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294" y="-2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697C0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697C08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697C0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697C08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697C0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1" i="0">
                <a:solidFill>
                  <a:srgbClr val="697C0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278898" cy="818387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90377" y="2333640"/>
            <a:ext cx="5697622" cy="795335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4743773" y="6527355"/>
            <a:ext cx="1511300" cy="617220"/>
          </a:xfrm>
          <a:custGeom>
            <a:avLst/>
            <a:gdLst/>
            <a:ahLst/>
            <a:cxnLst/>
            <a:rect l="l" t="t" r="r" b="b"/>
            <a:pathLst>
              <a:path w="1511300" h="617220">
                <a:moveTo>
                  <a:pt x="510400" y="255206"/>
                </a:moveTo>
                <a:lnTo>
                  <a:pt x="506285" y="209334"/>
                </a:lnTo>
                <a:lnTo>
                  <a:pt x="494436" y="166154"/>
                </a:lnTo>
                <a:lnTo>
                  <a:pt x="475551" y="126390"/>
                </a:lnTo>
                <a:lnTo>
                  <a:pt x="450380" y="90779"/>
                </a:lnTo>
                <a:lnTo>
                  <a:pt x="419620" y="60020"/>
                </a:lnTo>
                <a:lnTo>
                  <a:pt x="383997" y="34836"/>
                </a:lnTo>
                <a:lnTo>
                  <a:pt x="344246" y="15963"/>
                </a:lnTo>
                <a:lnTo>
                  <a:pt x="301066" y="4114"/>
                </a:lnTo>
                <a:lnTo>
                  <a:pt x="255193" y="0"/>
                </a:lnTo>
                <a:lnTo>
                  <a:pt x="209321" y="4114"/>
                </a:lnTo>
                <a:lnTo>
                  <a:pt x="166141" y="15963"/>
                </a:lnTo>
                <a:lnTo>
                  <a:pt x="126390" y="34836"/>
                </a:lnTo>
                <a:lnTo>
                  <a:pt x="90766" y="60020"/>
                </a:lnTo>
                <a:lnTo>
                  <a:pt x="60020" y="90779"/>
                </a:lnTo>
                <a:lnTo>
                  <a:pt x="34836" y="126390"/>
                </a:lnTo>
                <a:lnTo>
                  <a:pt x="15963" y="166154"/>
                </a:lnTo>
                <a:lnTo>
                  <a:pt x="4102" y="209334"/>
                </a:lnTo>
                <a:lnTo>
                  <a:pt x="0" y="255206"/>
                </a:lnTo>
                <a:lnTo>
                  <a:pt x="4102" y="301078"/>
                </a:lnTo>
                <a:lnTo>
                  <a:pt x="15963" y="344258"/>
                </a:lnTo>
                <a:lnTo>
                  <a:pt x="34836" y="384009"/>
                </a:lnTo>
                <a:lnTo>
                  <a:pt x="60020" y="419620"/>
                </a:lnTo>
                <a:lnTo>
                  <a:pt x="90766" y="450380"/>
                </a:lnTo>
                <a:lnTo>
                  <a:pt x="126390" y="475551"/>
                </a:lnTo>
                <a:lnTo>
                  <a:pt x="166141" y="494423"/>
                </a:lnTo>
                <a:lnTo>
                  <a:pt x="209321" y="506285"/>
                </a:lnTo>
                <a:lnTo>
                  <a:pt x="255193" y="510387"/>
                </a:lnTo>
                <a:lnTo>
                  <a:pt x="301066" y="506285"/>
                </a:lnTo>
                <a:lnTo>
                  <a:pt x="344246" y="494423"/>
                </a:lnTo>
                <a:lnTo>
                  <a:pt x="383997" y="475551"/>
                </a:lnTo>
                <a:lnTo>
                  <a:pt x="419620" y="450380"/>
                </a:lnTo>
                <a:lnTo>
                  <a:pt x="450380" y="419620"/>
                </a:lnTo>
                <a:lnTo>
                  <a:pt x="475551" y="384009"/>
                </a:lnTo>
                <a:lnTo>
                  <a:pt x="494436" y="344258"/>
                </a:lnTo>
                <a:lnTo>
                  <a:pt x="506285" y="301078"/>
                </a:lnTo>
                <a:lnTo>
                  <a:pt x="510400" y="255206"/>
                </a:lnTo>
                <a:close/>
              </a:path>
              <a:path w="1511300" h="617220">
                <a:moveTo>
                  <a:pt x="1511109" y="361899"/>
                </a:moveTo>
                <a:lnTo>
                  <a:pt x="1507007" y="316026"/>
                </a:lnTo>
                <a:lnTo>
                  <a:pt x="1495145" y="272846"/>
                </a:lnTo>
                <a:lnTo>
                  <a:pt x="1476273" y="233083"/>
                </a:lnTo>
                <a:lnTo>
                  <a:pt x="1451089" y="197472"/>
                </a:lnTo>
                <a:lnTo>
                  <a:pt x="1420329" y="166712"/>
                </a:lnTo>
                <a:lnTo>
                  <a:pt x="1384706" y="141528"/>
                </a:lnTo>
                <a:lnTo>
                  <a:pt x="1344955" y="122656"/>
                </a:lnTo>
                <a:lnTo>
                  <a:pt x="1301775" y="110794"/>
                </a:lnTo>
                <a:lnTo>
                  <a:pt x="1255903" y="106680"/>
                </a:lnTo>
                <a:lnTo>
                  <a:pt x="1210030" y="110794"/>
                </a:lnTo>
                <a:lnTo>
                  <a:pt x="1166863" y="122656"/>
                </a:lnTo>
                <a:lnTo>
                  <a:pt x="1127099" y="141528"/>
                </a:lnTo>
                <a:lnTo>
                  <a:pt x="1091476" y="166712"/>
                </a:lnTo>
                <a:lnTo>
                  <a:pt x="1060716" y="197472"/>
                </a:lnTo>
                <a:lnTo>
                  <a:pt x="1035545" y="233083"/>
                </a:lnTo>
                <a:lnTo>
                  <a:pt x="1016660" y="272846"/>
                </a:lnTo>
                <a:lnTo>
                  <a:pt x="1004811" y="316026"/>
                </a:lnTo>
                <a:lnTo>
                  <a:pt x="1000696" y="361899"/>
                </a:lnTo>
                <a:lnTo>
                  <a:pt x="1004811" y="407758"/>
                </a:lnTo>
                <a:lnTo>
                  <a:pt x="1016660" y="450938"/>
                </a:lnTo>
                <a:lnTo>
                  <a:pt x="1035545" y="490702"/>
                </a:lnTo>
                <a:lnTo>
                  <a:pt x="1060716" y="526313"/>
                </a:lnTo>
                <a:lnTo>
                  <a:pt x="1091476" y="557072"/>
                </a:lnTo>
                <a:lnTo>
                  <a:pt x="1127099" y="582256"/>
                </a:lnTo>
                <a:lnTo>
                  <a:pt x="1166863" y="601129"/>
                </a:lnTo>
                <a:lnTo>
                  <a:pt x="1210030" y="612990"/>
                </a:lnTo>
                <a:lnTo>
                  <a:pt x="1255903" y="617105"/>
                </a:lnTo>
                <a:lnTo>
                  <a:pt x="1301775" y="612990"/>
                </a:lnTo>
                <a:lnTo>
                  <a:pt x="1344955" y="601129"/>
                </a:lnTo>
                <a:lnTo>
                  <a:pt x="1384706" y="582256"/>
                </a:lnTo>
                <a:lnTo>
                  <a:pt x="1420329" y="557072"/>
                </a:lnTo>
                <a:lnTo>
                  <a:pt x="1451089" y="526313"/>
                </a:lnTo>
                <a:lnTo>
                  <a:pt x="1476273" y="490702"/>
                </a:lnTo>
                <a:lnTo>
                  <a:pt x="1495145" y="450938"/>
                </a:lnTo>
                <a:lnTo>
                  <a:pt x="1507007" y="407758"/>
                </a:lnTo>
                <a:lnTo>
                  <a:pt x="1511109" y="361899"/>
                </a:lnTo>
                <a:close/>
              </a:path>
            </a:pathLst>
          </a:custGeom>
          <a:solidFill>
            <a:srgbClr val="FFF4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31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57127" y="1218096"/>
            <a:ext cx="1024255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697C0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87564" y="2713230"/>
            <a:ext cx="14122400" cy="5835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697C08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jp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6" y="-1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5228367"/>
            <a:ext cx="2753360" cy="299085"/>
          </a:xfrm>
          <a:custGeom>
            <a:avLst/>
            <a:gdLst/>
            <a:ahLst/>
            <a:cxnLst/>
            <a:rect l="l" t="t" r="r" b="b"/>
            <a:pathLst>
              <a:path w="2753360" h="299085">
                <a:moveTo>
                  <a:pt x="2752764" y="298503"/>
                </a:moveTo>
                <a:lnTo>
                  <a:pt x="0" y="298503"/>
                </a:lnTo>
                <a:lnTo>
                  <a:pt x="0" y="0"/>
                </a:lnTo>
                <a:lnTo>
                  <a:pt x="2752764" y="0"/>
                </a:lnTo>
                <a:lnTo>
                  <a:pt x="2752764" y="298503"/>
                </a:lnTo>
                <a:close/>
              </a:path>
            </a:pathLst>
          </a:custGeom>
          <a:solidFill>
            <a:srgbClr val="AB6A2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4254608"/>
            <a:ext cx="18288000" cy="6032500"/>
            <a:chOff x="0" y="4254608"/>
            <a:chExt cx="18288000" cy="6032500"/>
          </a:xfrm>
        </p:grpSpPr>
        <p:sp>
          <p:nvSpPr>
            <p:cNvPr id="5" name="object 5"/>
            <p:cNvSpPr/>
            <p:nvPr/>
          </p:nvSpPr>
          <p:spPr>
            <a:xfrm>
              <a:off x="0" y="6930337"/>
              <a:ext cx="2753360" cy="299085"/>
            </a:xfrm>
            <a:custGeom>
              <a:avLst/>
              <a:gdLst/>
              <a:ahLst/>
              <a:cxnLst/>
              <a:rect l="l" t="t" r="r" b="b"/>
              <a:pathLst>
                <a:path w="2753360" h="299084">
                  <a:moveTo>
                    <a:pt x="2752764" y="298461"/>
                  </a:moveTo>
                  <a:lnTo>
                    <a:pt x="0" y="298461"/>
                  </a:lnTo>
                  <a:lnTo>
                    <a:pt x="0" y="0"/>
                  </a:lnTo>
                  <a:lnTo>
                    <a:pt x="2752764" y="0"/>
                  </a:lnTo>
                  <a:lnTo>
                    <a:pt x="2752764" y="298461"/>
                  </a:lnTo>
                  <a:close/>
                </a:path>
              </a:pathLst>
            </a:custGeom>
            <a:solidFill>
              <a:srgbClr val="AB6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949" y="4254613"/>
              <a:ext cx="2625725" cy="4343400"/>
            </a:xfrm>
            <a:custGeom>
              <a:avLst/>
              <a:gdLst/>
              <a:ahLst/>
              <a:cxnLst/>
              <a:rect l="l" t="t" r="r" b="b"/>
              <a:pathLst>
                <a:path w="2625725" h="4343400">
                  <a:moveTo>
                    <a:pt x="735736" y="289420"/>
                  </a:moveTo>
                  <a:lnTo>
                    <a:pt x="721385" y="243890"/>
                  </a:lnTo>
                  <a:lnTo>
                    <a:pt x="701827" y="201231"/>
                  </a:lnTo>
                  <a:lnTo>
                    <a:pt x="677481" y="161772"/>
                  </a:lnTo>
                  <a:lnTo>
                    <a:pt x="648779" y="125831"/>
                  </a:lnTo>
                  <a:lnTo>
                    <a:pt x="616165" y="93738"/>
                  </a:lnTo>
                  <a:lnTo>
                    <a:pt x="580034" y="65811"/>
                  </a:lnTo>
                  <a:lnTo>
                    <a:pt x="540829" y="42379"/>
                  </a:lnTo>
                  <a:lnTo>
                    <a:pt x="498983" y="23749"/>
                  </a:lnTo>
                  <a:lnTo>
                    <a:pt x="454914" y="10261"/>
                  </a:lnTo>
                  <a:lnTo>
                    <a:pt x="409054" y="2247"/>
                  </a:lnTo>
                  <a:lnTo>
                    <a:pt x="361835" y="0"/>
                  </a:lnTo>
                  <a:lnTo>
                    <a:pt x="315836" y="3568"/>
                  </a:lnTo>
                  <a:lnTo>
                    <a:pt x="271297" y="12611"/>
                  </a:lnTo>
                  <a:lnTo>
                    <a:pt x="228587" y="26822"/>
                  </a:lnTo>
                  <a:lnTo>
                    <a:pt x="188099" y="45885"/>
                  </a:lnTo>
                  <a:lnTo>
                    <a:pt x="150241" y="69494"/>
                  </a:lnTo>
                  <a:lnTo>
                    <a:pt x="115392" y="97332"/>
                  </a:lnTo>
                  <a:lnTo>
                    <a:pt x="83934" y="129120"/>
                  </a:lnTo>
                  <a:lnTo>
                    <a:pt x="56286" y="164528"/>
                  </a:lnTo>
                  <a:lnTo>
                    <a:pt x="32816" y="203250"/>
                  </a:lnTo>
                  <a:lnTo>
                    <a:pt x="13919" y="244983"/>
                  </a:lnTo>
                  <a:lnTo>
                    <a:pt x="0" y="289420"/>
                  </a:lnTo>
                  <a:lnTo>
                    <a:pt x="0" y="4343044"/>
                  </a:lnTo>
                  <a:lnTo>
                    <a:pt x="735736" y="4343044"/>
                  </a:lnTo>
                  <a:lnTo>
                    <a:pt x="735736" y="289420"/>
                  </a:lnTo>
                  <a:close/>
                </a:path>
                <a:path w="2625725" h="4343400">
                  <a:moveTo>
                    <a:pt x="1680502" y="289420"/>
                  </a:moveTo>
                  <a:lnTo>
                    <a:pt x="1666163" y="243890"/>
                  </a:lnTo>
                  <a:lnTo>
                    <a:pt x="1646605" y="201231"/>
                  </a:lnTo>
                  <a:lnTo>
                    <a:pt x="1622272" y="161772"/>
                  </a:lnTo>
                  <a:lnTo>
                    <a:pt x="1593583" y="125831"/>
                  </a:lnTo>
                  <a:lnTo>
                    <a:pt x="1560969" y="93738"/>
                  </a:lnTo>
                  <a:lnTo>
                    <a:pt x="1524838" y="65811"/>
                  </a:lnTo>
                  <a:lnTo>
                    <a:pt x="1485646" y="42379"/>
                  </a:lnTo>
                  <a:lnTo>
                    <a:pt x="1443799" y="23749"/>
                  </a:lnTo>
                  <a:lnTo>
                    <a:pt x="1399730" y="10261"/>
                  </a:lnTo>
                  <a:lnTo>
                    <a:pt x="1353870" y="2247"/>
                  </a:lnTo>
                  <a:lnTo>
                    <a:pt x="1306639" y="0"/>
                  </a:lnTo>
                  <a:lnTo>
                    <a:pt x="1260640" y="3568"/>
                  </a:lnTo>
                  <a:lnTo>
                    <a:pt x="1216075" y="12611"/>
                  </a:lnTo>
                  <a:lnTo>
                    <a:pt x="1173365" y="26822"/>
                  </a:lnTo>
                  <a:lnTo>
                    <a:pt x="1132878" y="45885"/>
                  </a:lnTo>
                  <a:lnTo>
                    <a:pt x="1095006" y="69494"/>
                  </a:lnTo>
                  <a:lnTo>
                    <a:pt x="1060145" y="97332"/>
                  </a:lnTo>
                  <a:lnTo>
                    <a:pt x="1028700" y="129120"/>
                  </a:lnTo>
                  <a:lnTo>
                    <a:pt x="1001039" y="164528"/>
                  </a:lnTo>
                  <a:lnTo>
                    <a:pt x="977569" y="203250"/>
                  </a:lnTo>
                  <a:lnTo>
                    <a:pt x="958684" y="244983"/>
                  </a:lnTo>
                  <a:lnTo>
                    <a:pt x="944765" y="289420"/>
                  </a:lnTo>
                  <a:lnTo>
                    <a:pt x="944765" y="4343044"/>
                  </a:lnTo>
                  <a:lnTo>
                    <a:pt x="1680502" y="4343044"/>
                  </a:lnTo>
                  <a:lnTo>
                    <a:pt x="1680502" y="289420"/>
                  </a:lnTo>
                  <a:close/>
                </a:path>
                <a:path w="2625725" h="4343400">
                  <a:moveTo>
                    <a:pt x="2625318" y="289420"/>
                  </a:moveTo>
                  <a:lnTo>
                    <a:pt x="2610955" y="243890"/>
                  </a:lnTo>
                  <a:lnTo>
                    <a:pt x="2591397" y="201231"/>
                  </a:lnTo>
                  <a:lnTo>
                    <a:pt x="2567051" y="161772"/>
                  </a:lnTo>
                  <a:lnTo>
                    <a:pt x="2538361" y="125831"/>
                  </a:lnTo>
                  <a:lnTo>
                    <a:pt x="2505735" y="93738"/>
                  </a:lnTo>
                  <a:lnTo>
                    <a:pt x="2469604" y="65811"/>
                  </a:lnTo>
                  <a:lnTo>
                    <a:pt x="2430411" y="42379"/>
                  </a:lnTo>
                  <a:lnTo>
                    <a:pt x="2388565" y="23749"/>
                  </a:lnTo>
                  <a:lnTo>
                    <a:pt x="2344496" y="10261"/>
                  </a:lnTo>
                  <a:lnTo>
                    <a:pt x="2298636" y="2247"/>
                  </a:lnTo>
                  <a:lnTo>
                    <a:pt x="2251405" y="0"/>
                  </a:lnTo>
                  <a:lnTo>
                    <a:pt x="2205418" y="3568"/>
                  </a:lnTo>
                  <a:lnTo>
                    <a:pt x="2160867" y="12611"/>
                  </a:lnTo>
                  <a:lnTo>
                    <a:pt x="2118156" y="26822"/>
                  </a:lnTo>
                  <a:lnTo>
                    <a:pt x="2077681" y="45885"/>
                  </a:lnTo>
                  <a:lnTo>
                    <a:pt x="2039810" y="69494"/>
                  </a:lnTo>
                  <a:lnTo>
                    <a:pt x="2004961" y="97332"/>
                  </a:lnTo>
                  <a:lnTo>
                    <a:pt x="1973516" y="129120"/>
                  </a:lnTo>
                  <a:lnTo>
                    <a:pt x="1945855" y="164528"/>
                  </a:lnTo>
                  <a:lnTo>
                    <a:pt x="1922386" y="203250"/>
                  </a:lnTo>
                  <a:lnTo>
                    <a:pt x="1903501" y="244983"/>
                  </a:lnTo>
                  <a:lnTo>
                    <a:pt x="1889569" y="289420"/>
                  </a:lnTo>
                  <a:lnTo>
                    <a:pt x="1889569" y="4343044"/>
                  </a:lnTo>
                  <a:lnTo>
                    <a:pt x="2625318" y="4343044"/>
                  </a:lnTo>
                  <a:lnTo>
                    <a:pt x="2625318" y="289420"/>
                  </a:lnTo>
                  <a:close/>
                </a:path>
              </a:pathLst>
            </a:custGeom>
            <a:solidFill>
              <a:srgbClr val="C886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5027" y="6981310"/>
              <a:ext cx="138687" cy="1386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504291"/>
              <a:ext cx="2620645" cy="2093595"/>
            </a:xfrm>
            <a:custGeom>
              <a:avLst/>
              <a:gdLst/>
              <a:ahLst/>
              <a:cxnLst/>
              <a:rect l="l" t="t" r="r" b="b"/>
              <a:pathLst>
                <a:path w="2620645" h="2093595">
                  <a:moveTo>
                    <a:pt x="57645" y="0"/>
                  </a:moveTo>
                  <a:lnTo>
                    <a:pt x="0" y="31635"/>
                  </a:lnTo>
                  <a:lnTo>
                    <a:pt x="0" y="49555"/>
                  </a:lnTo>
                  <a:lnTo>
                    <a:pt x="57645" y="0"/>
                  </a:lnTo>
                  <a:close/>
                </a:path>
                <a:path w="2620645" h="2093595">
                  <a:moveTo>
                    <a:pt x="2620645" y="0"/>
                  </a:moveTo>
                  <a:lnTo>
                    <a:pt x="2152497" y="256882"/>
                  </a:lnTo>
                  <a:lnTo>
                    <a:pt x="1894687" y="560578"/>
                  </a:lnTo>
                  <a:lnTo>
                    <a:pt x="1755609" y="1107325"/>
                  </a:lnTo>
                  <a:lnTo>
                    <a:pt x="1643684" y="2093366"/>
                  </a:lnTo>
                  <a:lnTo>
                    <a:pt x="1860778" y="2093366"/>
                  </a:lnTo>
                  <a:lnTo>
                    <a:pt x="1919008" y="1188148"/>
                  </a:lnTo>
                  <a:lnTo>
                    <a:pt x="2017572" y="668350"/>
                  </a:lnTo>
                  <a:lnTo>
                    <a:pt x="2227707" y="337718"/>
                  </a:lnTo>
                  <a:lnTo>
                    <a:pt x="2620645" y="0"/>
                  </a:lnTo>
                  <a:close/>
                </a:path>
              </a:pathLst>
            </a:custGeom>
            <a:solidFill>
              <a:srgbClr val="6A9D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6342468"/>
              <a:ext cx="1875155" cy="1920239"/>
            </a:xfrm>
            <a:custGeom>
              <a:avLst/>
              <a:gdLst/>
              <a:ahLst/>
              <a:cxnLst/>
              <a:rect l="l" t="t" r="r" b="b"/>
              <a:pathLst>
                <a:path w="1875155" h="1920240">
                  <a:moveTo>
                    <a:pt x="26949" y="864463"/>
                  </a:moveTo>
                  <a:lnTo>
                    <a:pt x="0" y="870750"/>
                  </a:lnTo>
                  <a:lnTo>
                    <a:pt x="0" y="877062"/>
                  </a:lnTo>
                  <a:lnTo>
                    <a:pt x="26949" y="864463"/>
                  </a:lnTo>
                  <a:close/>
                </a:path>
                <a:path w="1875155" h="1920240">
                  <a:moveTo>
                    <a:pt x="1047610" y="1794217"/>
                  </a:moveTo>
                  <a:lnTo>
                    <a:pt x="549135" y="1349121"/>
                  </a:lnTo>
                  <a:lnTo>
                    <a:pt x="292506" y="1055776"/>
                  </a:lnTo>
                  <a:lnTo>
                    <a:pt x="196253" y="783717"/>
                  </a:lnTo>
                  <a:lnTo>
                    <a:pt x="178955" y="402475"/>
                  </a:lnTo>
                  <a:lnTo>
                    <a:pt x="115214" y="790575"/>
                  </a:lnTo>
                  <a:lnTo>
                    <a:pt x="174167" y="1078014"/>
                  </a:lnTo>
                  <a:lnTo>
                    <a:pt x="428015" y="1407083"/>
                  </a:lnTo>
                  <a:lnTo>
                    <a:pt x="948956" y="1920062"/>
                  </a:lnTo>
                  <a:lnTo>
                    <a:pt x="1047610" y="1794217"/>
                  </a:lnTo>
                  <a:close/>
                </a:path>
                <a:path w="1875155" h="1920240">
                  <a:moveTo>
                    <a:pt x="1875142" y="668718"/>
                  </a:moveTo>
                  <a:lnTo>
                    <a:pt x="1820125" y="366471"/>
                  </a:lnTo>
                  <a:lnTo>
                    <a:pt x="1656207" y="0"/>
                  </a:lnTo>
                  <a:lnTo>
                    <a:pt x="1730298" y="363943"/>
                  </a:lnTo>
                  <a:lnTo>
                    <a:pt x="1731657" y="661022"/>
                  </a:lnTo>
                  <a:lnTo>
                    <a:pt x="1639290" y="1049426"/>
                  </a:lnTo>
                  <a:lnTo>
                    <a:pt x="1432179" y="1687347"/>
                  </a:lnTo>
                  <a:lnTo>
                    <a:pt x="1659826" y="1728876"/>
                  </a:lnTo>
                  <a:lnTo>
                    <a:pt x="1821599" y="1068832"/>
                  </a:lnTo>
                  <a:lnTo>
                    <a:pt x="1875142" y="668718"/>
                  </a:lnTo>
                  <a:close/>
                </a:path>
              </a:pathLst>
            </a:custGeom>
            <a:solidFill>
              <a:srgbClr val="D6DE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3270" y="7074962"/>
              <a:ext cx="594995" cy="1346200"/>
            </a:xfrm>
            <a:custGeom>
              <a:avLst/>
              <a:gdLst/>
              <a:ahLst/>
              <a:cxnLst/>
              <a:rect l="l" t="t" r="r" b="b"/>
              <a:pathLst>
                <a:path w="594994" h="1346200">
                  <a:moveTo>
                    <a:pt x="594838" y="1345719"/>
                  </a:moveTo>
                  <a:lnTo>
                    <a:pt x="448440" y="1317895"/>
                  </a:lnTo>
                  <a:lnTo>
                    <a:pt x="371676" y="823223"/>
                  </a:lnTo>
                  <a:lnTo>
                    <a:pt x="299376" y="521052"/>
                  </a:lnTo>
                  <a:lnTo>
                    <a:pt x="189497" y="287828"/>
                  </a:lnTo>
                  <a:lnTo>
                    <a:pt x="0" y="0"/>
                  </a:lnTo>
                  <a:lnTo>
                    <a:pt x="242466" y="197317"/>
                  </a:lnTo>
                  <a:lnTo>
                    <a:pt x="385250" y="403269"/>
                  </a:lnTo>
                  <a:lnTo>
                    <a:pt x="484119" y="744016"/>
                  </a:lnTo>
                  <a:lnTo>
                    <a:pt x="594838" y="1345719"/>
                  </a:lnTo>
                  <a:close/>
                </a:path>
              </a:pathLst>
            </a:custGeom>
            <a:solidFill>
              <a:srgbClr val="6A9D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7740" y="7166670"/>
              <a:ext cx="2426970" cy="1431290"/>
            </a:xfrm>
            <a:custGeom>
              <a:avLst/>
              <a:gdLst/>
              <a:ahLst/>
              <a:cxnLst/>
              <a:rect l="l" t="t" r="r" b="b"/>
              <a:pathLst>
                <a:path w="2426970" h="1431290">
                  <a:moveTo>
                    <a:pt x="2335150" y="718649"/>
                  </a:moveTo>
                  <a:lnTo>
                    <a:pt x="896501" y="718649"/>
                  </a:lnTo>
                  <a:lnTo>
                    <a:pt x="878130" y="618315"/>
                  </a:lnTo>
                  <a:lnTo>
                    <a:pt x="870457" y="392228"/>
                  </a:lnTo>
                  <a:lnTo>
                    <a:pt x="944642" y="152767"/>
                  </a:lnTo>
                  <a:lnTo>
                    <a:pt x="1171844" y="12305"/>
                  </a:lnTo>
                  <a:lnTo>
                    <a:pt x="1267630" y="0"/>
                  </a:lnTo>
                  <a:lnTo>
                    <a:pt x="1473343" y="0"/>
                  </a:lnTo>
                  <a:lnTo>
                    <a:pt x="1533452" y="23032"/>
                  </a:lnTo>
                  <a:lnTo>
                    <a:pt x="1532764" y="188953"/>
                  </a:lnTo>
                  <a:lnTo>
                    <a:pt x="1472927" y="419523"/>
                  </a:lnTo>
                  <a:lnTo>
                    <a:pt x="1454242" y="436001"/>
                  </a:lnTo>
                  <a:lnTo>
                    <a:pt x="1441088" y="497845"/>
                  </a:lnTo>
                  <a:lnTo>
                    <a:pt x="1445257" y="526142"/>
                  </a:lnTo>
                  <a:lnTo>
                    <a:pt x="1874631" y="526142"/>
                  </a:lnTo>
                  <a:lnTo>
                    <a:pt x="1811870" y="631839"/>
                  </a:lnTo>
                  <a:lnTo>
                    <a:pt x="1807444" y="632150"/>
                  </a:lnTo>
                  <a:lnTo>
                    <a:pt x="1811275" y="632842"/>
                  </a:lnTo>
                  <a:lnTo>
                    <a:pt x="2042077" y="632842"/>
                  </a:lnTo>
                  <a:lnTo>
                    <a:pt x="2078467" y="633327"/>
                  </a:lnTo>
                  <a:lnTo>
                    <a:pt x="2262948" y="643470"/>
                  </a:lnTo>
                  <a:lnTo>
                    <a:pt x="2338847" y="693773"/>
                  </a:lnTo>
                  <a:lnTo>
                    <a:pt x="2335150" y="718649"/>
                  </a:lnTo>
                  <a:close/>
                </a:path>
                <a:path w="2426970" h="1431290">
                  <a:moveTo>
                    <a:pt x="1874631" y="526142"/>
                  </a:moveTo>
                  <a:lnTo>
                    <a:pt x="1445257" y="526142"/>
                  </a:lnTo>
                  <a:lnTo>
                    <a:pt x="1472927" y="419523"/>
                  </a:lnTo>
                  <a:lnTo>
                    <a:pt x="1523207" y="375181"/>
                  </a:lnTo>
                  <a:lnTo>
                    <a:pt x="1686473" y="349957"/>
                  </a:lnTo>
                  <a:lnTo>
                    <a:pt x="1855858" y="357450"/>
                  </a:lnTo>
                  <a:lnTo>
                    <a:pt x="1925320" y="389415"/>
                  </a:lnTo>
                  <a:lnTo>
                    <a:pt x="1906559" y="472372"/>
                  </a:lnTo>
                  <a:lnTo>
                    <a:pt x="1874631" y="526142"/>
                  </a:lnTo>
                  <a:close/>
                </a:path>
                <a:path w="2426970" h="1431290">
                  <a:moveTo>
                    <a:pt x="1445257" y="526142"/>
                  </a:moveTo>
                  <a:lnTo>
                    <a:pt x="1441088" y="497845"/>
                  </a:lnTo>
                  <a:lnTo>
                    <a:pt x="1454242" y="436001"/>
                  </a:lnTo>
                  <a:lnTo>
                    <a:pt x="1472927" y="419523"/>
                  </a:lnTo>
                  <a:lnTo>
                    <a:pt x="1445257" y="526142"/>
                  </a:lnTo>
                  <a:close/>
                </a:path>
                <a:path w="2426970" h="1431290">
                  <a:moveTo>
                    <a:pt x="2426975" y="1109690"/>
                  </a:moveTo>
                  <a:lnTo>
                    <a:pt x="353740" y="1109690"/>
                  </a:lnTo>
                  <a:lnTo>
                    <a:pt x="308928" y="1042875"/>
                  </a:lnTo>
                  <a:lnTo>
                    <a:pt x="228945" y="888883"/>
                  </a:lnTo>
                  <a:lnTo>
                    <a:pt x="195473" y="717397"/>
                  </a:lnTo>
                  <a:lnTo>
                    <a:pt x="290193" y="598099"/>
                  </a:lnTo>
                  <a:lnTo>
                    <a:pt x="439192" y="547507"/>
                  </a:lnTo>
                  <a:lnTo>
                    <a:pt x="552016" y="543200"/>
                  </a:lnTo>
                  <a:lnTo>
                    <a:pt x="685505" y="596480"/>
                  </a:lnTo>
                  <a:lnTo>
                    <a:pt x="896501" y="718649"/>
                  </a:lnTo>
                  <a:lnTo>
                    <a:pt x="2335150" y="718649"/>
                  </a:lnTo>
                  <a:lnTo>
                    <a:pt x="2319129" y="826465"/>
                  </a:lnTo>
                  <a:lnTo>
                    <a:pt x="2217164" y="1082760"/>
                  </a:lnTo>
                  <a:lnTo>
                    <a:pt x="2145672" y="1103042"/>
                  </a:lnTo>
                  <a:lnTo>
                    <a:pt x="2426975" y="1103042"/>
                  </a:lnTo>
                  <a:lnTo>
                    <a:pt x="2426975" y="1109690"/>
                  </a:lnTo>
                  <a:close/>
                </a:path>
                <a:path w="2426970" h="1431290">
                  <a:moveTo>
                    <a:pt x="2042077" y="632842"/>
                  </a:moveTo>
                  <a:lnTo>
                    <a:pt x="1811275" y="632842"/>
                  </a:lnTo>
                  <a:lnTo>
                    <a:pt x="1811870" y="631839"/>
                  </a:lnTo>
                  <a:lnTo>
                    <a:pt x="1824597" y="630947"/>
                  </a:lnTo>
                  <a:lnTo>
                    <a:pt x="1899979" y="630947"/>
                  </a:lnTo>
                  <a:lnTo>
                    <a:pt x="2042077" y="632842"/>
                  </a:lnTo>
                  <a:close/>
                </a:path>
                <a:path w="2426970" h="1431290">
                  <a:moveTo>
                    <a:pt x="1811275" y="632842"/>
                  </a:moveTo>
                  <a:lnTo>
                    <a:pt x="1807444" y="632150"/>
                  </a:lnTo>
                  <a:lnTo>
                    <a:pt x="1811870" y="631839"/>
                  </a:lnTo>
                  <a:lnTo>
                    <a:pt x="1811275" y="632842"/>
                  </a:lnTo>
                  <a:close/>
                </a:path>
                <a:path w="2426970" h="1431290">
                  <a:moveTo>
                    <a:pt x="2426975" y="1103042"/>
                  </a:moveTo>
                  <a:lnTo>
                    <a:pt x="2145672" y="1103042"/>
                  </a:lnTo>
                  <a:lnTo>
                    <a:pt x="2216760" y="1083774"/>
                  </a:lnTo>
                  <a:lnTo>
                    <a:pt x="2217164" y="1082760"/>
                  </a:lnTo>
                  <a:lnTo>
                    <a:pt x="2426975" y="1023235"/>
                  </a:lnTo>
                  <a:lnTo>
                    <a:pt x="2426975" y="1103042"/>
                  </a:lnTo>
                  <a:close/>
                </a:path>
                <a:path w="2426970" h="1431290">
                  <a:moveTo>
                    <a:pt x="2221208" y="1431032"/>
                  </a:moveTo>
                  <a:lnTo>
                    <a:pt x="227877" y="1431032"/>
                  </a:lnTo>
                  <a:lnTo>
                    <a:pt x="173895" y="1400580"/>
                  </a:lnTo>
                  <a:lnTo>
                    <a:pt x="69274" y="1326689"/>
                  </a:lnTo>
                  <a:lnTo>
                    <a:pt x="0" y="1235307"/>
                  </a:lnTo>
                  <a:lnTo>
                    <a:pt x="52059" y="1152424"/>
                  </a:lnTo>
                  <a:lnTo>
                    <a:pt x="162814" y="1099274"/>
                  </a:lnTo>
                  <a:lnTo>
                    <a:pt x="231158" y="1077106"/>
                  </a:lnTo>
                  <a:lnTo>
                    <a:pt x="285372" y="1081914"/>
                  </a:lnTo>
                  <a:lnTo>
                    <a:pt x="353740" y="1109690"/>
                  </a:lnTo>
                  <a:lnTo>
                    <a:pt x="2426975" y="1109690"/>
                  </a:lnTo>
                  <a:lnTo>
                    <a:pt x="2426975" y="1217089"/>
                  </a:lnTo>
                  <a:lnTo>
                    <a:pt x="2221208" y="1431032"/>
                  </a:lnTo>
                  <a:close/>
                </a:path>
                <a:path w="2426970" h="1431290">
                  <a:moveTo>
                    <a:pt x="2145672" y="1103042"/>
                  </a:moveTo>
                  <a:lnTo>
                    <a:pt x="2217164" y="1082760"/>
                  </a:lnTo>
                  <a:lnTo>
                    <a:pt x="2216760" y="1083774"/>
                  </a:lnTo>
                  <a:lnTo>
                    <a:pt x="2145672" y="1103042"/>
                  </a:lnTo>
                  <a:close/>
                </a:path>
              </a:pathLst>
            </a:custGeom>
            <a:solidFill>
              <a:srgbClr val="8C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43692" y="7372893"/>
              <a:ext cx="870585" cy="1224915"/>
            </a:xfrm>
            <a:custGeom>
              <a:avLst/>
              <a:gdLst/>
              <a:ahLst/>
              <a:cxnLst/>
              <a:rect l="l" t="t" r="r" b="b"/>
              <a:pathLst>
                <a:path w="870585" h="1224915">
                  <a:moveTo>
                    <a:pt x="55204" y="1224763"/>
                  </a:moveTo>
                  <a:lnTo>
                    <a:pt x="0" y="1086413"/>
                  </a:lnTo>
                  <a:lnTo>
                    <a:pt x="375981" y="755846"/>
                  </a:lnTo>
                  <a:lnTo>
                    <a:pt x="591994" y="532489"/>
                  </a:lnTo>
                  <a:lnTo>
                    <a:pt x="729657" y="314490"/>
                  </a:lnTo>
                  <a:lnTo>
                    <a:pt x="870587" y="0"/>
                  </a:lnTo>
                  <a:lnTo>
                    <a:pt x="834453" y="310500"/>
                  </a:lnTo>
                  <a:lnTo>
                    <a:pt x="737472" y="541580"/>
                  </a:lnTo>
                  <a:lnTo>
                    <a:pt x="503203" y="808060"/>
                  </a:lnTo>
                  <a:lnTo>
                    <a:pt x="55204" y="1224763"/>
                  </a:lnTo>
                  <a:close/>
                </a:path>
              </a:pathLst>
            </a:custGeom>
            <a:solidFill>
              <a:srgbClr val="6A9D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95350" y="7843913"/>
              <a:ext cx="1146810" cy="754380"/>
            </a:xfrm>
            <a:custGeom>
              <a:avLst/>
              <a:gdLst/>
              <a:ahLst/>
              <a:cxnLst/>
              <a:rect l="l" t="t" r="r" b="b"/>
              <a:pathLst>
                <a:path w="1146810" h="754379">
                  <a:moveTo>
                    <a:pt x="1146187" y="540994"/>
                  </a:moveTo>
                  <a:lnTo>
                    <a:pt x="1062405" y="583958"/>
                  </a:lnTo>
                  <a:lnTo>
                    <a:pt x="1028268" y="612355"/>
                  </a:lnTo>
                  <a:lnTo>
                    <a:pt x="1111173" y="482511"/>
                  </a:lnTo>
                  <a:lnTo>
                    <a:pt x="1127099" y="450354"/>
                  </a:lnTo>
                  <a:lnTo>
                    <a:pt x="1144346" y="415544"/>
                  </a:lnTo>
                  <a:lnTo>
                    <a:pt x="1132751" y="390156"/>
                  </a:lnTo>
                  <a:lnTo>
                    <a:pt x="1081366" y="385013"/>
                  </a:lnTo>
                  <a:lnTo>
                    <a:pt x="1020572" y="394030"/>
                  </a:lnTo>
                  <a:lnTo>
                    <a:pt x="977366" y="416623"/>
                  </a:lnTo>
                  <a:lnTo>
                    <a:pt x="943025" y="450354"/>
                  </a:lnTo>
                  <a:lnTo>
                    <a:pt x="972146" y="376504"/>
                  </a:lnTo>
                  <a:lnTo>
                    <a:pt x="990981" y="328752"/>
                  </a:lnTo>
                  <a:lnTo>
                    <a:pt x="993292" y="319671"/>
                  </a:lnTo>
                  <a:lnTo>
                    <a:pt x="1006957" y="266026"/>
                  </a:lnTo>
                  <a:lnTo>
                    <a:pt x="990981" y="242189"/>
                  </a:lnTo>
                  <a:lnTo>
                    <a:pt x="943025" y="237274"/>
                  </a:lnTo>
                  <a:lnTo>
                    <a:pt x="888390" y="248932"/>
                  </a:lnTo>
                  <a:lnTo>
                    <a:pt x="851357" y="277393"/>
                  </a:lnTo>
                  <a:lnTo>
                    <a:pt x="830313" y="306387"/>
                  </a:lnTo>
                  <a:lnTo>
                    <a:pt x="823658" y="319671"/>
                  </a:lnTo>
                  <a:lnTo>
                    <a:pt x="806919" y="118186"/>
                  </a:lnTo>
                  <a:lnTo>
                    <a:pt x="785647" y="18453"/>
                  </a:lnTo>
                  <a:lnTo>
                    <a:pt x="758609" y="0"/>
                  </a:lnTo>
                  <a:lnTo>
                    <a:pt x="705370" y="0"/>
                  </a:lnTo>
                  <a:lnTo>
                    <a:pt x="673011" y="7061"/>
                  </a:lnTo>
                  <a:lnTo>
                    <a:pt x="617588" y="80378"/>
                  </a:lnTo>
                  <a:lnTo>
                    <a:pt x="617588" y="205638"/>
                  </a:lnTo>
                  <a:lnTo>
                    <a:pt x="641019" y="323977"/>
                  </a:lnTo>
                  <a:lnTo>
                    <a:pt x="655942" y="376504"/>
                  </a:lnTo>
                  <a:lnTo>
                    <a:pt x="623633" y="318122"/>
                  </a:lnTo>
                  <a:lnTo>
                    <a:pt x="599833" y="293039"/>
                  </a:lnTo>
                  <a:lnTo>
                    <a:pt x="572846" y="296176"/>
                  </a:lnTo>
                  <a:lnTo>
                    <a:pt x="530923" y="322491"/>
                  </a:lnTo>
                  <a:lnTo>
                    <a:pt x="516826" y="370370"/>
                  </a:lnTo>
                  <a:lnTo>
                    <a:pt x="504266" y="292036"/>
                  </a:lnTo>
                  <a:lnTo>
                    <a:pt x="474408" y="219595"/>
                  </a:lnTo>
                  <a:lnTo>
                    <a:pt x="427977" y="203174"/>
                  </a:lnTo>
                  <a:lnTo>
                    <a:pt x="388467" y="203174"/>
                  </a:lnTo>
                  <a:lnTo>
                    <a:pt x="316395" y="211340"/>
                  </a:lnTo>
                  <a:lnTo>
                    <a:pt x="238645" y="264604"/>
                  </a:lnTo>
                  <a:lnTo>
                    <a:pt x="238658" y="355587"/>
                  </a:lnTo>
                  <a:lnTo>
                    <a:pt x="271551" y="441528"/>
                  </a:lnTo>
                  <a:lnTo>
                    <a:pt x="292493" y="479679"/>
                  </a:lnTo>
                  <a:lnTo>
                    <a:pt x="247129" y="437273"/>
                  </a:lnTo>
                  <a:lnTo>
                    <a:pt x="213741" y="419061"/>
                  </a:lnTo>
                  <a:lnTo>
                    <a:pt x="175869" y="421347"/>
                  </a:lnTo>
                  <a:lnTo>
                    <a:pt x="117068" y="440474"/>
                  </a:lnTo>
                  <a:lnTo>
                    <a:pt x="89979" y="488188"/>
                  </a:lnTo>
                  <a:lnTo>
                    <a:pt x="127533" y="558939"/>
                  </a:lnTo>
                  <a:lnTo>
                    <a:pt x="183794" y="623100"/>
                  </a:lnTo>
                  <a:lnTo>
                    <a:pt x="212750" y="651065"/>
                  </a:lnTo>
                  <a:lnTo>
                    <a:pt x="144729" y="630123"/>
                  </a:lnTo>
                  <a:lnTo>
                    <a:pt x="102108" y="622935"/>
                  </a:lnTo>
                  <a:lnTo>
                    <a:pt x="66979" y="629285"/>
                  </a:lnTo>
                  <a:lnTo>
                    <a:pt x="21374" y="648995"/>
                  </a:lnTo>
                  <a:lnTo>
                    <a:pt x="0" y="679919"/>
                  </a:lnTo>
                  <a:lnTo>
                    <a:pt x="26847" y="713765"/>
                  </a:lnTo>
                  <a:lnTo>
                    <a:pt x="67906" y="741019"/>
                  </a:lnTo>
                  <a:lnTo>
                    <a:pt x="89154" y="752221"/>
                  </a:lnTo>
                  <a:lnTo>
                    <a:pt x="893013" y="753795"/>
                  </a:lnTo>
                  <a:lnTo>
                    <a:pt x="893762" y="753059"/>
                  </a:lnTo>
                  <a:lnTo>
                    <a:pt x="1084008" y="753783"/>
                  </a:lnTo>
                  <a:lnTo>
                    <a:pt x="1146187" y="636943"/>
                  </a:lnTo>
                  <a:lnTo>
                    <a:pt x="1146187" y="612355"/>
                  </a:lnTo>
                  <a:lnTo>
                    <a:pt x="1146187" y="540994"/>
                  </a:lnTo>
                  <a:close/>
                </a:path>
              </a:pathLst>
            </a:custGeom>
            <a:solidFill>
              <a:srgbClr val="B4CF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5455" y="5308262"/>
              <a:ext cx="138687" cy="1387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0269" y="5308262"/>
              <a:ext cx="138687" cy="1387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5027" y="5308262"/>
              <a:ext cx="138687" cy="13871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455" y="6981310"/>
              <a:ext cx="138687" cy="13866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269" y="6981310"/>
              <a:ext cx="138687" cy="13866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7691810"/>
              <a:ext cx="11262908" cy="259520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799985" y="8588476"/>
              <a:ext cx="470534" cy="990600"/>
            </a:xfrm>
            <a:custGeom>
              <a:avLst/>
              <a:gdLst/>
              <a:ahLst/>
              <a:cxnLst/>
              <a:rect l="l" t="t" r="r" b="b"/>
              <a:pathLst>
                <a:path w="470534" h="990600">
                  <a:moveTo>
                    <a:pt x="2768" y="33731"/>
                  </a:moveTo>
                  <a:lnTo>
                    <a:pt x="2679" y="33185"/>
                  </a:lnTo>
                  <a:lnTo>
                    <a:pt x="2616" y="32499"/>
                  </a:lnTo>
                  <a:lnTo>
                    <a:pt x="2324" y="32486"/>
                  </a:lnTo>
                  <a:lnTo>
                    <a:pt x="2425" y="32854"/>
                  </a:lnTo>
                  <a:lnTo>
                    <a:pt x="2768" y="33731"/>
                  </a:lnTo>
                  <a:close/>
                </a:path>
                <a:path w="470534" h="990600">
                  <a:moveTo>
                    <a:pt x="2895" y="76200"/>
                  </a:moveTo>
                  <a:lnTo>
                    <a:pt x="2120" y="73660"/>
                  </a:lnTo>
                  <a:lnTo>
                    <a:pt x="2171" y="76200"/>
                  </a:lnTo>
                  <a:lnTo>
                    <a:pt x="2895" y="76200"/>
                  </a:lnTo>
                  <a:close/>
                </a:path>
                <a:path w="470534" h="990600">
                  <a:moveTo>
                    <a:pt x="2997" y="34315"/>
                  </a:moveTo>
                  <a:lnTo>
                    <a:pt x="2768" y="33731"/>
                  </a:lnTo>
                  <a:lnTo>
                    <a:pt x="2819" y="34061"/>
                  </a:lnTo>
                  <a:lnTo>
                    <a:pt x="2882" y="34340"/>
                  </a:lnTo>
                  <a:close/>
                </a:path>
                <a:path w="470534" h="990600">
                  <a:moveTo>
                    <a:pt x="3149" y="84455"/>
                  </a:moveTo>
                  <a:lnTo>
                    <a:pt x="2921" y="81292"/>
                  </a:lnTo>
                  <a:lnTo>
                    <a:pt x="3035" y="84366"/>
                  </a:lnTo>
                  <a:close/>
                </a:path>
                <a:path w="470534" h="990600">
                  <a:moveTo>
                    <a:pt x="3175" y="14414"/>
                  </a:moveTo>
                  <a:lnTo>
                    <a:pt x="3035" y="14554"/>
                  </a:lnTo>
                  <a:lnTo>
                    <a:pt x="3175" y="14414"/>
                  </a:lnTo>
                  <a:close/>
                </a:path>
                <a:path w="470534" h="990600">
                  <a:moveTo>
                    <a:pt x="3340" y="67310"/>
                  </a:moveTo>
                  <a:lnTo>
                    <a:pt x="2679" y="64770"/>
                  </a:lnTo>
                  <a:lnTo>
                    <a:pt x="2374" y="67310"/>
                  </a:lnTo>
                  <a:lnTo>
                    <a:pt x="3340" y="67310"/>
                  </a:lnTo>
                  <a:close/>
                </a:path>
                <a:path w="470534" h="990600">
                  <a:moveTo>
                    <a:pt x="3657" y="68300"/>
                  </a:moveTo>
                  <a:lnTo>
                    <a:pt x="3594" y="67310"/>
                  </a:lnTo>
                  <a:lnTo>
                    <a:pt x="3340" y="67310"/>
                  </a:lnTo>
                  <a:lnTo>
                    <a:pt x="3657" y="68300"/>
                  </a:lnTo>
                  <a:close/>
                </a:path>
                <a:path w="470534" h="990600">
                  <a:moveTo>
                    <a:pt x="4000" y="12560"/>
                  </a:moveTo>
                  <a:lnTo>
                    <a:pt x="3187" y="11430"/>
                  </a:lnTo>
                  <a:lnTo>
                    <a:pt x="3314" y="12560"/>
                  </a:lnTo>
                  <a:lnTo>
                    <a:pt x="3276" y="13792"/>
                  </a:lnTo>
                  <a:lnTo>
                    <a:pt x="3784" y="13017"/>
                  </a:lnTo>
                  <a:lnTo>
                    <a:pt x="4000" y="12560"/>
                  </a:lnTo>
                  <a:close/>
                </a:path>
                <a:path w="470534" h="990600">
                  <a:moveTo>
                    <a:pt x="6172" y="129336"/>
                  </a:moveTo>
                  <a:lnTo>
                    <a:pt x="6019" y="129260"/>
                  </a:lnTo>
                  <a:lnTo>
                    <a:pt x="5867" y="129209"/>
                  </a:lnTo>
                  <a:lnTo>
                    <a:pt x="5689" y="129209"/>
                  </a:lnTo>
                  <a:lnTo>
                    <a:pt x="5829" y="129324"/>
                  </a:lnTo>
                  <a:lnTo>
                    <a:pt x="5994" y="129374"/>
                  </a:lnTo>
                  <a:lnTo>
                    <a:pt x="6172" y="129336"/>
                  </a:lnTo>
                  <a:close/>
                </a:path>
                <a:path w="470534" h="990600">
                  <a:moveTo>
                    <a:pt x="6235" y="6350"/>
                  </a:moveTo>
                  <a:lnTo>
                    <a:pt x="4584" y="6350"/>
                  </a:lnTo>
                  <a:lnTo>
                    <a:pt x="4610" y="6515"/>
                  </a:lnTo>
                  <a:lnTo>
                    <a:pt x="5486" y="7620"/>
                  </a:lnTo>
                  <a:lnTo>
                    <a:pt x="6235" y="6350"/>
                  </a:lnTo>
                  <a:close/>
                </a:path>
                <a:path w="470534" h="990600">
                  <a:moveTo>
                    <a:pt x="6616" y="5702"/>
                  </a:moveTo>
                  <a:lnTo>
                    <a:pt x="6235" y="6350"/>
                  </a:lnTo>
                  <a:lnTo>
                    <a:pt x="6578" y="6350"/>
                  </a:lnTo>
                  <a:lnTo>
                    <a:pt x="6616" y="5702"/>
                  </a:lnTo>
                  <a:close/>
                </a:path>
                <a:path w="470534" h="990600">
                  <a:moveTo>
                    <a:pt x="6692" y="13411"/>
                  </a:moveTo>
                  <a:lnTo>
                    <a:pt x="6184" y="13017"/>
                  </a:lnTo>
                  <a:lnTo>
                    <a:pt x="6324" y="13411"/>
                  </a:lnTo>
                  <a:lnTo>
                    <a:pt x="6578" y="13792"/>
                  </a:lnTo>
                  <a:lnTo>
                    <a:pt x="6692" y="13411"/>
                  </a:lnTo>
                  <a:close/>
                </a:path>
                <a:path w="470534" h="990600">
                  <a:moveTo>
                    <a:pt x="6972" y="5080"/>
                  </a:moveTo>
                  <a:lnTo>
                    <a:pt x="6400" y="3810"/>
                  </a:lnTo>
                  <a:lnTo>
                    <a:pt x="6642" y="5080"/>
                  </a:lnTo>
                  <a:lnTo>
                    <a:pt x="6616" y="5702"/>
                  </a:lnTo>
                  <a:lnTo>
                    <a:pt x="6972" y="5080"/>
                  </a:lnTo>
                  <a:close/>
                </a:path>
                <a:path w="470534" h="990600">
                  <a:moveTo>
                    <a:pt x="8089" y="158750"/>
                  </a:moveTo>
                  <a:lnTo>
                    <a:pt x="7734" y="157480"/>
                  </a:lnTo>
                  <a:lnTo>
                    <a:pt x="7886" y="158750"/>
                  </a:lnTo>
                  <a:lnTo>
                    <a:pt x="8089" y="158750"/>
                  </a:lnTo>
                  <a:close/>
                </a:path>
                <a:path w="470534" h="990600">
                  <a:moveTo>
                    <a:pt x="8369" y="15240"/>
                  </a:moveTo>
                  <a:lnTo>
                    <a:pt x="8305" y="13970"/>
                  </a:lnTo>
                  <a:lnTo>
                    <a:pt x="8178" y="11430"/>
                  </a:lnTo>
                  <a:lnTo>
                    <a:pt x="8064" y="8890"/>
                  </a:lnTo>
                  <a:lnTo>
                    <a:pt x="6692" y="13411"/>
                  </a:lnTo>
                  <a:lnTo>
                    <a:pt x="7416" y="13970"/>
                  </a:lnTo>
                  <a:lnTo>
                    <a:pt x="7874" y="13970"/>
                  </a:lnTo>
                  <a:lnTo>
                    <a:pt x="8128" y="15240"/>
                  </a:lnTo>
                  <a:lnTo>
                    <a:pt x="8128" y="16459"/>
                  </a:lnTo>
                  <a:lnTo>
                    <a:pt x="8369" y="15240"/>
                  </a:lnTo>
                  <a:close/>
                </a:path>
                <a:path w="470534" h="990600">
                  <a:moveTo>
                    <a:pt x="9385" y="162560"/>
                  </a:moveTo>
                  <a:lnTo>
                    <a:pt x="9283" y="161975"/>
                  </a:lnTo>
                  <a:lnTo>
                    <a:pt x="8813" y="161290"/>
                  </a:lnTo>
                  <a:lnTo>
                    <a:pt x="8559" y="161975"/>
                  </a:lnTo>
                  <a:lnTo>
                    <a:pt x="8394" y="161975"/>
                  </a:lnTo>
                  <a:lnTo>
                    <a:pt x="7239" y="161290"/>
                  </a:lnTo>
                  <a:lnTo>
                    <a:pt x="8483" y="163830"/>
                  </a:lnTo>
                  <a:lnTo>
                    <a:pt x="8343" y="162560"/>
                  </a:lnTo>
                  <a:lnTo>
                    <a:pt x="8521" y="162064"/>
                  </a:lnTo>
                  <a:lnTo>
                    <a:pt x="9385" y="162560"/>
                  </a:lnTo>
                  <a:close/>
                </a:path>
                <a:path w="470534" h="990600">
                  <a:moveTo>
                    <a:pt x="9994" y="204508"/>
                  </a:moveTo>
                  <a:lnTo>
                    <a:pt x="9690" y="203644"/>
                  </a:lnTo>
                  <a:lnTo>
                    <a:pt x="9766" y="204216"/>
                  </a:lnTo>
                  <a:lnTo>
                    <a:pt x="9867" y="204419"/>
                  </a:lnTo>
                  <a:lnTo>
                    <a:pt x="9994" y="204508"/>
                  </a:lnTo>
                  <a:close/>
                </a:path>
                <a:path w="470534" h="990600">
                  <a:moveTo>
                    <a:pt x="10731" y="59639"/>
                  </a:moveTo>
                  <a:lnTo>
                    <a:pt x="10185" y="60985"/>
                  </a:lnTo>
                  <a:lnTo>
                    <a:pt x="10464" y="60934"/>
                  </a:lnTo>
                  <a:lnTo>
                    <a:pt x="10731" y="60452"/>
                  </a:lnTo>
                  <a:lnTo>
                    <a:pt x="10731" y="59639"/>
                  </a:lnTo>
                  <a:close/>
                </a:path>
                <a:path w="470534" h="990600">
                  <a:moveTo>
                    <a:pt x="12153" y="78282"/>
                  </a:moveTo>
                  <a:lnTo>
                    <a:pt x="11176" y="78282"/>
                  </a:lnTo>
                  <a:lnTo>
                    <a:pt x="11645" y="79692"/>
                  </a:lnTo>
                  <a:lnTo>
                    <a:pt x="12128" y="81153"/>
                  </a:lnTo>
                  <a:lnTo>
                    <a:pt x="12014" y="78740"/>
                  </a:lnTo>
                  <a:lnTo>
                    <a:pt x="12153" y="79692"/>
                  </a:lnTo>
                  <a:lnTo>
                    <a:pt x="12153" y="78740"/>
                  </a:lnTo>
                  <a:lnTo>
                    <a:pt x="12153" y="78282"/>
                  </a:lnTo>
                  <a:close/>
                </a:path>
                <a:path w="470534" h="990600">
                  <a:moveTo>
                    <a:pt x="12433" y="87630"/>
                  </a:moveTo>
                  <a:lnTo>
                    <a:pt x="12319" y="85090"/>
                  </a:lnTo>
                  <a:lnTo>
                    <a:pt x="12192" y="82550"/>
                  </a:lnTo>
                  <a:lnTo>
                    <a:pt x="12090" y="81153"/>
                  </a:lnTo>
                  <a:lnTo>
                    <a:pt x="11645" y="79692"/>
                  </a:lnTo>
                  <a:lnTo>
                    <a:pt x="11061" y="81153"/>
                  </a:lnTo>
                  <a:lnTo>
                    <a:pt x="10591" y="81153"/>
                  </a:lnTo>
                  <a:lnTo>
                    <a:pt x="10287" y="78740"/>
                  </a:lnTo>
                  <a:lnTo>
                    <a:pt x="10502" y="78282"/>
                  </a:lnTo>
                  <a:lnTo>
                    <a:pt x="3556" y="78282"/>
                  </a:lnTo>
                  <a:lnTo>
                    <a:pt x="3695" y="78740"/>
                  </a:lnTo>
                  <a:lnTo>
                    <a:pt x="3784" y="79692"/>
                  </a:lnTo>
                  <a:lnTo>
                    <a:pt x="3937" y="81153"/>
                  </a:lnTo>
                  <a:lnTo>
                    <a:pt x="3644" y="81153"/>
                  </a:lnTo>
                  <a:lnTo>
                    <a:pt x="4114" y="82550"/>
                  </a:lnTo>
                  <a:lnTo>
                    <a:pt x="3733" y="82003"/>
                  </a:lnTo>
                  <a:lnTo>
                    <a:pt x="3187" y="81153"/>
                  </a:lnTo>
                  <a:lnTo>
                    <a:pt x="4051" y="85090"/>
                  </a:lnTo>
                  <a:lnTo>
                    <a:pt x="3136" y="83820"/>
                  </a:lnTo>
                  <a:lnTo>
                    <a:pt x="3251" y="85090"/>
                  </a:lnTo>
                  <a:lnTo>
                    <a:pt x="3352" y="86360"/>
                  </a:lnTo>
                  <a:lnTo>
                    <a:pt x="3467" y="87630"/>
                  </a:lnTo>
                  <a:lnTo>
                    <a:pt x="4533" y="87630"/>
                  </a:lnTo>
                  <a:lnTo>
                    <a:pt x="12433" y="87630"/>
                  </a:lnTo>
                  <a:close/>
                </a:path>
                <a:path w="470534" h="990600">
                  <a:moveTo>
                    <a:pt x="12547" y="76200"/>
                  </a:moveTo>
                  <a:lnTo>
                    <a:pt x="12166" y="76200"/>
                  </a:lnTo>
                  <a:lnTo>
                    <a:pt x="12153" y="78282"/>
                  </a:lnTo>
                  <a:lnTo>
                    <a:pt x="12382" y="78740"/>
                  </a:lnTo>
                  <a:lnTo>
                    <a:pt x="12458" y="77470"/>
                  </a:lnTo>
                  <a:lnTo>
                    <a:pt x="12547" y="76200"/>
                  </a:lnTo>
                  <a:close/>
                </a:path>
                <a:path w="470534" h="990600">
                  <a:moveTo>
                    <a:pt x="13093" y="71120"/>
                  </a:moveTo>
                  <a:lnTo>
                    <a:pt x="12407" y="71120"/>
                  </a:lnTo>
                  <a:lnTo>
                    <a:pt x="12255" y="73660"/>
                  </a:lnTo>
                  <a:lnTo>
                    <a:pt x="11684" y="71120"/>
                  </a:lnTo>
                  <a:lnTo>
                    <a:pt x="11887" y="71120"/>
                  </a:lnTo>
                  <a:lnTo>
                    <a:pt x="11391" y="68935"/>
                  </a:lnTo>
                  <a:lnTo>
                    <a:pt x="11252" y="68300"/>
                  </a:lnTo>
                  <a:lnTo>
                    <a:pt x="11252" y="68935"/>
                  </a:lnTo>
                  <a:lnTo>
                    <a:pt x="11163" y="68300"/>
                  </a:lnTo>
                  <a:lnTo>
                    <a:pt x="10629" y="64770"/>
                  </a:lnTo>
                  <a:lnTo>
                    <a:pt x="10883" y="64770"/>
                  </a:lnTo>
                  <a:lnTo>
                    <a:pt x="10261" y="63500"/>
                  </a:lnTo>
                  <a:lnTo>
                    <a:pt x="9639" y="62230"/>
                  </a:lnTo>
                  <a:lnTo>
                    <a:pt x="10172" y="60960"/>
                  </a:lnTo>
                  <a:lnTo>
                    <a:pt x="9855" y="60960"/>
                  </a:lnTo>
                  <a:lnTo>
                    <a:pt x="9499" y="59690"/>
                  </a:lnTo>
                  <a:lnTo>
                    <a:pt x="9423" y="58420"/>
                  </a:lnTo>
                  <a:lnTo>
                    <a:pt x="9779" y="58420"/>
                  </a:lnTo>
                  <a:lnTo>
                    <a:pt x="9829" y="57150"/>
                  </a:lnTo>
                  <a:lnTo>
                    <a:pt x="10350" y="57150"/>
                  </a:lnTo>
                  <a:lnTo>
                    <a:pt x="9969" y="54610"/>
                  </a:lnTo>
                  <a:lnTo>
                    <a:pt x="8915" y="54610"/>
                  </a:lnTo>
                  <a:lnTo>
                    <a:pt x="8648" y="53340"/>
                  </a:lnTo>
                  <a:lnTo>
                    <a:pt x="8851" y="52070"/>
                  </a:lnTo>
                  <a:lnTo>
                    <a:pt x="9690" y="53340"/>
                  </a:lnTo>
                  <a:lnTo>
                    <a:pt x="9652" y="52070"/>
                  </a:lnTo>
                  <a:lnTo>
                    <a:pt x="9613" y="50800"/>
                  </a:lnTo>
                  <a:lnTo>
                    <a:pt x="9017" y="46990"/>
                  </a:lnTo>
                  <a:lnTo>
                    <a:pt x="9321" y="45720"/>
                  </a:lnTo>
                  <a:lnTo>
                    <a:pt x="9271" y="45580"/>
                  </a:lnTo>
                  <a:lnTo>
                    <a:pt x="8255" y="43180"/>
                  </a:lnTo>
                  <a:lnTo>
                    <a:pt x="8737" y="42570"/>
                  </a:lnTo>
                  <a:lnTo>
                    <a:pt x="9296" y="45580"/>
                  </a:lnTo>
                  <a:lnTo>
                    <a:pt x="9525" y="44450"/>
                  </a:lnTo>
                  <a:lnTo>
                    <a:pt x="9067" y="43180"/>
                  </a:lnTo>
                  <a:lnTo>
                    <a:pt x="8750" y="42545"/>
                  </a:lnTo>
                  <a:lnTo>
                    <a:pt x="9245" y="41910"/>
                  </a:lnTo>
                  <a:lnTo>
                    <a:pt x="10236" y="40640"/>
                  </a:lnTo>
                  <a:lnTo>
                    <a:pt x="9499" y="38100"/>
                  </a:lnTo>
                  <a:lnTo>
                    <a:pt x="8763" y="35560"/>
                  </a:lnTo>
                  <a:lnTo>
                    <a:pt x="8026" y="33020"/>
                  </a:lnTo>
                  <a:lnTo>
                    <a:pt x="7200" y="27940"/>
                  </a:lnTo>
                  <a:lnTo>
                    <a:pt x="5384" y="29210"/>
                  </a:lnTo>
                  <a:lnTo>
                    <a:pt x="6832" y="26670"/>
                  </a:lnTo>
                  <a:lnTo>
                    <a:pt x="5715" y="25920"/>
                  </a:lnTo>
                  <a:lnTo>
                    <a:pt x="5740" y="25400"/>
                  </a:lnTo>
                  <a:lnTo>
                    <a:pt x="5791" y="24130"/>
                  </a:lnTo>
                  <a:lnTo>
                    <a:pt x="5892" y="21590"/>
                  </a:lnTo>
                  <a:lnTo>
                    <a:pt x="5956" y="20320"/>
                  </a:lnTo>
                  <a:lnTo>
                    <a:pt x="6489" y="22860"/>
                  </a:lnTo>
                  <a:lnTo>
                    <a:pt x="7366" y="20320"/>
                  </a:lnTo>
                  <a:lnTo>
                    <a:pt x="7442" y="21590"/>
                  </a:lnTo>
                  <a:lnTo>
                    <a:pt x="7531" y="22860"/>
                  </a:lnTo>
                  <a:lnTo>
                    <a:pt x="7607" y="24130"/>
                  </a:lnTo>
                  <a:lnTo>
                    <a:pt x="7721" y="25920"/>
                  </a:lnTo>
                  <a:lnTo>
                    <a:pt x="7772" y="26670"/>
                  </a:lnTo>
                  <a:lnTo>
                    <a:pt x="8953" y="24130"/>
                  </a:lnTo>
                  <a:lnTo>
                    <a:pt x="8572" y="20320"/>
                  </a:lnTo>
                  <a:lnTo>
                    <a:pt x="6197" y="19050"/>
                  </a:lnTo>
                  <a:lnTo>
                    <a:pt x="6311" y="17780"/>
                  </a:lnTo>
                  <a:lnTo>
                    <a:pt x="6426" y="16510"/>
                  </a:lnTo>
                  <a:lnTo>
                    <a:pt x="6540" y="15240"/>
                  </a:lnTo>
                  <a:lnTo>
                    <a:pt x="8128" y="16484"/>
                  </a:lnTo>
                  <a:lnTo>
                    <a:pt x="7366" y="15240"/>
                  </a:lnTo>
                  <a:lnTo>
                    <a:pt x="5791" y="12725"/>
                  </a:lnTo>
                  <a:lnTo>
                    <a:pt x="6184" y="13017"/>
                  </a:lnTo>
                  <a:lnTo>
                    <a:pt x="6032" y="12560"/>
                  </a:lnTo>
                  <a:lnTo>
                    <a:pt x="5194" y="10160"/>
                  </a:lnTo>
                  <a:lnTo>
                    <a:pt x="4610" y="6515"/>
                  </a:lnTo>
                  <a:lnTo>
                    <a:pt x="4483" y="6350"/>
                  </a:lnTo>
                  <a:lnTo>
                    <a:pt x="5880" y="5080"/>
                  </a:lnTo>
                  <a:lnTo>
                    <a:pt x="5397" y="3810"/>
                  </a:lnTo>
                  <a:lnTo>
                    <a:pt x="3962" y="0"/>
                  </a:lnTo>
                  <a:lnTo>
                    <a:pt x="3225" y="0"/>
                  </a:lnTo>
                  <a:lnTo>
                    <a:pt x="2171" y="5080"/>
                  </a:lnTo>
                  <a:lnTo>
                    <a:pt x="3581" y="3810"/>
                  </a:lnTo>
                  <a:lnTo>
                    <a:pt x="2362" y="8890"/>
                  </a:lnTo>
                  <a:lnTo>
                    <a:pt x="2933" y="10160"/>
                  </a:lnTo>
                  <a:lnTo>
                    <a:pt x="4356" y="10160"/>
                  </a:lnTo>
                  <a:lnTo>
                    <a:pt x="4229" y="11430"/>
                  </a:lnTo>
                  <a:lnTo>
                    <a:pt x="4127" y="12560"/>
                  </a:lnTo>
                  <a:lnTo>
                    <a:pt x="4013" y="13017"/>
                  </a:lnTo>
                  <a:lnTo>
                    <a:pt x="3937" y="13970"/>
                  </a:lnTo>
                  <a:lnTo>
                    <a:pt x="3848" y="15240"/>
                  </a:lnTo>
                  <a:lnTo>
                    <a:pt x="3746" y="16510"/>
                  </a:lnTo>
                  <a:lnTo>
                    <a:pt x="4191" y="16510"/>
                  </a:lnTo>
                  <a:lnTo>
                    <a:pt x="4114" y="16700"/>
                  </a:lnTo>
                  <a:lnTo>
                    <a:pt x="3632" y="17780"/>
                  </a:lnTo>
                  <a:lnTo>
                    <a:pt x="2095" y="15240"/>
                  </a:lnTo>
                  <a:lnTo>
                    <a:pt x="2120" y="19050"/>
                  </a:lnTo>
                  <a:lnTo>
                    <a:pt x="2641" y="19050"/>
                  </a:lnTo>
                  <a:lnTo>
                    <a:pt x="4114" y="19050"/>
                  </a:lnTo>
                  <a:lnTo>
                    <a:pt x="3962" y="20320"/>
                  </a:lnTo>
                  <a:lnTo>
                    <a:pt x="2641" y="19050"/>
                  </a:lnTo>
                  <a:lnTo>
                    <a:pt x="3390" y="21590"/>
                  </a:lnTo>
                  <a:lnTo>
                    <a:pt x="2235" y="20320"/>
                  </a:lnTo>
                  <a:lnTo>
                    <a:pt x="1879" y="21590"/>
                  </a:lnTo>
                  <a:lnTo>
                    <a:pt x="1168" y="17780"/>
                  </a:lnTo>
                  <a:lnTo>
                    <a:pt x="0" y="22860"/>
                  </a:lnTo>
                  <a:lnTo>
                    <a:pt x="2781" y="25400"/>
                  </a:lnTo>
                  <a:lnTo>
                    <a:pt x="3860" y="27940"/>
                  </a:lnTo>
                  <a:lnTo>
                    <a:pt x="3276" y="27940"/>
                  </a:lnTo>
                  <a:lnTo>
                    <a:pt x="3797" y="29210"/>
                  </a:lnTo>
                  <a:lnTo>
                    <a:pt x="4102" y="29210"/>
                  </a:lnTo>
                  <a:lnTo>
                    <a:pt x="4000" y="33020"/>
                  </a:lnTo>
                  <a:lnTo>
                    <a:pt x="3136" y="29210"/>
                  </a:lnTo>
                  <a:lnTo>
                    <a:pt x="2667" y="30480"/>
                  </a:lnTo>
                  <a:lnTo>
                    <a:pt x="3111" y="33020"/>
                  </a:lnTo>
                  <a:lnTo>
                    <a:pt x="2984" y="34290"/>
                  </a:lnTo>
                  <a:lnTo>
                    <a:pt x="3340" y="34290"/>
                  </a:lnTo>
                  <a:lnTo>
                    <a:pt x="3632" y="35560"/>
                  </a:lnTo>
                  <a:lnTo>
                    <a:pt x="2565" y="35560"/>
                  </a:lnTo>
                  <a:lnTo>
                    <a:pt x="1892" y="34290"/>
                  </a:lnTo>
                  <a:lnTo>
                    <a:pt x="1181" y="34290"/>
                  </a:lnTo>
                  <a:lnTo>
                    <a:pt x="2260" y="36639"/>
                  </a:lnTo>
                  <a:lnTo>
                    <a:pt x="2298" y="36855"/>
                  </a:lnTo>
                  <a:lnTo>
                    <a:pt x="2171" y="40640"/>
                  </a:lnTo>
                  <a:lnTo>
                    <a:pt x="1422" y="38100"/>
                  </a:lnTo>
                  <a:lnTo>
                    <a:pt x="2298" y="44450"/>
                  </a:lnTo>
                  <a:lnTo>
                    <a:pt x="1663" y="44450"/>
                  </a:lnTo>
                  <a:lnTo>
                    <a:pt x="1041" y="44450"/>
                  </a:lnTo>
                  <a:lnTo>
                    <a:pt x="1422" y="45720"/>
                  </a:lnTo>
                  <a:lnTo>
                    <a:pt x="1612" y="45720"/>
                  </a:lnTo>
                  <a:lnTo>
                    <a:pt x="1574" y="46990"/>
                  </a:lnTo>
                  <a:lnTo>
                    <a:pt x="4876" y="53340"/>
                  </a:lnTo>
                  <a:lnTo>
                    <a:pt x="2209" y="52070"/>
                  </a:lnTo>
                  <a:lnTo>
                    <a:pt x="3746" y="57150"/>
                  </a:lnTo>
                  <a:lnTo>
                    <a:pt x="3517" y="58420"/>
                  </a:lnTo>
                  <a:lnTo>
                    <a:pt x="4711" y="63500"/>
                  </a:lnTo>
                  <a:lnTo>
                    <a:pt x="3098" y="59690"/>
                  </a:lnTo>
                  <a:lnTo>
                    <a:pt x="3187" y="60960"/>
                  </a:lnTo>
                  <a:lnTo>
                    <a:pt x="3263" y="62230"/>
                  </a:lnTo>
                  <a:lnTo>
                    <a:pt x="3352" y="63500"/>
                  </a:lnTo>
                  <a:lnTo>
                    <a:pt x="3429" y="64770"/>
                  </a:lnTo>
                  <a:lnTo>
                    <a:pt x="3517" y="66040"/>
                  </a:lnTo>
                  <a:lnTo>
                    <a:pt x="3594" y="67310"/>
                  </a:lnTo>
                  <a:lnTo>
                    <a:pt x="3835" y="67310"/>
                  </a:lnTo>
                  <a:lnTo>
                    <a:pt x="4254" y="69850"/>
                  </a:lnTo>
                  <a:lnTo>
                    <a:pt x="3898" y="71120"/>
                  </a:lnTo>
                  <a:lnTo>
                    <a:pt x="2679" y="71120"/>
                  </a:lnTo>
                  <a:lnTo>
                    <a:pt x="2184" y="69850"/>
                  </a:lnTo>
                  <a:lnTo>
                    <a:pt x="2527" y="71120"/>
                  </a:lnTo>
                  <a:lnTo>
                    <a:pt x="3365" y="73660"/>
                  </a:lnTo>
                  <a:lnTo>
                    <a:pt x="2895" y="76200"/>
                  </a:lnTo>
                  <a:lnTo>
                    <a:pt x="3365" y="76200"/>
                  </a:lnTo>
                  <a:lnTo>
                    <a:pt x="3111" y="77470"/>
                  </a:lnTo>
                  <a:lnTo>
                    <a:pt x="3327" y="77470"/>
                  </a:lnTo>
                  <a:lnTo>
                    <a:pt x="10909" y="77470"/>
                  </a:lnTo>
                  <a:lnTo>
                    <a:pt x="11747" y="77470"/>
                  </a:lnTo>
                  <a:lnTo>
                    <a:pt x="11645" y="76200"/>
                  </a:lnTo>
                  <a:lnTo>
                    <a:pt x="11874" y="74930"/>
                  </a:lnTo>
                  <a:lnTo>
                    <a:pt x="12471" y="73660"/>
                  </a:lnTo>
                  <a:lnTo>
                    <a:pt x="12776" y="73660"/>
                  </a:lnTo>
                  <a:lnTo>
                    <a:pt x="13093" y="71120"/>
                  </a:lnTo>
                  <a:close/>
                </a:path>
                <a:path w="470534" h="990600">
                  <a:moveTo>
                    <a:pt x="13106" y="76200"/>
                  </a:moveTo>
                  <a:lnTo>
                    <a:pt x="12636" y="74930"/>
                  </a:lnTo>
                  <a:lnTo>
                    <a:pt x="12547" y="76200"/>
                  </a:lnTo>
                  <a:lnTo>
                    <a:pt x="13106" y="76200"/>
                  </a:lnTo>
                  <a:close/>
                </a:path>
                <a:path w="470534" h="990600">
                  <a:moveTo>
                    <a:pt x="13652" y="252145"/>
                  </a:moveTo>
                  <a:lnTo>
                    <a:pt x="13373" y="251460"/>
                  </a:lnTo>
                  <a:lnTo>
                    <a:pt x="13462" y="252145"/>
                  </a:lnTo>
                  <a:lnTo>
                    <a:pt x="13538" y="252730"/>
                  </a:lnTo>
                  <a:lnTo>
                    <a:pt x="13652" y="252145"/>
                  </a:lnTo>
                  <a:close/>
                </a:path>
                <a:path w="470534" h="990600">
                  <a:moveTo>
                    <a:pt x="14160" y="85090"/>
                  </a:moveTo>
                  <a:lnTo>
                    <a:pt x="13436" y="85090"/>
                  </a:lnTo>
                  <a:lnTo>
                    <a:pt x="13830" y="85864"/>
                  </a:lnTo>
                  <a:lnTo>
                    <a:pt x="14160" y="85090"/>
                  </a:lnTo>
                  <a:close/>
                </a:path>
                <a:path w="470534" h="990600">
                  <a:moveTo>
                    <a:pt x="14160" y="68300"/>
                  </a:moveTo>
                  <a:lnTo>
                    <a:pt x="13970" y="68300"/>
                  </a:lnTo>
                  <a:lnTo>
                    <a:pt x="13843" y="67310"/>
                  </a:lnTo>
                  <a:lnTo>
                    <a:pt x="13690" y="66040"/>
                  </a:lnTo>
                  <a:lnTo>
                    <a:pt x="13385" y="63500"/>
                  </a:lnTo>
                  <a:lnTo>
                    <a:pt x="12395" y="66040"/>
                  </a:lnTo>
                  <a:lnTo>
                    <a:pt x="12319" y="64770"/>
                  </a:lnTo>
                  <a:lnTo>
                    <a:pt x="12242" y="63500"/>
                  </a:lnTo>
                  <a:lnTo>
                    <a:pt x="11823" y="64770"/>
                  </a:lnTo>
                  <a:lnTo>
                    <a:pt x="11252" y="68300"/>
                  </a:lnTo>
                  <a:lnTo>
                    <a:pt x="11607" y="68300"/>
                  </a:lnTo>
                  <a:lnTo>
                    <a:pt x="12827" y="69850"/>
                  </a:lnTo>
                  <a:lnTo>
                    <a:pt x="14160" y="68300"/>
                  </a:lnTo>
                  <a:close/>
                </a:path>
                <a:path w="470534" h="990600">
                  <a:moveTo>
                    <a:pt x="14325" y="262877"/>
                  </a:moveTo>
                  <a:lnTo>
                    <a:pt x="14173" y="262813"/>
                  </a:lnTo>
                  <a:lnTo>
                    <a:pt x="14236" y="263588"/>
                  </a:lnTo>
                  <a:lnTo>
                    <a:pt x="14287" y="263385"/>
                  </a:lnTo>
                  <a:lnTo>
                    <a:pt x="14300" y="263118"/>
                  </a:lnTo>
                  <a:lnTo>
                    <a:pt x="14325" y="262877"/>
                  </a:lnTo>
                  <a:close/>
                </a:path>
                <a:path w="470534" h="990600">
                  <a:moveTo>
                    <a:pt x="15367" y="279400"/>
                  </a:moveTo>
                  <a:lnTo>
                    <a:pt x="14732" y="279400"/>
                  </a:lnTo>
                  <a:lnTo>
                    <a:pt x="14351" y="280670"/>
                  </a:lnTo>
                  <a:lnTo>
                    <a:pt x="15367" y="279400"/>
                  </a:lnTo>
                  <a:close/>
                </a:path>
                <a:path w="470534" h="990600">
                  <a:moveTo>
                    <a:pt x="15925" y="84112"/>
                  </a:moveTo>
                  <a:lnTo>
                    <a:pt x="14947" y="83578"/>
                  </a:lnTo>
                  <a:lnTo>
                    <a:pt x="15748" y="84823"/>
                  </a:lnTo>
                  <a:lnTo>
                    <a:pt x="15214" y="87604"/>
                  </a:lnTo>
                  <a:lnTo>
                    <a:pt x="15862" y="87528"/>
                  </a:lnTo>
                  <a:lnTo>
                    <a:pt x="15621" y="86144"/>
                  </a:lnTo>
                  <a:lnTo>
                    <a:pt x="15925" y="84112"/>
                  </a:lnTo>
                  <a:close/>
                </a:path>
                <a:path w="470534" h="990600">
                  <a:moveTo>
                    <a:pt x="17399" y="307340"/>
                  </a:moveTo>
                  <a:lnTo>
                    <a:pt x="17068" y="307340"/>
                  </a:lnTo>
                  <a:lnTo>
                    <a:pt x="17208" y="308610"/>
                  </a:lnTo>
                  <a:lnTo>
                    <a:pt x="17335" y="309422"/>
                  </a:lnTo>
                  <a:lnTo>
                    <a:pt x="17399" y="307340"/>
                  </a:lnTo>
                  <a:close/>
                </a:path>
                <a:path w="470534" h="990600">
                  <a:moveTo>
                    <a:pt x="17881" y="307340"/>
                  </a:moveTo>
                  <a:lnTo>
                    <a:pt x="17754" y="306209"/>
                  </a:lnTo>
                  <a:lnTo>
                    <a:pt x="17526" y="305701"/>
                  </a:lnTo>
                  <a:lnTo>
                    <a:pt x="17399" y="307340"/>
                  </a:lnTo>
                  <a:lnTo>
                    <a:pt x="17881" y="307340"/>
                  </a:lnTo>
                  <a:close/>
                </a:path>
                <a:path w="470534" h="990600">
                  <a:moveTo>
                    <a:pt x="18999" y="372427"/>
                  </a:moveTo>
                  <a:lnTo>
                    <a:pt x="18846" y="372110"/>
                  </a:lnTo>
                  <a:lnTo>
                    <a:pt x="18745" y="372427"/>
                  </a:lnTo>
                  <a:lnTo>
                    <a:pt x="18021" y="374650"/>
                  </a:lnTo>
                  <a:lnTo>
                    <a:pt x="18999" y="372427"/>
                  </a:lnTo>
                  <a:close/>
                </a:path>
                <a:path w="470534" h="990600">
                  <a:moveTo>
                    <a:pt x="27063" y="497065"/>
                  </a:moveTo>
                  <a:lnTo>
                    <a:pt x="26631" y="496570"/>
                  </a:lnTo>
                  <a:lnTo>
                    <a:pt x="26746" y="497065"/>
                  </a:lnTo>
                  <a:lnTo>
                    <a:pt x="26911" y="497840"/>
                  </a:lnTo>
                  <a:lnTo>
                    <a:pt x="27063" y="497065"/>
                  </a:lnTo>
                  <a:close/>
                </a:path>
                <a:path w="470534" h="990600">
                  <a:moveTo>
                    <a:pt x="27241" y="219316"/>
                  </a:moveTo>
                  <a:lnTo>
                    <a:pt x="27025" y="218948"/>
                  </a:lnTo>
                  <a:lnTo>
                    <a:pt x="26873" y="218884"/>
                  </a:lnTo>
                  <a:lnTo>
                    <a:pt x="26885" y="219214"/>
                  </a:lnTo>
                  <a:lnTo>
                    <a:pt x="27038" y="219379"/>
                  </a:lnTo>
                  <a:lnTo>
                    <a:pt x="27241" y="219316"/>
                  </a:lnTo>
                  <a:close/>
                </a:path>
                <a:path w="470534" h="990600">
                  <a:moveTo>
                    <a:pt x="27978" y="509524"/>
                  </a:moveTo>
                  <a:lnTo>
                    <a:pt x="27686" y="509257"/>
                  </a:lnTo>
                  <a:lnTo>
                    <a:pt x="27787" y="509511"/>
                  </a:lnTo>
                  <a:lnTo>
                    <a:pt x="27978" y="509524"/>
                  </a:lnTo>
                  <a:close/>
                </a:path>
                <a:path w="470534" h="990600">
                  <a:moveTo>
                    <a:pt x="28943" y="231000"/>
                  </a:moveTo>
                  <a:lnTo>
                    <a:pt x="28206" y="229870"/>
                  </a:lnTo>
                  <a:lnTo>
                    <a:pt x="27749" y="232410"/>
                  </a:lnTo>
                  <a:lnTo>
                    <a:pt x="28168" y="232410"/>
                  </a:lnTo>
                  <a:lnTo>
                    <a:pt x="28917" y="231051"/>
                  </a:lnTo>
                  <a:close/>
                </a:path>
                <a:path w="470534" h="990600">
                  <a:moveTo>
                    <a:pt x="29095" y="530860"/>
                  </a:moveTo>
                  <a:lnTo>
                    <a:pt x="28473" y="532130"/>
                  </a:lnTo>
                  <a:lnTo>
                    <a:pt x="29044" y="533400"/>
                  </a:lnTo>
                  <a:lnTo>
                    <a:pt x="29095" y="530860"/>
                  </a:lnTo>
                  <a:close/>
                </a:path>
                <a:path w="470534" h="990600">
                  <a:moveTo>
                    <a:pt x="29298" y="232410"/>
                  </a:moveTo>
                  <a:lnTo>
                    <a:pt x="28917" y="231051"/>
                  </a:lnTo>
                  <a:lnTo>
                    <a:pt x="28994" y="233680"/>
                  </a:lnTo>
                  <a:lnTo>
                    <a:pt x="29298" y="232410"/>
                  </a:lnTo>
                  <a:close/>
                </a:path>
                <a:path w="470534" h="990600">
                  <a:moveTo>
                    <a:pt x="30746" y="245110"/>
                  </a:moveTo>
                  <a:lnTo>
                    <a:pt x="30734" y="242570"/>
                  </a:lnTo>
                  <a:lnTo>
                    <a:pt x="30086" y="243700"/>
                  </a:lnTo>
                  <a:lnTo>
                    <a:pt x="30099" y="243840"/>
                  </a:lnTo>
                  <a:lnTo>
                    <a:pt x="30746" y="245110"/>
                  </a:lnTo>
                  <a:close/>
                </a:path>
                <a:path w="470534" h="990600">
                  <a:moveTo>
                    <a:pt x="31419" y="243700"/>
                  </a:moveTo>
                  <a:lnTo>
                    <a:pt x="30734" y="240030"/>
                  </a:lnTo>
                  <a:lnTo>
                    <a:pt x="30734" y="242570"/>
                  </a:lnTo>
                  <a:lnTo>
                    <a:pt x="31419" y="243700"/>
                  </a:lnTo>
                  <a:close/>
                </a:path>
                <a:path w="470534" h="990600">
                  <a:moveTo>
                    <a:pt x="33159" y="264490"/>
                  </a:moveTo>
                  <a:close/>
                </a:path>
                <a:path w="470534" h="990600">
                  <a:moveTo>
                    <a:pt x="33210" y="269240"/>
                  </a:moveTo>
                  <a:lnTo>
                    <a:pt x="32346" y="269240"/>
                  </a:lnTo>
                  <a:lnTo>
                    <a:pt x="32359" y="270510"/>
                  </a:lnTo>
                  <a:lnTo>
                    <a:pt x="32588" y="271780"/>
                  </a:lnTo>
                  <a:lnTo>
                    <a:pt x="33210" y="269240"/>
                  </a:lnTo>
                  <a:close/>
                </a:path>
                <a:path w="470534" h="990600">
                  <a:moveTo>
                    <a:pt x="33337" y="265430"/>
                  </a:moveTo>
                  <a:lnTo>
                    <a:pt x="33108" y="265430"/>
                  </a:lnTo>
                  <a:lnTo>
                    <a:pt x="33197" y="265938"/>
                  </a:lnTo>
                  <a:lnTo>
                    <a:pt x="33337" y="265430"/>
                  </a:lnTo>
                  <a:close/>
                </a:path>
                <a:path w="470534" h="990600">
                  <a:moveTo>
                    <a:pt x="33540" y="267970"/>
                  </a:moveTo>
                  <a:lnTo>
                    <a:pt x="33197" y="265938"/>
                  </a:lnTo>
                  <a:lnTo>
                    <a:pt x="32613" y="267970"/>
                  </a:lnTo>
                  <a:lnTo>
                    <a:pt x="33540" y="267970"/>
                  </a:lnTo>
                  <a:close/>
                </a:path>
                <a:path w="470534" h="990600">
                  <a:moveTo>
                    <a:pt x="33972" y="265264"/>
                  </a:moveTo>
                  <a:lnTo>
                    <a:pt x="33185" y="262826"/>
                  </a:lnTo>
                  <a:lnTo>
                    <a:pt x="33159" y="264490"/>
                  </a:lnTo>
                  <a:lnTo>
                    <a:pt x="33388" y="264464"/>
                  </a:lnTo>
                  <a:lnTo>
                    <a:pt x="33655" y="264528"/>
                  </a:lnTo>
                  <a:lnTo>
                    <a:pt x="33972" y="265264"/>
                  </a:lnTo>
                  <a:close/>
                </a:path>
                <a:path w="470534" h="990600">
                  <a:moveTo>
                    <a:pt x="34112" y="668566"/>
                  </a:moveTo>
                  <a:lnTo>
                    <a:pt x="34010" y="668007"/>
                  </a:lnTo>
                  <a:lnTo>
                    <a:pt x="33934" y="667461"/>
                  </a:lnTo>
                  <a:lnTo>
                    <a:pt x="33832" y="666851"/>
                  </a:lnTo>
                  <a:lnTo>
                    <a:pt x="33756" y="667461"/>
                  </a:lnTo>
                  <a:lnTo>
                    <a:pt x="33845" y="668032"/>
                  </a:lnTo>
                  <a:lnTo>
                    <a:pt x="34112" y="668566"/>
                  </a:lnTo>
                  <a:close/>
                </a:path>
                <a:path w="470534" h="990600">
                  <a:moveTo>
                    <a:pt x="34899" y="660450"/>
                  </a:moveTo>
                  <a:lnTo>
                    <a:pt x="34772" y="660158"/>
                  </a:lnTo>
                  <a:lnTo>
                    <a:pt x="34899" y="660514"/>
                  </a:lnTo>
                  <a:close/>
                </a:path>
                <a:path w="470534" h="990600">
                  <a:moveTo>
                    <a:pt x="35598" y="308610"/>
                  </a:moveTo>
                  <a:lnTo>
                    <a:pt x="35026" y="307340"/>
                  </a:lnTo>
                  <a:lnTo>
                    <a:pt x="35445" y="308610"/>
                  </a:lnTo>
                  <a:lnTo>
                    <a:pt x="35598" y="308610"/>
                  </a:lnTo>
                  <a:close/>
                </a:path>
                <a:path w="470534" h="990600">
                  <a:moveTo>
                    <a:pt x="35953" y="308610"/>
                  </a:moveTo>
                  <a:lnTo>
                    <a:pt x="35598" y="308610"/>
                  </a:lnTo>
                  <a:lnTo>
                    <a:pt x="35915" y="309422"/>
                  </a:lnTo>
                  <a:lnTo>
                    <a:pt x="35953" y="308610"/>
                  </a:lnTo>
                  <a:close/>
                </a:path>
                <a:path w="470534" h="990600">
                  <a:moveTo>
                    <a:pt x="36982" y="287020"/>
                  </a:moveTo>
                  <a:lnTo>
                    <a:pt x="36576" y="285432"/>
                  </a:lnTo>
                  <a:lnTo>
                    <a:pt x="36474" y="285750"/>
                  </a:lnTo>
                  <a:lnTo>
                    <a:pt x="36080" y="287020"/>
                  </a:lnTo>
                  <a:lnTo>
                    <a:pt x="36982" y="287020"/>
                  </a:lnTo>
                  <a:close/>
                </a:path>
                <a:path w="470534" h="990600">
                  <a:moveTo>
                    <a:pt x="36982" y="280670"/>
                  </a:moveTo>
                  <a:lnTo>
                    <a:pt x="35750" y="279400"/>
                  </a:lnTo>
                  <a:lnTo>
                    <a:pt x="35064" y="283210"/>
                  </a:lnTo>
                  <a:lnTo>
                    <a:pt x="36550" y="283210"/>
                  </a:lnTo>
                  <a:lnTo>
                    <a:pt x="36982" y="280670"/>
                  </a:lnTo>
                  <a:close/>
                </a:path>
                <a:path w="470534" h="990600">
                  <a:moveTo>
                    <a:pt x="37071" y="312420"/>
                  </a:moveTo>
                  <a:lnTo>
                    <a:pt x="36004" y="309651"/>
                  </a:lnTo>
                  <a:lnTo>
                    <a:pt x="35483" y="309651"/>
                  </a:lnTo>
                  <a:lnTo>
                    <a:pt x="37071" y="312420"/>
                  </a:lnTo>
                  <a:close/>
                </a:path>
                <a:path w="470534" h="990600">
                  <a:moveTo>
                    <a:pt x="37261" y="283210"/>
                  </a:moveTo>
                  <a:lnTo>
                    <a:pt x="36550" y="283210"/>
                  </a:lnTo>
                  <a:lnTo>
                    <a:pt x="36334" y="284480"/>
                  </a:lnTo>
                  <a:lnTo>
                    <a:pt x="36576" y="285432"/>
                  </a:lnTo>
                  <a:lnTo>
                    <a:pt x="37261" y="283210"/>
                  </a:lnTo>
                  <a:close/>
                </a:path>
                <a:path w="470534" h="990600">
                  <a:moveTo>
                    <a:pt x="38049" y="754888"/>
                  </a:moveTo>
                  <a:lnTo>
                    <a:pt x="38023" y="754621"/>
                  </a:lnTo>
                  <a:lnTo>
                    <a:pt x="37985" y="754354"/>
                  </a:lnTo>
                  <a:lnTo>
                    <a:pt x="37934" y="754113"/>
                  </a:lnTo>
                  <a:lnTo>
                    <a:pt x="37934" y="754380"/>
                  </a:lnTo>
                  <a:lnTo>
                    <a:pt x="37973" y="754646"/>
                  </a:lnTo>
                  <a:lnTo>
                    <a:pt x="38049" y="754888"/>
                  </a:lnTo>
                  <a:close/>
                </a:path>
                <a:path w="470534" h="990600">
                  <a:moveTo>
                    <a:pt x="38696" y="765810"/>
                  </a:moveTo>
                  <a:lnTo>
                    <a:pt x="37401" y="765810"/>
                  </a:lnTo>
                  <a:lnTo>
                    <a:pt x="38442" y="767080"/>
                  </a:lnTo>
                  <a:lnTo>
                    <a:pt x="38696" y="765810"/>
                  </a:lnTo>
                  <a:close/>
                </a:path>
                <a:path w="470534" h="990600">
                  <a:moveTo>
                    <a:pt x="38862" y="341376"/>
                  </a:moveTo>
                  <a:lnTo>
                    <a:pt x="38785" y="340969"/>
                  </a:lnTo>
                  <a:lnTo>
                    <a:pt x="38658" y="340855"/>
                  </a:lnTo>
                  <a:lnTo>
                    <a:pt x="38531" y="340804"/>
                  </a:lnTo>
                  <a:lnTo>
                    <a:pt x="38620" y="341007"/>
                  </a:lnTo>
                  <a:lnTo>
                    <a:pt x="38735" y="341185"/>
                  </a:lnTo>
                  <a:lnTo>
                    <a:pt x="38862" y="341376"/>
                  </a:lnTo>
                  <a:close/>
                </a:path>
                <a:path w="470534" h="990600">
                  <a:moveTo>
                    <a:pt x="41236" y="361950"/>
                  </a:moveTo>
                  <a:lnTo>
                    <a:pt x="40855" y="361950"/>
                  </a:lnTo>
                  <a:lnTo>
                    <a:pt x="40995" y="364490"/>
                  </a:lnTo>
                  <a:lnTo>
                    <a:pt x="41236" y="361950"/>
                  </a:lnTo>
                  <a:close/>
                </a:path>
                <a:path w="470534" h="990600">
                  <a:moveTo>
                    <a:pt x="41757" y="359600"/>
                  </a:moveTo>
                  <a:lnTo>
                    <a:pt x="41440" y="358267"/>
                  </a:lnTo>
                  <a:lnTo>
                    <a:pt x="41236" y="359498"/>
                  </a:lnTo>
                  <a:lnTo>
                    <a:pt x="41021" y="360159"/>
                  </a:lnTo>
                  <a:lnTo>
                    <a:pt x="41236" y="360197"/>
                  </a:lnTo>
                  <a:lnTo>
                    <a:pt x="41478" y="360146"/>
                  </a:lnTo>
                  <a:lnTo>
                    <a:pt x="41757" y="359600"/>
                  </a:lnTo>
                  <a:close/>
                </a:path>
                <a:path w="470534" h="990600">
                  <a:moveTo>
                    <a:pt x="45300" y="384810"/>
                  </a:moveTo>
                  <a:lnTo>
                    <a:pt x="44526" y="384810"/>
                  </a:lnTo>
                  <a:lnTo>
                    <a:pt x="44589" y="386080"/>
                  </a:lnTo>
                  <a:lnTo>
                    <a:pt x="44729" y="386397"/>
                  </a:lnTo>
                  <a:lnTo>
                    <a:pt x="44843" y="386080"/>
                  </a:lnTo>
                  <a:lnTo>
                    <a:pt x="45300" y="384810"/>
                  </a:lnTo>
                  <a:close/>
                </a:path>
                <a:path w="470534" h="990600">
                  <a:moveTo>
                    <a:pt x="46964" y="949972"/>
                  </a:moveTo>
                  <a:lnTo>
                    <a:pt x="45999" y="946353"/>
                  </a:lnTo>
                  <a:lnTo>
                    <a:pt x="46088" y="947623"/>
                  </a:lnTo>
                  <a:lnTo>
                    <a:pt x="46405" y="948829"/>
                  </a:lnTo>
                  <a:lnTo>
                    <a:pt x="46964" y="949972"/>
                  </a:lnTo>
                  <a:close/>
                </a:path>
                <a:path w="470534" h="990600">
                  <a:moveTo>
                    <a:pt x="47510" y="952042"/>
                  </a:moveTo>
                  <a:lnTo>
                    <a:pt x="47409" y="951318"/>
                  </a:lnTo>
                  <a:lnTo>
                    <a:pt x="47231" y="950633"/>
                  </a:lnTo>
                  <a:lnTo>
                    <a:pt x="46964" y="949972"/>
                  </a:lnTo>
                  <a:lnTo>
                    <a:pt x="47510" y="952042"/>
                  </a:lnTo>
                  <a:close/>
                </a:path>
                <a:path w="470534" h="990600">
                  <a:moveTo>
                    <a:pt x="48463" y="951611"/>
                  </a:moveTo>
                  <a:lnTo>
                    <a:pt x="47371" y="952500"/>
                  </a:lnTo>
                  <a:lnTo>
                    <a:pt x="48272" y="952500"/>
                  </a:lnTo>
                  <a:lnTo>
                    <a:pt x="48463" y="951611"/>
                  </a:lnTo>
                  <a:close/>
                </a:path>
                <a:path w="470534" h="990600">
                  <a:moveTo>
                    <a:pt x="48933" y="951230"/>
                  </a:moveTo>
                  <a:lnTo>
                    <a:pt x="48780" y="950175"/>
                  </a:lnTo>
                  <a:lnTo>
                    <a:pt x="48463" y="951611"/>
                  </a:lnTo>
                  <a:lnTo>
                    <a:pt x="48933" y="951230"/>
                  </a:lnTo>
                  <a:close/>
                </a:path>
                <a:path w="470534" h="990600">
                  <a:moveTo>
                    <a:pt x="49060" y="425450"/>
                  </a:moveTo>
                  <a:lnTo>
                    <a:pt x="49047" y="424180"/>
                  </a:lnTo>
                  <a:lnTo>
                    <a:pt x="48577" y="425450"/>
                  </a:lnTo>
                  <a:lnTo>
                    <a:pt x="49060" y="425450"/>
                  </a:lnTo>
                  <a:close/>
                </a:path>
                <a:path w="470534" h="990600">
                  <a:moveTo>
                    <a:pt x="49618" y="425450"/>
                  </a:moveTo>
                  <a:lnTo>
                    <a:pt x="49060" y="425450"/>
                  </a:lnTo>
                  <a:lnTo>
                    <a:pt x="49098" y="427850"/>
                  </a:lnTo>
                  <a:lnTo>
                    <a:pt x="49618" y="425450"/>
                  </a:lnTo>
                  <a:close/>
                </a:path>
                <a:path w="470534" h="990600">
                  <a:moveTo>
                    <a:pt x="51968" y="948258"/>
                  </a:moveTo>
                  <a:lnTo>
                    <a:pt x="51955" y="947940"/>
                  </a:lnTo>
                  <a:lnTo>
                    <a:pt x="51828" y="948867"/>
                  </a:lnTo>
                  <a:lnTo>
                    <a:pt x="51917" y="948563"/>
                  </a:lnTo>
                  <a:lnTo>
                    <a:pt x="51968" y="948258"/>
                  </a:lnTo>
                  <a:close/>
                </a:path>
                <a:path w="470534" h="990600">
                  <a:moveTo>
                    <a:pt x="52095" y="946848"/>
                  </a:moveTo>
                  <a:lnTo>
                    <a:pt x="51866" y="947064"/>
                  </a:lnTo>
                  <a:lnTo>
                    <a:pt x="51765" y="947191"/>
                  </a:lnTo>
                  <a:lnTo>
                    <a:pt x="51879" y="947420"/>
                  </a:lnTo>
                  <a:lnTo>
                    <a:pt x="51930" y="947674"/>
                  </a:lnTo>
                  <a:lnTo>
                    <a:pt x="51955" y="947940"/>
                  </a:lnTo>
                  <a:lnTo>
                    <a:pt x="52095" y="946848"/>
                  </a:lnTo>
                  <a:close/>
                </a:path>
                <a:path w="470534" h="990600">
                  <a:moveTo>
                    <a:pt x="52870" y="942340"/>
                  </a:moveTo>
                  <a:lnTo>
                    <a:pt x="52768" y="938530"/>
                  </a:lnTo>
                  <a:lnTo>
                    <a:pt x="52730" y="938720"/>
                  </a:lnTo>
                  <a:lnTo>
                    <a:pt x="52387" y="940892"/>
                  </a:lnTo>
                  <a:lnTo>
                    <a:pt x="52870" y="942340"/>
                  </a:lnTo>
                  <a:close/>
                </a:path>
                <a:path w="470534" h="990600">
                  <a:moveTo>
                    <a:pt x="53479" y="498538"/>
                  </a:moveTo>
                  <a:lnTo>
                    <a:pt x="53200" y="499110"/>
                  </a:lnTo>
                  <a:lnTo>
                    <a:pt x="53263" y="500380"/>
                  </a:lnTo>
                  <a:lnTo>
                    <a:pt x="53301" y="500075"/>
                  </a:lnTo>
                  <a:lnTo>
                    <a:pt x="53416" y="499110"/>
                  </a:lnTo>
                  <a:lnTo>
                    <a:pt x="53479" y="498538"/>
                  </a:lnTo>
                  <a:close/>
                </a:path>
                <a:path w="470534" h="990600">
                  <a:moveTo>
                    <a:pt x="54940" y="539432"/>
                  </a:moveTo>
                  <a:lnTo>
                    <a:pt x="54914" y="539140"/>
                  </a:lnTo>
                  <a:lnTo>
                    <a:pt x="54864" y="538861"/>
                  </a:lnTo>
                  <a:lnTo>
                    <a:pt x="54940" y="539737"/>
                  </a:lnTo>
                  <a:lnTo>
                    <a:pt x="54940" y="539432"/>
                  </a:lnTo>
                  <a:close/>
                </a:path>
                <a:path w="470534" h="990600">
                  <a:moveTo>
                    <a:pt x="55118" y="541451"/>
                  </a:moveTo>
                  <a:lnTo>
                    <a:pt x="54495" y="541020"/>
                  </a:lnTo>
                  <a:lnTo>
                    <a:pt x="54610" y="541451"/>
                  </a:lnTo>
                  <a:lnTo>
                    <a:pt x="55003" y="543001"/>
                  </a:lnTo>
                  <a:lnTo>
                    <a:pt x="55118" y="541451"/>
                  </a:lnTo>
                  <a:close/>
                </a:path>
                <a:path w="470534" h="990600">
                  <a:moveTo>
                    <a:pt x="56349" y="542290"/>
                  </a:moveTo>
                  <a:lnTo>
                    <a:pt x="55435" y="537210"/>
                  </a:lnTo>
                  <a:lnTo>
                    <a:pt x="55346" y="538480"/>
                  </a:lnTo>
                  <a:lnTo>
                    <a:pt x="55245" y="539750"/>
                  </a:lnTo>
                  <a:lnTo>
                    <a:pt x="55143" y="541020"/>
                  </a:lnTo>
                  <a:lnTo>
                    <a:pt x="55118" y="541451"/>
                  </a:lnTo>
                  <a:lnTo>
                    <a:pt x="56349" y="542290"/>
                  </a:lnTo>
                  <a:close/>
                </a:path>
                <a:path w="470534" h="990600">
                  <a:moveTo>
                    <a:pt x="56997" y="575310"/>
                  </a:moveTo>
                  <a:lnTo>
                    <a:pt x="56959" y="572770"/>
                  </a:lnTo>
                  <a:lnTo>
                    <a:pt x="56667" y="572770"/>
                  </a:lnTo>
                  <a:lnTo>
                    <a:pt x="56311" y="574040"/>
                  </a:lnTo>
                  <a:lnTo>
                    <a:pt x="56997" y="575310"/>
                  </a:lnTo>
                  <a:close/>
                </a:path>
                <a:path w="470534" h="990600">
                  <a:moveTo>
                    <a:pt x="57035" y="571500"/>
                  </a:moveTo>
                  <a:lnTo>
                    <a:pt x="56032" y="572770"/>
                  </a:lnTo>
                  <a:lnTo>
                    <a:pt x="56667" y="572770"/>
                  </a:lnTo>
                  <a:lnTo>
                    <a:pt x="57035" y="571500"/>
                  </a:lnTo>
                  <a:close/>
                </a:path>
                <a:path w="470534" h="990600">
                  <a:moveTo>
                    <a:pt x="61823" y="872490"/>
                  </a:moveTo>
                  <a:lnTo>
                    <a:pt x="61620" y="873074"/>
                  </a:lnTo>
                  <a:lnTo>
                    <a:pt x="61734" y="873760"/>
                  </a:lnTo>
                  <a:lnTo>
                    <a:pt x="61823" y="872490"/>
                  </a:lnTo>
                  <a:close/>
                </a:path>
                <a:path w="470534" h="990600">
                  <a:moveTo>
                    <a:pt x="62204" y="876300"/>
                  </a:moveTo>
                  <a:lnTo>
                    <a:pt x="61734" y="873760"/>
                  </a:lnTo>
                  <a:lnTo>
                    <a:pt x="61645" y="875030"/>
                  </a:lnTo>
                  <a:lnTo>
                    <a:pt x="61569" y="876300"/>
                  </a:lnTo>
                  <a:lnTo>
                    <a:pt x="62204" y="876300"/>
                  </a:lnTo>
                  <a:close/>
                </a:path>
                <a:path w="470534" h="990600">
                  <a:moveTo>
                    <a:pt x="63487" y="822223"/>
                  </a:moveTo>
                  <a:lnTo>
                    <a:pt x="62953" y="821690"/>
                  </a:lnTo>
                  <a:lnTo>
                    <a:pt x="63334" y="822960"/>
                  </a:lnTo>
                  <a:lnTo>
                    <a:pt x="63487" y="822223"/>
                  </a:lnTo>
                  <a:close/>
                </a:path>
                <a:path w="470534" h="990600">
                  <a:moveTo>
                    <a:pt x="64249" y="822960"/>
                  </a:moveTo>
                  <a:lnTo>
                    <a:pt x="64135" y="822223"/>
                  </a:lnTo>
                  <a:lnTo>
                    <a:pt x="64058" y="821690"/>
                  </a:lnTo>
                  <a:lnTo>
                    <a:pt x="63855" y="820420"/>
                  </a:lnTo>
                  <a:lnTo>
                    <a:pt x="63487" y="822223"/>
                  </a:lnTo>
                  <a:lnTo>
                    <a:pt x="64249" y="822960"/>
                  </a:lnTo>
                  <a:close/>
                </a:path>
                <a:path w="470534" h="990600">
                  <a:moveTo>
                    <a:pt x="64477" y="707390"/>
                  </a:moveTo>
                  <a:lnTo>
                    <a:pt x="60502" y="702310"/>
                  </a:lnTo>
                  <a:lnTo>
                    <a:pt x="62484" y="695960"/>
                  </a:lnTo>
                  <a:lnTo>
                    <a:pt x="61963" y="687070"/>
                  </a:lnTo>
                  <a:lnTo>
                    <a:pt x="61849" y="670560"/>
                  </a:lnTo>
                  <a:lnTo>
                    <a:pt x="61633" y="669290"/>
                  </a:lnTo>
                  <a:lnTo>
                    <a:pt x="61417" y="668020"/>
                  </a:lnTo>
                  <a:lnTo>
                    <a:pt x="60972" y="665480"/>
                  </a:lnTo>
                  <a:lnTo>
                    <a:pt x="60528" y="662940"/>
                  </a:lnTo>
                  <a:lnTo>
                    <a:pt x="61442" y="662940"/>
                  </a:lnTo>
                  <a:lnTo>
                    <a:pt x="61798" y="661670"/>
                  </a:lnTo>
                  <a:lnTo>
                    <a:pt x="61150" y="660400"/>
                  </a:lnTo>
                  <a:lnTo>
                    <a:pt x="60998" y="659130"/>
                  </a:lnTo>
                  <a:lnTo>
                    <a:pt x="61252" y="659130"/>
                  </a:lnTo>
                  <a:lnTo>
                    <a:pt x="61455" y="655320"/>
                  </a:lnTo>
                  <a:lnTo>
                    <a:pt x="60312" y="650240"/>
                  </a:lnTo>
                  <a:lnTo>
                    <a:pt x="60642" y="647700"/>
                  </a:lnTo>
                  <a:lnTo>
                    <a:pt x="59613" y="647700"/>
                  </a:lnTo>
                  <a:lnTo>
                    <a:pt x="59512" y="646430"/>
                  </a:lnTo>
                  <a:lnTo>
                    <a:pt x="59423" y="645160"/>
                  </a:lnTo>
                  <a:lnTo>
                    <a:pt x="60350" y="646430"/>
                  </a:lnTo>
                  <a:lnTo>
                    <a:pt x="60007" y="645160"/>
                  </a:lnTo>
                  <a:lnTo>
                    <a:pt x="59651" y="643890"/>
                  </a:lnTo>
                  <a:lnTo>
                    <a:pt x="60172" y="643890"/>
                  </a:lnTo>
                  <a:lnTo>
                    <a:pt x="59080" y="641350"/>
                  </a:lnTo>
                  <a:lnTo>
                    <a:pt x="60896" y="641350"/>
                  </a:lnTo>
                  <a:lnTo>
                    <a:pt x="58928" y="633730"/>
                  </a:lnTo>
                  <a:lnTo>
                    <a:pt x="59664" y="632460"/>
                  </a:lnTo>
                  <a:lnTo>
                    <a:pt x="59448" y="631190"/>
                  </a:lnTo>
                  <a:lnTo>
                    <a:pt x="59245" y="629920"/>
                  </a:lnTo>
                  <a:lnTo>
                    <a:pt x="58826" y="627380"/>
                  </a:lnTo>
                  <a:lnTo>
                    <a:pt x="58381" y="623570"/>
                  </a:lnTo>
                  <a:lnTo>
                    <a:pt x="58318" y="618490"/>
                  </a:lnTo>
                  <a:lnTo>
                    <a:pt x="59220" y="617220"/>
                  </a:lnTo>
                  <a:lnTo>
                    <a:pt x="58953" y="612140"/>
                  </a:lnTo>
                  <a:lnTo>
                    <a:pt x="59055" y="610870"/>
                  </a:lnTo>
                  <a:lnTo>
                    <a:pt x="59258" y="608330"/>
                  </a:lnTo>
                  <a:lnTo>
                    <a:pt x="58394" y="595630"/>
                  </a:lnTo>
                  <a:lnTo>
                    <a:pt x="58039" y="588010"/>
                  </a:lnTo>
                  <a:lnTo>
                    <a:pt x="57835" y="581660"/>
                  </a:lnTo>
                  <a:lnTo>
                    <a:pt x="56667" y="581660"/>
                  </a:lnTo>
                  <a:lnTo>
                    <a:pt x="56464" y="579120"/>
                  </a:lnTo>
                  <a:lnTo>
                    <a:pt x="56984" y="579120"/>
                  </a:lnTo>
                  <a:lnTo>
                    <a:pt x="58229" y="577850"/>
                  </a:lnTo>
                  <a:lnTo>
                    <a:pt x="57594" y="576580"/>
                  </a:lnTo>
                  <a:lnTo>
                    <a:pt x="56997" y="575310"/>
                  </a:lnTo>
                  <a:lnTo>
                    <a:pt x="56527" y="576580"/>
                  </a:lnTo>
                  <a:lnTo>
                    <a:pt x="55308" y="575310"/>
                  </a:lnTo>
                  <a:lnTo>
                    <a:pt x="55753" y="572770"/>
                  </a:lnTo>
                  <a:lnTo>
                    <a:pt x="56019" y="572770"/>
                  </a:lnTo>
                  <a:lnTo>
                    <a:pt x="55308" y="570230"/>
                  </a:lnTo>
                  <a:lnTo>
                    <a:pt x="56222" y="570230"/>
                  </a:lnTo>
                  <a:lnTo>
                    <a:pt x="56565" y="568960"/>
                  </a:lnTo>
                  <a:lnTo>
                    <a:pt x="57454" y="567690"/>
                  </a:lnTo>
                  <a:lnTo>
                    <a:pt x="57365" y="566420"/>
                  </a:lnTo>
                  <a:lnTo>
                    <a:pt x="56857" y="560070"/>
                  </a:lnTo>
                  <a:lnTo>
                    <a:pt x="55016" y="554990"/>
                  </a:lnTo>
                  <a:lnTo>
                    <a:pt x="55041" y="548640"/>
                  </a:lnTo>
                  <a:lnTo>
                    <a:pt x="55041" y="547370"/>
                  </a:lnTo>
                  <a:lnTo>
                    <a:pt x="56108" y="547370"/>
                  </a:lnTo>
                  <a:lnTo>
                    <a:pt x="55143" y="543560"/>
                  </a:lnTo>
                  <a:lnTo>
                    <a:pt x="55003" y="543001"/>
                  </a:lnTo>
                  <a:lnTo>
                    <a:pt x="54952" y="543560"/>
                  </a:lnTo>
                  <a:lnTo>
                    <a:pt x="53594" y="541020"/>
                  </a:lnTo>
                  <a:lnTo>
                    <a:pt x="53555" y="539750"/>
                  </a:lnTo>
                  <a:lnTo>
                    <a:pt x="52997" y="538480"/>
                  </a:lnTo>
                  <a:lnTo>
                    <a:pt x="54102" y="538480"/>
                  </a:lnTo>
                  <a:lnTo>
                    <a:pt x="54660" y="537210"/>
                  </a:lnTo>
                  <a:lnTo>
                    <a:pt x="54876" y="538480"/>
                  </a:lnTo>
                  <a:lnTo>
                    <a:pt x="54838" y="535114"/>
                  </a:lnTo>
                  <a:lnTo>
                    <a:pt x="55118" y="535940"/>
                  </a:lnTo>
                  <a:lnTo>
                    <a:pt x="54838" y="534670"/>
                  </a:lnTo>
                  <a:lnTo>
                    <a:pt x="53733" y="529590"/>
                  </a:lnTo>
                  <a:lnTo>
                    <a:pt x="54864" y="525780"/>
                  </a:lnTo>
                  <a:lnTo>
                    <a:pt x="55626" y="523240"/>
                  </a:lnTo>
                  <a:lnTo>
                    <a:pt x="54940" y="520700"/>
                  </a:lnTo>
                  <a:lnTo>
                    <a:pt x="54254" y="518160"/>
                  </a:lnTo>
                  <a:lnTo>
                    <a:pt x="53594" y="516890"/>
                  </a:lnTo>
                  <a:lnTo>
                    <a:pt x="54216" y="520700"/>
                  </a:lnTo>
                  <a:lnTo>
                    <a:pt x="53543" y="519430"/>
                  </a:lnTo>
                  <a:lnTo>
                    <a:pt x="51904" y="514350"/>
                  </a:lnTo>
                  <a:lnTo>
                    <a:pt x="54406" y="514350"/>
                  </a:lnTo>
                  <a:lnTo>
                    <a:pt x="53174" y="509270"/>
                  </a:lnTo>
                  <a:lnTo>
                    <a:pt x="54114" y="510540"/>
                  </a:lnTo>
                  <a:lnTo>
                    <a:pt x="53035" y="508000"/>
                  </a:lnTo>
                  <a:lnTo>
                    <a:pt x="52717" y="506730"/>
                  </a:lnTo>
                  <a:lnTo>
                    <a:pt x="53149" y="504190"/>
                  </a:lnTo>
                  <a:lnTo>
                    <a:pt x="54165" y="504190"/>
                  </a:lnTo>
                  <a:lnTo>
                    <a:pt x="54140" y="506730"/>
                  </a:lnTo>
                  <a:lnTo>
                    <a:pt x="54711" y="508000"/>
                  </a:lnTo>
                  <a:lnTo>
                    <a:pt x="54635" y="506730"/>
                  </a:lnTo>
                  <a:lnTo>
                    <a:pt x="54356" y="504190"/>
                  </a:lnTo>
                  <a:lnTo>
                    <a:pt x="54216" y="502920"/>
                  </a:lnTo>
                  <a:lnTo>
                    <a:pt x="54076" y="501650"/>
                  </a:lnTo>
                  <a:lnTo>
                    <a:pt x="53225" y="502920"/>
                  </a:lnTo>
                  <a:lnTo>
                    <a:pt x="52997" y="501650"/>
                  </a:lnTo>
                  <a:lnTo>
                    <a:pt x="53098" y="500380"/>
                  </a:lnTo>
                  <a:lnTo>
                    <a:pt x="53124" y="500075"/>
                  </a:lnTo>
                  <a:lnTo>
                    <a:pt x="52705" y="499110"/>
                  </a:lnTo>
                  <a:lnTo>
                    <a:pt x="52793" y="497840"/>
                  </a:lnTo>
                  <a:lnTo>
                    <a:pt x="52844" y="497065"/>
                  </a:lnTo>
                  <a:lnTo>
                    <a:pt x="52946" y="490220"/>
                  </a:lnTo>
                  <a:lnTo>
                    <a:pt x="52666" y="486410"/>
                  </a:lnTo>
                  <a:lnTo>
                    <a:pt x="53441" y="486410"/>
                  </a:lnTo>
                  <a:lnTo>
                    <a:pt x="51892" y="483870"/>
                  </a:lnTo>
                  <a:lnTo>
                    <a:pt x="54241" y="483870"/>
                  </a:lnTo>
                  <a:lnTo>
                    <a:pt x="53695" y="478790"/>
                  </a:lnTo>
                  <a:lnTo>
                    <a:pt x="51523" y="459740"/>
                  </a:lnTo>
                  <a:lnTo>
                    <a:pt x="50495" y="449580"/>
                  </a:lnTo>
                  <a:lnTo>
                    <a:pt x="49911" y="439420"/>
                  </a:lnTo>
                  <a:lnTo>
                    <a:pt x="48374" y="436880"/>
                  </a:lnTo>
                  <a:lnTo>
                    <a:pt x="48285" y="435610"/>
                  </a:lnTo>
                  <a:lnTo>
                    <a:pt x="48094" y="433070"/>
                  </a:lnTo>
                  <a:lnTo>
                    <a:pt x="47561" y="429260"/>
                  </a:lnTo>
                  <a:lnTo>
                    <a:pt x="49352" y="429260"/>
                  </a:lnTo>
                  <a:lnTo>
                    <a:pt x="48577" y="425450"/>
                  </a:lnTo>
                  <a:lnTo>
                    <a:pt x="48412" y="425450"/>
                  </a:lnTo>
                  <a:lnTo>
                    <a:pt x="49047" y="424180"/>
                  </a:lnTo>
                  <a:lnTo>
                    <a:pt x="48336" y="416560"/>
                  </a:lnTo>
                  <a:lnTo>
                    <a:pt x="49974" y="421640"/>
                  </a:lnTo>
                  <a:lnTo>
                    <a:pt x="49657" y="416560"/>
                  </a:lnTo>
                  <a:lnTo>
                    <a:pt x="49123" y="407670"/>
                  </a:lnTo>
                  <a:lnTo>
                    <a:pt x="49060" y="406400"/>
                  </a:lnTo>
                  <a:lnTo>
                    <a:pt x="47561" y="407670"/>
                  </a:lnTo>
                  <a:lnTo>
                    <a:pt x="47675" y="406400"/>
                  </a:lnTo>
                  <a:lnTo>
                    <a:pt x="47802" y="405130"/>
                  </a:lnTo>
                  <a:lnTo>
                    <a:pt x="48298" y="403860"/>
                  </a:lnTo>
                  <a:lnTo>
                    <a:pt x="48247" y="406400"/>
                  </a:lnTo>
                  <a:lnTo>
                    <a:pt x="48958" y="406400"/>
                  </a:lnTo>
                  <a:lnTo>
                    <a:pt x="49034" y="405130"/>
                  </a:lnTo>
                  <a:lnTo>
                    <a:pt x="49123" y="403860"/>
                  </a:lnTo>
                  <a:lnTo>
                    <a:pt x="49618" y="396240"/>
                  </a:lnTo>
                  <a:lnTo>
                    <a:pt x="44627" y="394970"/>
                  </a:lnTo>
                  <a:lnTo>
                    <a:pt x="44716" y="392430"/>
                  </a:lnTo>
                  <a:lnTo>
                    <a:pt x="44792" y="389890"/>
                  </a:lnTo>
                  <a:lnTo>
                    <a:pt x="44881" y="387350"/>
                  </a:lnTo>
                  <a:lnTo>
                    <a:pt x="45173" y="387350"/>
                  </a:lnTo>
                  <a:lnTo>
                    <a:pt x="44729" y="386397"/>
                  </a:lnTo>
                  <a:lnTo>
                    <a:pt x="44399" y="387350"/>
                  </a:lnTo>
                  <a:lnTo>
                    <a:pt x="42824" y="387350"/>
                  </a:lnTo>
                  <a:lnTo>
                    <a:pt x="43332" y="384810"/>
                  </a:lnTo>
                  <a:lnTo>
                    <a:pt x="44526" y="384810"/>
                  </a:lnTo>
                  <a:lnTo>
                    <a:pt x="44462" y="383540"/>
                  </a:lnTo>
                  <a:lnTo>
                    <a:pt x="44208" y="383540"/>
                  </a:lnTo>
                  <a:lnTo>
                    <a:pt x="42430" y="384810"/>
                  </a:lnTo>
                  <a:lnTo>
                    <a:pt x="42176" y="384810"/>
                  </a:lnTo>
                  <a:lnTo>
                    <a:pt x="42595" y="382270"/>
                  </a:lnTo>
                  <a:lnTo>
                    <a:pt x="41630" y="382270"/>
                  </a:lnTo>
                  <a:lnTo>
                    <a:pt x="41529" y="381000"/>
                  </a:lnTo>
                  <a:lnTo>
                    <a:pt x="41427" y="379730"/>
                  </a:lnTo>
                  <a:lnTo>
                    <a:pt x="42202" y="377190"/>
                  </a:lnTo>
                  <a:lnTo>
                    <a:pt x="41224" y="373380"/>
                  </a:lnTo>
                  <a:lnTo>
                    <a:pt x="42291" y="370840"/>
                  </a:lnTo>
                  <a:lnTo>
                    <a:pt x="41706" y="369570"/>
                  </a:lnTo>
                  <a:lnTo>
                    <a:pt x="40068" y="368300"/>
                  </a:lnTo>
                  <a:lnTo>
                    <a:pt x="39979" y="367030"/>
                  </a:lnTo>
                  <a:lnTo>
                    <a:pt x="39801" y="364490"/>
                  </a:lnTo>
                  <a:lnTo>
                    <a:pt x="40855" y="361950"/>
                  </a:lnTo>
                  <a:lnTo>
                    <a:pt x="40309" y="361950"/>
                  </a:lnTo>
                  <a:lnTo>
                    <a:pt x="40284" y="359410"/>
                  </a:lnTo>
                  <a:lnTo>
                    <a:pt x="40982" y="359410"/>
                  </a:lnTo>
                  <a:lnTo>
                    <a:pt x="40843" y="356870"/>
                  </a:lnTo>
                  <a:lnTo>
                    <a:pt x="39611" y="356870"/>
                  </a:lnTo>
                  <a:lnTo>
                    <a:pt x="39941" y="354330"/>
                  </a:lnTo>
                  <a:lnTo>
                    <a:pt x="40957" y="355600"/>
                  </a:lnTo>
                  <a:lnTo>
                    <a:pt x="40741" y="354330"/>
                  </a:lnTo>
                  <a:lnTo>
                    <a:pt x="40322" y="351790"/>
                  </a:lnTo>
                  <a:lnTo>
                    <a:pt x="40322" y="350520"/>
                  </a:lnTo>
                  <a:lnTo>
                    <a:pt x="40335" y="349250"/>
                  </a:lnTo>
                  <a:lnTo>
                    <a:pt x="40855" y="349250"/>
                  </a:lnTo>
                  <a:lnTo>
                    <a:pt x="40843" y="351790"/>
                  </a:lnTo>
                  <a:lnTo>
                    <a:pt x="42037" y="349250"/>
                  </a:lnTo>
                  <a:lnTo>
                    <a:pt x="40030" y="347980"/>
                  </a:lnTo>
                  <a:lnTo>
                    <a:pt x="40106" y="346710"/>
                  </a:lnTo>
                  <a:lnTo>
                    <a:pt x="39738" y="347980"/>
                  </a:lnTo>
                  <a:lnTo>
                    <a:pt x="39738" y="350520"/>
                  </a:lnTo>
                  <a:lnTo>
                    <a:pt x="38760" y="349250"/>
                  </a:lnTo>
                  <a:lnTo>
                    <a:pt x="38798" y="346710"/>
                  </a:lnTo>
                  <a:lnTo>
                    <a:pt x="37274" y="345440"/>
                  </a:lnTo>
                  <a:lnTo>
                    <a:pt x="38252" y="344170"/>
                  </a:lnTo>
                  <a:lnTo>
                    <a:pt x="39255" y="345440"/>
                  </a:lnTo>
                  <a:lnTo>
                    <a:pt x="38290" y="342900"/>
                  </a:lnTo>
                  <a:lnTo>
                    <a:pt x="37985" y="344170"/>
                  </a:lnTo>
                  <a:lnTo>
                    <a:pt x="38036" y="340360"/>
                  </a:lnTo>
                  <a:lnTo>
                    <a:pt x="38531" y="340360"/>
                  </a:lnTo>
                  <a:lnTo>
                    <a:pt x="37185" y="337820"/>
                  </a:lnTo>
                  <a:lnTo>
                    <a:pt x="37998" y="334010"/>
                  </a:lnTo>
                  <a:lnTo>
                    <a:pt x="37795" y="330403"/>
                  </a:lnTo>
                  <a:lnTo>
                    <a:pt x="37655" y="330200"/>
                  </a:lnTo>
                  <a:lnTo>
                    <a:pt x="36804" y="328930"/>
                  </a:lnTo>
                  <a:lnTo>
                    <a:pt x="36804" y="328688"/>
                  </a:lnTo>
                  <a:lnTo>
                    <a:pt x="36830" y="328434"/>
                  </a:lnTo>
                  <a:lnTo>
                    <a:pt x="36804" y="328561"/>
                  </a:lnTo>
                  <a:lnTo>
                    <a:pt x="36804" y="327660"/>
                  </a:lnTo>
                  <a:lnTo>
                    <a:pt x="36449" y="330200"/>
                  </a:lnTo>
                  <a:lnTo>
                    <a:pt x="35293" y="330200"/>
                  </a:lnTo>
                  <a:lnTo>
                    <a:pt x="36563" y="326390"/>
                  </a:lnTo>
                  <a:lnTo>
                    <a:pt x="33248" y="325120"/>
                  </a:lnTo>
                  <a:lnTo>
                    <a:pt x="33782" y="321310"/>
                  </a:lnTo>
                  <a:lnTo>
                    <a:pt x="34302" y="321310"/>
                  </a:lnTo>
                  <a:lnTo>
                    <a:pt x="34950" y="322580"/>
                  </a:lnTo>
                  <a:lnTo>
                    <a:pt x="34556" y="321310"/>
                  </a:lnTo>
                  <a:lnTo>
                    <a:pt x="33896" y="318770"/>
                  </a:lnTo>
                  <a:lnTo>
                    <a:pt x="35585" y="319849"/>
                  </a:lnTo>
                  <a:lnTo>
                    <a:pt x="35953" y="320903"/>
                  </a:lnTo>
                  <a:lnTo>
                    <a:pt x="36245" y="321310"/>
                  </a:lnTo>
                  <a:lnTo>
                    <a:pt x="35712" y="321310"/>
                  </a:lnTo>
                  <a:lnTo>
                    <a:pt x="35331" y="323850"/>
                  </a:lnTo>
                  <a:lnTo>
                    <a:pt x="35001" y="322580"/>
                  </a:lnTo>
                  <a:lnTo>
                    <a:pt x="34556" y="323850"/>
                  </a:lnTo>
                  <a:lnTo>
                    <a:pt x="36195" y="325120"/>
                  </a:lnTo>
                  <a:lnTo>
                    <a:pt x="37503" y="325120"/>
                  </a:lnTo>
                  <a:lnTo>
                    <a:pt x="37947" y="326390"/>
                  </a:lnTo>
                  <a:lnTo>
                    <a:pt x="37579" y="323850"/>
                  </a:lnTo>
                  <a:lnTo>
                    <a:pt x="36791" y="323850"/>
                  </a:lnTo>
                  <a:lnTo>
                    <a:pt x="36690" y="322580"/>
                  </a:lnTo>
                  <a:lnTo>
                    <a:pt x="36639" y="321310"/>
                  </a:lnTo>
                  <a:lnTo>
                    <a:pt x="36576" y="320687"/>
                  </a:lnTo>
                  <a:lnTo>
                    <a:pt x="36220" y="319646"/>
                  </a:lnTo>
                  <a:lnTo>
                    <a:pt x="35572" y="318706"/>
                  </a:lnTo>
                  <a:lnTo>
                    <a:pt x="35585" y="319455"/>
                  </a:lnTo>
                  <a:lnTo>
                    <a:pt x="35229" y="318770"/>
                  </a:lnTo>
                  <a:lnTo>
                    <a:pt x="34950" y="317500"/>
                  </a:lnTo>
                  <a:lnTo>
                    <a:pt x="34378" y="314960"/>
                  </a:lnTo>
                  <a:lnTo>
                    <a:pt x="33591" y="317500"/>
                  </a:lnTo>
                  <a:lnTo>
                    <a:pt x="33782" y="313690"/>
                  </a:lnTo>
                  <a:lnTo>
                    <a:pt x="34010" y="313690"/>
                  </a:lnTo>
                  <a:lnTo>
                    <a:pt x="34124" y="314960"/>
                  </a:lnTo>
                  <a:lnTo>
                    <a:pt x="34493" y="312420"/>
                  </a:lnTo>
                  <a:lnTo>
                    <a:pt x="33375" y="308610"/>
                  </a:lnTo>
                  <a:lnTo>
                    <a:pt x="35026" y="307340"/>
                  </a:lnTo>
                  <a:lnTo>
                    <a:pt x="35814" y="307340"/>
                  </a:lnTo>
                  <a:lnTo>
                    <a:pt x="35801" y="304800"/>
                  </a:lnTo>
                  <a:lnTo>
                    <a:pt x="35788" y="303530"/>
                  </a:lnTo>
                  <a:lnTo>
                    <a:pt x="35788" y="302323"/>
                  </a:lnTo>
                  <a:lnTo>
                    <a:pt x="36868" y="303530"/>
                  </a:lnTo>
                  <a:lnTo>
                    <a:pt x="36220" y="298450"/>
                  </a:lnTo>
                  <a:lnTo>
                    <a:pt x="36055" y="297180"/>
                  </a:lnTo>
                  <a:lnTo>
                    <a:pt x="35077" y="294601"/>
                  </a:lnTo>
                  <a:lnTo>
                    <a:pt x="34975" y="294779"/>
                  </a:lnTo>
                  <a:lnTo>
                    <a:pt x="35864" y="298450"/>
                  </a:lnTo>
                  <a:lnTo>
                    <a:pt x="35763" y="298310"/>
                  </a:lnTo>
                  <a:lnTo>
                    <a:pt x="35763" y="302298"/>
                  </a:lnTo>
                  <a:lnTo>
                    <a:pt x="34772" y="303530"/>
                  </a:lnTo>
                  <a:lnTo>
                    <a:pt x="31242" y="297180"/>
                  </a:lnTo>
                  <a:lnTo>
                    <a:pt x="35763" y="302298"/>
                  </a:lnTo>
                  <a:lnTo>
                    <a:pt x="35763" y="298310"/>
                  </a:lnTo>
                  <a:lnTo>
                    <a:pt x="34975" y="297180"/>
                  </a:lnTo>
                  <a:lnTo>
                    <a:pt x="34975" y="294779"/>
                  </a:lnTo>
                  <a:lnTo>
                    <a:pt x="34975" y="294322"/>
                  </a:lnTo>
                  <a:lnTo>
                    <a:pt x="35077" y="294601"/>
                  </a:lnTo>
                  <a:lnTo>
                    <a:pt x="35242" y="294322"/>
                  </a:lnTo>
                  <a:lnTo>
                    <a:pt x="35814" y="293370"/>
                  </a:lnTo>
                  <a:lnTo>
                    <a:pt x="35090" y="290830"/>
                  </a:lnTo>
                  <a:lnTo>
                    <a:pt x="35433" y="289560"/>
                  </a:lnTo>
                  <a:lnTo>
                    <a:pt x="35826" y="287020"/>
                  </a:lnTo>
                  <a:lnTo>
                    <a:pt x="36080" y="287020"/>
                  </a:lnTo>
                  <a:lnTo>
                    <a:pt x="34848" y="285750"/>
                  </a:lnTo>
                  <a:lnTo>
                    <a:pt x="34798" y="285432"/>
                  </a:lnTo>
                  <a:lnTo>
                    <a:pt x="34417" y="283210"/>
                  </a:lnTo>
                  <a:lnTo>
                    <a:pt x="34150" y="280670"/>
                  </a:lnTo>
                  <a:lnTo>
                    <a:pt x="34086" y="278130"/>
                  </a:lnTo>
                  <a:lnTo>
                    <a:pt x="34201" y="277787"/>
                  </a:lnTo>
                  <a:lnTo>
                    <a:pt x="34264" y="277482"/>
                  </a:lnTo>
                  <a:lnTo>
                    <a:pt x="34290" y="277177"/>
                  </a:lnTo>
                  <a:lnTo>
                    <a:pt x="34163" y="277456"/>
                  </a:lnTo>
                  <a:lnTo>
                    <a:pt x="34086" y="277761"/>
                  </a:lnTo>
                  <a:lnTo>
                    <a:pt x="34061" y="276860"/>
                  </a:lnTo>
                  <a:lnTo>
                    <a:pt x="33870" y="278130"/>
                  </a:lnTo>
                  <a:lnTo>
                    <a:pt x="33324" y="278130"/>
                  </a:lnTo>
                  <a:lnTo>
                    <a:pt x="32562" y="274320"/>
                  </a:lnTo>
                  <a:lnTo>
                    <a:pt x="31318" y="273050"/>
                  </a:lnTo>
                  <a:lnTo>
                    <a:pt x="31330" y="271780"/>
                  </a:lnTo>
                  <a:lnTo>
                    <a:pt x="31343" y="267970"/>
                  </a:lnTo>
                  <a:lnTo>
                    <a:pt x="32435" y="267970"/>
                  </a:lnTo>
                  <a:lnTo>
                    <a:pt x="32448" y="265430"/>
                  </a:lnTo>
                  <a:lnTo>
                    <a:pt x="33108" y="265430"/>
                  </a:lnTo>
                  <a:lnTo>
                    <a:pt x="32956" y="264071"/>
                  </a:lnTo>
                  <a:lnTo>
                    <a:pt x="31496" y="262890"/>
                  </a:lnTo>
                  <a:lnTo>
                    <a:pt x="32931" y="260350"/>
                  </a:lnTo>
                  <a:lnTo>
                    <a:pt x="32258" y="257810"/>
                  </a:lnTo>
                  <a:lnTo>
                    <a:pt x="31737" y="251460"/>
                  </a:lnTo>
                  <a:lnTo>
                    <a:pt x="29616" y="250190"/>
                  </a:lnTo>
                  <a:lnTo>
                    <a:pt x="28105" y="246380"/>
                  </a:lnTo>
                  <a:lnTo>
                    <a:pt x="28435" y="246380"/>
                  </a:lnTo>
                  <a:lnTo>
                    <a:pt x="28803" y="245110"/>
                  </a:lnTo>
                  <a:lnTo>
                    <a:pt x="29222" y="246380"/>
                  </a:lnTo>
                  <a:lnTo>
                    <a:pt x="28676" y="247650"/>
                  </a:lnTo>
                  <a:lnTo>
                    <a:pt x="29629" y="247650"/>
                  </a:lnTo>
                  <a:lnTo>
                    <a:pt x="29286" y="245110"/>
                  </a:lnTo>
                  <a:lnTo>
                    <a:pt x="30010" y="243840"/>
                  </a:lnTo>
                  <a:lnTo>
                    <a:pt x="29883" y="240030"/>
                  </a:lnTo>
                  <a:lnTo>
                    <a:pt x="29819" y="238760"/>
                  </a:lnTo>
                  <a:lnTo>
                    <a:pt x="29083" y="238760"/>
                  </a:lnTo>
                  <a:lnTo>
                    <a:pt x="29044" y="241300"/>
                  </a:lnTo>
                  <a:lnTo>
                    <a:pt x="28257" y="238760"/>
                  </a:lnTo>
                  <a:lnTo>
                    <a:pt x="27952" y="236220"/>
                  </a:lnTo>
                  <a:lnTo>
                    <a:pt x="27787" y="234950"/>
                  </a:lnTo>
                  <a:lnTo>
                    <a:pt x="27749" y="232410"/>
                  </a:lnTo>
                  <a:lnTo>
                    <a:pt x="27635" y="231000"/>
                  </a:lnTo>
                  <a:lnTo>
                    <a:pt x="27533" y="229870"/>
                  </a:lnTo>
                  <a:lnTo>
                    <a:pt x="27432" y="228600"/>
                  </a:lnTo>
                  <a:lnTo>
                    <a:pt x="27330" y="227330"/>
                  </a:lnTo>
                  <a:lnTo>
                    <a:pt x="27216" y="226060"/>
                  </a:lnTo>
                  <a:lnTo>
                    <a:pt x="27203" y="225882"/>
                  </a:lnTo>
                  <a:lnTo>
                    <a:pt x="28155" y="224790"/>
                  </a:lnTo>
                  <a:lnTo>
                    <a:pt x="26543" y="223520"/>
                  </a:lnTo>
                  <a:lnTo>
                    <a:pt x="26593" y="224790"/>
                  </a:lnTo>
                  <a:lnTo>
                    <a:pt x="27114" y="224790"/>
                  </a:lnTo>
                  <a:lnTo>
                    <a:pt x="26085" y="227330"/>
                  </a:lnTo>
                  <a:lnTo>
                    <a:pt x="26390" y="224790"/>
                  </a:lnTo>
                  <a:lnTo>
                    <a:pt x="26301" y="218440"/>
                  </a:lnTo>
                  <a:lnTo>
                    <a:pt x="26746" y="218440"/>
                  </a:lnTo>
                  <a:lnTo>
                    <a:pt x="26289" y="217170"/>
                  </a:lnTo>
                  <a:lnTo>
                    <a:pt x="26365" y="215900"/>
                  </a:lnTo>
                  <a:lnTo>
                    <a:pt x="26962" y="214630"/>
                  </a:lnTo>
                  <a:lnTo>
                    <a:pt x="26606" y="213360"/>
                  </a:lnTo>
                  <a:lnTo>
                    <a:pt x="26174" y="214630"/>
                  </a:lnTo>
                  <a:lnTo>
                    <a:pt x="25755" y="214630"/>
                  </a:lnTo>
                  <a:lnTo>
                    <a:pt x="25679" y="213360"/>
                  </a:lnTo>
                  <a:lnTo>
                    <a:pt x="25603" y="212090"/>
                  </a:lnTo>
                  <a:lnTo>
                    <a:pt x="25450" y="209550"/>
                  </a:lnTo>
                  <a:lnTo>
                    <a:pt x="26085" y="209550"/>
                  </a:lnTo>
                  <a:lnTo>
                    <a:pt x="27863" y="208280"/>
                  </a:lnTo>
                  <a:lnTo>
                    <a:pt x="27419" y="207010"/>
                  </a:lnTo>
                  <a:lnTo>
                    <a:pt x="26187" y="208280"/>
                  </a:lnTo>
                  <a:lnTo>
                    <a:pt x="26098" y="207010"/>
                  </a:lnTo>
                  <a:lnTo>
                    <a:pt x="26009" y="205740"/>
                  </a:lnTo>
                  <a:lnTo>
                    <a:pt x="27419" y="207010"/>
                  </a:lnTo>
                  <a:lnTo>
                    <a:pt x="26682" y="201930"/>
                  </a:lnTo>
                  <a:lnTo>
                    <a:pt x="28384" y="204470"/>
                  </a:lnTo>
                  <a:lnTo>
                    <a:pt x="29184" y="203200"/>
                  </a:lnTo>
                  <a:lnTo>
                    <a:pt x="29083" y="201930"/>
                  </a:lnTo>
                  <a:lnTo>
                    <a:pt x="28968" y="200660"/>
                  </a:lnTo>
                  <a:lnTo>
                    <a:pt x="28867" y="199390"/>
                  </a:lnTo>
                  <a:lnTo>
                    <a:pt x="28765" y="198120"/>
                  </a:lnTo>
                  <a:lnTo>
                    <a:pt x="28219" y="195580"/>
                  </a:lnTo>
                  <a:lnTo>
                    <a:pt x="27076" y="194310"/>
                  </a:lnTo>
                  <a:lnTo>
                    <a:pt x="27876" y="198120"/>
                  </a:lnTo>
                  <a:lnTo>
                    <a:pt x="26835" y="198120"/>
                  </a:lnTo>
                  <a:lnTo>
                    <a:pt x="25869" y="191770"/>
                  </a:lnTo>
                  <a:lnTo>
                    <a:pt x="22987" y="191770"/>
                  </a:lnTo>
                  <a:lnTo>
                    <a:pt x="23025" y="187960"/>
                  </a:lnTo>
                  <a:lnTo>
                    <a:pt x="23037" y="186690"/>
                  </a:lnTo>
                  <a:lnTo>
                    <a:pt x="22860" y="187960"/>
                  </a:lnTo>
                  <a:lnTo>
                    <a:pt x="22606" y="186690"/>
                  </a:lnTo>
                  <a:lnTo>
                    <a:pt x="22034" y="184150"/>
                  </a:lnTo>
                  <a:lnTo>
                    <a:pt x="21132" y="182880"/>
                  </a:lnTo>
                  <a:lnTo>
                    <a:pt x="22479" y="184150"/>
                  </a:lnTo>
                  <a:lnTo>
                    <a:pt x="22936" y="182880"/>
                  </a:lnTo>
                  <a:lnTo>
                    <a:pt x="24282" y="179070"/>
                  </a:lnTo>
                  <a:lnTo>
                    <a:pt x="24091" y="177800"/>
                  </a:lnTo>
                  <a:lnTo>
                    <a:pt x="23533" y="173990"/>
                  </a:lnTo>
                  <a:lnTo>
                    <a:pt x="22847" y="173990"/>
                  </a:lnTo>
                  <a:lnTo>
                    <a:pt x="22567" y="177800"/>
                  </a:lnTo>
                  <a:lnTo>
                    <a:pt x="21475" y="176530"/>
                  </a:lnTo>
                  <a:lnTo>
                    <a:pt x="21043" y="172720"/>
                  </a:lnTo>
                  <a:lnTo>
                    <a:pt x="21259" y="172720"/>
                  </a:lnTo>
                  <a:lnTo>
                    <a:pt x="20764" y="170180"/>
                  </a:lnTo>
                  <a:lnTo>
                    <a:pt x="22631" y="167640"/>
                  </a:lnTo>
                  <a:lnTo>
                    <a:pt x="21056" y="167640"/>
                  </a:lnTo>
                  <a:lnTo>
                    <a:pt x="22110" y="165100"/>
                  </a:lnTo>
                  <a:lnTo>
                    <a:pt x="22644" y="163830"/>
                  </a:lnTo>
                  <a:lnTo>
                    <a:pt x="21958" y="165100"/>
                  </a:lnTo>
                  <a:lnTo>
                    <a:pt x="21285" y="165100"/>
                  </a:lnTo>
                  <a:lnTo>
                    <a:pt x="20777" y="161290"/>
                  </a:lnTo>
                  <a:lnTo>
                    <a:pt x="20459" y="160020"/>
                  </a:lnTo>
                  <a:lnTo>
                    <a:pt x="19583" y="158750"/>
                  </a:lnTo>
                  <a:lnTo>
                    <a:pt x="19596" y="156210"/>
                  </a:lnTo>
                  <a:lnTo>
                    <a:pt x="20027" y="154940"/>
                  </a:lnTo>
                  <a:lnTo>
                    <a:pt x="18961" y="156210"/>
                  </a:lnTo>
                  <a:lnTo>
                    <a:pt x="18732" y="154940"/>
                  </a:lnTo>
                  <a:lnTo>
                    <a:pt x="18503" y="153644"/>
                  </a:lnTo>
                  <a:lnTo>
                    <a:pt x="20497" y="153644"/>
                  </a:lnTo>
                  <a:lnTo>
                    <a:pt x="19443" y="149860"/>
                  </a:lnTo>
                  <a:lnTo>
                    <a:pt x="18745" y="147320"/>
                  </a:lnTo>
                  <a:lnTo>
                    <a:pt x="19824" y="147320"/>
                  </a:lnTo>
                  <a:lnTo>
                    <a:pt x="19697" y="146050"/>
                  </a:lnTo>
                  <a:lnTo>
                    <a:pt x="20154" y="144780"/>
                  </a:lnTo>
                  <a:lnTo>
                    <a:pt x="18770" y="144780"/>
                  </a:lnTo>
                  <a:lnTo>
                    <a:pt x="18694" y="143510"/>
                  </a:lnTo>
                  <a:lnTo>
                    <a:pt x="18618" y="142240"/>
                  </a:lnTo>
                  <a:lnTo>
                    <a:pt x="18465" y="139700"/>
                  </a:lnTo>
                  <a:lnTo>
                    <a:pt x="17856" y="137160"/>
                  </a:lnTo>
                  <a:lnTo>
                    <a:pt x="20370" y="137160"/>
                  </a:lnTo>
                  <a:lnTo>
                    <a:pt x="17348" y="133350"/>
                  </a:lnTo>
                  <a:lnTo>
                    <a:pt x="19456" y="132080"/>
                  </a:lnTo>
                  <a:lnTo>
                    <a:pt x="17741" y="132080"/>
                  </a:lnTo>
                  <a:lnTo>
                    <a:pt x="18288" y="127000"/>
                  </a:lnTo>
                  <a:lnTo>
                    <a:pt x="16814" y="125730"/>
                  </a:lnTo>
                  <a:lnTo>
                    <a:pt x="16510" y="123190"/>
                  </a:lnTo>
                  <a:lnTo>
                    <a:pt x="18084" y="124460"/>
                  </a:lnTo>
                  <a:lnTo>
                    <a:pt x="18554" y="123190"/>
                  </a:lnTo>
                  <a:lnTo>
                    <a:pt x="17843" y="121920"/>
                  </a:lnTo>
                  <a:lnTo>
                    <a:pt x="18503" y="120650"/>
                  </a:lnTo>
                  <a:lnTo>
                    <a:pt x="18300" y="118110"/>
                  </a:lnTo>
                  <a:lnTo>
                    <a:pt x="18376" y="114300"/>
                  </a:lnTo>
                  <a:lnTo>
                    <a:pt x="18465" y="113030"/>
                  </a:lnTo>
                  <a:lnTo>
                    <a:pt x="16751" y="111760"/>
                  </a:lnTo>
                  <a:lnTo>
                    <a:pt x="17322" y="110490"/>
                  </a:lnTo>
                  <a:lnTo>
                    <a:pt x="16916" y="110490"/>
                  </a:lnTo>
                  <a:lnTo>
                    <a:pt x="16700" y="109220"/>
                  </a:lnTo>
                  <a:lnTo>
                    <a:pt x="16484" y="107950"/>
                  </a:lnTo>
                  <a:lnTo>
                    <a:pt x="16078" y="109220"/>
                  </a:lnTo>
                  <a:lnTo>
                    <a:pt x="16027" y="107950"/>
                  </a:lnTo>
                  <a:lnTo>
                    <a:pt x="14414" y="107950"/>
                  </a:lnTo>
                  <a:lnTo>
                    <a:pt x="15392" y="105410"/>
                  </a:lnTo>
                  <a:lnTo>
                    <a:pt x="14922" y="104140"/>
                  </a:lnTo>
                  <a:lnTo>
                    <a:pt x="14427" y="102819"/>
                  </a:lnTo>
                  <a:lnTo>
                    <a:pt x="15303" y="102819"/>
                  </a:lnTo>
                  <a:lnTo>
                    <a:pt x="15189" y="101600"/>
                  </a:lnTo>
                  <a:lnTo>
                    <a:pt x="16548" y="103555"/>
                  </a:lnTo>
                  <a:lnTo>
                    <a:pt x="13119" y="96481"/>
                  </a:lnTo>
                  <a:lnTo>
                    <a:pt x="13004" y="97790"/>
                  </a:lnTo>
                  <a:lnTo>
                    <a:pt x="12915" y="99060"/>
                  </a:lnTo>
                  <a:lnTo>
                    <a:pt x="12827" y="100330"/>
                  </a:lnTo>
                  <a:lnTo>
                    <a:pt x="12192" y="101600"/>
                  </a:lnTo>
                  <a:lnTo>
                    <a:pt x="11506" y="99060"/>
                  </a:lnTo>
                  <a:lnTo>
                    <a:pt x="11658" y="97790"/>
                  </a:lnTo>
                  <a:lnTo>
                    <a:pt x="13093" y="96494"/>
                  </a:lnTo>
                  <a:lnTo>
                    <a:pt x="12915" y="96443"/>
                  </a:lnTo>
                  <a:lnTo>
                    <a:pt x="11353" y="95250"/>
                  </a:lnTo>
                  <a:lnTo>
                    <a:pt x="10934" y="92710"/>
                  </a:lnTo>
                  <a:lnTo>
                    <a:pt x="11760" y="92710"/>
                  </a:lnTo>
                  <a:lnTo>
                    <a:pt x="11760" y="90170"/>
                  </a:lnTo>
                  <a:lnTo>
                    <a:pt x="12026" y="92710"/>
                  </a:lnTo>
                  <a:lnTo>
                    <a:pt x="14909" y="93980"/>
                  </a:lnTo>
                  <a:lnTo>
                    <a:pt x="14427" y="90170"/>
                  </a:lnTo>
                  <a:lnTo>
                    <a:pt x="14820" y="91440"/>
                  </a:lnTo>
                  <a:lnTo>
                    <a:pt x="15405" y="92710"/>
                  </a:lnTo>
                  <a:lnTo>
                    <a:pt x="16179" y="93980"/>
                  </a:lnTo>
                  <a:lnTo>
                    <a:pt x="16243" y="92710"/>
                  </a:lnTo>
                  <a:lnTo>
                    <a:pt x="16992" y="93980"/>
                  </a:lnTo>
                  <a:lnTo>
                    <a:pt x="16205" y="91440"/>
                  </a:lnTo>
                  <a:lnTo>
                    <a:pt x="16002" y="92710"/>
                  </a:lnTo>
                  <a:lnTo>
                    <a:pt x="15481" y="90170"/>
                  </a:lnTo>
                  <a:lnTo>
                    <a:pt x="16776" y="90170"/>
                  </a:lnTo>
                  <a:lnTo>
                    <a:pt x="17094" y="88900"/>
                  </a:lnTo>
                  <a:lnTo>
                    <a:pt x="17170" y="87630"/>
                  </a:lnTo>
                  <a:lnTo>
                    <a:pt x="17246" y="86360"/>
                  </a:lnTo>
                  <a:lnTo>
                    <a:pt x="16522" y="87630"/>
                  </a:lnTo>
                  <a:lnTo>
                    <a:pt x="16141" y="87630"/>
                  </a:lnTo>
                  <a:lnTo>
                    <a:pt x="16078" y="88900"/>
                  </a:lnTo>
                  <a:lnTo>
                    <a:pt x="15367" y="88900"/>
                  </a:lnTo>
                  <a:lnTo>
                    <a:pt x="13830" y="85864"/>
                  </a:lnTo>
                  <a:lnTo>
                    <a:pt x="12496" y="88900"/>
                  </a:lnTo>
                  <a:lnTo>
                    <a:pt x="4800" y="88900"/>
                  </a:lnTo>
                  <a:lnTo>
                    <a:pt x="5638" y="92710"/>
                  </a:lnTo>
                  <a:lnTo>
                    <a:pt x="3378" y="88900"/>
                  </a:lnTo>
                  <a:lnTo>
                    <a:pt x="3657" y="91440"/>
                  </a:lnTo>
                  <a:lnTo>
                    <a:pt x="4533" y="91440"/>
                  </a:lnTo>
                  <a:lnTo>
                    <a:pt x="3517" y="96443"/>
                  </a:lnTo>
                  <a:lnTo>
                    <a:pt x="4406" y="97790"/>
                  </a:lnTo>
                  <a:lnTo>
                    <a:pt x="6223" y="100330"/>
                  </a:lnTo>
                  <a:lnTo>
                    <a:pt x="5600" y="104140"/>
                  </a:lnTo>
                  <a:lnTo>
                    <a:pt x="5499" y="103555"/>
                  </a:lnTo>
                  <a:lnTo>
                    <a:pt x="5372" y="102819"/>
                  </a:lnTo>
                  <a:lnTo>
                    <a:pt x="5181" y="101600"/>
                  </a:lnTo>
                  <a:lnTo>
                    <a:pt x="4445" y="101600"/>
                  </a:lnTo>
                  <a:lnTo>
                    <a:pt x="5080" y="105410"/>
                  </a:lnTo>
                  <a:lnTo>
                    <a:pt x="5334" y="110490"/>
                  </a:lnTo>
                  <a:lnTo>
                    <a:pt x="6756" y="113030"/>
                  </a:lnTo>
                  <a:lnTo>
                    <a:pt x="5562" y="114300"/>
                  </a:lnTo>
                  <a:lnTo>
                    <a:pt x="5194" y="115570"/>
                  </a:lnTo>
                  <a:lnTo>
                    <a:pt x="4927" y="118110"/>
                  </a:lnTo>
                  <a:lnTo>
                    <a:pt x="5245" y="120650"/>
                  </a:lnTo>
                  <a:lnTo>
                    <a:pt x="5397" y="120650"/>
                  </a:lnTo>
                  <a:lnTo>
                    <a:pt x="6223" y="121920"/>
                  </a:lnTo>
                  <a:lnTo>
                    <a:pt x="5930" y="124460"/>
                  </a:lnTo>
                  <a:lnTo>
                    <a:pt x="7099" y="128270"/>
                  </a:lnTo>
                  <a:lnTo>
                    <a:pt x="6146" y="128270"/>
                  </a:lnTo>
                  <a:lnTo>
                    <a:pt x="6959" y="129540"/>
                  </a:lnTo>
                  <a:lnTo>
                    <a:pt x="6197" y="130810"/>
                  </a:lnTo>
                  <a:lnTo>
                    <a:pt x="6959" y="132080"/>
                  </a:lnTo>
                  <a:lnTo>
                    <a:pt x="7493" y="132080"/>
                  </a:lnTo>
                  <a:lnTo>
                    <a:pt x="5854" y="135890"/>
                  </a:lnTo>
                  <a:lnTo>
                    <a:pt x="9283" y="138430"/>
                  </a:lnTo>
                  <a:lnTo>
                    <a:pt x="7899" y="143510"/>
                  </a:lnTo>
                  <a:lnTo>
                    <a:pt x="8115" y="144780"/>
                  </a:lnTo>
                  <a:lnTo>
                    <a:pt x="7747" y="144780"/>
                  </a:lnTo>
                  <a:lnTo>
                    <a:pt x="7429" y="143510"/>
                  </a:lnTo>
                  <a:lnTo>
                    <a:pt x="6908" y="143510"/>
                  </a:lnTo>
                  <a:lnTo>
                    <a:pt x="6985" y="144780"/>
                  </a:lnTo>
                  <a:lnTo>
                    <a:pt x="7073" y="146050"/>
                  </a:lnTo>
                  <a:lnTo>
                    <a:pt x="7162" y="147320"/>
                  </a:lnTo>
                  <a:lnTo>
                    <a:pt x="7493" y="152400"/>
                  </a:lnTo>
                  <a:lnTo>
                    <a:pt x="8039" y="149860"/>
                  </a:lnTo>
                  <a:lnTo>
                    <a:pt x="8280" y="152400"/>
                  </a:lnTo>
                  <a:lnTo>
                    <a:pt x="9245" y="153644"/>
                  </a:lnTo>
                  <a:lnTo>
                    <a:pt x="8890" y="154940"/>
                  </a:lnTo>
                  <a:lnTo>
                    <a:pt x="7239" y="152400"/>
                  </a:lnTo>
                  <a:lnTo>
                    <a:pt x="9093" y="157480"/>
                  </a:lnTo>
                  <a:lnTo>
                    <a:pt x="8089" y="158750"/>
                  </a:lnTo>
                  <a:lnTo>
                    <a:pt x="8775" y="158750"/>
                  </a:lnTo>
                  <a:lnTo>
                    <a:pt x="9283" y="161975"/>
                  </a:lnTo>
                  <a:lnTo>
                    <a:pt x="9690" y="162560"/>
                  </a:lnTo>
                  <a:lnTo>
                    <a:pt x="9677" y="163830"/>
                  </a:lnTo>
                  <a:lnTo>
                    <a:pt x="9372" y="165100"/>
                  </a:lnTo>
                  <a:lnTo>
                    <a:pt x="9728" y="166370"/>
                  </a:lnTo>
                  <a:lnTo>
                    <a:pt x="9601" y="170180"/>
                  </a:lnTo>
                  <a:lnTo>
                    <a:pt x="10071" y="171450"/>
                  </a:lnTo>
                  <a:lnTo>
                    <a:pt x="9906" y="172720"/>
                  </a:lnTo>
                  <a:lnTo>
                    <a:pt x="9232" y="172720"/>
                  </a:lnTo>
                  <a:lnTo>
                    <a:pt x="10185" y="176530"/>
                  </a:lnTo>
                  <a:lnTo>
                    <a:pt x="8966" y="173990"/>
                  </a:lnTo>
                  <a:lnTo>
                    <a:pt x="10223" y="179070"/>
                  </a:lnTo>
                  <a:lnTo>
                    <a:pt x="9702" y="179070"/>
                  </a:lnTo>
                  <a:lnTo>
                    <a:pt x="10477" y="181610"/>
                  </a:lnTo>
                  <a:lnTo>
                    <a:pt x="9601" y="184150"/>
                  </a:lnTo>
                  <a:lnTo>
                    <a:pt x="10198" y="182880"/>
                  </a:lnTo>
                  <a:lnTo>
                    <a:pt x="10579" y="184150"/>
                  </a:lnTo>
                  <a:lnTo>
                    <a:pt x="10769" y="185420"/>
                  </a:lnTo>
                  <a:lnTo>
                    <a:pt x="10769" y="187960"/>
                  </a:lnTo>
                  <a:lnTo>
                    <a:pt x="9931" y="186690"/>
                  </a:lnTo>
                  <a:lnTo>
                    <a:pt x="10769" y="191770"/>
                  </a:lnTo>
                  <a:lnTo>
                    <a:pt x="9144" y="193040"/>
                  </a:lnTo>
                  <a:lnTo>
                    <a:pt x="10490" y="196850"/>
                  </a:lnTo>
                  <a:lnTo>
                    <a:pt x="10033" y="196850"/>
                  </a:lnTo>
                  <a:lnTo>
                    <a:pt x="11607" y="200660"/>
                  </a:lnTo>
                  <a:lnTo>
                    <a:pt x="8953" y="199390"/>
                  </a:lnTo>
                  <a:lnTo>
                    <a:pt x="10782" y="203200"/>
                  </a:lnTo>
                  <a:lnTo>
                    <a:pt x="10502" y="203200"/>
                  </a:lnTo>
                  <a:lnTo>
                    <a:pt x="10236" y="204470"/>
                  </a:lnTo>
                  <a:lnTo>
                    <a:pt x="9994" y="204470"/>
                  </a:lnTo>
                  <a:lnTo>
                    <a:pt x="10655" y="205740"/>
                  </a:lnTo>
                  <a:lnTo>
                    <a:pt x="9613" y="205740"/>
                  </a:lnTo>
                  <a:lnTo>
                    <a:pt x="11277" y="207010"/>
                  </a:lnTo>
                  <a:lnTo>
                    <a:pt x="10312" y="208280"/>
                  </a:lnTo>
                  <a:lnTo>
                    <a:pt x="10871" y="209550"/>
                  </a:lnTo>
                  <a:lnTo>
                    <a:pt x="9080" y="212090"/>
                  </a:lnTo>
                  <a:lnTo>
                    <a:pt x="10820" y="214630"/>
                  </a:lnTo>
                  <a:lnTo>
                    <a:pt x="9588" y="217170"/>
                  </a:lnTo>
                  <a:lnTo>
                    <a:pt x="10845" y="217170"/>
                  </a:lnTo>
                  <a:lnTo>
                    <a:pt x="12268" y="222250"/>
                  </a:lnTo>
                  <a:lnTo>
                    <a:pt x="12217" y="236220"/>
                  </a:lnTo>
                  <a:lnTo>
                    <a:pt x="12738" y="241300"/>
                  </a:lnTo>
                  <a:lnTo>
                    <a:pt x="11696" y="241300"/>
                  </a:lnTo>
                  <a:lnTo>
                    <a:pt x="13195" y="245110"/>
                  </a:lnTo>
                  <a:lnTo>
                    <a:pt x="12534" y="247650"/>
                  </a:lnTo>
                  <a:lnTo>
                    <a:pt x="12433" y="246380"/>
                  </a:lnTo>
                  <a:lnTo>
                    <a:pt x="12331" y="245110"/>
                  </a:lnTo>
                  <a:lnTo>
                    <a:pt x="12217" y="243840"/>
                  </a:lnTo>
                  <a:lnTo>
                    <a:pt x="11734" y="245110"/>
                  </a:lnTo>
                  <a:lnTo>
                    <a:pt x="12623" y="248920"/>
                  </a:lnTo>
                  <a:lnTo>
                    <a:pt x="13004" y="247650"/>
                  </a:lnTo>
                  <a:lnTo>
                    <a:pt x="13398" y="246380"/>
                  </a:lnTo>
                  <a:lnTo>
                    <a:pt x="14046" y="250190"/>
                  </a:lnTo>
                  <a:lnTo>
                    <a:pt x="13652" y="252145"/>
                  </a:lnTo>
                  <a:lnTo>
                    <a:pt x="13817" y="252730"/>
                  </a:lnTo>
                  <a:lnTo>
                    <a:pt x="14338" y="257810"/>
                  </a:lnTo>
                  <a:lnTo>
                    <a:pt x="14338" y="262890"/>
                  </a:lnTo>
                  <a:lnTo>
                    <a:pt x="14719" y="262890"/>
                  </a:lnTo>
                  <a:lnTo>
                    <a:pt x="15201" y="265430"/>
                  </a:lnTo>
                  <a:lnTo>
                    <a:pt x="15240" y="265938"/>
                  </a:lnTo>
                  <a:lnTo>
                    <a:pt x="15481" y="269240"/>
                  </a:lnTo>
                  <a:lnTo>
                    <a:pt x="15557" y="271780"/>
                  </a:lnTo>
                  <a:lnTo>
                    <a:pt x="15074" y="271780"/>
                  </a:lnTo>
                  <a:lnTo>
                    <a:pt x="14782" y="270510"/>
                  </a:lnTo>
                  <a:lnTo>
                    <a:pt x="14757" y="270675"/>
                  </a:lnTo>
                  <a:lnTo>
                    <a:pt x="14757" y="270332"/>
                  </a:lnTo>
                  <a:lnTo>
                    <a:pt x="14668" y="269849"/>
                  </a:lnTo>
                  <a:lnTo>
                    <a:pt x="14338" y="269697"/>
                  </a:lnTo>
                  <a:lnTo>
                    <a:pt x="14566" y="270078"/>
                  </a:lnTo>
                  <a:lnTo>
                    <a:pt x="14706" y="270497"/>
                  </a:lnTo>
                  <a:lnTo>
                    <a:pt x="14744" y="270802"/>
                  </a:lnTo>
                  <a:lnTo>
                    <a:pt x="14630" y="271780"/>
                  </a:lnTo>
                  <a:lnTo>
                    <a:pt x="14757" y="273050"/>
                  </a:lnTo>
                  <a:lnTo>
                    <a:pt x="15151" y="274320"/>
                  </a:lnTo>
                  <a:lnTo>
                    <a:pt x="14173" y="273050"/>
                  </a:lnTo>
                  <a:lnTo>
                    <a:pt x="14173" y="275590"/>
                  </a:lnTo>
                  <a:lnTo>
                    <a:pt x="15367" y="279400"/>
                  </a:lnTo>
                  <a:lnTo>
                    <a:pt x="15506" y="279400"/>
                  </a:lnTo>
                  <a:lnTo>
                    <a:pt x="15633" y="281940"/>
                  </a:lnTo>
                  <a:lnTo>
                    <a:pt x="14135" y="283210"/>
                  </a:lnTo>
                  <a:lnTo>
                    <a:pt x="16738" y="287020"/>
                  </a:lnTo>
                  <a:lnTo>
                    <a:pt x="16154" y="290830"/>
                  </a:lnTo>
                  <a:lnTo>
                    <a:pt x="15748" y="290830"/>
                  </a:lnTo>
                  <a:lnTo>
                    <a:pt x="15468" y="288290"/>
                  </a:lnTo>
                  <a:lnTo>
                    <a:pt x="15443" y="290830"/>
                  </a:lnTo>
                  <a:lnTo>
                    <a:pt x="15836" y="292100"/>
                  </a:lnTo>
                  <a:lnTo>
                    <a:pt x="16687" y="293370"/>
                  </a:lnTo>
                  <a:lnTo>
                    <a:pt x="16014" y="293370"/>
                  </a:lnTo>
                  <a:lnTo>
                    <a:pt x="17487" y="300990"/>
                  </a:lnTo>
                  <a:lnTo>
                    <a:pt x="15989" y="302260"/>
                  </a:lnTo>
                  <a:lnTo>
                    <a:pt x="17526" y="305701"/>
                  </a:lnTo>
                  <a:lnTo>
                    <a:pt x="17589" y="304800"/>
                  </a:lnTo>
                  <a:lnTo>
                    <a:pt x="17691" y="305701"/>
                  </a:lnTo>
                  <a:lnTo>
                    <a:pt x="17754" y="306209"/>
                  </a:lnTo>
                  <a:lnTo>
                    <a:pt x="18249" y="307340"/>
                  </a:lnTo>
                  <a:lnTo>
                    <a:pt x="17881" y="307340"/>
                  </a:lnTo>
                  <a:lnTo>
                    <a:pt x="18021" y="308610"/>
                  </a:lnTo>
                  <a:lnTo>
                    <a:pt x="17538" y="309651"/>
                  </a:lnTo>
                  <a:lnTo>
                    <a:pt x="17221" y="309651"/>
                  </a:lnTo>
                  <a:lnTo>
                    <a:pt x="18580" y="311150"/>
                  </a:lnTo>
                  <a:lnTo>
                    <a:pt x="17386" y="311150"/>
                  </a:lnTo>
                  <a:lnTo>
                    <a:pt x="17640" y="313690"/>
                  </a:lnTo>
                  <a:lnTo>
                    <a:pt x="16522" y="312420"/>
                  </a:lnTo>
                  <a:lnTo>
                    <a:pt x="16903" y="313690"/>
                  </a:lnTo>
                  <a:lnTo>
                    <a:pt x="18021" y="314960"/>
                  </a:lnTo>
                  <a:lnTo>
                    <a:pt x="18796" y="314960"/>
                  </a:lnTo>
                  <a:lnTo>
                    <a:pt x="18376" y="317500"/>
                  </a:lnTo>
                  <a:lnTo>
                    <a:pt x="19050" y="320040"/>
                  </a:lnTo>
                  <a:lnTo>
                    <a:pt x="18199" y="321310"/>
                  </a:lnTo>
                  <a:lnTo>
                    <a:pt x="17894" y="320040"/>
                  </a:lnTo>
                  <a:lnTo>
                    <a:pt x="18707" y="326390"/>
                  </a:lnTo>
                  <a:lnTo>
                    <a:pt x="15798" y="330200"/>
                  </a:lnTo>
                  <a:lnTo>
                    <a:pt x="15887" y="330403"/>
                  </a:lnTo>
                  <a:lnTo>
                    <a:pt x="17716" y="334010"/>
                  </a:lnTo>
                  <a:lnTo>
                    <a:pt x="17424" y="334010"/>
                  </a:lnTo>
                  <a:lnTo>
                    <a:pt x="17602" y="336550"/>
                  </a:lnTo>
                  <a:lnTo>
                    <a:pt x="16776" y="336550"/>
                  </a:lnTo>
                  <a:lnTo>
                    <a:pt x="18364" y="341630"/>
                  </a:lnTo>
                  <a:lnTo>
                    <a:pt x="17843" y="341630"/>
                  </a:lnTo>
                  <a:lnTo>
                    <a:pt x="17907" y="345440"/>
                  </a:lnTo>
                  <a:lnTo>
                    <a:pt x="18618" y="351790"/>
                  </a:lnTo>
                  <a:lnTo>
                    <a:pt x="19126" y="355600"/>
                  </a:lnTo>
                  <a:lnTo>
                    <a:pt x="18821" y="355600"/>
                  </a:lnTo>
                  <a:lnTo>
                    <a:pt x="20002" y="360680"/>
                  </a:lnTo>
                  <a:lnTo>
                    <a:pt x="18681" y="360680"/>
                  </a:lnTo>
                  <a:lnTo>
                    <a:pt x="19519" y="364490"/>
                  </a:lnTo>
                  <a:lnTo>
                    <a:pt x="19265" y="364490"/>
                  </a:lnTo>
                  <a:lnTo>
                    <a:pt x="19189" y="363613"/>
                  </a:lnTo>
                  <a:lnTo>
                    <a:pt x="19177" y="363956"/>
                  </a:lnTo>
                  <a:lnTo>
                    <a:pt x="19202" y="364286"/>
                  </a:lnTo>
                  <a:lnTo>
                    <a:pt x="19278" y="364617"/>
                  </a:lnTo>
                  <a:lnTo>
                    <a:pt x="19519" y="367030"/>
                  </a:lnTo>
                  <a:lnTo>
                    <a:pt x="18973" y="367030"/>
                  </a:lnTo>
                  <a:lnTo>
                    <a:pt x="20256" y="369570"/>
                  </a:lnTo>
                  <a:lnTo>
                    <a:pt x="18999" y="372427"/>
                  </a:lnTo>
                  <a:lnTo>
                    <a:pt x="19431" y="373380"/>
                  </a:lnTo>
                  <a:lnTo>
                    <a:pt x="20205" y="375920"/>
                  </a:lnTo>
                  <a:lnTo>
                    <a:pt x="20866" y="377190"/>
                  </a:lnTo>
                  <a:lnTo>
                    <a:pt x="21170" y="381000"/>
                  </a:lnTo>
                  <a:lnTo>
                    <a:pt x="20256" y="377190"/>
                  </a:lnTo>
                  <a:lnTo>
                    <a:pt x="19977" y="379730"/>
                  </a:lnTo>
                  <a:lnTo>
                    <a:pt x="20053" y="381000"/>
                  </a:lnTo>
                  <a:lnTo>
                    <a:pt x="20116" y="382270"/>
                  </a:lnTo>
                  <a:lnTo>
                    <a:pt x="21043" y="383540"/>
                  </a:lnTo>
                  <a:lnTo>
                    <a:pt x="20967" y="384810"/>
                  </a:lnTo>
                  <a:lnTo>
                    <a:pt x="20878" y="386397"/>
                  </a:lnTo>
                  <a:lnTo>
                    <a:pt x="20828" y="387350"/>
                  </a:lnTo>
                  <a:lnTo>
                    <a:pt x="20307" y="387350"/>
                  </a:lnTo>
                  <a:lnTo>
                    <a:pt x="20510" y="388620"/>
                  </a:lnTo>
                  <a:lnTo>
                    <a:pt x="20955" y="389890"/>
                  </a:lnTo>
                  <a:lnTo>
                    <a:pt x="21069" y="391160"/>
                  </a:lnTo>
                  <a:lnTo>
                    <a:pt x="21145" y="391833"/>
                  </a:lnTo>
                  <a:lnTo>
                    <a:pt x="22250" y="394970"/>
                  </a:lnTo>
                  <a:lnTo>
                    <a:pt x="19710" y="396240"/>
                  </a:lnTo>
                  <a:lnTo>
                    <a:pt x="22174" y="398780"/>
                  </a:lnTo>
                  <a:lnTo>
                    <a:pt x="21869" y="401320"/>
                  </a:lnTo>
                  <a:lnTo>
                    <a:pt x="22402" y="403860"/>
                  </a:lnTo>
                  <a:lnTo>
                    <a:pt x="21361" y="403860"/>
                  </a:lnTo>
                  <a:lnTo>
                    <a:pt x="22364" y="408940"/>
                  </a:lnTo>
                  <a:lnTo>
                    <a:pt x="23672" y="417830"/>
                  </a:lnTo>
                  <a:lnTo>
                    <a:pt x="23850" y="417830"/>
                  </a:lnTo>
                  <a:lnTo>
                    <a:pt x="23050" y="421640"/>
                  </a:lnTo>
                  <a:lnTo>
                    <a:pt x="23952" y="421640"/>
                  </a:lnTo>
                  <a:lnTo>
                    <a:pt x="24498" y="427990"/>
                  </a:lnTo>
                  <a:lnTo>
                    <a:pt x="22733" y="435610"/>
                  </a:lnTo>
                  <a:lnTo>
                    <a:pt x="23571" y="443230"/>
                  </a:lnTo>
                  <a:lnTo>
                    <a:pt x="22669" y="443230"/>
                  </a:lnTo>
                  <a:lnTo>
                    <a:pt x="23761" y="445770"/>
                  </a:lnTo>
                  <a:lnTo>
                    <a:pt x="23837" y="453390"/>
                  </a:lnTo>
                  <a:lnTo>
                    <a:pt x="24130" y="463550"/>
                  </a:lnTo>
                  <a:lnTo>
                    <a:pt x="24523" y="469900"/>
                  </a:lnTo>
                  <a:lnTo>
                    <a:pt x="25603" y="473710"/>
                  </a:lnTo>
                  <a:lnTo>
                    <a:pt x="26200" y="476250"/>
                  </a:lnTo>
                  <a:lnTo>
                    <a:pt x="26149" y="478790"/>
                  </a:lnTo>
                  <a:lnTo>
                    <a:pt x="27139" y="485140"/>
                  </a:lnTo>
                  <a:lnTo>
                    <a:pt x="27241" y="486410"/>
                  </a:lnTo>
                  <a:lnTo>
                    <a:pt x="27520" y="490220"/>
                  </a:lnTo>
                  <a:lnTo>
                    <a:pt x="27559" y="496570"/>
                  </a:lnTo>
                  <a:lnTo>
                    <a:pt x="27152" y="496570"/>
                  </a:lnTo>
                  <a:lnTo>
                    <a:pt x="27063" y="497065"/>
                  </a:lnTo>
                  <a:lnTo>
                    <a:pt x="27724" y="497840"/>
                  </a:lnTo>
                  <a:lnTo>
                    <a:pt x="26987" y="500075"/>
                  </a:lnTo>
                  <a:lnTo>
                    <a:pt x="26936" y="501650"/>
                  </a:lnTo>
                  <a:lnTo>
                    <a:pt x="27533" y="500380"/>
                  </a:lnTo>
                  <a:lnTo>
                    <a:pt x="28282" y="501650"/>
                  </a:lnTo>
                  <a:lnTo>
                    <a:pt x="28168" y="504190"/>
                  </a:lnTo>
                  <a:lnTo>
                    <a:pt x="27190" y="505460"/>
                  </a:lnTo>
                  <a:lnTo>
                    <a:pt x="28257" y="508000"/>
                  </a:lnTo>
                  <a:lnTo>
                    <a:pt x="28130" y="509270"/>
                  </a:lnTo>
                  <a:lnTo>
                    <a:pt x="28486" y="509270"/>
                  </a:lnTo>
                  <a:lnTo>
                    <a:pt x="27368" y="510540"/>
                  </a:lnTo>
                  <a:lnTo>
                    <a:pt x="27660" y="511810"/>
                  </a:lnTo>
                  <a:lnTo>
                    <a:pt x="28168" y="515620"/>
                  </a:lnTo>
                  <a:lnTo>
                    <a:pt x="29387" y="516890"/>
                  </a:lnTo>
                  <a:lnTo>
                    <a:pt x="29006" y="516890"/>
                  </a:lnTo>
                  <a:lnTo>
                    <a:pt x="28917" y="518160"/>
                  </a:lnTo>
                  <a:lnTo>
                    <a:pt x="28841" y="519430"/>
                  </a:lnTo>
                  <a:lnTo>
                    <a:pt x="28511" y="518160"/>
                  </a:lnTo>
                  <a:lnTo>
                    <a:pt x="28625" y="523240"/>
                  </a:lnTo>
                  <a:lnTo>
                    <a:pt x="28740" y="528320"/>
                  </a:lnTo>
                  <a:lnTo>
                    <a:pt x="29070" y="527050"/>
                  </a:lnTo>
                  <a:lnTo>
                    <a:pt x="29972" y="525780"/>
                  </a:lnTo>
                  <a:lnTo>
                    <a:pt x="30721" y="529590"/>
                  </a:lnTo>
                  <a:lnTo>
                    <a:pt x="30403" y="530860"/>
                  </a:lnTo>
                  <a:lnTo>
                    <a:pt x="29540" y="528320"/>
                  </a:lnTo>
                  <a:lnTo>
                    <a:pt x="29095" y="530860"/>
                  </a:lnTo>
                  <a:lnTo>
                    <a:pt x="29756" y="530860"/>
                  </a:lnTo>
                  <a:lnTo>
                    <a:pt x="30530" y="533400"/>
                  </a:lnTo>
                  <a:lnTo>
                    <a:pt x="30822" y="535940"/>
                  </a:lnTo>
                  <a:lnTo>
                    <a:pt x="30619" y="537210"/>
                  </a:lnTo>
                  <a:lnTo>
                    <a:pt x="30200" y="537210"/>
                  </a:lnTo>
                  <a:lnTo>
                    <a:pt x="30657" y="539750"/>
                  </a:lnTo>
                  <a:lnTo>
                    <a:pt x="29121" y="539750"/>
                  </a:lnTo>
                  <a:lnTo>
                    <a:pt x="29222" y="541020"/>
                  </a:lnTo>
                  <a:lnTo>
                    <a:pt x="29324" y="542290"/>
                  </a:lnTo>
                  <a:lnTo>
                    <a:pt x="30162" y="544830"/>
                  </a:lnTo>
                  <a:lnTo>
                    <a:pt x="29565" y="546100"/>
                  </a:lnTo>
                  <a:lnTo>
                    <a:pt x="31115" y="546100"/>
                  </a:lnTo>
                  <a:lnTo>
                    <a:pt x="31584" y="548640"/>
                  </a:lnTo>
                  <a:lnTo>
                    <a:pt x="30111" y="547370"/>
                  </a:lnTo>
                  <a:lnTo>
                    <a:pt x="30010" y="548640"/>
                  </a:lnTo>
                  <a:lnTo>
                    <a:pt x="30822" y="549910"/>
                  </a:lnTo>
                  <a:lnTo>
                    <a:pt x="30568" y="553720"/>
                  </a:lnTo>
                  <a:lnTo>
                    <a:pt x="29794" y="554990"/>
                  </a:lnTo>
                  <a:lnTo>
                    <a:pt x="32181" y="556260"/>
                  </a:lnTo>
                  <a:lnTo>
                    <a:pt x="29387" y="562610"/>
                  </a:lnTo>
                  <a:lnTo>
                    <a:pt x="31343" y="563880"/>
                  </a:lnTo>
                  <a:lnTo>
                    <a:pt x="30378" y="566420"/>
                  </a:lnTo>
                  <a:lnTo>
                    <a:pt x="32092" y="566420"/>
                  </a:lnTo>
                  <a:lnTo>
                    <a:pt x="32397" y="568960"/>
                  </a:lnTo>
                  <a:lnTo>
                    <a:pt x="31940" y="570230"/>
                  </a:lnTo>
                  <a:lnTo>
                    <a:pt x="31013" y="570230"/>
                  </a:lnTo>
                  <a:lnTo>
                    <a:pt x="30518" y="571500"/>
                  </a:lnTo>
                  <a:lnTo>
                    <a:pt x="32499" y="572770"/>
                  </a:lnTo>
                  <a:lnTo>
                    <a:pt x="32423" y="574040"/>
                  </a:lnTo>
                  <a:lnTo>
                    <a:pt x="32346" y="575310"/>
                  </a:lnTo>
                  <a:lnTo>
                    <a:pt x="32258" y="576580"/>
                  </a:lnTo>
                  <a:lnTo>
                    <a:pt x="32181" y="577850"/>
                  </a:lnTo>
                  <a:lnTo>
                    <a:pt x="32105" y="579120"/>
                  </a:lnTo>
                  <a:lnTo>
                    <a:pt x="31953" y="581660"/>
                  </a:lnTo>
                  <a:lnTo>
                    <a:pt x="32042" y="588010"/>
                  </a:lnTo>
                  <a:lnTo>
                    <a:pt x="32105" y="591820"/>
                  </a:lnTo>
                  <a:lnTo>
                    <a:pt x="32194" y="595630"/>
                  </a:lnTo>
                  <a:lnTo>
                    <a:pt x="32308" y="600710"/>
                  </a:lnTo>
                  <a:lnTo>
                    <a:pt x="32016" y="608330"/>
                  </a:lnTo>
                  <a:lnTo>
                    <a:pt x="32118" y="612140"/>
                  </a:lnTo>
                  <a:lnTo>
                    <a:pt x="32893" y="617220"/>
                  </a:lnTo>
                  <a:lnTo>
                    <a:pt x="33020" y="618490"/>
                  </a:lnTo>
                  <a:lnTo>
                    <a:pt x="33515" y="623570"/>
                  </a:lnTo>
                  <a:lnTo>
                    <a:pt x="33769" y="629920"/>
                  </a:lnTo>
                  <a:lnTo>
                    <a:pt x="33489" y="628650"/>
                  </a:lnTo>
                  <a:lnTo>
                    <a:pt x="33388" y="631190"/>
                  </a:lnTo>
                  <a:lnTo>
                    <a:pt x="33286" y="633730"/>
                  </a:lnTo>
                  <a:lnTo>
                    <a:pt x="33235" y="635000"/>
                  </a:lnTo>
                  <a:lnTo>
                    <a:pt x="33921" y="631190"/>
                  </a:lnTo>
                  <a:lnTo>
                    <a:pt x="34290" y="632460"/>
                  </a:lnTo>
                  <a:lnTo>
                    <a:pt x="34531" y="633730"/>
                  </a:lnTo>
                  <a:lnTo>
                    <a:pt x="34658" y="635000"/>
                  </a:lnTo>
                  <a:lnTo>
                    <a:pt x="33845" y="642620"/>
                  </a:lnTo>
                  <a:lnTo>
                    <a:pt x="33921" y="651510"/>
                  </a:lnTo>
                  <a:lnTo>
                    <a:pt x="34899" y="660400"/>
                  </a:lnTo>
                  <a:lnTo>
                    <a:pt x="37325" y="665480"/>
                  </a:lnTo>
                  <a:lnTo>
                    <a:pt x="33083" y="664210"/>
                  </a:lnTo>
                  <a:lnTo>
                    <a:pt x="34429" y="668020"/>
                  </a:lnTo>
                  <a:lnTo>
                    <a:pt x="34112" y="668020"/>
                  </a:lnTo>
                  <a:lnTo>
                    <a:pt x="34836" y="673100"/>
                  </a:lnTo>
                  <a:lnTo>
                    <a:pt x="35814" y="678180"/>
                  </a:lnTo>
                  <a:lnTo>
                    <a:pt x="37071" y="681990"/>
                  </a:lnTo>
                  <a:lnTo>
                    <a:pt x="34861" y="681990"/>
                  </a:lnTo>
                  <a:lnTo>
                    <a:pt x="37261" y="685800"/>
                  </a:lnTo>
                  <a:lnTo>
                    <a:pt x="37007" y="685800"/>
                  </a:lnTo>
                  <a:lnTo>
                    <a:pt x="36512" y="687070"/>
                  </a:lnTo>
                  <a:lnTo>
                    <a:pt x="36423" y="690880"/>
                  </a:lnTo>
                  <a:lnTo>
                    <a:pt x="35763" y="690880"/>
                  </a:lnTo>
                  <a:lnTo>
                    <a:pt x="36969" y="692150"/>
                  </a:lnTo>
                  <a:lnTo>
                    <a:pt x="36068" y="693420"/>
                  </a:lnTo>
                  <a:lnTo>
                    <a:pt x="36118" y="695960"/>
                  </a:lnTo>
                  <a:lnTo>
                    <a:pt x="37147" y="703580"/>
                  </a:lnTo>
                  <a:lnTo>
                    <a:pt x="35356" y="706120"/>
                  </a:lnTo>
                  <a:lnTo>
                    <a:pt x="36347" y="712470"/>
                  </a:lnTo>
                  <a:lnTo>
                    <a:pt x="36410" y="713740"/>
                  </a:lnTo>
                  <a:lnTo>
                    <a:pt x="36487" y="715010"/>
                  </a:lnTo>
                  <a:lnTo>
                    <a:pt x="36550" y="716280"/>
                  </a:lnTo>
                  <a:lnTo>
                    <a:pt x="36626" y="717499"/>
                  </a:lnTo>
                  <a:lnTo>
                    <a:pt x="36830" y="721360"/>
                  </a:lnTo>
                  <a:lnTo>
                    <a:pt x="37007" y="728980"/>
                  </a:lnTo>
                  <a:lnTo>
                    <a:pt x="37007" y="737870"/>
                  </a:lnTo>
                  <a:lnTo>
                    <a:pt x="38138" y="741680"/>
                  </a:lnTo>
                  <a:lnTo>
                    <a:pt x="38112" y="744220"/>
                  </a:lnTo>
                  <a:lnTo>
                    <a:pt x="37096" y="746760"/>
                  </a:lnTo>
                  <a:lnTo>
                    <a:pt x="37503" y="749300"/>
                  </a:lnTo>
                  <a:lnTo>
                    <a:pt x="38963" y="751840"/>
                  </a:lnTo>
                  <a:lnTo>
                    <a:pt x="38328" y="754380"/>
                  </a:lnTo>
                  <a:lnTo>
                    <a:pt x="38049" y="754380"/>
                  </a:lnTo>
                  <a:lnTo>
                    <a:pt x="38341" y="756920"/>
                  </a:lnTo>
                  <a:lnTo>
                    <a:pt x="37833" y="759460"/>
                  </a:lnTo>
                  <a:lnTo>
                    <a:pt x="38912" y="762000"/>
                  </a:lnTo>
                  <a:lnTo>
                    <a:pt x="38938" y="764540"/>
                  </a:lnTo>
                  <a:lnTo>
                    <a:pt x="38696" y="765810"/>
                  </a:lnTo>
                  <a:lnTo>
                    <a:pt x="39217" y="765810"/>
                  </a:lnTo>
                  <a:lnTo>
                    <a:pt x="37325" y="772160"/>
                  </a:lnTo>
                  <a:lnTo>
                    <a:pt x="37515" y="812800"/>
                  </a:lnTo>
                  <a:lnTo>
                    <a:pt x="37871" y="834390"/>
                  </a:lnTo>
                  <a:lnTo>
                    <a:pt x="38100" y="845820"/>
                  </a:lnTo>
                  <a:lnTo>
                    <a:pt x="38227" y="850900"/>
                  </a:lnTo>
                  <a:lnTo>
                    <a:pt x="38481" y="861060"/>
                  </a:lnTo>
                  <a:lnTo>
                    <a:pt x="39014" y="876300"/>
                  </a:lnTo>
                  <a:lnTo>
                    <a:pt x="39700" y="890270"/>
                  </a:lnTo>
                  <a:lnTo>
                    <a:pt x="40500" y="904151"/>
                  </a:lnTo>
                  <a:lnTo>
                    <a:pt x="40601" y="905510"/>
                  </a:lnTo>
                  <a:lnTo>
                    <a:pt x="40703" y="906780"/>
                  </a:lnTo>
                  <a:lnTo>
                    <a:pt x="40805" y="908050"/>
                  </a:lnTo>
                  <a:lnTo>
                    <a:pt x="40906" y="909320"/>
                  </a:lnTo>
                  <a:lnTo>
                    <a:pt x="40995" y="910590"/>
                  </a:lnTo>
                  <a:lnTo>
                    <a:pt x="41097" y="911860"/>
                  </a:lnTo>
                  <a:lnTo>
                    <a:pt x="41490" y="916940"/>
                  </a:lnTo>
                  <a:lnTo>
                    <a:pt x="42722" y="928370"/>
                  </a:lnTo>
                  <a:lnTo>
                    <a:pt x="44221" y="938530"/>
                  </a:lnTo>
                  <a:lnTo>
                    <a:pt x="44272" y="938720"/>
                  </a:lnTo>
                  <a:lnTo>
                    <a:pt x="45999" y="946150"/>
                  </a:lnTo>
                  <a:lnTo>
                    <a:pt x="46901" y="947420"/>
                  </a:lnTo>
                  <a:lnTo>
                    <a:pt x="47523" y="949960"/>
                  </a:lnTo>
                  <a:lnTo>
                    <a:pt x="48577" y="948690"/>
                  </a:lnTo>
                  <a:lnTo>
                    <a:pt x="48717" y="949718"/>
                  </a:lnTo>
                  <a:lnTo>
                    <a:pt x="48831" y="949960"/>
                  </a:lnTo>
                  <a:lnTo>
                    <a:pt x="48933" y="950175"/>
                  </a:lnTo>
                  <a:lnTo>
                    <a:pt x="50596" y="953770"/>
                  </a:lnTo>
                  <a:lnTo>
                    <a:pt x="51676" y="951230"/>
                  </a:lnTo>
                  <a:lnTo>
                    <a:pt x="51752" y="951611"/>
                  </a:lnTo>
                  <a:lnTo>
                    <a:pt x="51917" y="952500"/>
                  </a:lnTo>
                  <a:lnTo>
                    <a:pt x="52565" y="952500"/>
                  </a:lnTo>
                  <a:lnTo>
                    <a:pt x="51854" y="951230"/>
                  </a:lnTo>
                  <a:lnTo>
                    <a:pt x="51155" y="949960"/>
                  </a:lnTo>
                  <a:lnTo>
                    <a:pt x="50647" y="949960"/>
                  </a:lnTo>
                  <a:lnTo>
                    <a:pt x="50685" y="948690"/>
                  </a:lnTo>
                  <a:lnTo>
                    <a:pt x="51054" y="947420"/>
                  </a:lnTo>
                  <a:lnTo>
                    <a:pt x="51777" y="946150"/>
                  </a:lnTo>
                  <a:lnTo>
                    <a:pt x="51104" y="944880"/>
                  </a:lnTo>
                  <a:lnTo>
                    <a:pt x="48831" y="943610"/>
                  </a:lnTo>
                  <a:lnTo>
                    <a:pt x="49771" y="939800"/>
                  </a:lnTo>
                  <a:lnTo>
                    <a:pt x="49784" y="938530"/>
                  </a:lnTo>
                  <a:lnTo>
                    <a:pt x="50939" y="939800"/>
                  </a:lnTo>
                  <a:lnTo>
                    <a:pt x="50977" y="939584"/>
                  </a:lnTo>
                  <a:lnTo>
                    <a:pt x="51206" y="938530"/>
                  </a:lnTo>
                  <a:lnTo>
                    <a:pt x="51269" y="939584"/>
                  </a:lnTo>
                  <a:lnTo>
                    <a:pt x="51549" y="938720"/>
                  </a:lnTo>
                  <a:lnTo>
                    <a:pt x="52336" y="940892"/>
                  </a:lnTo>
                  <a:lnTo>
                    <a:pt x="52235" y="939800"/>
                  </a:lnTo>
                  <a:lnTo>
                    <a:pt x="52133" y="938720"/>
                  </a:lnTo>
                  <a:lnTo>
                    <a:pt x="52019" y="937260"/>
                  </a:lnTo>
                  <a:lnTo>
                    <a:pt x="52971" y="937260"/>
                  </a:lnTo>
                  <a:lnTo>
                    <a:pt x="53428" y="937260"/>
                  </a:lnTo>
                  <a:lnTo>
                    <a:pt x="53378" y="935888"/>
                  </a:lnTo>
                  <a:lnTo>
                    <a:pt x="53327" y="934720"/>
                  </a:lnTo>
                  <a:lnTo>
                    <a:pt x="54102" y="934720"/>
                  </a:lnTo>
                  <a:lnTo>
                    <a:pt x="53225" y="930910"/>
                  </a:lnTo>
                  <a:lnTo>
                    <a:pt x="55181" y="930910"/>
                  </a:lnTo>
                  <a:lnTo>
                    <a:pt x="52235" y="927100"/>
                  </a:lnTo>
                  <a:lnTo>
                    <a:pt x="54063" y="924560"/>
                  </a:lnTo>
                  <a:lnTo>
                    <a:pt x="54559" y="928370"/>
                  </a:lnTo>
                  <a:lnTo>
                    <a:pt x="54610" y="927100"/>
                  </a:lnTo>
                  <a:lnTo>
                    <a:pt x="54724" y="924560"/>
                  </a:lnTo>
                  <a:lnTo>
                    <a:pt x="55359" y="925830"/>
                  </a:lnTo>
                  <a:lnTo>
                    <a:pt x="55333" y="924560"/>
                  </a:lnTo>
                  <a:lnTo>
                    <a:pt x="55232" y="920750"/>
                  </a:lnTo>
                  <a:lnTo>
                    <a:pt x="55168" y="918210"/>
                  </a:lnTo>
                  <a:lnTo>
                    <a:pt x="55435" y="918210"/>
                  </a:lnTo>
                  <a:lnTo>
                    <a:pt x="55613" y="919492"/>
                  </a:lnTo>
                  <a:lnTo>
                    <a:pt x="56210" y="918210"/>
                  </a:lnTo>
                  <a:lnTo>
                    <a:pt x="55181" y="916940"/>
                  </a:lnTo>
                  <a:lnTo>
                    <a:pt x="55181" y="915670"/>
                  </a:lnTo>
                  <a:lnTo>
                    <a:pt x="55727" y="915670"/>
                  </a:lnTo>
                  <a:lnTo>
                    <a:pt x="55105" y="910590"/>
                  </a:lnTo>
                  <a:lnTo>
                    <a:pt x="56400" y="911860"/>
                  </a:lnTo>
                  <a:lnTo>
                    <a:pt x="56603" y="910590"/>
                  </a:lnTo>
                  <a:lnTo>
                    <a:pt x="56807" y="909320"/>
                  </a:lnTo>
                  <a:lnTo>
                    <a:pt x="57226" y="906780"/>
                  </a:lnTo>
                  <a:lnTo>
                    <a:pt x="54724" y="909320"/>
                  </a:lnTo>
                  <a:lnTo>
                    <a:pt x="55422" y="905510"/>
                  </a:lnTo>
                  <a:lnTo>
                    <a:pt x="56210" y="904240"/>
                  </a:lnTo>
                  <a:lnTo>
                    <a:pt x="55651" y="908050"/>
                  </a:lnTo>
                  <a:lnTo>
                    <a:pt x="56438" y="906780"/>
                  </a:lnTo>
                  <a:lnTo>
                    <a:pt x="56362" y="905510"/>
                  </a:lnTo>
                  <a:lnTo>
                    <a:pt x="56222" y="904214"/>
                  </a:lnTo>
                  <a:lnTo>
                    <a:pt x="56184" y="902970"/>
                  </a:lnTo>
                  <a:lnTo>
                    <a:pt x="56095" y="901700"/>
                  </a:lnTo>
                  <a:lnTo>
                    <a:pt x="57023" y="902970"/>
                  </a:lnTo>
                  <a:lnTo>
                    <a:pt x="57429" y="902970"/>
                  </a:lnTo>
                  <a:lnTo>
                    <a:pt x="57619" y="901700"/>
                  </a:lnTo>
                  <a:lnTo>
                    <a:pt x="58381" y="896620"/>
                  </a:lnTo>
                  <a:lnTo>
                    <a:pt x="59893" y="889000"/>
                  </a:lnTo>
                  <a:lnTo>
                    <a:pt x="60998" y="882650"/>
                  </a:lnTo>
                  <a:lnTo>
                    <a:pt x="60909" y="875030"/>
                  </a:lnTo>
                  <a:lnTo>
                    <a:pt x="61620" y="873074"/>
                  </a:lnTo>
                  <a:lnTo>
                    <a:pt x="61506" y="872490"/>
                  </a:lnTo>
                  <a:lnTo>
                    <a:pt x="60807" y="868680"/>
                  </a:lnTo>
                  <a:lnTo>
                    <a:pt x="64058" y="866140"/>
                  </a:lnTo>
                  <a:lnTo>
                    <a:pt x="63817" y="858520"/>
                  </a:lnTo>
                  <a:lnTo>
                    <a:pt x="63042" y="858520"/>
                  </a:lnTo>
                  <a:lnTo>
                    <a:pt x="64084" y="850900"/>
                  </a:lnTo>
                  <a:lnTo>
                    <a:pt x="64185" y="834390"/>
                  </a:lnTo>
                  <a:lnTo>
                    <a:pt x="64249" y="831850"/>
                  </a:lnTo>
                  <a:lnTo>
                    <a:pt x="64350" y="828040"/>
                  </a:lnTo>
                  <a:lnTo>
                    <a:pt x="64389" y="826770"/>
                  </a:lnTo>
                  <a:lnTo>
                    <a:pt x="63881" y="828040"/>
                  </a:lnTo>
                  <a:lnTo>
                    <a:pt x="63220" y="825500"/>
                  </a:lnTo>
                  <a:lnTo>
                    <a:pt x="62776" y="824230"/>
                  </a:lnTo>
                  <a:lnTo>
                    <a:pt x="62674" y="822960"/>
                  </a:lnTo>
                  <a:lnTo>
                    <a:pt x="62560" y="821690"/>
                  </a:lnTo>
                  <a:lnTo>
                    <a:pt x="62953" y="821690"/>
                  </a:lnTo>
                  <a:lnTo>
                    <a:pt x="63842" y="812800"/>
                  </a:lnTo>
                  <a:lnTo>
                    <a:pt x="64033" y="805180"/>
                  </a:lnTo>
                  <a:lnTo>
                    <a:pt x="64147" y="789940"/>
                  </a:lnTo>
                  <a:lnTo>
                    <a:pt x="64363" y="777240"/>
                  </a:lnTo>
                  <a:lnTo>
                    <a:pt x="63792" y="762000"/>
                  </a:lnTo>
                  <a:lnTo>
                    <a:pt x="63728" y="756920"/>
                  </a:lnTo>
                  <a:lnTo>
                    <a:pt x="63614" y="746760"/>
                  </a:lnTo>
                  <a:lnTo>
                    <a:pt x="63512" y="737870"/>
                  </a:lnTo>
                  <a:lnTo>
                    <a:pt x="63411" y="730250"/>
                  </a:lnTo>
                  <a:lnTo>
                    <a:pt x="63373" y="728980"/>
                  </a:lnTo>
                  <a:lnTo>
                    <a:pt x="62979" y="717499"/>
                  </a:lnTo>
                  <a:lnTo>
                    <a:pt x="61099" y="716280"/>
                  </a:lnTo>
                  <a:lnTo>
                    <a:pt x="61455" y="713740"/>
                  </a:lnTo>
                  <a:lnTo>
                    <a:pt x="64477" y="707390"/>
                  </a:lnTo>
                  <a:close/>
                </a:path>
                <a:path w="470534" h="990600">
                  <a:moveTo>
                    <a:pt x="82270" y="985939"/>
                  </a:moveTo>
                  <a:lnTo>
                    <a:pt x="82207" y="985253"/>
                  </a:lnTo>
                  <a:lnTo>
                    <a:pt x="82105" y="987310"/>
                  </a:lnTo>
                  <a:lnTo>
                    <a:pt x="82232" y="986624"/>
                  </a:lnTo>
                  <a:lnTo>
                    <a:pt x="82270" y="985939"/>
                  </a:lnTo>
                  <a:close/>
                </a:path>
                <a:path w="470534" h="990600">
                  <a:moveTo>
                    <a:pt x="82397" y="981633"/>
                  </a:moveTo>
                  <a:lnTo>
                    <a:pt x="82092" y="982827"/>
                  </a:lnTo>
                  <a:lnTo>
                    <a:pt x="82042" y="984021"/>
                  </a:lnTo>
                  <a:lnTo>
                    <a:pt x="82207" y="985253"/>
                  </a:lnTo>
                  <a:lnTo>
                    <a:pt x="82397" y="981633"/>
                  </a:lnTo>
                  <a:close/>
                </a:path>
                <a:path w="470534" h="990600">
                  <a:moveTo>
                    <a:pt x="82956" y="987094"/>
                  </a:moveTo>
                  <a:lnTo>
                    <a:pt x="81686" y="987971"/>
                  </a:lnTo>
                  <a:lnTo>
                    <a:pt x="82397" y="987971"/>
                  </a:lnTo>
                  <a:lnTo>
                    <a:pt x="82956" y="987094"/>
                  </a:lnTo>
                  <a:close/>
                </a:path>
                <a:path w="470534" h="990600">
                  <a:moveTo>
                    <a:pt x="83642" y="985926"/>
                  </a:moveTo>
                  <a:lnTo>
                    <a:pt x="82956" y="987094"/>
                  </a:lnTo>
                  <a:lnTo>
                    <a:pt x="83527" y="986701"/>
                  </a:lnTo>
                  <a:lnTo>
                    <a:pt x="83642" y="985926"/>
                  </a:lnTo>
                  <a:close/>
                </a:path>
                <a:path w="470534" h="990600">
                  <a:moveTo>
                    <a:pt x="86118" y="987094"/>
                  </a:moveTo>
                  <a:lnTo>
                    <a:pt x="86067" y="986701"/>
                  </a:lnTo>
                  <a:lnTo>
                    <a:pt x="85598" y="986701"/>
                  </a:lnTo>
                  <a:lnTo>
                    <a:pt x="85839" y="985926"/>
                  </a:lnTo>
                  <a:lnTo>
                    <a:pt x="83972" y="985926"/>
                  </a:lnTo>
                  <a:lnTo>
                    <a:pt x="84061" y="987094"/>
                  </a:lnTo>
                  <a:lnTo>
                    <a:pt x="84124" y="987971"/>
                  </a:lnTo>
                  <a:lnTo>
                    <a:pt x="84213" y="989241"/>
                  </a:lnTo>
                  <a:lnTo>
                    <a:pt x="84315" y="990511"/>
                  </a:lnTo>
                  <a:lnTo>
                    <a:pt x="86118" y="987094"/>
                  </a:lnTo>
                  <a:close/>
                </a:path>
                <a:path w="470534" h="990600">
                  <a:moveTo>
                    <a:pt x="86321" y="986701"/>
                  </a:moveTo>
                  <a:lnTo>
                    <a:pt x="86118" y="987094"/>
                  </a:lnTo>
                  <a:lnTo>
                    <a:pt x="86182" y="987590"/>
                  </a:lnTo>
                  <a:lnTo>
                    <a:pt x="86271" y="987094"/>
                  </a:lnTo>
                  <a:lnTo>
                    <a:pt x="86321" y="986701"/>
                  </a:lnTo>
                  <a:close/>
                </a:path>
                <a:path w="470534" h="990600">
                  <a:moveTo>
                    <a:pt x="86410" y="989241"/>
                  </a:moveTo>
                  <a:lnTo>
                    <a:pt x="86131" y="987971"/>
                  </a:lnTo>
                  <a:lnTo>
                    <a:pt x="85928" y="989241"/>
                  </a:lnTo>
                  <a:lnTo>
                    <a:pt x="86410" y="989241"/>
                  </a:lnTo>
                  <a:close/>
                </a:path>
                <a:path w="470534" h="990600">
                  <a:moveTo>
                    <a:pt x="87579" y="984897"/>
                  </a:moveTo>
                  <a:lnTo>
                    <a:pt x="87172" y="985723"/>
                  </a:lnTo>
                  <a:lnTo>
                    <a:pt x="87363" y="985469"/>
                  </a:lnTo>
                  <a:lnTo>
                    <a:pt x="87503" y="985189"/>
                  </a:lnTo>
                  <a:lnTo>
                    <a:pt x="87579" y="984897"/>
                  </a:lnTo>
                  <a:close/>
                </a:path>
                <a:path w="470534" h="990600">
                  <a:moveTo>
                    <a:pt x="88049" y="983957"/>
                  </a:moveTo>
                  <a:lnTo>
                    <a:pt x="87909" y="984008"/>
                  </a:lnTo>
                  <a:lnTo>
                    <a:pt x="87769" y="984084"/>
                  </a:lnTo>
                  <a:lnTo>
                    <a:pt x="87642" y="984148"/>
                  </a:lnTo>
                  <a:lnTo>
                    <a:pt x="87668" y="984402"/>
                  </a:lnTo>
                  <a:lnTo>
                    <a:pt x="87642" y="984656"/>
                  </a:lnTo>
                  <a:lnTo>
                    <a:pt x="87579" y="984897"/>
                  </a:lnTo>
                  <a:lnTo>
                    <a:pt x="88049" y="983957"/>
                  </a:lnTo>
                  <a:close/>
                </a:path>
                <a:path w="470534" h="990600">
                  <a:moveTo>
                    <a:pt x="90246" y="978382"/>
                  </a:moveTo>
                  <a:lnTo>
                    <a:pt x="90055" y="978712"/>
                  </a:lnTo>
                  <a:lnTo>
                    <a:pt x="90093" y="979081"/>
                  </a:lnTo>
                  <a:lnTo>
                    <a:pt x="90208" y="978712"/>
                  </a:lnTo>
                  <a:lnTo>
                    <a:pt x="90246" y="978382"/>
                  </a:lnTo>
                  <a:close/>
                </a:path>
                <a:path w="470534" h="990600">
                  <a:moveTo>
                    <a:pt x="90868" y="974001"/>
                  </a:moveTo>
                  <a:lnTo>
                    <a:pt x="89750" y="976541"/>
                  </a:lnTo>
                  <a:lnTo>
                    <a:pt x="90004" y="978382"/>
                  </a:lnTo>
                  <a:lnTo>
                    <a:pt x="90449" y="976541"/>
                  </a:lnTo>
                  <a:lnTo>
                    <a:pt x="90868" y="974001"/>
                  </a:lnTo>
                  <a:close/>
                </a:path>
                <a:path w="470534" h="990600">
                  <a:moveTo>
                    <a:pt x="119329" y="920661"/>
                  </a:moveTo>
                  <a:lnTo>
                    <a:pt x="118770" y="921931"/>
                  </a:lnTo>
                  <a:lnTo>
                    <a:pt x="119024" y="923201"/>
                  </a:lnTo>
                  <a:lnTo>
                    <a:pt x="119240" y="921931"/>
                  </a:lnTo>
                  <a:lnTo>
                    <a:pt x="119329" y="920661"/>
                  </a:lnTo>
                  <a:close/>
                </a:path>
                <a:path w="470534" h="990600">
                  <a:moveTo>
                    <a:pt x="119900" y="919391"/>
                  </a:moveTo>
                  <a:lnTo>
                    <a:pt x="119621" y="919645"/>
                  </a:lnTo>
                  <a:lnTo>
                    <a:pt x="119519" y="920254"/>
                  </a:lnTo>
                  <a:lnTo>
                    <a:pt x="119900" y="919391"/>
                  </a:lnTo>
                  <a:close/>
                </a:path>
                <a:path w="470534" h="990600">
                  <a:moveTo>
                    <a:pt x="134175" y="814743"/>
                  </a:moveTo>
                  <a:lnTo>
                    <a:pt x="133210" y="813981"/>
                  </a:lnTo>
                  <a:lnTo>
                    <a:pt x="133883" y="815251"/>
                  </a:lnTo>
                  <a:lnTo>
                    <a:pt x="134175" y="814743"/>
                  </a:lnTo>
                  <a:close/>
                </a:path>
                <a:path w="470534" h="990600">
                  <a:moveTo>
                    <a:pt x="139077" y="872401"/>
                  </a:moveTo>
                  <a:lnTo>
                    <a:pt x="138607" y="873671"/>
                  </a:lnTo>
                  <a:lnTo>
                    <a:pt x="137668" y="873671"/>
                  </a:lnTo>
                  <a:lnTo>
                    <a:pt x="138379" y="876211"/>
                  </a:lnTo>
                  <a:lnTo>
                    <a:pt x="139077" y="872401"/>
                  </a:lnTo>
                  <a:close/>
                </a:path>
                <a:path w="470534" h="990600">
                  <a:moveTo>
                    <a:pt x="170700" y="718680"/>
                  </a:moveTo>
                  <a:lnTo>
                    <a:pt x="170675" y="719048"/>
                  </a:lnTo>
                  <a:lnTo>
                    <a:pt x="170700" y="718680"/>
                  </a:lnTo>
                  <a:close/>
                </a:path>
                <a:path w="470534" h="990600">
                  <a:moveTo>
                    <a:pt x="175590" y="777151"/>
                  </a:moveTo>
                  <a:lnTo>
                    <a:pt x="174371" y="780491"/>
                  </a:lnTo>
                  <a:lnTo>
                    <a:pt x="174625" y="780961"/>
                  </a:lnTo>
                  <a:lnTo>
                    <a:pt x="174739" y="780491"/>
                  </a:lnTo>
                  <a:lnTo>
                    <a:pt x="175590" y="777151"/>
                  </a:lnTo>
                  <a:close/>
                </a:path>
                <a:path w="470534" h="990600">
                  <a:moveTo>
                    <a:pt x="218325" y="603161"/>
                  </a:moveTo>
                  <a:lnTo>
                    <a:pt x="217766" y="603161"/>
                  </a:lnTo>
                  <a:lnTo>
                    <a:pt x="217652" y="604431"/>
                  </a:lnTo>
                  <a:lnTo>
                    <a:pt x="218325" y="603161"/>
                  </a:lnTo>
                  <a:close/>
                </a:path>
                <a:path w="470534" h="990600">
                  <a:moveTo>
                    <a:pt x="219075" y="602500"/>
                  </a:moveTo>
                  <a:lnTo>
                    <a:pt x="218998" y="601891"/>
                  </a:lnTo>
                  <a:lnTo>
                    <a:pt x="218325" y="603161"/>
                  </a:lnTo>
                  <a:lnTo>
                    <a:pt x="218744" y="603161"/>
                  </a:lnTo>
                  <a:lnTo>
                    <a:pt x="219075" y="602500"/>
                  </a:lnTo>
                  <a:close/>
                </a:path>
                <a:path w="470534" h="990600">
                  <a:moveTo>
                    <a:pt x="225856" y="651421"/>
                  </a:moveTo>
                  <a:lnTo>
                    <a:pt x="225145" y="651421"/>
                  </a:lnTo>
                  <a:lnTo>
                    <a:pt x="225310" y="652691"/>
                  </a:lnTo>
                  <a:lnTo>
                    <a:pt x="225856" y="651421"/>
                  </a:lnTo>
                  <a:close/>
                </a:path>
                <a:path w="470534" h="990600">
                  <a:moveTo>
                    <a:pt x="227418" y="583946"/>
                  </a:moveTo>
                  <a:lnTo>
                    <a:pt x="227279" y="583577"/>
                  </a:lnTo>
                  <a:lnTo>
                    <a:pt x="227253" y="583857"/>
                  </a:lnTo>
                  <a:lnTo>
                    <a:pt x="227418" y="583946"/>
                  </a:lnTo>
                  <a:close/>
                </a:path>
                <a:path w="470534" h="990600">
                  <a:moveTo>
                    <a:pt x="237502" y="623062"/>
                  </a:moveTo>
                  <a:lnTo>
                    <a:pt x="237159" y="622211"/>
                  </a:lnTo>
                  <a:lnTo>
                    <a:pt x="236677" y="624547"/>
                  </a:lnTo>
                  <a:lnTo>
                    <a:pt x="237502" y="623062"/>
                  </a:lnTo>
                  <a:close/>
                </a:path>
                <a:path w="470534" h="990600">
                  <a:moveTo>
                    <a:pt x="239407" y="619671"/>
                  </a:moveTo>
                  <a:lnTo>
                    <a:pt x="237502" y="623062"/>
                  </a:lnTo>
                  <a:lnTo>
                    <a:pt x="238188" y="624751"/>
                  </a:lnTo>
                  <a:lnTo>
                    <a:pt x="238226" y="624547"/>
                  </a:lnTo>
                  <a:lnTo>
                    <a:pt x="239407" y="619671"/>
                  </a:lnTo>
                  <a:close/>
                </a:path>
                <a:path w="470534" h="990600">
                  <a:moveTo>
                    <a:pt x="254393" y="586651"/>
                  </a:moveTo>
                  <a:lnTo>
                    <a:pt x="253796" y="586651"/>
                  </a:lnTo>
                  <a:lnTo>
                    <a:pt x="253746" y="587921"/>
                  </a:lnTo>
                  <a:lnTo>
                    <a:pt x="254393" y="586651"/>
                  </a:lnTo>
                  <a:close/>
                </a:path>
                <a:path w="470534" h="990600">
                  <a:moveTo>
                    <a:pt x="255270" y="585381"/>
                  </a:moveTo>
                  <a:lnTo>
                    <a:pt x="255054" y="585381"/>
                  </a:lnTo>
                  <a:lnTo>
                    <a:pt x="254495" y="586651"/>
                  </a:lnTo>
                  <a:lnTo>
                    <a:pt x="255270" y="585381"/>
                  </a:lnTo>
                  <a:close/>
                </a:path>
                <a:path w="470534" h="990600">
                  <a:moveTo>
                    <a:pt x="282422" y="462191"/>
                  </a:moveTo>
                  <a:lnTo>
                    <a:pt x="280911" y="463461"/>
                  </a:lnTo>
                  <a:lnTo>
                    <a:pt x="282359" y="462610"/>
                  </a:lnTo>
                  <a:lnTo>
                    <a:pt x="282422" y="462191"/>
                  </a:lnTo>
                  <a:close/>
                </a:path>
                <a:path w="470534" h="990600">
                  <a:moveTo>
                    <a:pt x="284010" y="521881"/>
                  </a:moveTo>
                  <a:lnTo>
                    <a:pt x="283806" y="521398"/>
                  </a:lnTo>
                  <a:lnTo>
                    <a:pt x="282638" y="524027"/>
                  </a:lnTo>
                  <a:lnTo>
                    <a:pt x="284010" y="521881"/>
                  </a:lnTo>
                  <a:close/>
                </a:path>
                <a:path w="470534" h="990600">
                  <a:moveTo>
                    <a:pt x="284149" y="520611"/>
                  </a:moveTo>
                  <a:lnTo>
                    <a:pt x="283705" y="521169"/>
                  </a:lnTo>
                  <a:lnTo>
                    <a:pt x="283806" y="521398"/>
                  </a:lnTo>
                  <a:lnTo>
                    <a:pt x="283908" y="521169"/>
                  </a:lnTo>
                  <a:lnTo>
                    <a:pt x="284149" y="520611"/>
                  </a:lnTo>
                  <a:close/>
                </a:path>
                <a:path w="470534" h="990600">
                  <a:moveTo>
                    <a:pt x="299427" y="486321"/>
                  </a:moveTo>
                  <a:lnTo>
                    <a:pt x="298602" y="485876"/>
                  </a:lnTo>
                  <a:lnTo>
                    <a:pt x="298183" y="486321"/>
                  </a:lnTo>
                  <a:lnTo>
                    <a:pt x="298132" y="487121"/>
                  </a:lnTo>
                  <a:lnTo>
                    <a:pt x="299427" y="486321"/>
                  </a:lnTo>
                  <a:close/>
                </a:path>
                <a:path w="470534" h="990600">
                  <a:moveTo>
                    <a:pt x="307835" y="463346"/>
                  </a:moveTo>
                  <a:close/>
                </a:path>
                <a:path w="470534" h="990600">
                  <a:moveTo>
                    <a:pt x="309105" y="461975"/>
                  </a:moveTo>
                  <a:lnTo>
                    <a:pt x="308356" y="462889"/>
                  </a:lnTo>
                  <a:lnTo>
                    <a:pt x="307835" y="463359"/>
                  </a:lnTo>
                  <a:lnTo>
                    <a:pt x="308013" y="463473"/>
                  </a:lnTo>
                  <a:lnTo>
                    <a:pt x="308254" y="463562"/>
                  </a:lnTo>
                  <a:lnTo>
                    <a:pt x="308749" y="463245"/>
                  </a:lnTo>
                  <a:lnTo>
                    <a:pt x="309105" y="461975"/>
                  </a:lnTo>
                  <a:close/>
                </a:path>
                <a:path w="470534" h="990600">
                  <a:moveTo>
                    <a:pt x="312801" y="453301"/>
                  </a:moveTo>
                  <a:lnTo>
                    <a:pt x="312458" y="453301"/>
                  </a:lnTo>
                  <a:lnTo>
                    <a:pt x="312686" y="453555"/>
                  </a:lnTo>
                  <a:lnTo>
                    <a:pt x="312801" y="453301"/>
                  </a:lnTo>
                  <a:close/>
                </a:path>
                <a:path w="470534" h="990600">
                  <a:moveTo>
                    <a:pt x="313131" y="407746"/>
                  </a:moveTo>
                  <a:lnTo>
                    <a:pt x="313029" y="407581"/>
                  </a:lnTo>
                  <a:lnTo>
                    <a:pt x="312953" y="407746"/>
                  </a:lnTo>
                  <a:lnTo>
                    <a:pt x="312674" y="408317"/>
                  </a:lnTo>
                  <a:lnTo>
                    <a:pt x="312508" y="408851"/>
                  </a:lnTo>
                  <a:lnTo>
                    <a:pt x="313131" y="407746"/>
                  </a:lnTo>
                  <a:close/>
                </a:path>
                <a:path w="470534" h="990600">
                  <a:moveTo>
                    <a:pt x="313613" y="454571"/>
                  </a:moveTo>
                  <a:lnTo>
                    <a:pt x="312686" y="453555"/>
                  </a:lnTo>
                  <a:lnTo>
                    <a:pt x="312191" y="454571"/>
                  </a:lnTo>
                  <a:lnTo>
                    <a:pt x="311619" y="455841"/>
                  </a:lnTo>
                  <a:lnTo>
                    <a:pt x="313613" y="454571"/>
                  </a:lnTo>
                  <a:close/>
                </a:path>
                <a:path w="470534" h="990600">
                  <a:moveTo>
                    <a:pt x="315315" y="446341"/>
                  </a:moveTo>
                  <a:lnTo>
                    <a:pt x="315264" y="446176"/>
                  </a:lnTo>
                  <a:lnTo>
                    <a:pt x="315163" y="446493"/>
                  </a:lnTo>
                  <a:lnTo>
                    <a:pt x="315188" y="446709"/>
                  </a:lnTo>
                  <a:lnTo>
                    <a:pt x="315315" y="446341"/>
                  </a:lnTo>
                  <a:close/>
                </a:path>
                <a:path w="470534" h="990600">
                  <a:moveTo>
                    <a:pt x="319913" y="434911"/>
                  </a:moveTo>
                  <a:lnTo>
                    <a:pt x="319735" y="435102"/>
                  </a:lnTo>
                  <a:lnTo>
                    <a:pt x="319913" y="434911"/>
                  </a:lnTo>
                  <a:close/>
                </a:path>
                <a:path w="470534" h="990600">
                  <a:moveTo>
                    <a:pt x="322922" y="429437"/>
                  </a:moveTo>
                  <a:close/>
                </a:path>
                <a:path w="470534" h="990600">
                  <a:moveTo>
                    <a:pt x="323138" y="426631"/>
                  </a:moveTo>
                  <a:lnTo>
                    <a:pt x="322846" y="426313"/>
                  </a:lnTo>
                  <a:lnTo>
                    <a:pt x="322757" y="426631"/>
                  </a:lnTo>
                  <a:lnTo>
                    <a:pt x="323138" y="426631"/>
                  </a:lnTo>
                  <a:close/>
                </a:path>
                <a:path w="470534" h="990600">
                  <a:moveTo>
                    <a:pt x="323646" y="427431"/>
                  </a:moveTo>
                  <a:lnTo>
                    <a:pt x="323545" y="426326"/>
                  </a:lnTo>
                  <a:lnTo>
                    <a:pt x="322986" y="427291"/>
                  </a:lnTo>
                  <a:lnTo>
                    <a:pt x="322783" y="428332"/>
                  </a:lnTo>
                  <a:lnTo>
                    <a:pt x="322872" y="429120"/>
                  </a:lnTo>
                  <a:lnTo>
                    <a:pt x="322300" y="427901"/>
                  </a:lnTo>
                  <a:lnTo>
                    <a:pt x="320662" y="430441"/>
                  </a:lnTo>
                  <a:lnTo>
                    <a:pt x="320929" y="429171"/>
                  </a:lnTo>
                  <a:lnTo>
                    <a:pt x="320014" y="429171"/>
                  </a:lnTo>
                  <a:lnTo>
                    <a:pt x="320700" y="431711"/>
                  </a:lnTo>
                  <a:lnTo>
                    <a:pt x="321754" y="432841"/>
                  </a:lnTo>
                  <a:lnTo>
                    <a:pt x="322338" y="431711"/>
                  </a:lnTo>
                  <a:lnTo>
                    <a:pt x="321691" y="431711"/>
                  </a:lnTo>
                  <a:lnTo>
                    <a:pt x="322122" y="430441"/>
                  </a:lnTo>
                  <a:lnTo>
                    <a:pt x="322554" y="429171"/>
                  </a:lnTo>
                  <a:lnTo>
                    <a:pt x="322884" y="429171"/>
                  </a:lnTo>
                  <a:lnTo>
                    <a:pt x="322922" y="429437"/>
                  </a:lnTo>
                  <a:lnTo>
                    <a:pt x="323430" y="428459"/>
                  </a:lnTo>
                  <a:lnTo>
                    <a:pt x="323646" y="427431"/>
                  </a:lnTo>
                  <a:close/>
                </a:path>
                <a:path w="470534" h="990600">
                  <a:moveTo>
                    <a:pt x="328244" y="419011"/>
                  </a:moveTo>
                  <a:lnTo>
                    <a:pt x="327952" y="419011"/>
                  </a:lnTo>
                  <a:lnTo>
                    <a:pt x="327875" y="420281"/>
                  </a:lnTo>
                  <a:lnTo>
                    <a:pt x="327799" y="421551"/>
                  </a:lnTo>
                  <a:lnTo>
                    <a:pt x="328244" y="419011"/>
                  </a:lnTo>
                  <a:close/>
                </a:path>
                <a:path w="470534" h="990600">
                  <a:moveTo>
                    <a:pt x="328726" y="417741"/>
                  </a:moveTo>
                  <a:lnTo>
                    <a:pt x="328472" y="417741"/>
                  </a:lnTo>
                  <a:lnTo>
                    <a:pt x="328307" y="418693"/>
                  </a:lnTo>
                  <a:lnTo>
                    <a:pt x="328726" y="417741"/>
                  </a:lnTo>
                  <a:close/>
                </a:path>
                <a:path w="470534" h="990600">
                  <a:moveTo>
                    <a:pt x="329679" y="417741"/>
                  </a:moveTo>
                  <a:lnTo>
                    <a:pt x="329120" y="417017"/>
                  </a:lnTo>
                  <a:lnTo>
                    <a:pt x="328777" y="417741"/>
                  </a:lnTo>
                  <a:lnTo>
                    <a:pt x="329679" y="417741"/>
                  </a:lnTo>
                  <a:close/>
                </a:path>
                <a:path w="470534" h="990600">
                  <a:moveTo>
                    <a:pt x="330365" y="375348"/>
                  </a:moveTo>
                  <a:lnTo>
                    <a:pt x="330149" y="375056"/>
                  </a:lnTo>
                  <a:lnTo>
                    <a:pt x="330149" y="375488"/>
                  </a:lnTo>
                  <a:lnTo>
                    <a:pt x="330060" y="375907"/>
                  </a:lnTo>
                  <a:lnTo>
                    <a:pt x="329882" y="376301"/>
                  </a:lnTo>
                  <a:lnTo>
                    <a:pt x="330174" y="375793"/>
                  </a:lnTo>
                  <a:lnTo>
                    <a:pt x="330365" y="375348"/>
                  </a:lnTo>
                  <a:close/>
                </a:path>
                <a:path w="470534" h="990600">
                  <a:moveTo>
                    <a:pt x="333654" y="369455"/>
                  </a:moveTo>
                  <a:lnTo>
                    <a:pt x="333552" y="369316"/>
                  </a:lnTo>
                  <a:lnTo>
                    <a:pt x="333209" y="369989"/>
                  </a:lnTo>
                  <a:lnTo>
                    <a:pt x="333362" y="369849"/>
                  </a:lnTo>
                  <a:lnTo>
                    <a:pt x="333514" y="369633"/>
                  </a:lnTo>
                  <a:lnTo>
                    <a:pt x="333654" y="369455"/>
                  </a:lnTo>
                  <a:close/>
                </a:path>
                <a:path w="470534" h="990600">
                  <a:moveTo>
                    <a:pt x="335381" y="405549"/>
                  </a:moveTo>
                  <a:lnTo>
                    <a:pt x="314464" y="405549"/>
                  </a:lnTo>
                  <a:lnTo>
                    <a:pt x="314261" y="406107"/>
                  </a:lnTo>
                  <a:lnTo>
                    <a:pt x="314363" y="405549"/>
                  </a:lnTo>
                  <a:lnTo>
                    <a:pt x="313131" y="407746"/>
                  </a:lnTo>
                  <a:lnTo>
                    <a:pt x="313499" y="408317"/>
                  </a:lnTo>
                  <a:lnTo>
                    <a:pt x="313753" y="407581"/>
                  </a:lnTo>
                  <a:lnTo>
                    <a:pt x="314172" y="406463"/>
                  </a:lnTo>
                  <a:lnTo>
                    <a:pt x="314045" y="407581"/>
                  </a:lnTo>
                  <a:lnTo>
                    <a:pt x="313918" y="408317"/>
                  </a:lnTo>
                  <a:lnTo>
                    <a:pt x="313842" y="408851"/>
                  </a:lnTo>
                  <a:lnTo>
                    <a:pt x="313499" y="408317"/>
                  </a:lnTo>
                  <a:lnTo>
                    <a:pt x="313321" y="408851"/>
                  </a:lnTo>
                  <a:lnTo>
                    <a:pt x="312508" y="408851"/>
                  </a:lnTo>
                  <a:lnTo>
                    <a:pt x="312407" y="409041"/>
                  </a:lnTo>
                  <a:lnTo>
                    <a:pt x="312293" y="410121"/>
                  </a:lnTo>
                  <a:lnTo>
                    <a:pt x="312254" y="411391"/>
                  </a:lnTo>
                  <a:lnTo>
                    <a:pt x="311391" y="411391"/>
                  </a:lnTo>
                  <a:lnTo>
                    <a:pt x="311442" y="410121"/>
                  </a:lnTo>
                  <a:lnTo>
                    <a:pt x="310476" y="412661"/>
                  </a:lnTo>
                  <a:lnTo>
                    <a:pt x="310235" y="411391"/>
                  </a:lnTo>
                  <a:lnTo>
                    <a:pt x="309524" y="412661"/>
                  </a:lnTo>
                  <a:lnTo>
                    <a:pt x="309651" y="413931"/>
                  </a:lnTo>
                  <a:lnTo>
                    <a:pt x="309778" y="415201"/>
                  </a:lnTo>
                  <a:lnTo>
                    <a:pt x="310413" y="415201"/>
                  </a:lnTo>
                  <a:lnTo>
                    <a:pt x="309067" y="416471"/>
                  </a:lnTo>
                  <a:lnTo>
                    <a:pt x="308267" y="419011"/>
                  </a:lnTo>
                  <a:lnTo>
                    <a:pt x="307149" y="419011"/>
                  </a:lnTo>
                  <a:lnTo>
                    <a:pt x="305117" y="424091"/>
                  </a:lnTo>
                  <a:lnTo>
                    <a:pt x="300685" y="425361"/>
                  </a:lnTo>
                  <a:lnTo>
                    <a:pt x="300609" y="426631"/>
                  </a:lnTo>
                  <a:lnTo>
                    <a:pt x="300520" y="427901"/>
                  </a:lnTo>
                  <a:lnTo>
                    <a:pt x="300443" y="429171"/>
                  </a:lnTo>
                  <a:lnTo>
                    <a:pt x="300355" y="430441"/>
                  </a:lnTo>
                  <a:lnTo>
                    <a:pt x="299872" y="430441"/>
                  </a:lnTo>
                  <a:lnTo>
                    <a:pt x="300177" y="429171"/>
                  </a:lnTo>
                  <a:lnTo>
                    <a:pt x="298691" y="432841"/>
                  </a:lnTo>
                  <a:lnTo>
                    <a:pt x="298310" y="431711"/>
                  </a:lnTo>
                  <a:lnTo>
                    <a:pt x="296926" y="436791"/>
                  </a:lnTo>
                  <a:lnTo>
                    <a:pt x="296494" y="436791"/>
                  </a:lnTo>
                  <a:lnTo>
                    <a:pt x="294690" y="439331"/>
                  </a:lnTo>
                  <a:lnTo>
                    <a:pt x="292404" y="444411"/>
                  </a:lnTo>
                  <a:lnTo>
                    <a:pt x="290461" y="449491"/>
                  </a:lnTo>
                  <a:lnTo>
                    <a:pt x="290449" y="448564"/>
                  </a:lnTo>
                  <a:lnTo>
                    <a:pt x="289052" y="453301"/>
                  </a:lnTo>
                  <a:lnTo>
                    <a:pt x="287985" y="452031"/>
                  </a:lnTo>
                  <a:lnTo>
                    <a:pt x="286854" y="455841"/>
                  </a:lnTo>
                  <a:lnTo>
                    <a:pt x="285419" y="458381"/>
                  </a:lnTo>
                  <a:lnTo>
                    <a:pt x="285280" y="458381"/>
                  </a:lnTo>
                  <a:lnTo>
                    <a:pt x="285216" y="460921"/>
                  </a:lnTo>
                  <a:lnTo>
                    <a:pt x="282359" y="462610"/>
                  </a:lnTo>
                  <a:lnTo>
                    <a:pt x="282244" y="463461"/>
                  </a:lnTo>
                  <a:lnTo>
                    <a:pt x="282067" y="464731"/>
                  </a:lnTo>
                  <a:lnTo>
                    <a:pt x="282143" y="467271"/>
                  </a:lnTo>
                  <a:lnTo>
                    <a:pt x="280619" y="471081"/>
                  </a:lnTo>
                  <a:lnTo>
                    <a:pt x="281152" y="467271"/>
                  </a:lnTo>
                  <a:lnTo>
                    <a:pt x="279781" y="469811"/>
                  </a:lnTo>
                  <a:lnTo>
                    <a:pt x="278599" y="472351"/>
                  </a:lnTo>
                  <a:lnTo>
                    <a:pt x="279196" y="472351"/>
                  </a:lnTo>
                  <a:lnTo>
                    <a:pt x="277241" y="476161"/>
                  </a:lnTo>
                  <a:lnTo>
                    <a:pt x="276796" y="474891"/>
                  </a:lnTo>
                  <a:lnTo>
                    <a:pt x="276161" y="477431"/>
                  </a:lnTo>
                  <a:lnTo>
                    <a:pt x="276047" y="478701"/>
                  </a:lnTo>
                  <a:lnTo>
                    <a:pt x="275183" y="479971"/>
                  </a:lnTo>
                  <a:lnTo>
                    <a:pt x="274523" y="483781"/>
                  </a:lnTo>
                  <a:lnTo>
                    <a:pt x="271754" y="483781"/>
                  </a:lnTo>
                  <a:lnTo>
                    <a:pt x="272516" y="486321"/>
                  </a:lnTo>
                  <a:lnTo>
                    <a:pt x="271437" y="487591"/>
                  </a:lnTo>
                  <a:lnTo>
                    <a:pt x="270433" y="491401"/>
                  </a:lnTo>
                  <a:lnTo>
                    <a:pt x="269557" y="490131"/>
                  </a:lnTo>
                  <a:lnTo>
                    <a:pt x="268122" y="495211"/>
                  </a:lnTo>
                  <a:lnTo>
                    <a:pt x="266788" y="499021"/>
                  </a:lnTo>
                  <a:lnTo>
                    <a:pt x="265176" y="502831"/>
                  </a:lnTo>
                  <a:lnTo>
                    <a:pt x="263321" y="502831"/>
                  </a:lnTo>
                  <a:lnTo>
                    <a:pt x="264845" y="504101"/>
                  </a:lnTo>
                  <a:lnTo>
                    <a:pt x="262775" y="505371"/>
                  </a:lnTo>
                  <a:lnTo>
                    <a:pt x="263690" y="506641"/>
                  </a:lnTo>
                  <a:lnTo>
                    <a:pt x="261023" y="511721"/>
                  </a:lnTo>
                  <a:lnTo>
                    <a:pt x="255790" y="518071"/>
                  </a:lnTo>
                  <a:lnTo>
                    <a:pt x="253047" y="525691"/>
                  </a:lnTo>
                  <a:lnTo>
                    <a:pt x="252133" y="524408"/>
                  </a:lnTo>
                  <a:lnTo>
                    <a:pt x="252158" y="524649"/>
                  </a:lnTo>
                  <a:lnTo>
                    <a:pt x="252285" y="525691"/>
                  </a:lnTo>
                  <a:lnTo>
                    <a:pt x="252437" y="526961"/>
                  </a:lnTo>
                  <a:lnTo>
                    <a:pt x="248742" y="533311"/>
                  </a:lnTo>
                  <a:lnTo>
                    <a:pt x="244144" y="542201"/>
                  </a:lnTo>
                  <a:lnTo>
                    <a:pt x="241515" y="548551"/>
                  </a:lnTo>
                  <a:lnTo>
                    <a:pt x="241173" y="551091"/>
                  </a:lnTo>
                  <a:lnTo>
                    <a:pt x="240385" y="553631"/>
                  </a:lnTo>
                  <a:lnTo>
                    <a:pt x="239179" y="556171"/>
                  </a:lnTo>
                  <a:lnTo>
                    <a:pt x="237375" y="562521"/>
                  </a:lnTo>
                  <a:lnTo>
                    <a:pt x="235077" y="567601"/>
                  </a:lnTo>
                  <a:lnTo>
                    <a:pt x="232283" y="572681"/>
                  </a:lnTo>
                  <a:lnTo>
                    <a:pt x="231648" y="572681"/>
                  </a:lnTo>
                  <a:lnTo>
                    <a:pt x="231965" y="573951"/>
                  </a:lnTo>
                  <a:lnTo>
                    <a:pt x="230212" y="575221"/>
                  </a:lnTo>
                  <a:lnTo>
                    <a:pt x="229654" y="576491"/>
                  </a:lnTo>
                  <a:lnTo>
                    <a:pt x="230911" y="575221"/>
                  </a:lnTo>
                  <a:lnTo>
                    <a:pt x="230835" y="576491"/>
                  </a:lnTo>
                  <a:lnTo>
                    <a:pt x="230759" y="577761"/>
                  </a:lnTo>
                  <a:lnTo>
                    <a:pt x="229870" y="579031"/>
                  </a:lnTo>
                  <a:lnTo>
                    <a:pt x="228219" y="580301"/>
                  </a:lnTo>
                  <a:lnTo>
                    <a:pt x="227990" y="582841"/>
                  </a:lnTo>
                  <a:lnTo>
                    <a:pt x="227431" y="582841"/>
                  </a:lnTo>
                  <a:lnTo>
                    <a:pt x="227672" y="584111"/>
                  </a:lnTo>
                  <a:lnTo>
                    <a:pt x="225920" y="585381"/>
                  </a:lnTo>
                  <a:lnTo>
                    <a:pt x="224713" y="589191"/>
                  </a:lnTo>
                  <a:lnTo>
                    <a:pt x="225298" y="590461"/>
                  </a:lnTo>
                  <a:lnTo>
                    <a:pt x="224828" y="590461"/>
                  </a:lnTo>
                  <a:lnTo>
                    <a:pt x="223481" y="593001"/>
                  </a:lnTo>
                  <a:lnTo>
                    <a:pt x="224091" y="590461"/>
                  </a:lnTo>
                  <a:lnTo>
                    <a:pt x="219646" y="600621"/>
                  </a:lnTo>
                  <a:lnTo>
                    <a:pt x="220675" y="599351"/>
                  </a:lnTo>
                  <a:lnTo>
                    <a:pt x="221589" y="599351"/>
                  </a:lnTo>
                  <a:lnTo>
                    <a:pt x="220891" y="601891"/>
                  </a:lnTo>
                  <a:lnTo>
                    <a:pt x="219862" y="603161"/>
                  </a:lnTo>
                  <a:lnTo>
                    <a:pt x="219900" y="602500"/>
                  </a:lnTo>
                  <a:lnTo>
                    <a:pt x="220027" y="600621"/>
                  </a:lnTo>
                  <a:lnTo>
                    <a:pt x="219075" y="602500"/>
                  </a:lnTo>
                  <a:lnTo>
                    <a:pt x="219036" y="604431"/>
                  </a:lnTo>
                  <a:lnTo>
                    <a:pt x="218909" y="605701"/>
                  </a:lnTo>
                  <a:lnTo>
                    <a:pt x="218224" y="606971"/>
                  </a:lnTo>
                  <a:lnTo>
                    <a:pt x="217093" y="609511"/>
                  </a:lnTo>
                  <a:lnTo>
                    <a:pt x="217170" y="608241"/>
                  </a:lnTo>
                  <a:lnTo>
                    <a:pt x="216547" y="610781"/>
                  </a:lnTo>
                  <a:lnTo>
                    <a:pt x="214668" y="610781"/>
                  </a:lnTo>
                  <a:lnTo>
                    <a:pt x="213829" y="613321"/>
                  </a:lnTo>
                  <a:lnTo>
                    <a:pt x="213690" y="615861"/>
                  </a:lnTo>
                  <a:lnTo>
                    <a:pt x="212598" y="616978"/>
                  </a:lnTo>
                  <a:lnTo>
                    <a:pt x="214122" y="616978"/>
                  </a:lnTo>
                  <a:lnTo>
                    <a:pt x="213169" y="619671"/>
                  </a:lnTo>
                  <a:lnTo>
                    <a:pt x="213131" y="619531"/>
                  </a:lnTo>
                  <a:lnTo>
                    <a:pt x="212864" y="618401"/>
                  </a:lnTo>
                  <a:lnTo>
                    <a:pt x="212559" y="616978"/>
                  </a:lnTo>
                  <a:lnTo>
                    <a:pt x="212102" y="618401"/>
                  </a:lnTo>
                  <a:lnTo>
                    <a:pt x="212229" y="619531"/>
                  </a:lnTo>
                  <a:lnTo>
                    <a:pt x="212242" y="619671"/>
                  </a:lnTo>
                  <a:lnTo>
                    <a:pt x="210146" y="623481"/>
                  </a:lnTo>
                  <a:lnTo>
                    <a:pt x="209207" y="623481"/>
                  </a:lnTo>
                  <a:lnTo>
                    <a:pt x="210667" y="626021"/>
                  </a:lnTo>
                  <a:lnTo>
                    <a:pt x="205257" y="631101"/>
                  </a:lnTo>
                  <a:lnTo>
                    <a:pt x="206794" y="632371"/>
                  </a:lnTo>
                  <a:lnTo>
                    <a:pt x="204825" y="633641"/>
                  </a:lnTo>
                  <a:lnTo>
                    <a:pt x="205270" y="634911"/>
                  </a:lnTo>
                  <a:lnTo>
                    <a:pt x="206146" y="634911"/>
                  </a:lnTo>
                  <a:lnTo>
                    <a:pt x="205562" y="637451"/>
                  </a:lnTo>
                  <a:lnTo>
                    <a:pt x="204304" y="638721"/>
                  </a:lnTo>
                  <a:lnTo>
                    <a:pt x="202933" y="638721"/>
                  </a:lnTo>
                  <a:lnTo>
                    <a:pt x="204203" y="639991"/>
                  </a:lnTo>
                  <a:lnTo>
                    <a:pt x="200977" y="645071"/>
                  </a:lnTo>
                  <a:lnTo>
                    <a:pt x="198196" y="651421"/>
                  </a:lnTo>
                  <a:lnTo>
                    <a:pt x="193408" y="662851"/>
                  </a:lnTo>
                  <a:lnTo>
                    <a:pt x="190665" y="667931"/>
                  </a:lnTo>
                  <a:lnTo>
                    <a:pt x="187629" y="674281"/>
                  </a:lnTo>
                  <a:lnTo>
                    <a:pt x="185991" y="679361"/>
                  </a:lnTo>
                  <a:lnTo>
                    <a:pt x="184010" y="685711"/>
                  </a:lnTo>
                  <a:lnTo>
                    <a:pt x="181711" y="690791"/>
                  </a:lnTo>
                  <a:lnTo>
                    <a:pt x="178892" y="695871"/>
                  </a:lnTo>
                  <a:lnTo>
                    <a:pt x="181406" y="692061"/>
                  </a:lnTo>
                  <a:lnTo>
                    <a:pt x="181229" y="693331"/>
                  </a:lnTo>
                  <a:lnTo>
                    <a:pt x="180936" y="694601"/>
                  </a:lnTo>
                  <a:lnTo>
                    <a:pt x="180530" y="695871"/>
                  </a:lnTo>
                  <a:lnTo>
                    <a:pt x="177253" y="702221"/>
                  </a:lnTo>
                  <a:lnTo>
                    <a:pt x="172821" y="709841"/>
                  </a:lnTo>
                  <a:lnTo>
                    <a:pt x="170713" y="718731"/>
                  </a:lnTo>
                  <a:lnTo>
                    <a:pt x="170815" y="723811"/>
                  </a:lnTo>
                  <a:lnTo>
                    <a:pt x="167589" y="721271"/>
                  </a:lnTo>
                  <a:lnTo>
                    <a:pt x="167170" y="726351"/>
                  </a:lnTo>
                  <a:lnTo>
                    <a:pt x="166966" y="725474"/>
                  </a:lnTo>
                  <a:lnTo>
                    <a:pt x="167259" y="724281"/>
                  </a:lnTo>
                  <a:lnTo>
                    <a:pt x="166954" y="724776"/>
                  </a:lnTo>
                  <a:lnTo>
                    <a:pt x="166878" y="725081"/>
                  </a:lnTo>
                  <a:lnTo>
                    <a:pt x="165646" y="730161"/>
                  </a:lnTo>
                  <a:lnTo>
                    <a:pt x="164668" y="735241"/>
                  </a:lnTo>
                  <a:lnTo>
                    <a:pt x="163969" y="739051"/>
                  </a:lnTo>
                  <a:lnTo>
                    <a:pt x="162153" y="737781"/>
                  </a:lnTo>
                  <a:lnTo>
                    <a:pt x="162699" y="742861"/>
                  </a:lnTo>
                  <a:lnTo>
                    <a:pt x="161798" y="741591"/>
                  </a:lnTo>
                  <a:lnTo>
                    <a:pt x="162458" y="742861"/>
                  </a:lnTo>
                  <a:lnTo>
                    <a:pt x="161505" y="744131"/>
                  </a:lnTo>
                  <a:lnTo>
                    <a:pt x="160261" y="746671"/>
                  </a:lnTo>
                  <a:lnTo>
                    <a:pt x="159816" y="745401"/>
                  </a:lnTo>
                  <a:lnTo>
                    <a:pt x="159880" y="746671"/>
                  </a:lnTo>
                  <a:lnTo>
                    <a:pt x="159956" y="747941"/>
                  </a:lnTo>
                  <a:lnTo>
                    <a:pt x="159029" y="747941"/>
                  </a:lnTo>
                  <a:lnTo>
                    <a:pt x="157772" y="751751"/>
                  </a:lnTo>
                  <a:lnTo>
                    <a:pt x="155917" y="758101"/>
                  </a:lnTo>
                  <a:lnTo>
                    <a:pt x="153568" y="759371"/>
                  </a:lnTo>
                  <a:lnTo>
                    <a:pt x="151765" y="765721"/>
                  </a:lnTo>
                  <a:lnTo>
                    <a:pt x="149186" y="773341"/>
                  </a:lnTo>
                  <a:lnTo>
                    <a:pt x="146202" y="780961"/>
                  </a:lnTo>
                  <a:lnTo>
                    <a:pt x="143179" y="788581"/>
                  </a:lnTo>
                  <a:lnTo>
                    <a:pt x="143065" y="791121"/>
                  </a:lnTo>
                  <a:lnTo>
                    <a:pt x="142557" y="793661"/>
                  </a:lnTo>
                  <a:lnTo>
                    <a:pt x="141668" y="794931"/>
                  </a:lnTo>
                  <a:lnTo>
                    <a:pt x="139776" y="797471"/>
                  </a:lnTo>
                  <a:lnTo>
                    <a:pt x="139268" y="800011"/>
                  </a:lnTo>
                  <a:lnTo>
                    <a:pt x="139687" y="802551"/>
                  </a:lnTo>
                  <a:lnTo>
                    <a:pt x="138264" y="803821"/>
                  </a:lnTo>
                  <a:lnTo>
                    <a:pt x="138087" y="803821"/>
                  </a:lnTo>
                  <a:lnTo>
                    <a:pt x="137464" y="806361"/>
                  </a:lnTo>
                  <a:lnTo>
                    <a:pt x="136118" y="807631"/>
                  </a:lnTo>
                  <a:lnTo>
                    <a:pt x="136296" y="810171"/>
                  </a:lnTo>
                  <a:lnTo>
                    <a:pt x="135318" y="812711"/>
                  </a:lnTo>
                  <a:lnTo>
                    <a:pt x="134175" y="814743"/>
                  </a:lnTo>
                  <a:lnTo>
                    <a:pt x="134823" y="815251"/>
                  </a:lnTo>
                  <a:lnTo>
                    <a:pt x="131025" y="819061"/>
                  </a:lnTo>
                  <a:lnTo>
                    <a:pt x="130225" y="821601"/>
                  </a:lnTo>
                  <a:lnTo>
                    <a:pt x="123278" y="839381"/>
                  </a:lnTo>
                  <a:lnTo>
                    <a:pt x="115328" y="860971"/>
                  </a:lnTo>
                  <a:lnTo>
                    <a:pt x="109270" y="877481"/>
                  </a:lnTo>
                  <a:lnTo>
                    <a:pt x="107835" y="882561"/>
                  </a:lnTo>
                  <a:lnTo>
                    <a:pt x="106337" y="887641"/>
                  </a:lnTo>
                  <a:lnTo>
                    <a:pt x="101854" y="900341"/>
                  </a:lnTo>
                  <a:lnTo>
                    <a:pt x="99656" y="907961"/>
                  </a:lnTo>
                  <a:lnTo>
                    <a:pt x="97497" y="914311"/>
                  </a:lnTo>
                  <a:lnTo>
                    <a:pt x="95415" y="921931"/>
                  </a:lnTo>
                  <a:lnTo>
                    <a:pt x="93421" y="928281"/>
                  </a:lnTo>
                  <a:lnTo>
                    <a:pt x="91567" y="934631"/>
                  </a:lnTo>
                  <a:lnTo>
                    <a:pt x="83032" y="974001"/>
                  </a:lnTo>
                  <a:lnTo>
                    <a:pt x="82943" y="975156"/>
                  </a:lnTo>
                  <a:lnTo>
                    <a:pt x="82829" y="976541"/>
                  </a:lnTo>
                  <a:lnTo>
                    <a:pt x="82727" y="977811"/>
                  </a:lnTo>
                  <a:lnTo>
                    <a:pt x="82626" y="979081"/>
                  </a:lnTo>
                  <a:lnTo>
                    <a:pt x="82524" y="980351"/>
                  </a:lnTo>
                  <a:lnTo>
                    <a:pt x="82410" y="981621"/>
                  </a:lnTo>
                  <a:lnTo>
                    <a:pt x="82931" y="982891"/>
                  </a:lnTo>
                  <a:lnTo>
                    <a:pt x="82550" y="985431"/>
                  </a:lnTo>
                  <a:lnTo>
                    <a:pt x="83921" y="984161"/>
                  </a:lnTo>
                  <a:lnTo>
                    <a:pt x="83718" y="985431"/>
                  </a:lnTo>
                  <a:lnTo>
                    <a:pt x="83947" y="985431"/>
                  </a:lnTo>
                  <a:lnTo>
                    <a:pt x="86004" y="985431"/>
                  </a:lnTo>
                  <a:lnTo>
                    <a:pt x="86690" y="984161"/>
                  </a:lnTo>
                  <a:lnTo>
                    <a:pt x="87655" y="982891"/>
                  </a:lnTo>
                  <a:lnTo>
                    <a:pt x="87503" y="981621"/>
                  </a:lnTo>
                  <a:lnTo>
                    <a:pt x="85636" y="980351"/>
                  </a:lnTo>
                  <a:lnTo>
                    <a:pt x="87693" y="976541"/>
                  </a:lnTo>
                  <a:lnTo>
                    <a:pt x="87477" y="977811"/>
                  </a:lnTo>
                  <a:lnTo>
                    <a:pt x="87909" y="976541"/>
                  </a:lnTo>
                  <a:lnTo>
                    <a:pt x="88328" y="975271"/>
                  </a:lnTo>
                  <a:lnTo>
                    <a:pt x="89065" y="976541"/>
                  </a:lnTo>
                  <a:lnTo>
                    <a:pt x="89306" y="976541"/>
                  </a:lnTo>
                  <a:lnTo>
                    <a:pt x="90157" y="975156"/>
                  </a:lnTo>
                  <a:lnTo>
                    <a:pt x="90868" y="974001"/>
                  </a:lnTo>
                  <a:lnTo>
                    <a:pt x="91516" y="975156"/>
                  </a:lnTo>
                  <a:lnTo>
                    <a:pt x="92075" y="975156"/>
                  </a:lnTo>
                  <a:lnTo>
                    <a:pt x="92468" y="974001"/>
                  </a:lnTo>
                  <a:lnTo>
                    <a:pt x="93395" y="974001"/>
                  </a:lnTo>
                  <a:lnTo>
                    <a:pt x="93433" y="973709"/>
                  </a:lnTo>
                  <a:lnTo>
                    <a:pt x="93624" y="972731"/>
                  </a:lnTo>
                  <a:lnTo>
                    <a:pt x="92583" y="973709"/>
                  </a:lnTo>
                  <a:lnTo>
                    <a:pt x="92265" y="974001"/>
                  </a:lnTo>
                  <a:lnTo>
                    <a:pt x="92570" y="973709"/>
                  </a:lnTo>
                  <a:lnTo>
                    <a:pt x="92900" y="972731"/>
                  </a:lnTo>
                  <a:lnTo>
                    <a:pt x="93522" y="972731"/>
                  </a:lnTo>
                  <a:lnTo>
                    <a:pt x="93764" y="970191"/>
                  </a:lnTo>
                  <a:lnTo>
                    <a:pt x="95846" y="970191"/>
                  </a:lnTo>
                  <a:lnTo>
                    <a:pt x="94094" y="965111"/>
                  </a:lnTo>
                  <a:lnTo>
                    <a:pt x="96380" y="965111"/>
                  </a:lnTo>
                  <a:lnTo>
                    <a:pt x="95999" y="967651"/>
                  </a:lnTo>
                  <a:lnTo>
                    <a:pt x="96723" y="965111"/>
                  </a:lnTo>
                  <a:lnTo>
                    <a:pt x="97091" y="963841"/>
                  </a:lnTo>
                  <a:lnTo>
                    <a:pt x="97561" y="965111"/>
                  </a:lnTo>
                  <a:lnTo>
                    <a:pt x="97942" y="963841"/>
                  </a:lnTo>
                  <a:lnTo>
                    <a:pt x="99466" y="958761"/>
                  </a:lnTo>
                  <a:lnTo>
                    <a:pt x="99910" y="958761"/>
                  </a:lnTo>
                  <a:lnTo>
                    <a:pt x="99517" y="960031"/>
                  </a:lnTo>
                  <a:lnTo>
                    <a:pt x="99720" y="960031"/>
                  </a:lnTo>
                  <a:lnTo>
                    <a:pt x="100622" y="958761"/>
                  </a:lnTo>
                  <a:lnTo>
                    <a:pt x="99885" y="957491"/>
                  </a:lnTo>
                  <a:lnTo>
                    <a:pt x="100101" y="956221"/>
                  </a:lnTo>
                  <a:lnTo>
                    <a:pt x="100787" y="956221"/>
                  </a:lnTo>
                  <a:lnTo>
                    <a:pt x="101587" y="952411"/>
                  </a:lnTo>
                  <a:lnTo>
                    <a:pt x="102768" y="952411"/>
                  </a:lnTo>
                  <a:lnTo>
                    <a:pt x="104228" y="949871"/>
                  </a:lnTo>
                  <a:lnTo>
                    <a:pt x="104952" y="948601"/>
                  </a:lnTo>
                  <a:lnTo>
                    <a:pt x="103746" y="949083"/>
                  </a:lnTo>
                  <a:lnTo>
                    <a:pt x="104254" y="948601"/>
                  </a:lnTo>
                  <a:lnTo>
                    <a:pt x="104724" y="946277"/>
                  </a:lnTo>
                  <a:lnTo>
                    <a:pt x="104660" y="946061"/>
                  </a:lnTo>
                  <a:lnTo>
                    <a:pt x="104571" y="946277"/>
                  </a:lnTo>
                  <a:lnTo>
                    <a:pt x="103174" y="949312"/>
                  </a:lnTo>
                  <a:lnTo>
                    <a:pt x="101765" y="949871"/>
                  </a:lnTo>
                  <a:lnTo>
                    <a:pt x="103746" y="946061"/>
                  </a:lnTo>
                  <a:lnTo>
                    <a:pt x="104660" y="946061"/>
                  </a:lnTo>
                  <a:lnTo>
                    <a:pt x="104863" y="945629"/>
                  </a:lnTo>
                  <a:lnTo>
                    <a:pt x="105295" y="943521"/>
                  </a:lnTo>
                  <a:lnTo>
                    <a:pt x="105981" y="944791"/>
                  </a:lnTo>
                  <a:lnTo>
                    <a:pt x="106045" y="945629"/>
                  </a:lnTo>
                  <a:lnTo>
                    <a:pt x="106197" y="946061"/>
                  </a:lnTo>
                  <a:lnTo>
                    <a:pt x="107391" y="943521"/>
                  </a:lnTo>
                  <a:lnTo>
                    <a:pt x="109181" y="939711"/>
                  </a:lnTo>
                  <a:lnTo>
                    <a:pt x="112852" y="933361"/>
                  </a:lnTo>
                  <a:lnTo>
                    <a:pt x="116128" y="928281"/>
                  </a:lnTo>
                  <a:lnTo>
                    <a:pt x="118516" y="920661"/>
                  </a:lnTo>
                  <a:lnTo>
                    <a:pt x="119621" y="919645"/>
                  </a:lnTo>
                  <a:lnTo>
                    <a:pt x="119659" y="919391"/>
                  </a:lnTo>
                  <a:lnTo>
                    <a:pt x="120294" y="915581"/>
                  </a:lnTo>
                  <a:lnTo>
                    <a:pt x="124447" y="913041"/>
                  </a:lnTo>
                  <a:lnTo>
                    <a:pt x="126441" y="906691"/>
                  </a:lnTo>
                  <a:lnTo>
                    <a:pt x="125742" y="906691"/>
                  </a:lnTo>
                  <a:lnTo>
                    <a:pt x="129159" y="900341"/>
                  </a:lnTo>
                  <a:lnTo>
                    <a:pt x="131902" y="892721"/>
                  </a:lnTo>
                  <a:lnTo>
                    <a:pt x="134480" y="886371"/>
                  </a:lnTo>
                  <a:lnTo>
                    <a:pt x="136956" y="880021"/>
                  </a:lnTo>
                  <a:lnTo>
                    <a:pt x="137439" y="878751"/>
                  </a:lnTo>
                  <a:lnTo>
                    <a:pt x="136512" y="880021"/>
                  </a:lnTo>
                  <a:lnTo>
                    <a:pt x="136525" y="877481"/>
                  </a:lnTo>
                  <a:lnTo>
                    <a:pt x="137210" y="873671"/>
                  </a:lnTo>
                  <a:lnTo>
                    <a:pt x="137668" y="873671"/>
                  </a:lnTo>
                  <a:lnTo>
                    <a:pt x="141490" y="866051"/>
                  </a:lnTo>
                  <a:lnTo>
                    <a:pt x="145567" y="855891"/>
                  </a:lnTo>
                  <a:lnTo>
                    <a:pt x="149809" y="845731"/>
                  </a:lnTo>
                  <a:lnTo>
                    <a:pt x="154152" y="834301"/>
                  </a:lnTo>
                  <a:lnTo>
                    <a:pt x="159219" y="820331"/>
                  </a:lnTo>
                  <a:lnTo>
                    <a:pt x="164833" y="806361"/>
                  </a:lnTo>
                  <a:lnTo>
                    <a:pt x="174371" y="780491"/>
                  </a:lnTo>
                  <a:lnTo>
                    <a:pt x="173266" y="778421"/>
                  </a:lnTo>
                  <a:lnTo>
                    <a:pt x="174459" y="777151"/>
                  </a:lnTo>
                  <a:lnTo>
                    <a:pt x="179692" y="772071"/>
                  </a:lnTo>
                  <a:lnTo>
                    <a:pt x="177774" y="766991"/>
                  </a:lnTo>
                  <a:lnTo>
                    <a:pt x="182105" y="761911"/>
                  </a:lnTo>
                  <a:lnTo>
                    <a:pt x="184924" y="754291"/>
                  </a:lnTo>
                  <a:lnTo>
                    <a:pt x="188175" y="746671"/>
                  </a:lnTo>
                  <a:lnTo>
                    <a:pt x="189636" y="742861"/>
                  </a:lnTo>
                  <a:lnTo>
                    <a:pt x="191109" y="739051"/>
                  </a:lnTo>
                  <a:lnTo>
                    <a:pt x="193014" y="731431"/>
                  </a:lnTo>
                  <a:lnTo>
                    <a:pt x="193941" y="731431"/>
                  </a:lnTo>
                  <a:lnTo>
                    <a:pt x="194894" y="730161"/>
                  </a:lnTo>
                  <a:lnTo>
                    <a:pt x="194462" y="730161"/>
                  </a:lnTo>
                  <a:lnTo>
                    <a:pt x="194970" y="727621"/>
                  </a:lnTo>
                  <a:lnTo>
                    <a:pt x="195199" y="727621"/>
                  </a:lnTo>
                  <a:lnTo>
                    <a:pt x="196049" y="726351"/>
                  </a:lnTo>
                  <a:lnTo>
                    <a:pt x="196913" y="725081"/>
                  </a:lnTo>
                  <a:lnTo>
                    <a:pt x="197129" y="723811"/>
                  </a:lnTo>
                  <a:lnTo>
                    <a:pt x="197802" y="720001"/>
                  </a:lnTo>
                  <a:lnTo>
                    <a:pt x="199072" y="717461"/>
                  </a:lnTo>
                  <a:lnTo>
                    <a:pt x="198158" y="717461"/>
                  </a:lnTo>
                  <a:lnTo>
                    <a:pt x="198958" y="714921"/>
                  </a:lnTo>
                  <a:lnTo>
                    <a:pt x="199364" y="716191"/>
                  </a:lnTo>
                  <a:lnTo>
                    <a:pt x="199529" y="714921"/>
                  </a:lnTo>
                  <a:lnTo>
                    <a:pt x="199707" y="713651"/>
                  </a:lnTo>
                  <a:lnTo>
                    <a:pt x="200164" y="714921"/>
                  </a:lnTo>
                  <a:lnTo>
                    <a:pt x="200202" y="713651"/>
                  </a:lnTo>
                  <a:lnTo>
                    <a:pt x="200291" y="711111"/>
                  </a:lnTo>
                  <a:lnTo>
                    <a:pt x="201879" y="712381"/>
                  </a:lnTo>
                  <a:lnTo>
                    <a:pt x="202082" y="711111"/>
                  </a:lnTo>
                  <a:lnTo>
                    <a:pt x="202895" y="706031"/>
                  </a:lnTo>
                  <a:lnTo>
                    <a:pt x="204355" y="703491"/>
                  </a:lnTo>
                  <a:lnTo>
                    <a:pt x="205409" y="699681"/>
                  </a:lnTo>
                  <a:lnTo>
                    <a:pt x="206844" y="695871"/>
                  </a:lnTo>
                  <a:lnTo>
                    <a:pt x="208648" y="692061"/>
                  </a:lnTo>
                  <a:lnTo>
                    <a:pt x="209829" y="690791"/>
                  </a:lnTo>
                  <a:lnTo>
                    <a:pt x="211924" y="685711"/>
                  </a:lnTo>
                  <a:lnTo>
                    <a:pt x="213690" y="683171"/>
                  </a:lnTo>
                  <a:lnTo>
                    <a:pt x="216344" y="675551"/>
                  </a:lnTo>
                  <a:lnTo>
                    <a:pt x="219583" y="666661"/>
                  </a:lnTo>
                  <a:lnTo>
                    <a:pt x="223316" y="659041"/>
                  </a:lnTo>
                  <a:lnTo>
                    <a:pt x="222173" y="659041"/>
                  </a:lnTo>
                  <a:lnTo>
                    <a:pt x="222999" y="656501"/>
                  </a:lnTo>
                  <a:lnTo>
                    <a:pt x="223456" y="656501"/>
                  </a:lnTo>
                  <a:lnTo>
                    <a:pt x="225386" y="655231"/>
                  </a:lnTo>
                  <a:lnTo>
                    <a:pt x="225310" y="653961"/>
                  </a:lnTo>
                  <a:lnTo>
                    <a:pt x="225234" y="652691"/>
                  </a:lnTo>
                  <a:lnTo>
                    <a:pt x="224066" y="653961"/>
                  </a:lnTo>
                  <a:lnTo>
                    <a:pt x="223723" y="652691"/>
                  </a:lnTo>
                  <a:lnTo>
                    <a:pt x="225247" y="650151"/>
                  </a:lnTo>
                  <a:lnTo>
                    <a:pt x="225475" y="650151"/>
                  </a:lnTo>
                  <a:lnTo>
                    <a:pt x="225577" y="648881"/>
                  </a:lnTo>
                  <a:lnTo>
                    <a:pt x="226504" y="648881"/>
                  </a:lnTo>
                  <a:lnTo>
                    <a:pt x="227520" y="647611"/>
                  </a:lnTo>
                  <a:lnTo>
                    <a:pt x="228434" y="647611"/>
                  </a:lnTo>
                  <a:lnTo>
                    <a:pt x="231190" y="639991"/>
                  </a:lnTo>
                  <a:lnTo>
                    <a:pt x="231749" y="634911"/>
                  </a:lnTo>
                  <a:lnTo>
                    <a:pt x="235204" y="628561"/>
                  </a:lnTo>
                  <a:lnTo>
                    <a:pt x="235839" y="628561"/>
                  </a:lnTo>
                  <a:lnTo>
                    <a:pt x="236588" y="624967"/>
                  </a:lnTo>
                  <a:lnTo>
                    <a:pt x="236537" y="624547"/>
                  </a:lnTo>
                  <a:lnTo>
                    <a:pt x="236245" y="622211"/>
                  </a:lnTo>
                  <a:lnTo>
                    <a:pt x="236778" y="620890"/>
                  </a:lnTo>
                  <a:lnTo>
                    <a:pt x="236867" y="619671"/>
                  </a:lnTo>
                  <a:lnTo>
                    <a:pt x="237566" y="619671"/>
                  </a:lnTo>
                  <a:lnTo>
                    <a:pt x="237769" y="620890"/>
                  </a:lnTo>
                  <a:lnTo>
                    <a:pt x="239115" y="619531"/>
                  </a:lnTo>
                  <a:lnTo>
                    <a:pt x="239852" y="616978"/>
                  </a:lnTo>
                  <a:lnTo>
                    <a:pt x="240055" y="616978"/>
                  </a:lnTo>
                  <a:lnTo>
                    <a:pt x="239991" y="618401"/>
                  </a:lnTo>
                  <a:lnTo>
                    <a:pt x="241579" y="612051"/>
                  </a:lnTo>
                  <a:lnTo>
                    <a:pt x="244284" y="609511"/>
                  </a:lnTo>
                  <a:lnTo>
                    <a:pt x="245630" y="608241"/>
                  </a:lnTo>
                  <a:lnTo>
                    <a:pt x="246646" y="604431"/>
                  </a:lnTo>
                  <a:lnTo>
                    <a:pt x="246989" y="603161"/>
                  </a:lnTo>
                  <a:lnTo>
                    <a:pt x="246570" y="601891"/>
                  </a:lnTo>
                  <a:lnTo>
                    <a:pt x="245897" y="604431"/>
                  </a:lnTo>
                  <a:lnTo>
                    <a:pt x="245478" y="604431"/>
                  </a:lnTo>
                  <a:lnTo>
                    <a:pt x="245706" y="603161"/>
                  </a:lnTo>
                  <a:lnTo>
                    <a:pt x="245821" y="602500"/>
                  </a:lnTo>
                  <a:lnTo>
                    <a:pt x="245935" y="601891"/>
                  </a:lnTo>
                  <a:lnTo>
                    <a:pt x="246392" y="599351"/>
                  </a:lnTo>
                  <a:lnTo>
                    <a:pt x="246621" y="598081"/>
                  </a:lnTo>
                  <a:lnTo>
                    <a:pt x="248602" y="599351"/>
                  </a:lnTo>
                  <a:lnTo>
                    <a:pt x="248932" y="598081"/>
                  </a:lnTo>
                  <a:lnTo>
                    <a:pt x="249936" y="594271"/>
                  </a:lnTo>
                  <a:lnTo>
                    <a:pt x="250291" y="595541"/>
                  </a:lnTo>
                  <a:lnTo>
                    <a:pt x="250075" y="594271"/>
                  </a:lnTo>
                  <a:lnTo>
                    <a:pt x="250342" y="593001"/>
                  </a:lnTo>
                  <a:lnTo>
                    <a:pt x="250596" y="591731"/>
                  </a:lnTo>
                  <a:lnTo>
                    <a:pt x="251853" y="590461"/>
                  </a:lnTo>
                  <a:lnTo>
                    <a:pt x="253022" y="590461"/>
                  </a:lnTo>
                  <a:lnTo>
                    <a:pt x="251650" y="593001"/>
                  </a:lnTo>
                  <a:lnTo>
                    <a:pt x="251548" y="594271"/>
                  </a:lnTo>
                  <a:lnTo>
                    <a:pt x="252374" y="593001"/>
                  </a:lnTo>
                  <a:lnTo>
                    <a:pt x="253695" y="589191"/>
                  </a:lnTo>
                  <a:lnTo>
                    <a:pt x="254139" y="587921"/>
                  </a:lnTo>
                  <a:lnTo>
                    <a:pt x="252653" y="589191"/>
                  </a:lnTo>
                  <a:lnTo>
                    <a:pt x="253301" y="586651"/>
                  </a:lnTo>
                  <a:lnTo>
                    <a:pt x="253796" y="586651"/>
                  </a:lnTo>
                  <a:lnTo>
                    <a:pt x="253860" y="585381"/>
                  </a:lnTo>
                  <a:lnTo>
                    <a:pt x="255930" y="582841"/>
                  </a:lnTo>
                  <a:lnTo>
                    <a:pt x="257746" y="579031"/>
                  </a:lnTo>
                  <a:lnTo>
                    <a:pt x="259334" y="575221"/>
                  </a:lnTo>
                  <a:lnTo>
                    <a:pt x="260007" y="575221"/>
                  </a:lnTo>
                  <a:lnTo>
                    <a:pt x="259994" y="572681"/>
                  </a:lnTo>
                  <a:lnTo>
                    <a:pt x="261988" y="573951"/>
                  </a:lnTo>
                  <a:lnTo>
                    <a:pt x="263461" y="568871"/>
                  </a:lnTo>
                  <a:lnTo>
                    <a:pt x="270459" y="551091"/>
                  </a:lnTo>
                  <a:lnTo>
                    <a:pt x="274218" y="542201"/>
                  </a:lnTo>
                  <a:lnTo>
                    <a:pt x="278053" y="534581"/>
                  </a:lnTo>
                  <a:lnTo>
                    <a:pt x="277977" y="533311"/>
                  </a:lnTo>
                  <a:lnTo>
                    <a:pt x="277837" y="530771"/>
                  </a:lnTo>
                  <a:lnTo>
                    <a:pt x="279323" y="528231"/>
                  </a:lnTo>
                  <a:lnTo>
                    <a:pt x="280149" y="525691"/>
                  </a:lnTo>
                  <a:lnTo>
                    <a:pt x="280581" y="524408"/>
                  </a:lnTo>
                  <a:lnTo>
                    <a:pt x="282397" y="524408"/>
                  </a:lnTo>
                  <a:lnTo>
                    <a:pt x="282511" y="524027"/>
                  </a:lnTo>
                  <a:lnTo>
                    <a:pt x="283133" y="521881"/>
                  </a:lnTo>
                  <a:lnTo>
                    <a:pt x="283705" y="521169"/>
                  </a:lnTo>
                  <a:lnTo>
                    <a:pt x="283464" y="520611"/>
                  </a:lnTo>
                  <a:lnTo>
                    <a:pt x="284149" y="520611"/>
                  </a:lnTo>
                  <a:lnTo>
                    <a:pt x="287121" y="514261"/>
                  </a:lnTo>
                  <a:lnTo>
                    <a:pt x="286181" y="519341"/>
                  </a:lnTo>
                  <a:lnTo>
                    <a:pt x="288378" y="514261"/>
                  </a:lnTo>
                  <a:lnTo>
                    <a:pt x="289471" y="511721"/>
                  </a:lnTo>
                  <a:lnTo>
                    <a:pt x="291198" y="507911"/>
                  </a:lnTo>
                  <a:lnTo>
                    <a:pt x="292379" y="506641"/>
                  </a:lnTo>
                  <a:lnTo>
                    <a:pt x="290487" y="506641"/>
                  </a:lnTo>
                  <a:lnTo>
                    <a:pt x="292138" y="504101"/>
                  </a:lnTo>
                  <a:lnTo>
                    <a:pt x="292874" y="504101"/>
                  </a:lnTo>
                  <a:lnTo>
                    <a:pt x="292023" y="505371"/>
                  </a:lnTo>
                  <a:lnTo>
                    <a:pt x="292722" y="505371"/>
                  </a:lnTo>
                  <a:lnTo>
                    <a:pt x="293547" y="504101"/>
                  </a:lnTo>
                  <a:lnTo>
                    <a:pt x="297700" y="497751"/>
                  </a:lnTo>
                  <a:lnTo>
                    <a:pt x="293852" y="495211"/>
                  </a:lnTo>
                  <a:lnTo>
                    <a:pt x="295973" y="491401"/>
                  </a:lnTo>
                  <a:lnTo>
                    <a:pt x="298107" y="487591"/>
                  </a:lnTo>
                  <a:lnTo>
                    <a:pt x="298132" y="487121"/>
                  </a:lnTo>
                  <a:lnTo>
                    <a:pt x="297383" y="487591"/>
                  </a:lnTo>
                  <a:lnTo>
                    <a:pt x="296062" y="487591"/>
                  </a:lnTo>
                  <a:lnTo>
                    <a:pt x="297688" y="485406"/>
                  </a:lnTo>
                  <a:lnTo>
                    <a:pt x="298602" y="485876"/>
                  </a:lnTo>
                  <a:lnTo>
                    <a:pt x="299377" y="485051"/>
                  </a:lnTo>
                  <a:lnTo>
                    <a:pt x="297954" y="485051"/>
                  </a:lnTo>
                  <a:lnTo>
                    <a:pt x="297040" y="485051"/>
                  </a:lnTo>
                  <a:lnTo>
                    <a:pt x="296811" y="485051"/>
                  </a:lnTo>
                  <a:lnTo>
                    <a:pt x="298145" y="482511"/>
                  </a:lnTo>
                  <a:lnTo>
                    <a:pt x="297827" y="481241"/>
                  </a:lnTo>
                  <a:lnTo>
                    <a:pt x="298462" y="479971"/>
                  </a:lnTo>
                  <a:lnTo>
                    <a:pt x="300558" y="477431"/>
                  </a:lnTo>
                  <a:lnTo>
                    <a:pt x="300939" y="476161"/>
                  </a:lnTo>
                  <a:lnTo>
                    <a:pt x="301688" y="473621"/>
                  </a:lnTo>
                  <a:lnTo>
                    <a:pt x="303707" y="472351"/>
                  </a:lnTo>
                  <a:lnTo>
                    <a:pt x="303860" y="471081"/>
                  </a:lnTo>
                  <a:lnTo>
                    <a:pt x="303149" y="468541"/>
                  </a:lnTo>
                  <a:lnTo>
                    <a:pt x="304380" y="466001"/>
                  </a:lnTo>
                  <a:lnTo>
                    <a:pt x="306387" y="464731"/>
                  </a:lnTo>
                  <a:lnTo>
                    <a:pt x="305206" y="467271"/>
                  </a:lnTo>
                  <a:lnTo>
                    <a:pt x="306870" y="464731"/>
                  </a:lnTo>
                  <a:lnTo>
                    <a:pt x="306260" y="463461"/>
                  </a:lnTo>
                  <a:lnTo>
                    <a:pt x="307479" y="462191"/>
                  </a:lnTo>
                  <a:lnTo>
                    <a:pt x="307822" y="462191"/>
                  </a:lnTo>
                  <a:lnTo>
                    <a:pt x="308965" y="460921"/>
                  </a:lnTo>
                  <a:lnTo>
                    <a:pt x="307606" y="459651"/>
                  </a:lnTo>
                  <a:lnTo>
                    <a:pt x="309537" y="457111"/>
                  </a:lnTo>
                  <a:lnTo>
                    <a:pt x="309537" y="459651"/>
                  </a:lnTo>
                  <a:lnTo>
                    <a:pt x="310273" y="457111"/>
                  </a:lnTo>
                  <a:lnTo>
                    <a:pt x="311213" y="455841"/>
                  </a:lnTo>
                  <a:lnTo>
                    <a:pt x="311797" y="454571"/>
                  </a:lnTo>
                  <a:lnTo>
                    <a:pt x="312254" y="453555"/>
                  </a:lnTo>
                  <a:lnTo>
                    <a:pt x="312458" y="453301"/>
                  </a:lnTo>
                  <a:lnTo>
                    <a:pt x="313016" y="452031"/>
                  </a:lnTo>
                  <a:lnTo>
                    <a:pt x="312547" y="452031"/>
                  </a:lnTo>
                  <a:lnTo>
                    <a:pt x="311365" y="454571"/>
                  </a:lnTo>
                  <a:lnTo>
                    <a:pt x="311073" y="453301"/>
                  </a:lnTo>
                  <a:lnTo>
                    <a:pt x="311937" y="450761"/>
                  </a:lnTo>
                  <a:lnTo>
                    <a:pt x="311518" y="449491"/>
                  </a:lnTo>
                  <a:lnTo>
                    <a:pt x="312597" y="448564"/>
                  </a:lnTo>
                  <a:lnTo>
                    <a:pt x="312940" y="448195"/>
                  </a:lnTo>
                  <a:lnTo>
                    <a:pt x="312978" y="450761"/>
                  </a:lnTo>
                  <a:lnTo>
                    <a:pt x="313880" y="446951"/>
                  </a:lnTo>
                  <a:lnTo>
                    <a:pt x="312801" y="448195"/>
                  </a:lnTo>
                  <a:lnTo>
                    <a:pt x="312915" y="447967"/>
                  </a:lnTo>
                  <a:lnTo>
                    <a:pt x="312991" y="447827"/>
                  </a:lnTo>
                  <a:lnTo>
                    <a:pt x="314833" y="444411"/>
                  </a:lnTo>
                  <a:lnTo>
                    <a:pt x="314794" y="445681"/>
                  </a:lnTo>
                  <a:lnTo>
                    <a:pt x="315175" y="445681"/>
                  </a:lnTo>
                  <a:lnTo>
                    <a:pt x="315214" y="444411"/>
                  </a:lnTo>
                  <a:lnTo>
                    <a:pt x="315239" y="443141"/>
                  </a:lnTo>
                  <a:lnTo>
                    <a:pt x="317627" y="440601"/>
                  </a:lnTo>
                  <a:lnTo>
                    <a:pt x="319328" y="436791"/>
                  </a:lnTo>
                  <a:lnTo>
                    <a:pt x="319239" y="438061"/>
                  </a:lnTo>
                  <a:lnTo>
                    <a:pt x="319620" y="436791"/>
                  </a:lnTo>
                  <a:lnTo>
                    <a:pt x="319252" y="435521"/>
                  </a:lnTo>
                  <a:lnTo>
                    <a:pt x="319671" y="434251"/>
                  </a:lnTo>
                  <a:lnTo>
                    <a:pt x="318274" y="436791"/>
                  </a:lnTo>
                  <a:lnTo>
                    <a:pt x="318287" y="435521"/>
                  </a:lnTo>
                  <a:lnTo>
                    <a:pt x="317423" y="435521"/>
                  </a:lnTo>
                  <a:lnTo>
                    <a:pt x="320128" y="432841"/>
                  </a:lnTo>
                  <a:lnTo>
                    <a:pt x="319874" y="432841"/>
                  </a:lnTo>
                  <a:lnTo>
                    <a:pt x="317754" y="430441"/>
                  </a:lnTo>
                  <a:lnTo>
                    <a:pt x="320548" y="426631"/>
                  </a:lnTo>
                  <a:lnTo>
                    <a:pt x="320979" y="427901"/>
                  </a:lnTo>
                  <a:lnTo>
                    <a:pt x="321017" y="428701"/>
                  </a:lnTo>
                  <a:lnTo>
                    <a:pt x="321195" y="427901"/>
                  </a:lnTo>
                  <a:lnTo>
                    <a:pt x="321589" y="426631"/>
                  </a:lnTo>
                  <a:lnTo>
                    <a:pt x="321691" y="426313"/>
                  </a:lnTo>
                  <a:lnTo>
                    <a:pt x="321995" y="425361"/>
                  </a:lnTo>
                  <a:lnTo>
                    <a:pt x="322846" y="426313"/>
                  </a:lnTo>
                  <a:lnTo>
                    <a:pt x="323138" y="425361"/>
                  </a:lnTo>
                  <a:lnTo>
                    <a:pt x="323519" y="424091"/>
                  </a:lnTo>
                  <a:lnTo>
                    <a:pt x="323888" y="422859"/>
                  </a:lnTo>
                  <a:lnTo>
                    <a:pt x="323964" y="422579"/>
                  </a:lnTo>
                  <a:lnTo>
                    <a:pt x="323519" y="423087"/>
                  </a:lnTo>
                  <a:lnTo>
                    <a:pt x="322072" y="424091"/>
                  </a:lnTo>
                  <a:lnTo>
                    <a:pt x="324040" y="421551"/>
                  </a:lnTo>
                  <a:lnTo>
                    <a:pt x="323964" y="422579"/>
                  </a:lnTo>
                  <a:lnTo>
                    <a:pt x="324573" y="421551"/>
                  </a:lnTo>
                  <a:lnTo>
                    <a:pt x="325335" y="420281"/>
                  </a:lnTo>
                  <a:lnTo>
                    <a:pt x="326263" y="416471"/>
                  </a:lnTo>
                  <a:lnTo>
                    <a:pt x="328129" y="416471"/>
                  </a:lnTo>
                  <a:lnTo>
                    <a:pt x="328206" y="417017"/>
                  </a:lnTo>
                  <a:lnTo>
                    <a:pt x="328307" y="417741"/>
                  </a:lnTo>
                  <a:lnTo>
                    <a:pt x="328472" y="417741"/>
                  </a:lnTo>
                  <a:lnTo>
                    <a:pt x="328701" y="416471"/>
                  </a:lnTo>
                  <a:lnTo>
                    <a:pt x="329120" y="417017"/>
                  </a:lnTo>
                  <a:lnTo>
                    <a:pt x="329374" y="416471"/>
                  </a:lnTo>
                  <a:lnTo>
                    <a:pt x="330568" y="413931"/>
                  </a:lnTo>
                  <a:lnTo>
                    <a:pt x="331431" y="412661"/>
                  </a:lnTo>
                  <a:lnTo>
                    <a:pt x="330263" y="412661"/>
                  </a:lnTo>
                  <a:lnTo>
                    <a:pt x="330187" y="411391"/>
                  </a:lnTo>
                  <a:lnTo>
                    <a:pt x="330111" y="410121"/>
                  </a:lnTo>
                  <a:lnTo>
                    <a:pt x="330009" y="408317"/>
                  </a:lnTo>
                  <a:lnTo>
                    <a:pt x="329882" y="406311"/>
                  </a:lnTo>
                  <a:lnTo>
                    <a:pt x="331990" y="413931"/>
                  </a:lnTo>
                  <a:lnTo>
                    <a:pt x="333502" y="410121"/>
                  </a:lnTo>
                  <a:lnTo>
                    <a:pt x="334010" y="408851"/>
                  </a:lnTo>
                  <a:lnTo>
                    <a:pt x="334886" y="406311"/>
                  </a:lnTo>
                  <a:lnTo>
                    <a:pt x="333184" y="410121"/>
                  </a:lnTo>
                  <a:lnTo>
                    <a:pt x="333273" y="409194"/>
                  </a:lnTo>
                  <a:lnTo>
                    <a:pt x="333375" y="408317"/>
                  </a:lnTo>
                  <a:lnTo>
                    <a:pt x="333451" y="407581"/>
                  </a:lnTo>
                  <a:lnTo>
                    <a:pt x="334632" y="406311"/>
                  </a:lnTo>
                  <a:lnTo>
                    <a:pt x="335381" y="405549"/>
                  </a:lnTo>
                  <a:close/>
                </a:path>
                <a:path w="470534" h="990600">
                  <a:moveTo>
                    <a:pt x="339191" y="356781"/>
                  </a:moveTo>
                  <a:lnTo>
                    <a:pt x="338734" y="358051"/>
                  </a:lnTo>
                  <a:lnTo>
                    <a:pt x="338378" y="359321"/>
                  </a:lnTo>
                  <a:lnTo>
                    <a:pt x="339039" y="358051"/>
                  </a:lnTo>
                  <a:lnTo>
                    <a:pt x="339191" y="356781"/>
                  </a:lnTo>
                  <a:close/>
                </a:path>
                <a:path w="470534" h="990600">
                  <a:moveTo>
                    <a:pt x="342620" y="397421"/>
                  </a:moveTo>
                  <a:lnTo>
                    <a:pt x="342379" y="397268"/>
                  </a:lnTo>
                  <a:lnTo>
                    <a:pt x="340804" y="398691"/>
                  </a:lnTo>
                  <a:lnTo>
                    <a:pt x="340766" y="398881"/>
                  </a:lnTo>
                  <a:lnTo>
                    <a:pt x="342620" y="397421"/>
                  </a:lnTo>
                  <a:close/>
                </a:path>
                <a:path w="470534" h="990600">
                  <a:moveTo>
                    <a:pt x="342658" y="391071"/>
                  </a:moveTo>
                  <a:lnTo>
                    <a:pt x="341960" y="392341"/>
                  </a:lnTo>
                  <a:lnTo>
                    <a:pt x="342277" y="392341"/>
                  </a:lnTo>
                  <a:lnTo>
                    <a:pt x="342658" y="391071"/>
                  </a:lnTo>
                  <a:close/>
                </a:path>
                <a:path w="470534" h="990600">
                  <a:moveTo>
                    <a:pt x="343306" y="391553"/>
                  </a:moveTo>
                  <a:lnTo>
                    <a:pt x="343065" y="391731"/>
                  </a:lnTo>
                  <a:lnTo>
                    <a:pt x="342849" y="391934"/>
                  </a:lnTo>
                  <a:lnTo>
                    <a:pt x="342658" y="392163"/>
                  </a:lnTo>
                  <a:lnTo>
                    <a:pt x="342912" y="392010"/>
                  </a:lnTo>
                  <a:lnTo>
                    <a:pt x="343141" y="391807"/>
                  </a:lnTo>
                  <a:lnTo>
                    <a:pt x="343306" y="391553"/>
                  </a:lnTo>
                  <a:close/>
                </a:path>
                <a:path w="470534" h="990600">
                  <a:moveTo>
                    <a:pt x="343598" y="396151"/>
                  </a:moveTo>
                  <a:lnTo>
                    <a:pt x="343115" y="393611"/>
                  </a:lnTo>
                  <a:lnTo>
                    <a:pt x="340639" y="396151"/>
                  </a:lnTo>
                  <a:lnTo>
                    <a:pt x="342379" y="397268"/>
                  </a:lnTo>
                  <a:lnTo>
                    <a:pt x="343598" y="396151"/>
                  </a:lnTo>
                  <a:close/>
                </a:path>
                <a:path w="470534" h="990600">
                  <a:moveTo>
                    <a:pt x="346075" y="383451"/>
                  </a:moveTo>
                  <a:lnTo>
                    <a:pt x="345452" y="383451"/>
                  </a:lnTo>
                  <a:lnTo>
                    <a:pt x="345668" y="383882"/>
                  </a:lnTo>
                  <a:lnTo>
                    <a:pt x="346075" y="383451"/>
                  </a:lnTo>
                  <a:close/>
                </a:path>
                <a:path w="470534" h="990600">
                  <a:moveTo>
                    <a:pt x="346087" y="384721"/>
                  </a:moveTo>
                  <a:lnTo>
                    <a:pt x="345668" y="383882"/>
                  </a:lnTo>
                  <a:lnTo>
                    <a:pt x="344868" y="384721"/>
                  </a:lnTo>
                  <a:lnTo>
                    <a:pt x="344182" y="385991"/>
                  </a:lnTo>
                  <a:lnTo>
                    <a:pt x="346087" y="384721"/>
                  </a:lnTo>
                  <a:close/>
                </a:path>
                <a:path w="470534" h="990600">
                  <a:moveTo>
                    <a:pt x="347548" y="381977"/>
                  </a:moveTo>
                  <a:lnTo>
                    <a:pt x="346290" y="383451"/>
                  </a:lnTo>
                  <a:lnTo>
                    <a:pt x="346887" y="383451"/>
                  </a:lnTo>
                  <a:lnTo>
                    <a:pt x="347548" y="381977"/>
                  </a:lnTo>
                  <a:close/>
                </a:path>
                <a:path w="470534" h="990600">
                  <a:moveTo>
                    <a:pt x="348462" y="380911"/>
                  </a:moveTo>
                  <a:lnTo>
                    <a:pt x="348030" y="380911"/>
                  </a:lnTo>
                  <a:lnTo>
                    <a:pt x="347548" y="381977"/>
                  </a:lnTo>
                  <a:lnTo>
                    <a:pt x="348462" y="380911"/>
                  </a:lnTo>
                  <a:close/>
                </a:path>
                <a:path w="470534" h="990600">
                  <a:moveTo>
                    <a:pt x="348843" y="380619"/>
                  </a:moveTo>
                  <a:close/>
                </a:path>
                <a:path w="470534" h="990600">
                  <a:moveTo>
                    <a:pt x="349707" y="379285"/>
                  </a:moveTo>
                  <a:lnTo>
                    <a:pt x="348843" y="380619"/>
                  </a:lnTo>
                  <a:lnTo>
                    <a:pt x="349046" y="380733"/>
                  </a:lnTo>
                  <a:lnTo>
                    <a:pt x="349250" y="380911"/>
                  </a:lnTo>
                  <a:lnTo>
                    <a:pt x="349135" y="381685"/>
                  </a:lnTo>
                  <a:lnTo>
                    <a:pt x="349707" y="379285"/>
                  </a:lnTo>
                  <a:close/>
                </a:path>
                <a:path w="470534" h="990600">
                  <a:moveTo>
                    <a:pt x="354088" y="366153"/>
                  </a:moveTo>
                  <a:lnTo>
                    <a:pt x="354050" y="365709"/>
                  </a:lnTo>
                  <a:lnTo>
                    <a:pt x="353872" y="366102"/>
                  </a:lnTo>
                  <a:lnTo>
                    <a:pt x="353771" y="366522"/>
                  </a:lnTo>
                  <a:lnTo>
                    <a:pt x="353783" y="366953"/>
                  </a:lnTo>
                  <a:lnTo>
                    <a:pt x="353999" y="366572"/>
                  </a:lnTo>
                  <a:lnTo>
                    <a:pt x="354088" y="366153"/>
                  </a:lnTo>
                  <a:close/>
                </a:path>
                <a:path w="470534" h="990600">
                  <a:moveTo>
                    <a:pt x="357835" y="362127"/>
                  </a:moveTo>
                  <a:lnTo>
                    <a:pt x="357543" y="362127"/>
                  </a:lnTo>
                  <a:lnTo>
                    <a:pt x="357619" y="362800"/>
                  </a:lnTo>
                  <a:lnTo>
                    <a:pt x="357835" y="362127"/>
                  </a:lnTo>
                  <a:close/>
                </a:path>
                <a:path w="470534" h="990600">
                  <a:moveTo>
                    <a:pt x="358673" y="359321"/>
                  </a:moveTo>
                  <a:lnTo>
                    <a:pt x="357060" y="361861"/>
                  </a:lnTo>
                  <a:lnTo>
                    <a:pt x="357517" y="361861"/>
                  </a:lnTo>
                  <a:lnTo>
                    <a:pt x="357911" y="361861"/>
                  </a:lnTo>
                  <a:lnTo>
                    <a:pt x="358673" y="359321"/>
                  </a:lnTo>
                  <a:close/>
                </a:path>
                <a:path w="470534" h="990600">
                  <a:moveTo>
                    <a:pt x="362623" y="350431"/>
                  </a:moveTo>
                  <a:lnTo>
                    <a:pt x="362318" y="349161"/>
                  </a:lnTo>
                  <a:lnTo>
                    <a:pt x="360324" y="351701"/>
                  </a:lnTo>
                  <a:lnTo>
                    <a:pt x="361657" y="351701"/>
                  </a:lnTo>
                  <a:lnTo>
                    <a:pt x="362623" y="350431"/>
                  </a:lnTo>
                  <a:close/>
                </a:path>
                <a:path w="470534" h="990600">
                  <a:moveTo>
                    <a:pt x="367296" y="340448"/>
                  </a:moveTo>
                  <a:lnTo>
                    <a:pt x="367207" y="340309"/>
                  </a:lnTo>
                  <a:lnTo>
                    <a:pt x="367068" y="340296"/>
                  </a:lnTo>
                  <a:lnTo>
                    <a:pt x="367030" y="340588"/>
                  </a:lnTo>
                  <a:lnTo>
                    <a:pt x="367068" y="340791"/>
                  </a:lnTo>
                  <a:lnTo>
                    <a:pt x="367284" y="340855"/>
                  </a:lnTo>
                  <a:lnTo>
                    <a:pt x="367296" y="340448"/>
                  </a:lnTo>
                  <a:close/>
                </a:path>
                <a:path w="470534" h="990600">
                  <a:moveTo>
                    <a:pt x="369658" y="335191"/>
                  </a:moveTo>
                  <a:lnTo>
                    <a:pt x="368617" y="336308"/>
                  </a:lnTo>
                  <a:lnTo>
                    <a:pt x="369277" y="336308"/>
                  </a:lnTo>
                  <a:lnTo>
                    <a:pt x="369658" y="335191"/>
                  </a:lnTo>
                  <a:close/>
                </a:path>
                <a:path w="470534" h="990600">
                  <a:moveTo>
                    <a:pt x="382752" y="284391"/>
                  </a:moveTo>
                  <a:lnTo>
                    <a:pt x="381419" y="283121"/>
                  </a:lnTo>
                  <a:lnTo>
                    <a:pt x="380923" y="285661"/>
                  </a:lnTo>
                  <a:lnTo>
                    <a:pt x="381927" y="284391"/>
                  </a:lnTo>
                  <a:lnTo>
                    <a:pt x="382752" y="284391"/>
                  </a:lnTo>
                  <a:close/>
                </a:path>
                <a:path w="470534" h="990600">
                  <a:moveTo>
                    <a:pt x="384111" y="279311"/>
                  </a:moveTo>
                  <a:lnTo>
                    <a:pt x="383057" y="281851"/>
                  </a:lnTo>
                  <a:lnTo>
                    <a:pt x="383590" y="281851"/>
                  </a:lnTo>
                  <a:lnTo>
                    <a:pt x="384111" y="279311"/>
                  </a:lnTo>
                  <a:close/>
                </a:path>
                <a:path w="470534" h="990600">
                  <a:moveTo>
                    <a:pt x="386384" y="301637"/>
                  </a:moveTo>
                  <a:lnTo>
                    <a:pt x="386092" y="303085"/>
                  </a:lnTo>
                  <a:lnTo>
                    <a:pt x="386321" y="302285"/>
                  </a:lnTo>
                  <a:lnTo>
                    <a:pt x="386384" y="301637"/>
                  </a:lnTo>
                  <a:close/>
                </a:path>
                <a:path w="470534" h="990600">
                  <a:moveTo>
                    <a:pt x="392785" y="293281"/>
                  </a:moveTo>
                  <a:lnTo>
                    <a:pt x="391439" y="294373"/>
                  </a:lnTo>
                  <a:lnTo>
                    <a:pt x="391490" y="294551"/>
                  </a:lnTo>
                  <a:lnTo>
                    <a:pt x="392785" y="293281"/>
                  </a:lnTo>
                  <a:close/>
                </a:path>
                <a:path w="470534" h="990600">
                  <a:moveTo>
                    <a:pt x="398373" y="257251"/>
                  </a:moveTo>
                  <a:lnTo>
                    <a:pt x="398297" y="257111"/>
                  </a:lnTo>
                  <a:lnTo>
                    <a:pt x="398183" y="256984"/>
                  </a:lnTo>
                  <a:lnTo>
                    <a:pt x="398043" y="256882"/>
                  </a:lnTo>
                  <a:lnTo>
                    <a:pt x="398094" y="257060"/>
                  </a:lnTo>
                  <a:lnTo>
                    <a:pt x="398208" y="257187"/>
                  </a:lnTo>
                  <a:lnTo>
                    <a:pt x="398373" y="257251"/>
                  </a:lnTo>
                  <a:close/>
                </a:path>
                <a:path w="470534" h="990600">
                  <a:moveTo>
                    <a:pt x="399808" y="280797"/>
                  </a:moveTo>
                  <a:lnTo>
                    <a:pt x="399694" y="280212"/>
                  </a:lnTo>
                  <a:lnTo>
                    <a:pt x="399542" y="279933"/>
                  </a:lnTo>
                  <a:lnTo>
                    <a:pt x="399376" y="279819"/>
                  </a:lnTo>
                  <a:lnTo>
                    <a:pt x="399122" y="280301"/>
                  </a:lnTo>
                  <a:lnTo>
                    <a:pt x="399110" y="280695"/>
                  </a:lnTo>
                  <a:lnTo>
                    <a:pt x="399808" y="280797"/>
                  </a:lnTo>
                  <a:close/>
                </a:path>
                <a:path w="470534" h="990600">
                  <a:moveTo>
                    <a:pt x="417029" y="252056"/>
                  </a:moveTo>
                  <a:lnTo>
                    <a:pt x="416877" y="252234"/>
                  </a:lnTo>
                  <a:lnTo>
                    <a:pt x="416877" y="252793"/>
                  </a:lnTo>
                  <a:lnTo>
                    <a:pt x="417029" y="252056"/>
                  </a:lnTo>
                  <a:close/>
                </a:path>
                <a:path w="470534" h="990600">
                  <a:moveTo>
                    <a:pt x="420077" y="242443"/>
                  </a:moveTo>
                  <a:lnTo>
                    <a:pt x="419862" y="242836"/>
                  </a:lnTo>
                  <a:lnTo>
                    <a:pt x="419684" y="243243"/>
                  </a:lnTo>
                  <a:lnTo>
                    <a:pt x="419544" y="243674"/>
                  </a:lnTo>
                  <a:lnTo>
                    <a:pt x="419823" y="243306"/>
                  </a:lnTo>
                  <a:lnTo>
                    <a:pt x="420001" y="242900"/>
                  </a:lnTo>
                  <a:lnTo>
                    <a:pt x="420077" y="242443"/>
                  </a:lnTo>
                  <a:close/>
                </a:path>
                <a:path w="470534" h="990600">
                  <a:moveTo>
                    <a:pt x="424764" y="237604"/>
                  </a:moveTo>
                  <a:lnTo>
                    <a:pt x="424548" y="237807"/>
                  </a:lnTo>
                  <a:lnTo>
                    <a:pt x="424395" y="237921"/>
                  </a:lnTo>
                  <a:lnTo>
                    <a:pt x="424548" y="237845"/>
                  </a:lnTo>
                  <a:lnTo>
                    <a:pt x="424675" y="237744"/>
                  </a:lnTo>
                  <a:lnTo>
                    <a:pt x="424764" y="237604"/>
                  </a:lnTo>
                  <a:close/>
                </a:path>
                <a:path w="470534" h="990600">
                  <a:moveTo>
                    <a:pt x="425907" y="235864"/>
                  </a:moveTo>
                  <a:lnTo>
                    <a:pt x="425551" y="236410"/>
                  </a:lnTo>
                  <a:lnTo>
                    <a:pt x="425119" y="237159"/>
                  </a:lnTo>
                  <a:lnTo>
                    <a:pt x="424764" y="237604"/>
                  </a:lnTo>
                  <a:lnTo>
                    <a:pt x="425335" y="237147"/>
                  </a:lnTo>
                  <a:lnTo>
                    <a:pt x="425716" y="236562"/>
                  </a:lnTo>
                  <a:lnTo>
                    <a:pt x="425907" y="235864"/>
                  </a:lnTo>
                  <a:close/>
                </a:path>
                <a:path w="470534" h="990600">
                  <a:moveTo>
                    <a:pt x="427888" y="232321"/>
                  </a:moveTo>
                  <a:lnTo>
                    <a:pt x="426720" y="234315"/>
                  </a:lnTo>
                  <a:lnTo>
                    <a:pt x="426605" y="236131"/>
                  </a:lnTo>
                  <a:lnTo>
                    <a:pt x="427888" y="232321"/>
                  </a:lnTo>
                  <a:close/>
                </a:path>
                <a:path w="470534" h="990600">
                  <a:moveTo>
                    <a:pt x="430936" y="206844"/>
                  </a:moveTo>
                  <a:lnTo>
                    <a:pt x="430860" y="206578"/>
                  </a:lnTo>
                  <a:lnTo>
                    <a:pt x="430733" y="206844"/>
                  </a:lnTo>
                  <a:lnTo>
                    <a:pt x="430136" y="208191"/>
                  </a:lnTo>
                  <a:lnTo>
                    <a:pt x="430936" y="206844"/>
                  </a:lnTo>
                  <a:close/>
                </a:path>
                <a:path w="470534" h="990600">
                  <a:moveTo>
                    <a:pt x="431850" y="204381"/>
                  </a:moveTo>
                  <a:lnTo>
                    <a:pt x="430072" y="205651"/>
                  </a:lnTo>
                  <a:lnTo>
                    <a:pt x="430860" y="206578"/>
                  </a:lnTo>
                  <a:lnTo>
                    <a:pt x="431850" y="204381"/>
                  </a:lnTo>
                  <a:close/>
                </a:path>
                <a:path w="470534" h="990600">
                  <a:moveTo>
                    <a:pt x="433400" y="218935"/>
                  </a:moveTo>
                  <a:lnTo>
                    <a:pt x="433146" y="218351"/>
                  </a:lnTo>
                  <a:lnTo>
                    <a:pt x="431990" y="219887"/>
                  </a:lnTo>
                  <a:lnTo>
                    <a:pt x="431901" y="220281"/>
                  </a:lnTo>
                  <a:lnTo>
                    <a:pt x="431800" y="220865"/>
                  </a:lnTo>
                  <a:lnTo>
                    <a:pt x="433400" y="218935"/>
                  </a:lnTo>
                  <a:close/>
                </a:path>
                <a:path w="470534" h="990600">
                  <a:moveTo>
                    <a:pt x="433895" y="218351"/>
                  </a:moveTo>
                  <a:lnTo>
                    <a:pt x="433400" y="218935"/>
                  </a:lnTo>
                  <a:lnTo>
                    <a:pt x="433692" y="219621"/>
                  </a:lnTo>
                  <a:lnTo>
                    <a:pt x="433806" y="218935"/>
                  </a:lnTo>
                  <a:lnTo>
                    <a:pt x="433895" y="218351"/>
                  </a:lnTo>
                  <a:close/>
                </a:path>
                <a:path w="470534" h="990600">
                  <a:moveTo>
                    <a:pt x="436575" y="215811"/>
                  </a:moveTo>
                  <a:lnTo>
                    <a:pt x="436219" y="214541"/>
                  </a:lnTo>
                  <a:lnTo>
                    <a:pt x="434378" y="217081"/>
                  </a:lnTo>
                  <a:lnTo>
                    <a:pt x="434784" y="217081"/>
                  </a:lnTo>
                  <a:lnTo>
                    <a:pt x="436575" y="215811"/>
                  </a:lnTo>
                  <a:close/>
                </a:path>
                <a:path w="470534" h="990600">
                  <a:moveTo>
                    <a:pt x="441388" y="205181"/>
                  </a:moveTo>
                  <a:lnTo>
                    <a:pt x="440182" y="205917"/>
                  </a:lnTo>
                  <a:lnTo>
                    <a:pt x="440448" y="206044"/>
                  </a:lnTo>
                  <a:lnTo>
                    <a:pt x="440931" y="205816"/>
                  </a:lnTo>
                  <a:lnTo>
                    <a:pt x="441388" y="205181"/>
                  </a:lnTo>
                  <a:close/>
                </a:path>
                <a:path w="470534" h="990600">
                  <a:moveTo>
                    <a:pt x="461657" y="165925"/>
                  </a:moveTo>
                  <a:lnTo>
                    <a:pt x="461518" y="165925"/>
                  </a:lnTo>
                  <a:lnTo>
                    <a:pt x="461657" y="165925"/>
                  </a:lnTo>
                  <a:close/>
                </a:path>
                <a:path w="470534" h="990600">
                  <a:moveTo>
                    <a:pt x="464896" y="166992"/>
                  </a:moveTo>
                  <a:lnTo>
                    <a:pt x="464566" y="166509"/>
                  </a:lnTo>
                  <a:lnTo>
                    <a:pt x="464426" y="166992"/>
                  </a:lnTo>
                  <a:lnTo>
                    <a:pt x="464388" y="167538"/>
                  </a:lnTo>
                  <a:lnTo>
                    <a:pt x="464896" y="166992"/>
                  </a:lnTo>
                  <a:close/>
                </a:path>
                <a:path w="470534" h="990600">
                  <a:moveTo>
                    <a:pt x="468541" y="163741"/>
                  </a:moveTo>
                  <a:lnTo>
                    <a:pt x="464896" y="166992"/>
                  </a:lnTo>
                  <a:lnTo>
                    <a:pt x="465264" y="167538"/>
                  </a:lnTo>
                  <a:lnTo>
                    <a:pt x="465340" y="168821"/>
                  </a:lnTo>
                  <a:lnTo>
                    <a:pt x="464705" y="168821"/>
                  </a:lnTo>
                  <a:lnTo>
                    <a:pt x="464604" y="169100"/>
                  </a:lnTo>
                  <a:lnTo>
                    <a:pt x="464286" y="170091"/>
                  </a:lnTo>
                  <a:lnTo>
                    <a:pt x="464832" y="170091"/>
                  </a:lnTo>
                  <a:lnTo>
                    <a:pt x="468541" y="163741"/>
                  </a:lnTo>
                  <a:close/>
                </a:path>
                <a:path w="470534" h="990600">
                  <a:moveTo>
                    <a:pt x="469760" y="160413"/>
                  </a:moveTo>
                  <a:lnTo>
                    <a:pt x="469493" y="161201"/>
                  </a:lnTo>
                  <a:lnTo>
                    <a:pt x="467893" y="161201"/>
                  </a:lnTo>
                  <a:lnTo>
                    <a:pt x="467233" y="159931"/>
                  </a:lnTo>
                  <a:lnTo>
                    <a:pt x="466991" y="160413"/>
                  </a:lnTo>
                  <a:lnTo>
                    <a:pt x="467042" y="161201"/>
                  </a:lnTo>
                  <a:lnTo>
                    <a:pt x="467131" y="162471"/>
                  </a:lnTo>
                  <a:lnTo>
                    <a:pt x="469684" y="161201"/>
                  </a:lnTo>
                  <a:lnTo>
                    <a:pt x="469760" y="160413"/>
                  </a:lnTo>
                  <a:close/>
                </a:path>
                <a:path w="470534" h="990600">
                  <a:moveTo>
                    <a:pt x="470128" y="154851"/>
                  </a:moveTo>
                  <a:lnTo>
                    <a:pt x="465759" y="158661"/>
                  </a:lnTo>
                  <a:lnTo>
                    <a:pt x="468033" y="157391"/>
                  </a:lnTo>
                  <a:lnTo>
                    <a:pt x="463727" y="161201"/>
                  </a:lnTo>
                  <a:lnTo>
                    <a:pt x="463778" y="162471"/>
                  </a:lnTo>
                  <a:lnTo>
                    <a:pt x="465074" y="162471"/>
                  </a:lnTo>
                  <a:lnTo>
                    <a:pt x="462915" y="165011"/>
                  </a:lnTo>
                  <a:lnTo>
                    <a:pt x="463346" y="162471"/>
                  </a:lnTo>
                  <a:lnTo>
                    <a:pt x="462165" y="165011"/>
                  </a:lnTo>
                  <a:lnTo>
                    <a:pt x="462699" y="165011"/>
                  </a:lnTo>
                  <a:lnTo>
                    <a:pt x="460832" y="167538"/>
                  </a:lnTo>
                  <a:lnTo>
                    <a:pt x="460616" y="168821"/>
                  </a:lnTo>
                  <a:lnTo>
                    <a:pt x="459574" y="168821"/>
                  </a:lnTo>
                  <a:lnTo>
                    <a:pt x="459968" y="166281"/>
                  </a:lnTo>
                  <a:lnTo>
                    <a:pt x="458012" y="168821"/>
                  </a:lnTo>
                  <a:lnTo>
                    <a:pt x="458317" y="169049"/>
                  </a:lnTo>
                  <a:lnTo>
                    <a:pt x="459359" y="170091"/>
                  </a:lnTo>
                  <a:lnTo>
                    <a:pt x="458457" y="171361"/>
                  </a:lnTo>
                  <a:lnTo>
                    <a:pt x="458444" y="170091"/>
                  </a:lnTo>
                  <a:lnTo>
                    <a:pt x="458304" y="169100"/>
                  </a:lnTo>
                  <a:lnTo>
                    <a:pt x="457415" y="171361"/>
                  </a:lnTo>
                  <a:lnTo>
                    <a:pt x="457301" y="170091"/>
                  </a:lnTo>
                  <a:lnTo>
                    <a:pt x="455853" y="171361"/>
                  </a:lnTo>
                  <a:lnTo>
                    <a:pt x="457492" y="167538"/>
                  </a:lnTo>
                  <a:lnTo>
                    <a:pt x="453796" y="170091"/>
                  </a:lnTo>
                  <a:lnTo>
                    <a:pt x="454787" y="173901"/>
                  </a:lnTo>
                  <a:lnTo>
                    <a:pt x="453707" y="176441"/>
                  </a:lnTo>
                  <a:lnTo>
                    <a:pt x="453580" y="176441"/>
                  </a:lnTo>
                  <a:lnTo>
                    <a:pt x="453428" y="177711"/>
                  </a:lnTo>
                  <a:lnTo>
                    <a:pt x="453072" y="177711"/>
                  </a:lnTo>
                  <a:lnTo>
                    <a:pt x="452513" y="178981"/>
                  </a:lnTo>
                  <a:lnTo>
                    <a:pt x="450989" y="180251"/>
                  </a:lnTo>
                  <a:lnTo>
                    <a:pt x="452678" y="177711"/>
                  </a:lnTo>
                  <a:lnTo>
                    <a:pt x="451916" y="177711"/>
                  </a:lnTo>
                  <a:lnTo>
                    <a:pt x="450634" y="179489"/>
                  </a:lnTo>
                  <a:lnTo>
                    <a:pt x="450443" y="179324"/>
                  </a:lnTo>
                  <a:lnTo>
                    <a:pt x="450303" y="179730"/>
                  </a:lnTo>
                  <a:lnTo>
                    <a:pt x="450164" y="180136"/>
                  </a:lnTo>
                  <a:lnTo>
                    <a:pt x="449961" y="180251"/>
                  </a:lnTo>
                  <a:lnTo>
                    <a:pt x="449351" y="182791"/>
                  </a:lnTo>
                  <a:lnTo>
                    <a:pt x="449237" y="191350"/>
                  </a:lnTo>
                  <a:lnTo>
                    <a:pt x="448208" y="192951"/>
                  </a:lnTo>
                  <a:lnTo>
                    <a:pt x="448373" y="191681"/>
                  </a:lnTo>
                  <a:lnTo>
                    <a:pt x="449237" y="191350"/>
                  </a:lnTo>
                  <a:lnTo>
                    <a:pt x="449237" y="182791"/>
                  </a:lnTo>
                  <a:lnTo>
                    <a:pt x="448767" y="182791"/>
                  </a:lnTo>
                  <a:lnTo>
                    <a:pt x="448703" y="181521"/>
                  </a:lnTo>
                  <a:lnTo>
                    <a:pt x="448576" y="180251"/>
                  </a:lnTo>
                  <a:lnTo>
                    <a:pt x="448386" y="178981"/>
                  </a:lnTo>
                  <a:lnTo>
                    <a:pt x="447573" y="184061"/>
                  </a:lnTo>
                  <a:lnTo>
                    <a:pt x="447243" y="182791"/>
                  </a:lnTo>
                  <a:lnTo>
                    <a:pt x="445008" y="185331"/>
                  </a:lnTo>
                  <a:lnTo>
                    <a:pt x="446011" y="182791"/>
                  </a:lnTo>
                  <a:lnTo>
                    <a:pt x="443331" y="187871"/>
                  </a:lnTo>
                  <a:lnTo>
                    <a:pt x="442633" y="187871"/>
                  </a:lnTo>
                  <a:lnTo>
                    <a:pt x="441960" y="187871"/>
                  </a:lnTo>
                  <a:lnTo>
                    <a:pt x="441490" y="189128"/>
                  </a:lnTo>
                  <a:lnTo>
                    <a:pt x="441325" y="189496"/>
                  </a:lnTo>
                  <a:lnTo>
                    <a:pt x="440207" y="196761"/>
                  </a:lnTo>
                  <a:lnTo>
                    <a:pt x="438505" y="194221"/>
                  </a:lnTo>
                  <a:lnTo>
                    <a:pt x="437159" y="198031"/>
                  </a:lnTo>
                  <a:lnTo>
                    <a:pt x="435927" y="199301"/>
                  </a:lnTo>
                  <a:lnTo>
                    <a:pt x="433832" y="204381"/>
                  </a:lnTo>
                  <a:lnTo>
                    <a:pt x="434860" y="200571"/>
                  </a:lnTo>
                  <a:lnTo>
                    <a:pt x="431139" y="206578"/>
                  </a:lnTo>
                  <a:lnTo>
                    <a:pt x="431050" y="206844"/>
                  </a:lnTo>
                  <a:lnTo>
                    <a:pt x="430822" y="207556"/>
                  </a:lnTo>
                  <a:lnTo>
                    <a:pt x="430822" y="219621"/>
                  </a:lnTo>
                  <a:lnTo>
                    <a:pt x="430758" y="219887"/>
                  </a:lnTo>
                  <a:lnTo>
                    <a:pt x="430682" y="220281"/>
                  </a:lnTo>
                  <a:lnTo>
                    <a:pt x="430555" y="220865"/>
                  </a:lnTo>
                  <a:lnTo>
                    <a:pt x="430453" y="221373"/>
                  </a:lnTo>
                  <a:lnTo>
                    <a:pt x="429171" y="222161"/>
                  </a:lnTo>
                  <a:lnTo>
                    <a:pt x="429094" y="221373"/>
                  </a:lnTo>
                  <a:lnTo>
                    <a:pt x="429044" y="220865"/>
                  </a:lnTo>
                  <a:lnTo>
                    <a:pt x="430136" y="219621"/>
                  </a:lnTo>
                  <a:lnTo>
                    <a:pt x="430822" y="219621"/>
                  </a:lnTo>
                  <a:lnTo>
                    <a:pt x="430822" y="207556"/>
                  </a:lnTo>
                  <a:lnTo>
                    <a:pt x="430199" y="209461"/>
                  </a:lnTo>
                  <a:lnTo>
                    <a:pt x="428764" y="210731"/>
                  </a:lnTo>
                  <a:lnTo>
                    <a:pt x="428078" y="209461"/>
                  </a:lnTo>
                  <a:lnTo>
                    <a:pt x="427799" y="209461"/>
                  </a:lnTo>
                  <a:lnTo>
                    <a:pt x="427393" y="210731"/>
                  </a:lnTo>
                  <a:lnTo>
                    <a:pt x="425678" y="213271"/>
                  </a:lnTo>
                  <a:lnTo>
                    <a:pt x="426021" y="210731"/>
                  </a:lnTo>
                  <a:lnTo>
                    <a:pt x="424726" y="213271"/>
                  </a:lnTo>
                  <a:lnTo>
                    <a:pt x="425475" y="214541"/>
                  </a:lnTo>
                  <a:lnTo>
                    <a:pt x="424865" y="214541"/>
                  </a:lnTo>
                  <a:lnTo>
                    <a:pt x="424383" y="215811"/>
                  </a:lnTo>
                  <a:lnTo>
                    <a:pt x="423633" y="217081"/>
                  </a:lnTo>
                  <a:lnTo>
                    <a:pt x="423430" y="217081"/>
                  </a:lnTo>
                  <a:lnTo>
                    <a:pt x="422605" y="219621"/>
                  </a:lnTo>
                  <a:lnTo>
                    <a:pt x="422706" y="218935"/>
                  </a:lnTo>
                  <a:lnTo>
                    <a:pt x="422795" y="218351"/>
                  </a:lnTo>
                  <a:lnTo>
                    <a:pt x="422998" y="217081"/>
                  </a:lnTo>
                  <a:lnTo>
                    <a:pt x="422795" y="217576"/>
                  </a:lnTo>
                  <a:lnTo>
                    <a:pt x="421474" y="220865"/>
                  </a:lnTo>
                  <a:lnTo>
                    <a:pt x="421347" y="220281"/>
                  </a:lnTo>
                  <a:lnTo>
                    <a:pt x="421284" y="220040"/>
                  </a:lnTo>
                  <a:lnTo>
                    <a:pt x="422795" y="217576"/>
                  </a:lnTo>
                  <a:lnTo>
                    <a:pt x="421259" y="219887"/>
                  </a:lnTo>
                  <a:lnTo>
                    <a:pt x="421208" y="219621"/>
                  </a:lnTo>
                  <a:lnTo>
                    <a:pt x="420357" y="220865"/>
                  </a:lnTo>
                  <a:lnTo>
                    <a:pt x="419569" y="222161"/>
                  </a:lnTo>
                  <a:lnTo>
                    <a:pt x="418909" y="223431"/>
                  </a:lnTo>
                  <a:lnTo>
                    <a:pt x="419874" y="223431"/>
                  </a:lnTo>
                  <a:lnTo>
                    <a:pt x="418426" y="227241"/>
                  </a:lnTo>
                  <a:lnTo>
                    <a:pt x="418541" y="225971"/>
                  </a:lnTo>
                  <a:lnTo>
                    <a:pt x="418769" y="223431"/>
                  </a:lnTo>
                  <a:lnTo>
                    <a:pt x="417055" y="225971"/>
                  </a:lnTo>
                  <a:lnTo>
                    <a:pt x="417944" y="225971"/>
                  </a:lnTo>
                  <a:lnTo>
                    <a:pt x="414248" y="229781"/>
                  </a:lnTo>
                  <a:lnTo>
                    <a:pt x="414667" y="233591"/>
                  </a:lnTo>
                  <a:lnTo>
                    <a:pt x="412064" y="236131"/>
                  </a:lnTo>
                  <a:lnTo>
                    <a:pt x="412877" y="234861"/>
                  </a:lnTo>
                  <a:lnTo>
                    <a:pt x="411911" y="234861"/>
                  </a:lnTo>
                  <a:lnTo>
                    <a:pt x="410692" y="237401"/>
                  </a:lnTo>
                  <a:lnTo>
                    <a:pt x="408012" y="241211"/>
                  </a:lnTo>
                  <a:lnTo>
                    <a:pt x="407403" y="245021"/>
                  </a:lnTo>
                  <a:lnTo>
                    <a:pt x="405206" y="245021"/>
                  </a:lnTo>
                  <a:lnTo>
                    <a:pt x="403085" y="247561"/>
                  </a:lnTo>
                  <a:lnTo>
                    <a:pt x="401955" y="250101"/>
                  </a:lnTo>
                  <a:lnTo>
                    <a:pt x="402234" y="251371"/>
                  </a:lnTo>
                  <a:lnTo>
                    <a:pt x="400697" y="252641"/>
                  </a:lnTo>
                  <a:lnTo>
                    <a:pt x="399288" y="256451"/>
                  </a:lnTo>
                  <a:lnTo>
                    <a:pt x="398399" y="256451"/>
                  </a:lnTo>
                  <a:lnTo>
                    <a:pt x="398805" y="257721"/>
                  </a:lnTo>
                  <a:lnTo>
                    <a:pt x="397268" y="257721"/>
                  </a:lnTo>
                  <a:lnTo>
                    <a:pt x="397230" y="260261"/>
                  </a:lnTo>
                  <a:lnTo>
                    <a:pt x="397649" y="260261"/>
                  </a:lnTo>
                  <a:lnTo>
                    <a:pt x="393915" y="262801"/>
                  </a:lnTo>
                  <a:lnTo>
                    <a:pt x="395351" y="266611"/>
                  </a:lnTo>
                  <a:lnTo>
                    <a:pt x="391833" y="269151"/>
                  </a:lnTo>
                  <a:lnTo>
                    <a:pt x="391960" y="267881"/>
                  </a:lnTo>
                  <a:lnTo>
                    <a:pt x="391439" y="270421"/>
                  </a:lnTo>
                  <a:lnTo>
                    <a:pt x="390956" y="270421"/>
                  </a:lnTo>
                  <a:lnTo>
                    <a:pt x="391083" y="269151"/>
                  </a:lnTo>
                  <a:lnTo>
                    <a:pt x="390664" y="269151"/>
                  </a:lnTo>
                  <a:lnTo>
                    <a:pt x="386664" y="275501"/>
                  </a:lnTo>
                  <a:lnTo>
                    <a:pt x="388023" y="275501"/>
                  </a:lnTo>
                  <a:lnTo>
                    <a:pt x="387286" y="276771"/>
                  </a:lnTo>
                  <a:lnTo>
                    <a:pt x="387515" y="278041"/>
                  </a:lnTo>
                  <a:lnTo>
                    <a:pt x="386092" y="279311"/>
                  </a:lnTo>
                  <a:lnTo>
                    <a:pt x="386219" y="278041"/>
                  </a:lnTo>
                  <a:lnTo>
                    <a:pt x="386334" y="276771"/>
                  </a:lnTo>
                  <a:lnTo>
                    <a:pt x="386448" y="275501"/>
                  </a:lnTo>
                  <a:lnTo>
                    <a:pt x="384771" y="281851"/>
                  </a:lnTo>
                  <a:lnTo>
                    <a:pt x="383946" y="281851"/>
                  </a:lnTo>
                  <a:lnTo>
                    <a:pt x="382752" y="284391"/>
                  </a:lnTo>
                  <a:lnTo>
                    <a:pt x="382638" y="285661"/>
                  </a:lnTo>
                  <a:lnTo>
                    <a:pt x="381977" y="286931"/>
                  </a:lnTo>
                  <a:lnTo>
                    <a:pt x="380885" y="288201"/>
                  </a:lnTo>
                  <a:lnTo>
                    <a:pt x="380428" y="289471"/>
                  </a:lnTo>
                  <a:lnTo>
                    <a:pt x="378282" y="292011"/>
                  </a:lnTo>
                  <a:lnTo>
                    <a:pt x="378091" y="293281"/>
                  </a:lnTo>
                  <a:lnTo>
                    <a:pt x="376847" y="293281"/>
                  </a:lnTo>
                  <a:lnTo>
                    <a:pt x="376974" y="292011"/>
                  </a:lnTo>
                  <a:lnTo>
                    <a:pt x="375208" y="297091"/>
                  </a:lnTo>
                  <a:lnTo>
                    <a:pt x="375691" y="294551"/>
                  </a:lnTo>
                  <a:lnTo>
                    <a:pt x="373938" y="299631"/>
                  </a:lnTo>
                  <a:lnTo>
                    <a:pt x="373532" y="298361"/>
                  </a:lnTo>
                  <a:lnTo>
                    <a:pt x="373240" y="300901"/>
                  </a:lnTo>
                  <a:lnTo>
                    <a:pt x="371094" y="302171"/>
                  </a:lnTo>
                  <a:lnTo>
                    <a:pt x="372110" y="302171"/>
                  </a:lnTo>
                  <a:lnTo>
                    <a:pt x="371602" y="303441"/>
                  </a:lnTo>
                  <a:lnTo>
                    <a:pt x="370916" y="304711"/>
                  </a:lnTo>
                  <a:lnTo>
                    <a:pt x="370039" y="305981"/>
                  </a:lnTo>
                  <a:lnTo>
                    <a:pt x="369747" y="304711"/>
                  </a:lnTo>
                  <a:lnTo>
                    <a:pt x="367880" y="309791"/>
                  </a:lnTo>
                  <a:lnTo>
                    <a:pt x="366039" y="309791"/>
                  </a:lnTo>
                  <a:lnTo>
                    <a:pt x="364858" y="313601"/>
                  </a:lnTo>
                  <a:lnTo>
                    <a:pt x="364769" y="312331"/>
                  </a:lnTo>
                  <a:lnTo>
                    <a:pt x="363880" y="317411"/>
                  </a:lnTo>
                  <a:lnTo>
                    <a:pt x="362089" y="314871"/>
                  </a:lnTo>
                  <a:lnTo>
                    <a:pt x="361289" y="318681"/>
                  </a:lnTo>
                  <a:lnTo>
                    <a:pt x="360680" y="318681"/>
                  </a:lnTo>
                  <a:lnTo>
                    <a:pt x="360222" y="321221"/>
                  </a:lnTo>
                  <a:lnTo>
                    <a:pt x="359384" y="319951"/>
                  </a:lnTo>
                  <a:lnTo>
                    <a:pt x="359994" y="322491"/>
                  </a:lnTo>
                  <a:lnTo>
                    <a:pt x="358495" y="322491"/>
                  </a:lnTo>
                  <a:lnTo>
                    <a:pt x="358584" y="323761"/>
                  </a:lnTo>
                  <a:lnTo>
                    <a:pt x="355879" y="325031"/>
                  </a:lnTo>
                  <a:lnTo>
                    <a:pt x="355841" y="327571"/>
                  </a:lnTo>
                  <a:lnTo>
                    <a:pt x="353212" y="330111"/>
                  </a:lnTo>
                  <a:lnTo>
                    <a:pt x="354596" y="330111"/>
                  </a:lnTo>
                  <a:lnTo>
                    <a:pt x="353707" y="337731"/>
                  </a:lnTo>
                  <a:lnTo>
                    <a:pt x="345630" y="342811"/>
                  </a:lnTo>
                  <a:lnTo>
                    <a:pt x="342836" y="351701"/>
                  </a:lnTo>
                  <a:lnTo>
                    <a:pt x="341985" y="350431"/>
                  </a:lnTo>
                  <a:lnTo>
                    <a:pt x="341464" y="354241"/>
                  </a:lnTo>
                  <a:lnTo>
                    <a:pt x="339877" y="355511"/>
                  </a:lnTo>
                  <a:lnTo>
                    <a:pt x="341198" y="352971"/>
                  </a:lnTo>
                  <a:lnTo>
                    <a:pt x="340461" y="352971"/>
                  </a:lnTo>
                  <a:lnTo>
                    <a:pt x="339242" y="356781"/>
                  </a:lnTo>
                  <a:lnTo>
                    <a:pt x="341096" y="355511"/>
                  </a:lnTo>
                  <a:lnTo>
                    <a:pt x="339356" y="359321"/>
                  </a:lnTo>
                  <a:lnTo>
                    <a:pt x="337858" y="360489"/>
                  </a:lnTo>
                  <a:lnTo>
                    <a:pt x="335991" y="365671"/>
                  </a:lnTo>
                  <a:lnTo>
                    <a:pt x="333679" y="368211"/>
                  </a:lnTo>
                  <a:lnTo>
                    <a:pt x="333857" y="369481"/>
                  </a:lnTo>
                  <a:lnTo>
                    <a:pt x="332752" y="372021"/>
                  </a:lnTo>
                  <a:lnTo>
                    <a:pt x="331355" y="374561"/>
                  </a:lnTo>
                  <a:lnTo>
                    <a:pt x="329768" y="377101"/>
                  </a:lnTo>
                  <a:lnTo>
                    <a:pt x="329361" y="377101"/>
                  </a:lnTo>
                  <a:lnTo>
                    <a:pt x="328396" y="378371"/>
                  </a:lnTo>
                  <a:lnTo>
                    <a:pt x="328117" y="377101"/>
                  </a:lnTo>
                  <a:lnTo>
                    <a:pt x="326948" y="379564"/>
                  </a:lnTo>
                  <a:lnTo>
                    <a:pt x="325602" y="383451"/>
                  </a:lnTo>
                  <a:lnTo>
                    <a:pt x="325386" y="383882"/>
                  </a:lnTo>
                  <a:lnTo>
                    <a:pt x="324599" y="385991"/>
                  </a:lnTo>
                  <a:lnTo>
                    <a:pt x="322681" y="385991"/>
                  </a:lnTo>
                  <a:lnTo>
                    <a:pt x="322707" y="391071"/>
                  </a:lnTo>
                  <a:lnTo>
                    <a:pt x="320484" y="393611"/>
                  </a:lnTo>
                  <a:lnTo>
                    <a:pt x="320332" y="392341"/>
                  </a:lnTo>
                  <a:lnTo>
                    <a:pt x="321322" y="391071"/>
                  </a:lnTo>
                  <a:lnTo>
                    <a:pt x="321005" y="391071"/>
                  </a:lnTo>
                  <a:lnTo>
                    <a:pt x="320116" y="392341"/>
                  </a:lnTo>
                  <a:lnTo>
                    <a:pt x="319684" y="393611"/>
                  </a:lnTo>
                  <a:lnTo>
                    <a:pt x="319697" y="396151"/>
                  </a:lnTo>
                  <a:lnTo>
                    <a:pt x="319328" y="394881"/>
                  </a:lnTo>
                  <a:lnTo>
                    <a:pt x="318452" y="397421"/>
                  </a:lnTo>
                  <a:lnTo>
                    <a:pt x="316750" y="402501"/>
                  </a:lnTo>
                  <a:lnTo>
                    <a:pt x="314845" y="402501"/>
                  </a:lnTo>
                  <a:lnTo>
                    <a:pt x="314439" y="405041"/>
                  </a:lnTo>
                  <a:lnTo>
                    <a:pt x="314642" y="405041"/>
                  </a:lnTo>
                  <a:lnTo>
                    <a:pt x="335876" y="405041"/>
                  </a:lnTo>
                  <a:lnTo>
                    <a:pt x="337007" y="402501"/>
                  </a:lnTo>
                  <a:lnTo>
                    <a:pt x="337807" y="401231"/>
                  </a:lnTo>
                  <a:lnTo>
                    <a:pt x="339166" y="399973"/>
                  </a:lnTo>
                  <a:lnTo>
                    <a:pt x="340296" y="401231"/>
                  </a:lnTo>
                  <a:lnTo>
                    <a:pt x="340601" y="399821"/>
                  </a:lnTo>
                  <a:lnTo>
                    <a:pt x="340766" y="398881"/>
                  </a:lnTo>
                  <a:lnTo>
                    <a:pt x="339585" y="399821"/>
                  </a:lnTo>
                  <a:lnTo>
                    <a:pt x="339331" y="399821"/>
                  </a:lnTo>
                  <a:lnTo>
                    <a:pt x="339204" y="399821"/>
                  </a:lnTo>
                  <a:lnTo>
                    <a:pt x="338899" y="398691"/>
                  </a:lnTo>
                  <a:lnTo>
                    <a:pt x="340004" y="396151"/>
                  </a:lnTo>
                  <a:lnTo>
                    <a:pt x="341249" y="393611"/>
                  </a:lnTo>
                  <a:lnTo>
                    <a:pt x="341947" y="392341"/>
                  </a:lnTo>
                  <a:lnTo>
                    <a:pt x="341833" y="391071"/>
                  </a:lnTo>
                  <a:lnTo>
                    <a:pt x="343293" y="387261"/>
                  </a:lnTo>
                  <a:lnTo>
                    <a:pt x="342811" y="385991"/>
                  </a:lnTo>
                  <a:lnTo>
                    <a:pt x="344906" y="383451"/>
                  </a:lnTo>
                  <a:lnTo>
                    <a:pt x="345452" y="383451"/>
                  </a:lnTo>
                  <a:lnTo>
                    <a:pt x="347548" y="380911"/>
                  </a:lnTo>
                  <a:lnTo>
                    <a:pt x="348030" y="380911"/>
                  </a:lnTo>
                  <a:lnTo>
                    <a:pt x="348703" y="379564"/>
                  </a:lnTo>
                  <a:lnTo>
                    <a:pt x="347700" y="378371"/>
                  </a:lnTo>
                  <a:lnTo>
                    <a:pt x="350405" y="377101"/>
                  </a:lnTo>
                  <a:lnTo>
                    <a:pt x="351218" y="374561"/>
                  </a:lnTo>
                  <a:lnTo>
                    <a:pt x="354114" y="369481"/>
                  </a:lnTo>
                  <a:lnTo>
                    <a:pt x="352717" y="366941"/>
                  </a:lnTo>
                  <a:lnTo>
                    <a:pt x="353237" y="363067"/>
                  </a:lnTo>
                  <a:lnTo>
                    <a:pt x="354723" y="363067"/>
                  </a:lnTo>
                  <a:lnTo>
                    <a:pt x="353352" y="364401"/>
                  </a:lnTo>
                  <a:lnTo>
                    <a:pt x="353949" y="364401"/>
                  </a:lnTo>
                  <a:lnTo>
                    <a:pt x="354063" y="365671"/>
                  </a:lnTo>
                  <a:lnTo>
                    <a:pt x="354914" y="363067"/>
                  </a:lnTo>
                  <a:lnTo>
                    <a:pt x="355460" y="362800"/>
                  </a:lnTo>
                  <a:lnTo>
                    <a:pt x="356628" y="362254"/>
                  </a:lnTo>
                  <a:lnTo>
                    <a:pt x="356463" y="362800"/>
                  </a:lnTo>
                  <a:lnTo>
                    <a:pt x="356895" y="362127"/>
                  </a:lnTo>
                  <a:lnTo>
                    <a:pt x="356666" y="362127"/>
                  </a:lnTo>
                  <a:lnTo>
                    <a:pt x="356781" y="361861"/>
                  </a:lnTo>
                  <a:lnTo>
                    <a:pt x="358241" y="359321"/>
                  </a:lnTo>
                  <a:lnTo>
                    <a:pt x="358978" y="358051"/>
                  </a:lnTo>
                  <a:lnTo>
                    <a:pt x="358038" y="358051"/>
                  </a:lnTo>
                  <a:lnTo>
                    <a:pt x="357136" y="359321"/>
                  </a:lnTo>
                  <a:lnTo>
                    <a:pt x="357708" y="356781"/>
                  </a:lnTo>
                  <a:lnTo>
                    <a:pt x="358444" y="355511"/>
                  </a:lnTo>
                  <a:lnTo>
                    <a:pt x="359321" y="352971"/>
                  </a:lnTo>
                  <a:lnTo>
                    <a:pt x="360324" y="351701"/>
                  </a:lnTo>
                  <a:lnTo>
                    <a:pt x="363232" y="346621"/>
                  </a:lnTo>
                  <a:lnTo>
                    <a:pt x="363956" y="345351"/>
                  </a:lnTo>
                  <a:lnTo>
                    <a:pt x="361861" y="346621"/>
                  </a:lnTo>
                  <a:lnTo>
                    <a:pt x="363855" y="344081"/>
                  </a:lnTo>
                  <a:lnTo>
                    <a:pt x="363524" y="345351"/>
                  </a:lnTo>
                  <a:lnTo>
                    <a:pt x="363956" y="345351"/>
                  </a:lnTo>
                  <a:lnTo>
                    <a:pt x="364794" y="345351"/>
                  </a:lnTo>
                  <a:lnTo>
                    <a:pt x="364172" y="344081"/>
                  </a:lnTo>
                  <a:lnTo>
                    <a:pt x="364553" y="342811"/>
                  </a:lnTo>
                  <a:lnTo>
                    <a:pt x="365226" y="341541"/>
                  </a:lnTo>
                  <a:lnTo>
                    <a:pt x="366572" y="340271"/>
                  </a:lnTo>
                  <a:lnTo>
                    <a:pt x="367080" y="340271"/>
                  </a:lnTo>
                  <a:lnTo>
                    <a:pt x="367220" y="339001"/>
                  </a:lnTo>
                  <a:lnTo>
                    <a:pt x="367855" y="337731"/>
                  </a:lnTo>
                  <a:lnTo>
                    <a:pt x="368503" y="336308"/>
                  </a:lnTo>
                  <a:lnTo>
                    <a:pt x="368439" y="335191"/>
                  </a:lnTo>
                  <a:lnTo>
                    <a:pt x="370700" y="331381"/>
                  </a:lnTo>
                  <a:lnTo>
                    <a:pt x="371398" y="331381"/>
                  </a:lnTo>
                  <a:lnTo>
                    <a:pt x="373075" y="332651"/>
                  </a:lnTo>
                  <a:lnTo>
                    <a:pt x="373367" y="331381"/>
                  </a:lnTo>
                  <a:lnTo>
                    <a:pt x="371665" y="331381"/>
                  </a:lnTo>
                  <a:lnTo>
                    <a:pt x="372960" y="328841"/>
                  </a:lnTo>
                  <a:lnTo>
                    <a:pt x="373367" y="331381"/>
                  </a:lnTo>
                  <a:lnTo>
                    <a:pt x="374421" y="328841"/>
                  </a:lnTo>
                  <a:lnTo>
                    <a:pt x="375475" y="326301"/>
                  </a:lnTo>
                  <a:lnTo>
                    <a:pt x="375780" y="328841"/>
                  </a:lnTo>
                  <a:lnTo>
                    <a:pt x="377304" y="328841"/>
                  </a:lnTo>
                  <a:lnTo>
                    <a:pt x="378637" y="326301"/>
                  </a:lnTo>
                  <a:lnTo>
                    <a:pt x="379310" y="325031"/>
                  </a:lnTo>
                  <a:lnTo>
                    <a:pt x="380123" y="322491"/>
                  </a:lnTo>
                  <a:lnTo>
                    <a:pt x="379933" y="321221"/>
                  </a:lnTo>
                  <a:lnTo>
                    <a:pt x="378409" y="325031"/>
                  </a:lnTo>
                  <a:lnTo>
                    <a:pt x="377571" y="323761"/>
                  </a:lnTo>
                  <a:lnTo>
                    <a:pt x="378701" y="321221"/>
                  </a:lnTo>
                  <a:lnTo>
                    <a:pt x="380390" y="317411"/>
                  </a:lnTo>
                  <a:lnTo>
                    <a:pt x="378066" y="316141"/>
                  </a:lnTo>
                  <a:lnTo>
                    <a:pt x="379895" y="313601"/>
                  </a:lnTo>
                  <a:lnTo>
                    <a:pt x="379996" y="313474"/>
                  </a:lnTo>
                  <a:lnTo>
                    <a:pt x="380923" y="309791"/>
                  </a:lnTo>
                  <a:lnTo>
                    <a:pt x="380911" y="308521"/>
                  </a:lnTo>
                  <a:lnTo>
                    <a:pt x="381647" y="309791"/>
                  </a:lnTo>
                  <a:lnTo>
                    <a:pt x="383603" y="308521"/>
                  </a:lnTo>
                  <a:lnTo>
                    <a:pt x="385546" y="307251"/>
                  </a:lnTo>
                  <a:lnTo>
                    <a:pt x="386092" y="305981"/>
                  </a:lnTo>
                  <a:lnTo>
                    <a:pt x="386638" y="304711"/>
                  </a:lnTo>
                  <a:lnTo>
                    <a:pt x="387731" y="302171"/>
                  </a:lnTo>
                  <a:lnTo>
                    <a:pt x="387375" y="302171"/>
                  </a:lnTo>
                  <a:lnTo>
                    <a:pt x="385292" y="304711"/>
                  </a:lnTo>
                  <a:lnTo>
                    <a:pt x="384797" y="303441"/>
                  </a:lnTo>
                  <a:lnTo>
                    <a:pt x="386245" y="299631"/>
                  </a:lnTo>
                  <a:lnTo>
                    <a:pt x="386448" y="299631"/>
                  </a:lnTo>
                  <a:lnTo>
                    <a:pt x="386397" y="300901"/>
                  </a:lnTo>
                  <a:lnTo>
                    <a:pt x="387451" y="298361"/>
                  </a:lnTo>
                  <a:lnTo>
                    <a:pt x="390563" y="297091"/>
                  </a:lnTo>
                  <a:lnTo>
                    <a:pt x="389661" y="295821"/>
                  </a:lnTo>
                  <a:lnTo>
                    <a:pt x="391439" y="294373"/>
                  </a:lnTo>
                  <a:lnTo>
                    <a:pt x="391134" y="293281"/>
                  </a:lnTo>
                  <a:lnTo>
                    <a:pt x="392595" y="290741"/>
                  </a:lnTo>
                  <a:lnTo>
                    <a:pt x="392709" y="289471"/>
                  </a:lnTo>
                  <a:lnTo>
                    <a:pt x="393230" y="288201"/>
                  </a:lnTo>
                  <a:lnTo>
                    <a:pt x="394474" y="285661"/>
                  </a:lnTo>
                  <a:lnTo>
                    <a:pt x="396455" y="284391"/>
                  </a:lnTo>
                  <a:lnTo>
                    <a:pt x="395706" y="284391"/>
                  </a:lnTo>
                  <a:lnTo>
                    <a:pt x="393941" y="285661"/>
                  </a:lnTo>
                  <a:lnTo>
                    <a:pt x="395071" y="283121"/>
                  </a:lnTo>
                  <a:lnTo>
                    <a:pt x="396875" y="284391"/>
                  </a:lnTo>
                  <a:lnTo>
                    <a:pt x="397192" y="283121"/>
                  </a:lnTo>
                  <a:lnTo>
                    <a:pt x="398157" y="279311"/>
                  </a:lnTo>
                  <a:lnTo>
                    <a:pt x="398475" y="278041"/>
                  </a:lnTo>
                  <a:lnTo>
                    <a:pt x="399389" y="279311"/>
                  </a:lnTo>
                  <a:lnTo>
                    <a:pt x="399884" y="278041"/>
                  </a:lnTo>
                  <a:lnTo>
                    <a:pt x="401396" y="276771"/>
                  </a:lnTo>
                  <a:lnTo>
                    <a:pt x="401739" y="276771"/>
                  </a:lnTo>
                  <a:lnTo>
                    <a:pt x="400278" y="275501"/>
                  </a:lnTo>
                  <a:lnTo>
                    <a:pt x="402285" y="272961"/>
                  </a:lnTo>
                  <a:lnTo>
                    <a:pt x="403466" y="270421"/>
                  </a:lnTo>
                  <a:lnTo>
                    <a:pt x="405282" y="271691"/>
                  </a:lnTo>
                  <a:lnTo>
                    <a:pt x="405193" y="270421"/>
                  </a:lnTo>
                  <a:lnTo>
                    <a:pt x="405091" y="269151"/>
                  </a:lnTo>
                  <a:lnTo>
                    <a:pt x="405003" y="267881"/>
                  </a:lnTo>
                  <a:lnTo>
                    <a:pt x="404914" y="266611"/>
                  </a:lnTo>
                  <a:lnTo>
                    <a:pt x="407517" y="266611"/>
                  </a:lnTo>
                  <a:lnTo>
                    <a:pt x="406336" y="265341"/>
                  </a:lnTo>
                  <a:lnTo>
                    <a:pt x="409562" y="261531"/>
                  </a:lnTo>
                  <a:lnTo>
                    <a:pt x="408584" y="260261"/>
                  </a:lnTo>
                  <a:lnTo>
                    <a:pt x="409651" y="258991"/>
                  </a:lnTo>
                  <a:lnTo>
                    <a:pt x="411632" y="258991"/>
                  </a:lnTo>
                  <a:lnTo>
                    <a:pt x="411619" y="257721"/>
                  </a:lnTo>
                  <a:lnTo>
                    <a:pt x="412877" y="257721"/>
                  </a:lnTo>
                  <a:lnTo>
                    <a:pt x="415099" y="253911"/>
                  </a:lnTo>
                  <a:lnTo>
                    <a:pt x="416890" y="251371"/>
                  </a:lnTo>
                  <a:lnTo>
                    <a:pt x="416814" y="248831"/>
                  </a:lnTo>
                  <a:lnTo>
                    <a:pt x="417842" y="248831"/>
                  </a:lnTo>
                  <a:lnTo>
                    <a:pt x="417715" y="247561"/>
                  </a:lnTo>
                  <a:lnTo>
                    <a:pt x="418528" y="246291"/>
                  </a:lnTo>
                  <a:lnTo>
                    <a:pt x="418388" y="246291"/>
                  </a:lnTo>
                  <a:lnTo>
                    <a:pt x="419061" y="244957"/>
                  </a:lnTo>
                  <a:lnTo>
                    <a:pt x="418172" y="246291"/>
                  </a:lnTo>
                  <a:lnTo>
                    <a:pt x="416814" y="245021"/>
                  </a:lnTo>
                  <a:lnTo>
                    <a:pt x="418693" y="243751"/>
                  </a:lnTo>
                  <a:lnTo>
                    <a:pt x="419404" y="241211"/>
                  </a:lnTo>
                  <a:lnTo>
                    <a:pt x="421195" y="241211"/>
                  </a:lnTo>
                  <a:lnTo>
                    <a:pt x="421525" y="238671"/>
                  </a:lnTo>
                  <a:lnTo>
                    <a:pt x="421855" y="236131"/>
                  </a:lnTo>
                  <a:lnTo>
                    <a:pt x="419468" y="238671"/>
                  </a:lnTo>
                  <a:lnTo>
                    <a:pt x="418782" y="238671"/>
                  </a:lnTo>
                  <a:lnTo>
                    <a:pt x="419392" y="236131"/>
                  </a:lnTo>
                  <a:lnTo>
                    <a:pt x="420281" y="234861"/>
                  </a:lnTo>
                  <a:lnTo>
                    <a:pt x="421932" y="234861"/>
                  </a:lnTo>
                  <a:lnTo>
                    <a:pt x="421373" y="233591"/>
                  </a:lnTo>
                  <a:lnTo>
                    <a:pt x="422198" y="231051"/>
                  </a:lnTo>
                  <a:lnTo>
                    <a:pt x="423430" y="231051"/>
                  </a:lnTo>
                  <a:lnTo>
                    <a:pt x="424383" y="229781"/>
                  </a:lnTo>
                  <a:lnTo>
                    <a:pt x="423633" y="231051"/>
                  </a:lnTo>
                  <a:lnTo>
                    <a:pt x="424942" y="234861"/>
                  </a:lnTo>
                  <a:lnTo>
                    <a:pt x="427075" y="231051"/>
                  </a:lnTo>
                  <a:lnTo>
                    <a:pt x="426478" y="232321"/>
                  </a:lnTo>
                  <a:lnTo>
                    <a:pt x="426097" y="233591"/>
                  </a:lnTo>
                  <a:lnTo>
                    <a:pt x="425996" y="234315"/>
                  </a:lnTo>
                  <a:lnTo>
                    <a:pt x="425919" y="234861"/>
                  </a:lnTo>
                  <a:lnTo>
                    <a:pt x="426415" y="234861"/>
                  </a:lnTo>
                  <a:lnTo>
                    <a:pt x="426758" y="233591"/>
                  </a:lnTo>
                  <a:lnTo>
                    <a:pt x="426732" y="233997"/>
                  </a:lnTo>
                  <a:lnTo>
                    <a:pt x="426897" y="233591"/>
                  </a:lnTo>
                  <a:lnTo>
                    <a:pt x="427901" y="231051"/>
                  </a:lnTo>
                  <a:lnTo>
                    <a:pt x="428929" y="232321"/>
                  </a:lnTo>
                  <a:lnTo>
                    <a:pt x="429679" y="231051"/>
                  </a:lnTo>
                  <a:lnTo>
                    <a:pt x="429641" y="230619"/>
                  </a:lnTo>
                  <a:lnTo>
                    <a:pt x="430136" y="229984"/>
                  </a:lnTo>
                  <a:lnTo>
                    <a:pt x="429920" y="229971"/>
                  </a:lnTo>
                  <a:lnTo>
                    <a:pt x="429679" y="230174"/>
                  </a:lnTo>
                  <a:lnTo>
                    <a:pt x="429615" y="230352"/>
                  </a:lnTo>
                  <a:lnTo>
                    <a:pt x="429577" y="229806"/>
                  </a:lnTo>
                  <a:lnTo>
                    <a:pt x="429818" y="229920"/>
                  </a:lnTo>
                  <a:lnTo>
                    <a:pt x="430390" y="228701"/>
                  </a:lnTo>
                  <a:lnTo>
                    <a:pt x="431787" y="227291"/>
                  </a:lnTo>
                  <a:lnTo>
                    <a:pt x="431292" y="226314"/>
                  </a:lnTo>
                  <a:lnTo>
                    <a:pt x="431228" y="227749"/>
                  </a:lnTo>
                  <a:lnTo>
                    <a:pt x="429234" y="229616"/>
                  </a:lnTo>
                  <a:lnTo>
                    <a:pt x="429564" y="229793"/>
                  </a:lnTo>
                  <a:lnTo>
                    <a:pt x="429044" y="231051"/>
                  </a:lnTo>
                  <a:lnTo>
                    <a:pt x="428244" y="231051"/>
                  </a:lnTo>
                  <a:lnTo>
                    <a:pt x="428574" y="229781"/>
                  </a:lnTo>
                  <a:lnTo>
                    <a:pt x="428675" y="228511"/>
                  </a:lnTo>
                  <a:lnTo>
                    <a:pt x="428777" y="227241"/>
                  </a:lnTo>
                  <a:lnTo>
                    <a:pt x="429729" y="225971"/>
                  </a:lnTo>
                  <a:lnTo>
                    <a:pt x="426313" y="228511"/>
                  </a:lnTo>
                  <a:lnTo>
                    <a:pt x="427139" y="227241"/>
                  </a:lnTo>
                  <a:lnTo>
                    <a:pt x="430466" y="222161"/>
                  </a:lnTo>
                  <a:lnTo>
                    <a:pt x="430885" y="221373"/>
                  </a:lnTo>
                  <a:lnTo>
                    <a:pt x="430276" y="222161"/>
                  </a:lnTo>
                  <a:lnTo>
                    <a:pt x="431203" y="220941"/>
                  </a:lnTo>
                  <a:lnTo>
                    <a:pt x="431698" y="220281"/>
                  </a:lnTo>
                  <a:lnTo>
                    <a:pt x="431990" y="219887"/>
                  </a:lnTo>
                  <a:lnTo>
                    <a:pt x="432054" y="219621"/>
                  </a:lnTo>
                  <a:lnTo>
                    <a:pt x="432765" y="218351"/>
                  </a:lnTo>
                  <a:lnTo>
                    <a:pt x="433717" y="217081"/>
                  </a:lnTo>
                  <a:lnTo>
                    <a:pt x="434378" y="217081"/>
                  </a:lnTo>
                  <a:lnTo>
                    <a:pt x="435267" y="214541"/>
                  </a:lnTo>
                  <a:lnTo>
                    <a:pt x="435813" y="214541"/>
                  </a:lnTo>
                  <a:lnTo>
                    <a:pt x="436257" y="213271"/>
                  </a:lnTo>
                  <a:lnTo>
                    <a:pt x="436702" y="212001"/>
                  </a:lnTo>
                  <a:lnTo>
                    <a:pt x="437121" y="212001"/>
                  </a:lnTo>
                  <a:lnTo>
                    <a:pt x="437324" y="213271"/>
                  </a:lnTo>
                  <a:lnTo>
                    <a:pt x="438746" y="213271"/>
                  </a:lnTo>
                  <a:lnTo>
                    <a:pt x="437934" y="215811"/>
                  </a:lnTo>
                  <a:lnTo>
                    <a:pt x="438696" y="214541"/>
                  </a:lnTo>
                  <a:lnTo>
                    <a:pt x="440588" y="210731"/>
                  </a:lnTo>
                  <a:lnTo>
                    <a:pt x="441210" y="209461"/>
                  </a:lnTo>
                  <a:lnTo>
                    <a:pt x="439089" y="210731"/>
                  </a:lnTo>
                  <a:lnTo>
                    <a:pt x="440131" y="209461"/>
                  </a:lnTo>
                  <a:lnTo>
                    <a:pt x="439026" y="209461"/>
                  </a:lnTo>
                  <a:lnTo>
                    <a:pt x="436435" y="212001"/>
                  </a:lnTo>
                  <a:lnTo>
                    <a:pt x="437045" y="210731"/>
                  </a:lnTo>
                  <a:lnTo>
                    <a:pt x="438277" y="208191"/>
                  </a:lnTo>
                  <a:lnTo>
                    <a:pt x="438480" y="209461"/>
                  </a:lnTo>
                  <a:lnTo>
                    <a:pt x="438658" y="208191"/>
                  </a:lnTo>
                  <a:lnTo>
                    <a:pt x="439013" y="205651"/>
                  </a:lnTo>
                  <a:lnTo>
                    <a:pt x="439902" y="205651"/>
                  </a:lnTo>
                  <a:lnTo>
                    <a:pt x="439864" y="204381"/>
                  </a:lnTo>
                  <a:lnTo>
                    <a:pt x="440397" y="203111"/>
                  </a:lnTo>
                  <a:lnTo>
                    <a:pt x="441896" y="203111"/>
                  </a:lnTo>
                  <a:lnTo>
                    <a:pt x="443382" y="200571"/>
                  </a:lnTo>
                  <a:lnTo>
                    <a:pt x="442556" y="200571"/>
                  </a:lnTo>
                  <a:lnTo>
                    <a:pt x="443331" y="198031"/>
                  </a:lnTo>
                  <a:lnTo>
                    <a:pt x="443890" y="198031"/>
                  </a:lnTo>
                  <a:lnTo>
                    <a:pt x="444144" y="199301"/>
                  </a:lnTo>
                  <a:lnTo>
                    <a:pt x="444804" y="198031"/>
                  </a:lnTo>
                  <a:lnTo>
                    <a:pt x="445465" y="196761"/>
                  </a:lnTo>
                  <a:lnTo>
                    <a:pt x="447370" y="194221"/>
                  </a:lnTo>
                  <a:lnTo>
                    <a:pt x="448767" y="192951"/>
                  </a:lnTo>
                  <a:lnTo>
                    <a:pt x="449478" y="191249"/>
                  </a:lnTo>
                  <a:lnTo>
                    <a:pt x="451675" y="190411"/>
                  </a:lnTo>
                  <a:lnTo>
                    <a:pt x="452120" y="189128"/>
                  </a:lnTo>
                  <a:lnTo>
                    <a:pt x="453428" y="185331"/>
                  </a:lnTo>
                  <a:lnTo>
                    <a:pt x="453872" y="184061"/>
                  </a:lnTo>
                  <a:lnTo>
                    <a:pt x="454304" y="182791"/>
                  </a:lnTo>
                  <a:lnTo>
                    <a:pt x="456628" y="178981"/>
                  </a:lnTo>
                  <a:lnTo>
                    <a:pt x="454228" y="178981"/>
                  </a:lnTo>
                  <a:lnTo>
                    <a:pt x="457136" y="177711"/>
                  </a:lnTo>
                  <a:lnTo>
                    <a:pt x="456425" y="176047"/>
                  </a:lnTo>
                  <a:lnTo>
                    <a:pt x="457288" y="175171"/>
                  </a:lnTo>
                  <a:lnTo>
                    <a:pt x="459803" y="172631"/>
                  </a:lnTo>
                  <a:lnTo>
                    <a:pt x="459232" y="173901"/>
                  </a:lnTo>
                  <a:lnTo>
                    <a:pt x="461098" y="172631"/>
                  </a:lnTo>
                  <a:lnTo>
                    <a:pt x="457669" y="177711"/>
                  </a:lnTo>
                  <a:lnTo>
                    <a:pt x="460362" y="176441"/>
                  </a:lnTo>
                  <a:lnTo>
                    <a:pt x="461835" y="173901"/>
                  </a:lnTo>
                  <a:lnTo>
                    <a:pt x="461403" y="172631"/>
                  </a:lnTo>
                  <a:lnTo>
                    <a:pt x="460984" y="171361"/>
                  </a:lnTo>
                  <a:lnTo>
                    <a:pt x="463410" y="168821"/>
                  </a:lnTo>
                  <a:lnTo>
                    <a:pt x="464007" y="170091"/>
                  </a:lnTo>
                  <a:lnTo>
                    <a:pt x="464108" y="169100"/>
                  </a:lnTo>
                  <a:lnTo>
                    <a:pt x="464146" y="168821"/>
                  </a:lnTo>
                  <a:lnTo>
                    <a:pt x="464413" y="166281"/>
                  </a:lnTo>
                  <a:lnTo>
                    <a:pt x="464566" y="166509"/>
                  </a:lnTo>
                  <a:lnTo>
                    <a:pt x="464629" y="166281"/>
                  </a:lnTo>
                  <a:lnTo>
                    <a:pt x="465328" y="163741"/>
                  </a:lnTo>
                  <a:lnTo>
                    <a:pt x="466991" y="160413"/>
                  </a:lnTo>
                  <a:lnTo>
                    <a:pt x="466953" y="159931"/>
                  </a:lnTo>
                  <a:lnTo>
                    <a:pt x="467233" y="159931"/>
                  </a:lnTo>
                  <a:lnTo>
                    <a:pt x="469226" y="159931"/>
                  </a:lnTo>
                  <a:lnTo>
                    <a:pt x="469671" y="157391"/>
                  </a:lnTo>
                  <a:lnTo>
                    <a:pt x="470128" y="154851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228941" y="8675852"/>
              <a:ext cx="601345" cy="913130"/>
            </a:xfrm>
            <a:custGeom>
              <a:avLst/>
              <a:gdLst/>
              <a:ahLst/>
              <a:cxnLst/>
              <a:rect l="l" t="t" r="r" b="b"/>
              <a:pathLst>
                <a:path w="601345" h="913129">
                  <a:moveTo>
                    <a:pt x="215" y="251510"/>
                  </a:moveTo>
                  <a:lnTo>
                    <a:pt x="0" y="251650"/>
                  </a:lnTo>
                  <a:lnTo>
                    <a:pt x="139" y="251637"/>
                  </a:lnTo>
                  <a:lnTo>
                    <a:pt x="215" y="251510"/>
                  </a:lnTo>
                  <a:close/>
                </a:path>
                <a:path w="601345" h="913129">
                  <a:moveTo>
                    <a:pt x="15963" y="234289"/>
                  </a:moveTo>
                  <a:lnTo>
                    <a:pt x="15570" y="234823"/>
                  </a:lnTo>
                  <a:lnTo>
                    <a:pt x="15062" y="235496"/>
                  </a:lnTo>
                  <a:lnTo>
                    <a:pt x="15240" y="235712"/>
                  </a:lnTo>
                  <a:lnTo>
                    <a:pt x="15481" y="235305"/>
                  </a:lnTo>
                  <a:lnTo>
                    <a:pt x="15963" y="234289"/>
                  </a:lnTo>
                  <a:close/>
                </a:path>
                <a:path w="601345" h="913129">
                  <a:moveTo>
                    <a:pt x="16383" y="233654"/>
                  </a:moveTo>
                  <a:lnTo>
                    <a:pt x="15963" y="234289"/>
                  </a:lnTo>
                  <a:lnTo>
                    <a:pt x="16192" y="233946"/>
                  </a:lnTo>
                  <a:lnTo>
                    <a:pt x="16383" y="233654"/>
                  </a:lnTo>
                  <a:close/>
                </a:path>
                <a:path w="601345" h="913129">
                  <a:moveTo>
                    <a:pt x="33807" y="204851"/>
                  </a:moveTo>
                  <a:lnTo>
                    <a:pt x="33566" y="204685"/>
                  </a:lnTo>
                  <a:lnTo>
                    <a:pt x="32969" y="204914"/>
                  </a:lnTo>
                  <a:lnTo>
                    <a:pt x="32270" y="205625"/>
                  </a:lnTo>
                  <a:lnTo>
                    <a:pt x="33807" y="204851"/>
                  </a:lnTo>
                  <a:close/>
                </a:path>
                <a:path w="601345" h="913129">
                  <a:moveTo>
                    <a:pt x="53936" y="178346"/>
                  </a:moveTo>
                  <a:lnTo>
                    <a:pt x="53441" y="177939"/>
                  </a:lnTo>
                  <a:lnTo>
                    <a:pt x="52362" y="179285"/>
                  </a:lnTo>
                  <a:lnTo>
                    <a:pt x="50342" y="180759"/>
                  </a:lnTo>
                  <a:lnTo>
                    <a:pt x="50507" y="181940"/>
                  </a:lnTo>
                  <a:lnTo>
                    <a:pt x="51104" y="180289"/>
                  </a:lnTo>
                  <a:lnTo>
                    <a:pt x="53936" y="178346"/>
                  </a:lnTo>
                  <a:close/>
                </a:path>
                <a:path w="601345" h="913129">
                  <a:moveTo>
                    <a:pt x="59067" y="190182"/>
                  </a:moveTo>
                  <a:lnTo>
                    <a:pt x="56388" y="192887"/>
                  </a:lnTo>
                  <a:lnTo>
                    <a:pt x="59042" y="190258"/>
                  </a:lnTo>
                  <a:close/>
                </a:path>
                <a:path w="601345" h="913129">
                  <a:moveTo>
                    <a:pt x="98285" y="152425"/>
                  </a:moveTo>
                  <a:lnTo>
                    <a:pt x="98272" y="152158"/>
                  </a:lnTo>
                  <a:lnTo>
                    <a:pt x="98209" y="152019"/>
                  </a:lnTo>
                  <a:lnTo>
                    <a:pt x="98171" y="152285"/>
                  </a:lnTo>
                  <a:lnTo>
                    <a:pt x="98285" y="152425"/>
                  </a:lnTo>
                  <a:close/>
                </a:path>
                <a:path w="601345" h="913129">
                  <a:moveTo>
                    <a:pt x="169672" y="95618"/>
                  </a:moveTo>
                  <a:lnTo>
                    <a:pt x="168960" y="96431"/>
                  </a:lnTo>
                  <a:lnTo>
                    <a:pt x="169506" y="95986"/>
                  </a:lnTo>
                  <a:lnTo>
                    <a:pt x="169659" y="95758"/>
                  </a:lnTo>
                  <a:lnTo>
                    <a:pt x="169672" y="95618"/>
                  </a:lnTo>
                  <a:close/>
                </a:path>
                <a:path w="601345" h="913129">
                  <a:moveTo>
                    <a:pt x="230797" y="66217"/>
                  </a:moveTo>
                  <a:lnTo>
                    <a:pt x="230581" y="66192"/>
                  </a:lnTo>
                  <a:lnTo>
                    <a:pt x="230276" y="66217"/>
                  </a:lnTo>
                  <a:lnTo>
                    <a:pt x="230022" y="66230"/>
                  </a:lnTo>
                  <a:lnTo>
                    <a:pt x="229958" y="66395"/>
                  </a:lnTo>
                  <a:lnTo>
                    <a:pt x="230797" y="66217"/>
                  </a:lnTo>
                  <a:close/>
                </a:path>
                <a:path w="601345" h="913129">
                  <a:moveTo>
                    <a:pt x="237299" y="316623"/>
                  </a:moveTo>
                  <a:lnTo>
                    <a:pt x="234391" y="315353"/>
                  </a:lnTo>
                  <a:lnTo>
                    <a:pt x="233426" y="315353"/>
                  </a:lnTo>
                  <a:lnTo>
                    <a:pt x="233959" y="317766"/>
                  </a:lnTo>
                  <a:lnTo>
                    <a:pt x="234911" y="317766"/>
                  </a:lnTo>
                  <a:lnTo>
                    <a:pt x="237007" y="317766"/>
                  </a:lnTo>
                  <a:lnTo>
                    <a:pt x="237299" y="316623"/>
                  </a:lnTo>
                  <a:close/>
                </a:path>
                <a:path w="601345" h="913129">
                  <a:moveTo>
                    <a:pt x="237655" y="325031"/>
                  </a:moveTo>
                  <a:close/>
                </a:path>
                <a:path w="601345" h="913129">
                  <a:moveTo>
                    <a:pt x="238125" y="322897"/>
                  </a:moveTo>
                  <a:lnTo>
                    <a:pt x="236740" y="322897"/>
                  </a:lnTo>
                  <a:lnTo>
                    <a:pt x="237604" y="324243"/>
                  </a:lnTo>
                  <a:lnTo>
                    <a:pt x="238099" y="323113"/>
                  </a:lnTo>
                  <a:lnTo>
                    <a:pt x="238125" y="322897"/>
                  </a:lnTo>
                  <a:close/>
                </a:path>
                <a:path w="601345" h="913129">
                  <a:moveTo>
                    <a:pt x="238188" y="317766"/>
                  </a:moveTo>
                  <a:lnTo>
                    <a:pt x="236651" y="319163"/>
                  </a:lnTo>
                  <a:lnTo>
                    <a:pt x="237845" y="319163"/>
                  </a:lnTo>
                  <a:lnTo>
                    <a:pt x="238188" y="317766"/>
                  </a:lnTo>
                  <a:close/>
                </a:path>
                <a:path w="601345" h="913129">
                  <a:moveTo>
                    <a:pt x="238480" y="316623"/>
                  </a:moveTo>
                  <a:lnTo>
                    <a:pt x="236791" y="315353"/>
                  </a:lnTo>
                  <a:lnTo>
                    <a:pt x="237604" y="316623"/>
                  </a:lnTo>
                  <a:lnTo>
                    <a:pt x="238188" y="316623"/>
                  </a:lnTo>
                  <a:lnTo>
                    <a:pt x="238340" y="317195"/>
                  </a:lnTo>
                  <a:lnTo>
                    <a:pt x="238480" y="316623"/>
                  </a:lnTo>
                  <a:close/>
                </a:path>
                <a:path w="601345" h="913129">
                  <a:moveTo>
                    <a:pt x="238493" y="317766"/>
                  </a:moveTo>
                  <a:lnTo>
                    <a:pt x="238340" y="317195"/>
                  </a:lnTo>
                  <a:lnTo>
                    <a:pt x="238188" y="317766"/>
                  </a:lnTo>
                  <a:lnTo>
                    <a:pt x="238493" y="317766"/>
                  </a:lnTo>
                  <a:close/>
                </a:path>
                <a:path w="601345" h="913129">
                  <a:moveTo>
                    <a:pt x="238709" y="65303"/>
                  </a:moveTo>
                  <a:lnTo>
                    <a:pt x="238048" y="65316"/>
                  </a:lnTo>
                  <a:lnTo>
                    <a:pt x="237540" y="65392"/>
                  </a:lnTo>
                  <a:lnTo>
                    <a:pt x="237375" y="65722"/>
                  </a:lnTo>
                  <a:lnTo>
                    <a:pt x="237794" y="65493"/>
                  </a:lnTo>
                  <a:lnTo>
                    <a:pt x="238239" y="65354"/>
                  </a:lnTo>
                  <a:lnTo>
                    <a:pt x="238709" y="65303"/>
                  </a:lnTo>
                  <a:close/>
                </a:path>
                <a:path w="601345" h="913129">
                  <a:moveTo>
                    <a:pt x="240563" y="322897"/>
                  </a:moveTo>
                  <a:lnTo>
                    <a:pt x="240538" y="322249"/>
                  </a:lnTo>
                  <a:lnTo>
                    <a:pt x="240182" y="322529"/>
                  </a:lnTo>
                  <a:lnTo>
                    <a:pt x="240360" y="322745"/>
                  </a:lnTo>
                  <a:lnTo>
                    <a:pt x="240563" y="322897"/>
                  </a:lnTo>
                  <a:close/>
                </a:path>
                <a:path w="601345" h="913129">
                  <a:moveTo>
                    <a:pt x="241947" y="321703"/>
                  </a:moveTo>
                  <a:lnTo>
                    <a:pt x="240436" y="319163"/>
                  </a:lnTo>
                  <a:lnTo>
                    <a:pt x="240538" y="322249"/>
                  </a:lnTo>
                  <a:lnTo>
                    <a:pt x="241261" y="321703"/>
                  </a:lnTo>
                  <a:lnTo>
                    <a:pt x="241947" y="321703"/>
                  </a:lnTo>
                  <a:close/>
                </a:path>
                <a:path w="601345" h="913129">
                  <a:moveTo>
                    <a:pt x="242671" y="322897"/>
                  </a:moveTo>
                  <a:lnTo>
                    <a:pt x="242570" y="322745"/>
                  </a:lnTo>
                  <a:lnTo>
                    <a:pt x="241973" y="321703"/>
                  </a:lnTo>
                  <a:lnTo>
                    <a:pt x="242087" y="322249"/>
                  </a:lnTo>
                  <a:lnTo>
                    <a:pt x="242189" y="322745"/>
                  </a:lnTo>
                  <a:lnTo>
                    <a:pt x="242214" y="322897"/>
                  </a:lnTo>
                  <a:lnTo>
                    <a:pt x="242671" y="322897"/>
                  </a:lnTo>
                  <a:close/>
                </a:path>
                <a:path w="601345" h="913129">
                  <a:moveTo>
                    <a:pt x="242951" y="337921"/>
                  </a:moveTo>
                  <a:lnTo>
                    <a:pt x="242722" y="337604"/>
                  </a:lnTo>
                  <a:lnTo>
                    <a:pt x="242455" y="337185"/>
                  </a:lnTo>
                  <a:lnTo>
                    <a:pt x="242201" y="337299"/>
                  </a:lnTo>
                  <a:lnTo>
                    <a:pt x="242443" y="337527"/>
                  </a:lnTo>
                  <a:lnTo>
                    <a:pt x="242684" y="337731"/>
                  </a:lnTo>
                  <a:lnTo>
                    <a:pt x="242951" y="337921"/>
                  </a:lnTo>
                  <a:close/>
                </a:path>
                <a:path w="601345" h="913129">
                  <a:moveTo>
                    <a:pt x="245719" y="328053"/>
                  </a:moveTo>
                  <a:lnTo>
                    <a:pt x="244475" y="326783"/>
                  </a:lnTo>
                  <a:lnTo>
                    <a:pt x="243306" y="326783"/>
                  </a:lnTo>
                  <a:lnTo>
                    <a:pt x="245554" y="330593"/>
                  </a:lnTo>
                  <a:lnTo>
                    <a:pt x="245643" y="329323"/>
                  </a:lnTo>
                  <a:lnTo>
                    <a:pt x="245719" y="328053"/>
                  </a:lnTo>
                  <a:close/>
                </a:path>
                <a:path w="601345" h="913129">
                  <a:moveTo>
                    <a:pt x="253149" y="359803"/>
                  </a:moveTo>
                  <a:lnTo>
                    <a:pt x="252044" y="358533"/>
                  </a:lnTo>
                  <a:lnTo>
                    <a:pt x="252577" y="359803"/>
                  </a:lnTo>
                  <a:lnTo>
                    <a:pt x="253149" y="359803"/>
                  </a:lnTo>
                  <a:close/>
                </a:path>
                <a:path w="601345" h="913129">
                  <a:moveTo>
                    <a:pt x="254076" y="345833"/>
                  </a:moveTo>
                  <a:lnTo>
                    <a:pt x="252349" y="343293"/>
                  </a:lnTo>
                  <a:lnTo>
                    <a:pt x="252310" y="342023"/>
                  </a:lnTo>
                  <a:lnTo>
                    <a:pt x="250875" y="342023"/>
                  </a:lnTo>
                  <a:lnTo>
                    <a:pt x="251155" y="341172"/>
                  </a:lnTo>
                  <a:lnTo>
                    <a:pt x="251739" y="339483"/>
                  </a:lnTo>
                  <a:lnTo>
                    <a:pt x="249669" y="336943"/>
                  </a:lnTo>
                  <a:lnTo>
                    <a:pt x="247586" y="334403"/>
                  </a:lnTo>
                  <a:lnTo>
                    <a:pt x="245364" y="331863"/>
                  </a:lnTo>
                  <a:lnTo>
                    <a:pt x="244411" y="333984"/>
                  </a:lnTo>
                  <a:lnTo>
                    <a:pt x="244411" y="338213"/>
                  </a:lnTo>
                  <a:lnTo>
                    <a:pt x="244132" y="339483"/>
                  </a:lnTo>
                  <a:lnTo>
                    <a:pt x="243344" y="338213"/>
                  </a:lnTo>
                  <a:lnTo>
                    <a:pt x="244411" y="338213"/>
                  </a:lnTo>
                  <a:lnTo>
                    <a:pt x="244411" y="333984"/>
                  </a:lnTo>
                  <a:lnTo>
                    <a:pt x="244221" y="334403"/>
                  </a:lnTo>
                  <a:lnTo>
                    <a:pt x="244627" y="330593"/>
                  </a:lnTo>
                  <a:lnTo>
                    <a:pt x="243484" y="331355"/>
                  </a:lnTo>
                  <a:lnTo>
                    <a:pt x="243179" y="330593"/>
                  </a:lnTo>
                  <a:lnTo>
                    <a:pt x="242150" y="328053"/>
                  </a:lnTo>
                  <a:lnTo>
                    <a:pt x="244348" y="330593"/>
                  </a:lnTo>
                  <a:lnTo>
                    <a:pt x="243116" y="328053"/>
                  </a:lnTo>
                  <a:lnTo>
                    <a:pt x="243306" y="326783"/>
                  </a:lnTo>
                  <a:lnTo>
                    <a:pt x="241858" y="326783"/>
                  </a:lnTo>
                  <a:lnTo>
                    <a:pt x="241071" y="324243"/>
                  </a:lnTo>
                  <a:lnTo>
                    <a:pt x="242735" y="324243"/>
                  </a:lnTo>
                  <a:lnTo>
                    <a:pt x="239420" y="322897"/>
                  </a:lnTo>
                  <a:lnTo>
                    <a:pt x="239699" y="322897"/>
                  </a:lnTo>
                  <a:lnTo>
                    <a:pt x="240182" y="322529"/>
                  </a:lnTo>
                  <a:lnTo>
                    <a:pt x="238379" y="320433"/>
                  </a:lnTo>
                  <a:lnTo>
                    <a:pt x="236651" y="319163"/>
                  </a:lnTo>
                  <a:lnTo>
                    <a:pt x="235127" y="319163"/>
                  </a:lnTo>
                  <a:lnTo>
                    <a:pt x="235534" y="321703"/>
                  </a:lnTo>
                  <a:lnTo>
                    <a:pt x="236245" y="321703"/>
                  </a:lnTo>
                  <a:lnTo>
                    <a:pt x="237413" y="320433"/>
                  </a:lnTo>
                  <a:lnTo>
                    <a:pt x="238175" y="322897"/>
                  </a:lnTo>
                  <a:lnTo>
                    <a:pt x="238226" y="323113"/>
                  </a:lnTo>
                  <a:lnTo>
                    <a:pt x="238785" y="325513"/>
                  </a:lnTo>
                  <a:lnTo>
                    <a:pt x="239458" y="325513"/>
                  </a:lnTo>
                  <a:lnTo>
                    <a:pt x="239255" y="326783"/>
                  </a:lnTo>
                  <a:lnTo>
                    <a:pt x="237083" y="325513"/>
                  </a:lnTo>
                  <a:lnTo>
                    <a:pt x="238099" y="328053"/>
                  </a:lnTo>
                  <a:lnTo>
                    <a:pt x="239991" y="326783"/>
                  </a:lnTo>
                  <a:lnTo>
                    <a:pt x="240245" y="328053"/>
                  </a:lnTo>
                  <a:lnTo>
                    <a:pt x="238569" y="328053"/>
                  </a:lnTo>
                  <a:lnTo>
                    <a:pt x="240042" y="329323"/>
                  </a:lnTo>
                  <a:lnTo>
                    <a:pt x="238607" y="329323"/>
                  </a:lnTo>
                  <a:lnTo>
                    <a:pt x="238887" y="330593"/>
                  </a:lnTo>
                  <a:lnTo>
                    <a:pt x="237159" y="328053"/>
                  </a:lnTo>
                  <a:lnTo>
                    <a:pt x="237274" y="329323"/>
                  </a:lnTo>
                  <a:lnTo>
                    <a:pt x="237388" y="330593"/>
                  </a:lnTo>
                  <a:lnTo>
                    <a:pt x="237502" y="331863"/>
                  </a:lnTo>
                  <a:lnTo>
                    <a:pt x="240588" y="331863"/>
                  </a:lnTo>
                  <a:lnTo>
                    <a:pt x="242544" y="333133"/>
                  </a:lnTo>
                  <a:lnTo>
                    <a:pt x="243547" y="335673"/>
                  </a:lnTo>
                  <a:lnTo>
                    <a:pt x="244068" y="336943"/>
                  </a:lnTo>
                  <a:lnTo>
                    <a:pt x="242100" y="334403"/>
                  </a:lnTo>
                  <a:lnTo>
                    <a:pt x="241884" y="335673"/>
                  </a:lnTo>
                  <a:lnTo>
                    <a:pt x="243370" y="336943"/>
                  </a:lnTo>
                  <a:lnTo>
                    <a:pt x="243293" y="338188"/>
                  </a:lnTo>
                  <a:lnTo>
                    <a:pt x="242951" y="337921"/>
                  </a:lnTo>
                  <a:lnTo>
                    <a:pt x="243103" y="338112"/>
                  </a:lnTo>
                  <a:lnTo>
                    <a:pt x="241744" y="338213"/>
                  </a:lnTo>
                  <a:lnTo>
                    <a:pt x="244398" y="340753"/>
                  </a:lnTo>
                  <a:lnTo>
                    <a:pt x="243700" y="340753"/>
                  </a:lnTo>
                  <a:lnTo>
                    <a:pt x="244436" y="342569"/>
                  </a:lnTo>
                  <a:lnTo>
                    <a:pt x="245732" y="344563"/>
                  </a:lnTo>
                  <a:lnTo>
                    <a:pt x="244805" y="345833"/>
                  </a:lnTo>
                  <a:lnTo>
                    <a:pt x="245275" y="345833"/>
                  </a:lnTo>
                  <a:lnTo>
                    <a:pt x="245618" y="346697"/>
                  </a:lnTo>
                  <a:lnTo>
                    <a:pt x="245783" y="345833"/>
                  </a:lnTo>
                  <a:lnTo>
                    <a:pt x="254076" y="345833"/>
                  </a:lnTo>
                  <a:close/>
                </a:path>
                <a:path w="601345" h="913129">
                  <a:moveTo>
                    <a:pt x="254254" y="361073"/>
                  </a:moveTo>
                  <a:lnTo>
                    <a:pt x="253606" y="359803"/>
                  </a:lnTo>
                  <a:lnTo>
                    <a:pt x="253149" y="359803"/>
                  </a:lnTo>
                  <a:lnTo>
                    <a:pt x="254254" y="361073"/>
                  </a:lnTo>
                  <a:close/>
                </a:path>
                <a:path w="601345" h="913129">
                  <a:moveTo>
                    <a:pt x="257835" y="351955"/>
                  </a:moveTo>
                  <a:lnTo>
                    <a:pt x="257594" y="351409"/>
                  </a:lnTo>
                  <a:lnTo>
                    <a:pt x="257505" y="352564"/>
                  </a:lnTo>
                  <a:lnTo>
                    <a:pt x="257733" y="352386"/>
                  </a:lnTo>
                  <a:lnTo>
                    <a:pt x="257835" y="351955"/>
                  </a:lnTo>
                  <a:close/>
                </a:path>
                <a:path w="601345" h="913129">
                  <a:moveTo>
                    <a:pt x="258254" y="371322"/>
                  </a:moveTo>
                  <a:lnTo>
                    <a:pt x="257111" y="369341"/>
                  </a:lnTo>
                  <a:lnTo>
                    <a:pt x="258127" y="371322"/>
                  </a:lnTo>
                  <a:lnTo>
                    <a:pt x="258254" y="371322"/>
                  </a:lnTo>
                  <a:close/>
                </a:path>
                <a:path w="601345" h="913129">
                  <a:moveTo>
                    <a:pt x="263715" y="359803"/>
                  </a:moveTo>
                  <a:lnTo>
                    <a:pt x="263194" y="357263"/>
                  </a:lnTo>
                  <a:lnTo>
                    <a:pt x="262483" y="357263"/>
                  </a:lnTo>
                  <a:lnTo>
                    <a:pt x="263245" y="359803"/>
                  </a:lnTo>
                  <a:lnTo>
                    <a:pt x="263715" y="359803"/>
                  </a:lnTo>
                  <a:close/>
                </a:path>
                <a:path w="601345" h="913129">
                  <a:moveTo>
                    <a:pt x="264756" y="362343"/>
                  </a:moveTo>
                  <a:lnTo>
                    <a:pt x="263982" y="361073"/>
                  </a:lnTo>
                  <a:lnTo>
                    <a:pt x="263766" y="361073"/>
                  </a:lnTo>
                  <a:lnTo>
                    <a:pt x="264287" y="362343"/>
                  </a:lnTo>
                  <a:lnTo>
                    <a:pt x="264756" y="362343"/>
                  </a:lnTo>
                  <a:close/>
                </a:path>
                <a:path w="601345" h="913129">
                  <a:moveTo>
                    <a:pt x="268160" y="366153"/>
                  </a:moveTo>
                  <a:lnTo>
                    <a:pt x="267716" y="367423"/>
                  </a:lnTo>
                  <a:lnTo>
                    <a:pt x="267970" y="367423"/>
                  </a:lnTo>
                  <a:lnTo>
                    <a:pt x="268160" y="366153"/>
                  </a:lnTo>
                  <a:close/>
                </a:path>
                <a:path w="601345" h="913129">
                  <a:moveTo>
                    <a:pt x="270383" y="367461"/>
                  </a:moveTo>
                  <a:lnTo>
                    <a:pt x="269760" y="366661"/>
                  </a:lnTo>
                  <a:lnTo>
                    <a:pt x="269430" y="365188"/>
                  </a:lnTo>
                  <a:lnTo>
                    <a:pt x="268414" y="365290"/>
                  </a:lnTo>
                  <a:lnTo>
                    <a:pt x="269481" y="365747"/>
                  </a:lnTo>
                  <a:lnTo>
                    <a:pt x="269836" y="367817"/>
                  </a:lnTo>
                  <a:lnTo>
                    <a:pt x="270383" y="367461"/>
                  </a:lnTo>
                  <a:close/>
                </a:path>
                <a:path w="601345" h="913129">
                  <a:moveTo>
                    <a:pt x="270878" y="367893"/>
                  </a:moveTo>
                  <a:lnTo>
                    <a:pt x="270598" y="367233"/>
                  </a:lnTo>
                  <a:lnTo>
                    <a:pt x="270471" y="367411"/>
                  </a:lnTo>
                  <a:lnTo>
                    <a:pt x="270510" y="367652"/>
                  </a:lnTo>
                  <a:lnTo>
                    <a:pt x="270675" y="367792"/>
                  </a:lnTo>
                  <a:lnTo>
                    <a:pt x="270878" y="367893"/>
                  </a:lnTo>
                  <a:close/>
                </a:path>
                <a:path w="601345" h="913129">
                  <a:moveTo>
                    <a:pt x="271018" y="368693"/>
                  </a:moveTo>
                  <a:lnTo>
                    <a:pt x="270865" y="368693"/>
                  </a:lnTo>
                  <a:lnTo>
                    <a:pt x="271005" y="368935"/>
                  </a:lnTo>
                  <a:lnTo>
                    <a:pt x="271018" y="368693"/>
                  </a:lnTo>
                  <a:close/>
                </a:path>
                <a:path w="601345" h="913129">
                  <a:moveTo>
                    <a:pt x="272034" y="368693"/>
                  </a:moveTo>
                  <a:lnTo>
                    <a:pt x="272008" y="367423"/>
                  </a:lnTo>
                  <a:lnTo>
                    <a:pt x="271233" y="364845"/>
                  </a:lnTo>
                  <a:lnTo>
                    <a:pt x="271297" y="367423"/>
                  </a:lnTo>
                  <a:lnTo>
                    <a:pt x="271094" y="367423"/>
                  </a:lnTo>
                  <a:lnTo>
                    <a:pt x="271018" y="368693"/>
                  </a:lnTo>
                  <a:lnTo>
                    <a:pt x="272034" y="368693"/>
                  </a:lnTo>
                  <a:close/>
                </a:path>
                <a:path w="601345" h="913129">
                  <a:moveTo>
                    <a:pt x="272326" y="371233"/>
                  </a:moveTo>
                  <a:lnTo>
                    <a:pt x="270865" y="368693"/>
                  </a:lnTo>
                  <a:lnTo>
                    <a:pt x="270357" y="368693"/>
                  </a:lnTo>
                  <a:lnTo>
                    <a:pt x="267944" y="367538"/>
                  </a:lnTo>
                  <a:lnTo>
                    <a:pt x="267779" y="368693"/>
                  </a:lnTo>
                  <a:lnTo>
                    <a:pt x="265328" y="364845"/>
                  </a:lnTo>
                  <a:lnTo>
                    <a:pt x="264807" y="363613"/>
                  </a:lnTo>
                  <a:lnTo>
                    <a:pt x="264426" y="362686"/>
                  </a:lnTo>
                  <a:lnTo>
                    <a:pt x="264426" y="364286"/>
                  </a:lnTo>
                  <a:lnTo>
                    <a:pt x="264350" y="364845"/>
                  </a:lnTo>
                  <a:lnTo>
                    <a:pt x="263855" y="364845"/>
                  </a:lnTo>
                  <a:lnTo>
                    <a:pt x="262890" y="363613"/>
                  </a:lnTo>
                  <a:lnTo>
                    <a:pt x="263347" y="363613"/>
                  </a:lnTo>
                  <a:lnTo>
                    <a:pt x="264426" y="364286"/>
                  </a:lnTo>
                  <a:lnTo>
                    <a:pt x="264426" y="362686"/>
                  </a:lnTo>
                  <a:lnTo>
                    <a:pt x="264287" y="362343"/>
                  </a:lnTo>
                  <a:lnTo>
                    <a:pt x="263791" y="362343"/>
                  </a:lnTo>
                  <a:lnTo>
                    <a:pt x="263271" y="361073"/>
                  </a:lnTo>
                  <a:lnTo>
                    <a:pt x="263093" y="359803"/>
                  </a:lnTo>
                  <a:lnTo>
                    <a:pt x="263245" y="359803"/>
                  </a:lnTo>
                  <a:lnTo>
                    <a:pt x="262013" y="358533"/>
                  </a:lnTo>
                  <a:lnTo>
                    <a:pt x="261404" y="357263"/>
                  </a:lnTo>
                  <a:lnTo>
                    <a:pt x="260794" y="355993"/>
                  </a:lnTo>
                  <a:lnTo>
                    <a:pt x="263131" y="355993"/>
                  </a:lnTo>
                  <a:lnTo>
                    <a:pt x="264121" y="357263"/>
                  </a:lnTo>
                  <a:lnTo>
                    <a:pt x="263385" y="355993"/>
                  </a:lnTo>
                  <a:lnTo>
                    <a:pt x="262572" y="354609"/>
                  </a:lnTo>
                  <a:lnTo>
                    <a:pt x="262470" y="354444"/>
                  </a:lnTo>
                  <a:lnTo>
                    <a:pt x="261150" y="352183"/>
                  </a:lnTo>
                  <a:lnTo>
                    <a:pt x="261061" y="353453"/>
                  </a:lnTo>
                  <a:lnTo>
                    <a:pt x="260985" y="354609"/>
                  </a:lnTo>
                  <a:lnTo>
                    <a:pt x="260807" y="354444"/>
                  </a:lnTo>
                  <a:lnTo>
                    <a:pt x="260223" y="353453"/>
                  </a:lnTo>
                  <a:lnTo>
                    <a:pt x="260248" y="354609"/>
                  </a:lnTo>
                  <a:lnTo>
                    <a:pt x="260807" y="357263"/>
                  </a:lnTo>
                  <a:lnTo>
                    <a:pt x="258889" y="354444"/>
                  </a:lnTo>
                  <a:lnTo>
                    <a:pt x="257378" y="353453"/>
                  </a:lnTo>
                  <a:lnTo>
                    <a:pt x="257467" y="352183"/>
                  </a:lnTo>
                  <a:lnTo>
                    <a:pt x="256768" y="352183"/>
                  </a:lnTo>
                  <a:lnTo>
                    <a:pt x="256362" y="350913"/>
                  </a:lnTo>
                  <a:lnTo>
                    <a:pt x="256832" y="349643"/>
                  </a:lnTo>
                  <a:lnTo>
                    <a:pt x="255587" y="348373"/>
                  </a:lnTo>
                  <a:lnTo>
                    <a:pt x="254647" y="348373"/>
                  </a:lnTo>
                  <a:lnTo>
                    <a:pt x="253885" y="347103"/>
                  </a:lnTo>
                  <a:lnTo>
                    <a:pt x="245783" y="347103"/>
                  </a:lnTo>
                  <a:lnTo>
                    <a:pt x="250621" y="349643"/>
                  </a:lnTo>
                  <a:lnTo>
                    <a:pt x="248031" y="349643"/>
                  </a:lnTo>
                  <a:lnTo>
                    <a:pt x="250710" y="352183"/>
                  </a:lnTo>
                  <a:lnTo>
                    <a:pt x="250990" y="353453"/>
                  </a:lnTo>
                  <a:lnTo>
                    <a:pt x="253669" y="357263"/>
                  </a:lnTo>
                  <a:lnTo>
                    <a:pt x="252349" y="355993"/>
                  </a:lnTo>
                  <a:lnTo>
                    <a:pt x="250964" y="354609"/>
                  </a:lnTo>
                  <a:lnTo>
                    <a:pt x="253606" y="359803"/>
                  </a:lnTo>
                  <a:lnTo>
                    <a:pt x="253987" y="359803"/>
                  </a:lnTo>
                  <a:lnTo>
                    <a:pt x="254965" y="361073"/>
                  </a:lnTo>
                  <a:lnTo>
                    <a:pt x="255244" y="362343"/>
                  </a:lnTo>
                  <a:lnTo>
                    <a:pt x="254063" y="362343"/>
                  </a:lnTo>
                  <a:lnTo>
                    <a:pt x="252615" y="361073"/>
                  </a:lnTo>
                  <a:lnTo>
                    <a:pt x="253822" y="362343"/>
                  </a:lnTo>
                  <a:lnTo>
                    <a:pt x="255282" y="363613"/>
                  </a:lnTo>
                  <a:lnTo>
                    <a:pt x="255562" y="364845"/>
                  </a:lnTo>
                  <a:lnTo>
                    <a:pt x="254342" y="364845"/>
                  </a:lnTo>
                  <a:lnTo>
                    <a:pt x="255104" y="366153"/>
                  </a:lnTo>
                  <a:lnTo>
                    <a:pt x="256286" y="366153"/>
                  </a:lnTo>
                  <a:lnTo>
                    <a:pt x="256324" y="367423"/>
                  </a:lnTo>
                  <a:lnTo>
                    <a:pt x="256540" y="366153"/>
                  </a:lnTo>
                  <a:lnTo>
                    <a:pt x="258013" y="368693"/>
                  </a:lnTo>
                  <a:lnTo>
                    <a:pt x="257771" y="368693"/>
                  </a:lnTo>
                  <a:lnTo>
                    <a:pt x="258762" y="369963"/>
                  </a:lnTo>
                  <a:lnTo>
                    <a:pt x="257556" y="368935"/>
                  </a:lnTo>
                  <a:lnTo>
                    <a:pt x="259283" y="371233"/>
                  </a:lnTo>
                  <a:lnTo>
                    <a:pt x="258813" y="371233"/>
                  </a:lnTo>
                  <a:lnTo>
                    <a:pt x="259499" y="372503"/>
                  </a:lnTo>
                  <a:lnTo>
                    <a:pt x="260743" y="372503"/>
                  </a:lnTo>
                  <a:lnTo>
                    <a:pt x="268325" y="372503"/>
                  </a:lnTo>
                  <a:lnTo>
                    <a:pt x="267817" y="371233"/>
                  </a:lnTo>
                  <a:lnTo>
                    <a:pt x="268554" y="372503"/>
                  </a:lnTo>
                  <a:lnTo>
                    <a:pt x="271653" y="372503"/>
                  </a:lnTo>
                  <a:lnTo>
                    <a:pt x="269913" y="369963"/>
                  </a:lnTo>
                  <a:lnTo>
                    <a:pt x="270751" y="369963"/>
                  </a:lnTo>
                  <a:lnTo>
                    <a:pt x="271729" y="371233"/>
                  </a:lnTo>
                  <a:lnTo>
                    <a:pt x="272326" y="371233"/>
                  </a:lnTo>
                  <a:close/>
                </a:path>
                <a:path w="601345" h="913129">
                  <a:moveTo>
                    <a:pt x="273532" y="371233"/>
                  </a:moveTo>
                  <a:lnTo>
                    <a:pt x="272669" y="369963"/>
                  </a:lnTo>
                  <a:lnTo>
                    <a:pt x="271868" y="368935"/>
                  </a:lnTo>
                  <a:lnTo>
                    <a:pt x="272326" y="371233"/>
                  </a:lnTo>
                  <a:lnTo>
                    <a:pt x="273532" y="371233"/>
                  </a:lnTo>
                  <a:close/>
                </a:path>
                <a:path w="601345" h="913129">
                  <a:moveTo>
                    <a:pt x="273583" y="373570"/>
                  </a:moveTo>
                  <a:lnTo>
                    <a:pt x="273545" y="373011"/>
                  </a:lnTo>
                  <a:lnTo>
                    <a:pt x="273304" y="372554"/>
                  </a:lnTo>
                  <a:lnTo>
                    <a:pt x="272859" y="372198"/>
                  </a:lnTo>
                  <a:lnTo>
                    <a:pt x="273126" y="372643"/>
                  </a:lnTo>
                  <a:lnTo>
                    <a:pt x="273367" y="373100"/>
                  </a:lnTo>
                  <a:lnTo>
                    <a:pt x="273583" y="373570"/>
                  </a:lnTo>
                  <a:close/>
                </a:path>
                <a:path w="601345" h="913129">
                  <a:moveTo>
                    <a:pt x="273646" y="373824"/>
                  </a:moveTo>
                  <a:lnTo>
                    <a:pt x="273570" y="373583"/>
                  </a:lnTo>
                  <a:lnTo>
                    <a:pt x="273596" y="373710"/>
                  </a:lnTo>
                  <a:lnTo>
                    <a:pt x="273621" y="373837"/>
                  </a:lnTo>
                  <a:lnTo>
                    <a:pt x="273621" y="373964"/>
                  </a:lnTo>
                  <a:lnTo>
                    <a:pt x="273646" y="373824"/>
                  </a:lnTo>
                  <a:close/>
                </a:path>
                <a:path w="601345" h="913129">
                  <a:moveTo>
                    <a:pt x="274269" y="399580"/>
                  </a:moveTo>
                  <a:lnTo>
                    <a:pt x="274104" y="399605"/>
                  </a:lnTo>
                  <a:lnTo>
                    <a:pt x="273939" y="399643"/>
                  </a:lnTo>
                  <a:lnTo>
                    <a:pt x="273799" y="399707"/>
                  </a:lnTo>
                  <a:lnTo>
                    <a:pt x="273964" y="399732"/>
                  </a:lnTo>
                  <a:lnTo>
                    <a:pt x="274129" y="399669"/>
                  </a:lnTo>
                  <a:lnTo>
                    <a:pt x="274269" y="399580"/>
                  </a:lnTo>
                  <a:close/>
                </a:path>
                <a:path w="601345" h="913129">
                  <a:moveTo>
                    <a:pt x="275424" y="379336"/>
                  </a:moveTo>
                  <a:lnTo>
                    <a:pt x="275297" y="379018"/>
                  </a:lnTo>
                  <a:lnTo>
                    <a:pt x="275082" y="378764"/>
                  </a:lnTo>
                  <a:lnTo>
                    <a:pt x="274777" y="378574"/>
                  </a:lnTo>
                  <a:lnTo>
                    <a:pt x="274955" y="378853"/>
                  </a:lnTo>
                  <a:lnTo>
                    <a:pt x="275170" y="379107"/>
                  </a:lnTo>
                  <a:lnTo>
                    <a:pt x="275424" y="379336"/>
                  </a:lnTo>
                  <a:close/>
                </a:path>
                <a:path w="601345" h="913129">
                  <a:moveTo>
                    <a:pt x="286829" y="420763"/>
                  </a:moveTo>
                  <a:lnTo>
                    <a:pt x="286092" y="419493"/>
                  </a:lnTo>
                  <a:lnTo>
                    <a:pt x="284911" y="419493"/>
                  </a:lnTo>
                  <a:lnTo>
                    <a:pt x="286829" y="420763"/>
                  </a:lnTo>
                  <a:close/>
                </a:path>
                <a:path w="601345" h="913129">
                  <a:moveTo>
                    <a:pt x="292925" y="405574"/>
                  </a:moveTo>
                  <a:lnTo>
                    <a:pt x="292595" y="405460"/>
                  </a:lnTo>
                  <a:lnTo>
                    <a:pt x="292265" y="405485"/>
                  </a:lnTo>
                  <a:lnTo>
                    <a:pt x="291947" y="405587"/>
                  </a:lnTo>
                  <a:lnTo>
                    <a:pt x="292163" y="405930"/>
                  </a:lnTo>
                  <a:lnTo>
                    <a:pt x="292455" y="406057"/>
                  </a:lnTo>
                  <a:lnTo>
                    <a:pt x="292925" y="405574"/>
                  </a:lnTo>
                  <a:close/>
                </a:path>
                <a:path w="601345" h="913129">
                  <a:moveTo>
                    <a:pt x="298627" y="80314"/>
                  </a:moveTo>
                  <a:lnTo>
                    <a:pt x="297878" y="79044"/>
                  </a:lnTo>
                  <a:lnTo>
                    <a:pt x="296887" y="78016"/>
                  </a:lnTo>
                  <a:lnTo>
                    <a:pt x="295643" y="77216"/>
                  </a:lnTo>
                  <a:lnTo>
                    <a:pt x="296405" y="78473"/>
                  </a:lnTo>
                  <a:lnTo>
                    <a:pt x="297408" y="79502"/>
                  </a:lnTo>
                  <a:lnTo>
                    <a:pt x="298627" y="80314"/>
                  </a:lnTo>
                  <a:close/>
                </a:path>
                <a:path w="601345" h="913129">
                  <a:moveTo>
                    <a:pt x="300253" y="447306"/>
                  </a:moveTo>
                  <a:lnTo>
                    <a:pt x="299732" y="446887"/>
                  </a:lnTo>
                  <a:lnTo>
                    <a:pt x="299974" y="447217"/>
                  </a:lnTo>
                  <a:lnTo>
                    <a:pt x="300126" y="447306"/>
                  </a:lnTo>
                  <a:lnTo>
                    <a:pt x="300253" y="447306"/>
                  </a:lnTo>
                  <a:close/>
                </a:path>
                <a:path w="601345" h="913129">
                  <a:moveTo>
                    <a:pt x="301244" y="422033"/>
                  </a:moveTo>
                  <a:lnTo>
                    <a:pt x="300939" y="420763"/>
                  </a:lnTo>
                  <a:lnTo>
                    <a:pt x="300621" y="420763"/>
                  </a:lnTo>
                  <a:lnTo>
                    <a:pt x="301244" y="422033"/>
                  </a:lnTo>
                  <a:close/>
                </a:path>
                <a:path w="601345" h="913129">
                  <a:moveTo>
                    <a:pt x="302056" y="135178"/>
                  </a:moveTo>
                  <a:lnTo>
                    <a:pt x="301548" y="134061"/>
                  </a:lnTo>
                  <a:lnTo>
                    <a:pt x="301688" y="134454"/>
                  </a:lnTo>
                  <a:lnTo>
                    <a:pt x="301853" y="134823"/>
                  </a:lnTo>
                  <a:lnTo>
                    <a:pt x="302056" y="135178"/>
                  </a:lnTo>
                  <a:close/>
                </a:path>
                <a:path w="601345" h="913129">
                  <a:moveTo>
                    <a:pt x="302272" y="422783"/>
                  </a:moveTo>
                  <a:lnTo>
                    <a:pt x="301790" y="422376"/>
                  </a:lnTo>
                  <a:lnTo>
                    <a:pt x="301345" y="422160"/>
                  </a:lnTo>
                  <a:lnTo>
                    <a:pt x="302272" y="422783"/>
                  </a:lnTo>
                  <a:close/>
                </a:path>
                <a:path w="601345" h="913129">
                  <a:moveTo>
                    <a:pt x="317017" y="441426"/>
                  </a:moveTo>
                  <a:lnTo>
                    <a:pt x="316687" y="441083"/>
                  </a:lnTo>
                  <a:lnTo>
                    <a:pt x="316001" y="442353"/>
                  </a:lnTo>
                  <a:lnTo>
                    <a:pt x="317017" y="441426"/>
                  </a:lnTo>
                  <a:close/>
                </a:path>
                <a:path w="601345" h="913129">
                  <a:moveTo>
                    <a:pt x="317881" y="442353"/>
                  </a:moveTo>
                  <a:lnTo>
                    <a:pt x="317411" y="441083"/>
                  </a:lnTo>
                  <a:lnTo>
                    <a:pt x="317017" y="441426"/>
                  </a:lnTo>
                  <a:lnTo>
                    <a:pt x="317881" y="442353"/>
                  </a:lnTo>
                  <a:close/>
                </a:path>
                <a:path w="601345" h="913129">
                  <a:moveTo>
                    <a:pt x="317931" y="477139"/>
                  </a:moveTo>
                  <a:lnTo>
                    <a:pt x="317080" y="475373"/>
                  </a:lnTo>
                  <a:lnTo>
                    <a:pt x="316369" y="475373"/>
                  </a:lnTo>
                  <a:lnTo>
                    <a:pt x="317931" y="477139"/>
                  </a:lnTo>
                  <a:close/>
                </a:path>
                <a:path w="601345" h="913129">
                  <a:moveTo>
                    <a:pt x="318300" y="477913"/>
                  </a:moveTo>
                  <a:lnTo>
                    <a:pt x="318262" y="477507"/>
                  </a:lnTo>
                  <a:lnTo>
                    <a:pt x="317931" y="477139"/>
                  </a:lnTo>
                  <a:lnTo>
                    <a:pt x="318300" y="477913"/>
                  </a:lnTo>
                  <a:close/>
                </a:path>
                <a:path w="601345" h="913129">
                  <a:moveTo>
                    <a:pt x="319963" y="449021"/>
                  </a:moveTo>
                  <a:lnTo>
                    <a:pt x="319659" y="448881"/>
                  </a:lnTo>
                  <a:lnTo>
                    <a:pt x="319506" y="448894"/>
                  </a:lnTo>
                  <a:lnTo>
                    <a:pt x="319595" y="449160"/>
                  </a:lnTo>
                  <a:lnTo>
                    <a:pt x="319773" y="449160"/>
                  </a:lnTo>
                  <a:lnTo>
                    <a:pt x="319963" y="449021"/>
                  </a:lnTo>
                  <a:close/>
                </a:path>
                <a:path w="601345" h="913129">
                  <a:moveTo>
                    <a:pt x="321983" y="484136"/>
                  </a:moveTo>
                  <a:lnTo>
                    <a:pt x="321945" y="483958"/>
                  </a:lnTo>
                  <a:lnTo>
                    <a:pt x="321906" y="483793"/>
                  </a:lnTo>
                  <a:lnTo>
                    <a:pt x="321843" y="483616"/>
                  </a:lnTo>
                  <a:lnTo>
                    <a:pt x="321691" y="483654"/>
                  </a:lnTo>
                  <a:lnTo>
                    <a:pt x="321983" y="484136"/>
                  </a:lnTo>
                  <a:close/>
                </a:path>
                <a:path w="601345" h="913129">
                  <a:moveTo>
                    <a:pt x="324700" y="488696"/>
                  </a:moveTo>
                  <a:lnTo>
                    <a:pt x="324497" y="488302"/>
                  </a:lnTo>
                  <a:lnTo>
                    <a:pt x="324281" y="488035"/>
                  </a:lnTo>
                  <a:lnTo>
                    <a:pt x="323938" y="488086"/>
                  </a:lnTo>
                  <a:lnTo>
                    <a:pt x="324256" y="488226"/>
                  </a:lnTo>
                  <a:lnTo>
                    <a:pt x="324510" y="488429"/>
                  </a:lnTo>
                  <a:lnTo>
                    <a:pt x="324700" y="488696"/>
                  </a:lnTo>
                  <a:close/>
                </a:path>
                <a:path w="601345" h="913129">
                  <a:moveTo>
                    <a:pt x="326021" y="457593"/>
                  </a:moveTo>
                  <a:lnTo>
                    <a:pt x="325780" y="456323"/>
                  </a:lnTo>
                  <a:lnTo>
                    <a:pt x="325031" y="455053"/>
                  </a:lnTo>
                  <a:lnTo>
                    <a:pt x="324078" y="455053"/>
                  </a:lnTo>
                  <a:lnTo>
                    <a:pt x="324599" y="457593"/>
                  </a:lnTo>
                  <a:lnTo>
                    <a:pt x="325069" y="457593"/>
                  </a:lnTo>
                  <a:lnTo>
                    <a:pt x="325285" y="456323"/>
                  </a:lnTo>
                  <a:lnTo>
                    <a:pt x="326021" y="457593"/>
                  </a:lnTo>
                  <a:close/>
                </a:path>
                <a:path w="601345" h="913129">
                  <a:moveTo>
                    <a:pt x="330885" y="466483"/>
                  </a:moveTo>
                  <a:lnTo>
                    <a:pt x="329971" y="465213"/>
                  </a:lnTo>
                  <a:lnTo>
                    <a:pt x="329996" y="466483"/>
                  </a:lnTo>
                  <a:lnTo>
                    <a:pt x="330885" y="466483"/>
                  </a:lnTo>
                  <a:close/>
                </a:path>
                <a:path w="601345" h="913129">
                  <a:moveTo>
                    <a:pt x="331139" y="463943"/>
                  </a:moveTo>
                  <a:lnTo>
                    <a:pt x="330631" y="463067"/>
                  </a:lnTo>
                  <a:lnTo>
                    <a:pt x="330365" y="462673"/>
                  </a:lnTo>
                  <a:lnTo>
                    <a:pt x="330301" y="463067"/>
                  </a:lnTo>
                  <a:lnTo>
                    <a:pt x="331139" y="463943"/>
                  </a:lnTo>
                  <a:close/>
                </a:path>
                <a:path w="601345" h="913129">
                  <a:moveTo>
                    <a:pt x="331355" y="462673"/>
                  </a:moveTo>
                  <a:lnTo>
                    <a:pt x="329666" y="461403"/>
                  </a:lnTo>
                  <a:lnTo>
                    <a:pt x="330403" y="462673"/>
                  </a:lnTo>
                  <a:lnTo>
                    <a:pt x="331355" y="462673"/>
                  </a:lnTo>
                  <a:close/>
                </a:path>
                <a:path w="601345" h="913129">
                  <a:moveTo>
                    <a:pt x="331698" y="467664"/>
                  </a:moveTo>
                  <a:lnTo>
                    <a:pt x="331520" y="467347"/>
                  </a:lnTo>
                  <a:lnTo>
                    <a:pt x="331266" y="467144"/>
                  </a:lnTo>
                  <a:lnTo>
                    <a:pt x="330936" y="467042"/>
                  </a:lnTo>
                  <a:lnTo>
                    <a:pt x="331127" y="467321"/>
                  </a:lnTo>
                  <a:lnTo>
                    <a:pt x="331381" y="467525"/>
                  </a:lnTo>
                  <a:lnTo>
                    <a:pt x="331698" y="467664"/>
                  </a:lnTo>
                  <a:close/>
                </a:path>
                <a:path w="601345" h="913129">
                  <a:moveTo>
                    <a:pt x="338582" y="512203"/>
                  </a:moveTo>
                  <a:lnTo>
                    <a:pt x="338175" y="510933"/>
                  </a:lnTo>
                  <a:lnTo>
                    <a:pt x="338023" y="510933"/>
                  </a:lnTo>
                  <a:lnTo>
                    <a:pt x="338582" y="512203"/>
                  </a:lnTo>
                  <a:close/>
                </a:path>
                <a:path w="601345" h="913129">
                  <a:moveTo>
                    <a:pt x="339204" y="510933"/>
                  </a:moveTo>
                  <a:lnTo>
                    <a:pt x="337896" y="510057"/>
                  </a:lnTo>
                  <a:lnTo>
                    <a:pt x="338175" y="510933"/>
                  </a:lnTo>
                  <a:lnTo>
                    <a:pt x="339204" y="510933"/>
                  </a:lnTo>
                  <a:close/>
                </a:path>
                <a:path w="601345" h="913129">
                  <a:moveTo>
                    <a:pt x="340614" y="477913"/>
                  </a:moveTo>
                  <a:lnTo>
                    <a:pt x="340029" y="477139"/>
                  </a:lnTo>
                  <a:lnTo>
                    <a:pt x="339534" y="476643"/>
                  </a:lnTo>
                  <a:lnTo>
                    <a:pt x="339623" y="477507"/>
                  </a:lnTo>
                  <a:lnTo>
                    <a:pt x="339674" y="477913"/>
                  </a:lnTo>
                  <a:lnTo>
                    <a:pt x="340614" y="477913"/>
                  </a:lnTo>
                  <a:close/>
                </a:path>
                <a:path w="601345" h="913129">
                  <a:moveTo>
                    <a:pt x="340893" y="480453"/>
                  </a:moveTo>
                  <a:lnTo>
                    <a:pt x="340626" y="479183"/>
                  </a:lnTo>
                  <a:lnTo>
                    <a:pt x="339801" y="479183"/>
                  </a:lnTo>
                  <a:lnTo>
                    <a:pt x="340169" y="480453"/>
                  </a:lnTo>
                  <a:lnTo>
                    <a:pt x="340893" y="480453"/>
                  </a:lnTo>
                  <a:close/>
                </a:path>
                <a:path w="601345" h="913129">
                  <a:moveTo>
                    <a:pt x="347713" y="485952"/>
                  </a:moveTo>
                  <a:lnTo>
                    <a:pt x="347624" y="485533"/>
                  </a:lnTo>
                  <a:lnTo>
                    <a:pt x="347370" y="484263"/>
                  </a:lnTo>
                  <a:lnTo>
                    <a:pt x="345935" y="484263"/>
                  </a:lnTo>
                  <a:lnTo>
                    <a:pt x="346456" y="486803"/>
                  </a:lnTo>
                  <a:lnTo>
                    <a:pt x="347713" y="485952"/>
                  </a:lnTo>
                  <a:close/>
                </a:path>
                <a:path w="601345" h="913129">
                  <a:moveTo>
                    <a:pt x="348538" y="488073"/>
                  </a:moveTo>
                  <a:lnTo>
                    <a:pt x="348437" y="486803"/>
                  </a:lnTo>
                  <a:lnTo>
                    <a:pt x="348348" y="485533"/>
                  </a:lnTo>
                  <a:lnTo>
                    <a:pt x="347713" y="485952"/>
                  </a:lnTo>
                  <a:lnTo>
                    <a:pt x="348145" y="488073"/>
                  </a:lnTo>
                  <a:lnTo>
                    <a:pt x="348538" y="488073"/>
                  </a:lnTo>
                  <a:close/>
                </a:path>
                <a:path w="601345" h="913129">
                  <a:moveTo>
                    <a:pt x="348627" y="489343"/>
                  </a:moveTo>
                  <a:lnTo>
                    <a:pt x="348602" y="489064"/>
                  </a:lnTo>
                  <a:lnTo>
                    <a:pt x="348399" y="489343"/>
                  </a:lnTo>
                  <a:lnTo>
                    <a:pt x="348627" y="489343"/>
                  </a:lnTo>
                  <a:close/>
                </a:path>
                <a:path w="601345" h="913129">
                  <a:moveTo>
                    <a:pt x="349338" y="488073"/>
                  </a:moveTo>
                  <a:lnTo>
                    <a:pt x="348538" y="488073"/>
                  </a:lnTo>
                  <a:lnTo>
                    <a:pt x="348602" y="489064"/>
                  </a:lnTo>
                  <a:lnTo>
                    <a:pt x="349338" y="488073"/>
                  </a:lnTo>
                  <a:close/>
                </a:path>
                <a:path w="601345" h="913129">
                  <a:moveTo>
                    <a:pt x="355485" y="502043"/>
                  </a:moveTo>
                  <a:lnTo>
                    <a:pt x="354164" y="502043"/>
                  </a:lnTo>
                  <a:lnTo>
                    <a:pt x="354355" y="502437"/>
                  </a:lnTo>
                  <a:lnTo>
                    <a:pt x="354990" y="502920"/>
                  </a:lnTo>
                  <a:lnTo>
                    <a:pt x="355485" y="502043"/>
                  </a:lnTo>
                  <a:close/>
                </a:path>
                <a:path w="601345" h="913129">
                  <a:moveTo>
                    <a:pt x="357174" y="504583"/>
                  </a:moveTo>
                  <a:lnTo>
                    <a:pt x="354990" y="502920"/>
                  </a:lnTo>
                  <a:lnTo>
                    <a:pt x="354838" y="503199"/>
                  </a:lnTo>
                  <a:lnTo>
                    <a:pt x="357174" y="504583"/>
                  </a:lnTo>
                  <a:close/>
                </a:path>
                <a:path w="601345" h="913129">
                  <a:moveTo>
                    <a:pt x="357593" y="547878"/>
                  </a:moveTo>
                  <a:lnTo>
                    <a:pt x="357200" y="547268"/>
                  </a:lnTo>
                  <a:lnTo>
                    <a:pt x="357301" y="547484"/>
                  </a:lnTo>
                  <a:lnTo>
                    <a:pt x="357428" y="547700"/>
                  </a:lnTo>
                  <a:lnTo>
                    <a:pt x="357593" y="547878"/>
                  </a:lnTo>
                  <a:close/>
                </a:path>
                <a:path w="601345" h="913129">
                  <a:moveTo>
                    <a:pt x="358597" y="512203"/>
                  </a:moveTo>
                  <a:lnTo>
                    <a:pt x="357746" y="512203"/>
                  </a:lnTo>
                  <a:lnTo>
                    <a:pt x="358533" y="512889"/>
                  </a:lnTo>
                  <a:lnTo>
                    <a:pt x="358597" y="512203"/>
                  </a:lnTo>
                  <a:close/>
                </a:path>
                <a:path w="601345" h="913129">
                  <a:moveTo>
                    <a:pt x="359181" y="513473"/>
                  </a:moveTo>
                  <a:lnTo>
                    <a:pt x="358533" y="512889"/>
                  </a:lnTo>
                  <a:lnTo>
                    <a:pt x="358482" y="513473"/>
                  </a:lnTo>
                  <a:lnTo>
                    <a:pt x="359181" y="513473"/>
                  </a:lnTo>
                  <a:close/>
                </a:path>
                <a:path w="601345" h="913129">
                  <a:moveTo>
                    <a:pt x="360603" y="513473"/>
                  </a:moveTo>
                  <a:lnTo>
                    <a:pt x="360172" y="512203"/>
                  </a:lnTo>
                  <a:lnTo>
                    <a:pt x="359930" y="512203"/>
                  </a:lnTo>
                  <a:lnTo>
                    <a:pt x="359625" y="510933"/>
                  </a:lnTo>
                  <a:lnTo>
                    <a:pt x="359041" y="510933"/>
                  </a:lnTo>
                  <a:lnTo>
                    <a:pt x="358571" y="510540"/>
                  </a:lnTo>
                  <a:lnTo>
                    <a:pt x="357733" y="510273"/>
                  </a:lnTo>
                  <a:lnTo>
                    <a:pt x="358152" y="511060"/>
                  </a:lnTo>
                  <a:lnTo>
                    <a:pt x="358787" y="511581"/>
                  </a:lnTo>
                  <a:lnTo>
                    <a:pt x="359181" y="513473"/>
                  </a:lnTo>
                  <a:lnTo>
                    <a:pt x="360603" y="513473"/>
                  </a:lnTo>
                  <a:close/>
                </a:path>
                <a:path w="601345" h="913129">
                  <a:moveTo>
                    <a:pt x="362026" y="512203"/>
                  </a:moveTo>
                  <a:lnTo>
                    <a:pt x="361315" y="512203"/>
                  </a:lnTo>
                  <a:lnTo>
                    <a:pt x="361607" y="512584"/>
                  </a:lnTo>
                  <a:lnTo>
                    <a:pt x="362026" y="512203"/>
                  </a:lnTo>
                  <a:close/>
                </a:path>
                <a:path w="601345" h="913129">
                  <a:moveTo>
                    <a:pt x="363245" y="514743"/>
                  </a:moveTo>
                  <a:lnTo>
                    <a:pt x="361607" y="512584"/>
                  </a:lnTo>
                  <a:lnTo>
                    <a:pt x="360603" y="513473"/>
                  </a:lnTo>
                  <a:lnTo>
                    <a:pt x="361569" y="513473"/>
                  </a:lnTo>
                  <a:lnTo>
                    <a:pt x="363245" y="514743"/>
                  </a:lnTo>
                  <a:close/>
                </a:path>
                <a:path w="601345" h="913129">
                  <a:moveTo>
                    <a:pt x="367639" y="523532"/>
                  </a:moveTo>
                  <a:lnTo>
                    <a:pt x="367449" y="523316"/>
                  </a:lnTo>
                  <a:lnTo>
                    <a:pt x="367309" y="523303"/>
                  </a:lnTo>
                  <a:lnTo>
                    <a:pt x="367182" y="523316"/>
                  </a:lnTo>
                  <a:lnTo>
                    <a:pt x="367322" y="523405"/>
                  </a:lnTo>
                  <a:lnTo>
                    <a:pt x="367474" y="523481"/>
                  </a:lnTo>
                  <a:lnTo>
                    <a:pt x="367639" y="523532"/>
                  </a:lnTo>
                  <a:close/>
                </a:path>
                <a:path w="601345" h="913129">
                  <a:moveTo>
                    <a:pt x="370039" y="298323"/>
                  </a:moveTo>
                  <a:lnTo>
                    <a:pt x="369658" y="298107"/>
                  </a:lnTo>
                  <a:lnTo>
                    <a:pt x="369862" y="298373"/>
                  </a:lnTo>
                  <a:lnTo>
                    <a:pt x="370039" y="298323"/>
                  </a:lnTo>
                  <a:close/>
                </a:path>
                <a:path w="601345" h="913129">
                  <a:moveTo>
                    <a:pt x="373138" y="527443"/>
                  </a:moveTo>
                  <a:lnTo>
                    <a:pt x="371957" y="527443"/>
                  </a:lnTo>
                  <a:lnTo>
                    <a:pt x="372440" y="528713"/>
                  </a:lnTo>
                  <a:lnTo>
                    <a:pt x="372694" y="528713"/>
                  </a:lnTo>
                  <a:lnTo>
                    <a:pt x="373138" y="527443"/>
                  </a:lnTo>
                  <a:close/>
                </a:path>
                <a:path w="601345" h="913129">
                  <a:moveTo>
                    <a:pt x="375373" y="534822"/>
                  </a:moveTo>
                  <a:close/>
                </a:path>
                <a:path w="601345" h="913129">
                  <a:moveTo>
                    <a:pt x="387146" y="550303"/>
                  </a:moveTo>
                  <a:lnTo>
                    <a:pt x="387134" y="549033"/>
                  </a:lnTo>
                  <a:lnTo>
                    <a:pt x="386537" y="549313"/>
                  </a:lnTo>
                  <a:lnTo>
                    <a:pt x="386918" y="550303"/>
                  </a:lnTo>
                  <a:lnTo>
                    <a:pt x="387146" y="550303"/>
                  </a:lnTo>
                  <a:close/>
                </a:path>
                <a:path w="601345" h="913129">
                  <a:moveTo>
                    <a:pt x="407670" y="325056"/>
                  </a:moveTo>
                  <a:lnTo>
                    <a:pt x="407555" y="324713"/>
                  </a:lnTo>
                  <a:lnTo>
                    <a:pt x="407416" y="324383"/>
                  </a:lnTo>
                  <a:lnTo>
                    <a:pt x="407250" y="324065"/>
                  </a:lnTo>
                  <a:lnTo>
                    <a:pt x="407670" y="325056"/>
                  </a:lnTo>
                  <a:close/>
                </a:path>
                <a:path w="601345" h="913129">
                  <a:moveTo>
                    <a:pt x="408279" y="582053"/>
                  </a:moveTo>
                  <a:lnTo>
                    <a:pt x="406133" y="580783"/>
                  </a:lnTo>
                  <a:lnTo>
                    <a:pt x="404698" y="579513"/>
                  </a:lnTo>
                  <a:lnTo>
                    <a:pt x="403034" y="576973"/>
                  </a:lnTo>
                  <a:lnTo>
                    <a:pt x="404456" y="575703"/>
                  </a:lnTo>
                  <a:lnTo>
                    <a:pt x="403936" y="575310"/>
                  </a:lnTo>
                  <a:lnTo>
                    <a:pt x="403847" y="574433"/>
                  </a:lnTo>
                  <a:lnTo>
                    <a:pt x="403720" y="573163"/>
                  </a:lnTo>
                  <a:lnTo>
                    <a:pt x="402780" y="573163"/>
                  </a:lnTo>
                  <a:lnTo>
                    <a:pt x="403707" y="575132"/>
                  </a:lnTo>
                  <a:lnTo>
                    <a:pt x="402780" y="574433"/>
                  </a:lnTo>
                  <a:lnTo>
                    <a:pt x="402767" y="573163"/>
                  </a:lnTo>
                  <a:lnTo>
                    <a:pt x="399656" y="568083"/>
                  </a:lnTo>
                  <a:lnTo>
                    <a:pt x="402755" y="570623"/>
                  </a:lnTo>
                  <a:lnTo>
                    <a:pt x="401231" y="568083"/>
                  </a:lnTo>
                  <a:lnTo>
                    <a:pt x="398195" y="563003"/>
                  </a:lnTo>
                  <a:lnTo>
                    <a:pt x="397230" y="561733"/>
                  </a:lnTo>
                  <a:lnTo>
                    <a:pt x="396290" y="563003"/>
                  </a:lnTo>
                  <a:lnTo>
                    <a:pt x="395554" y="560463"/>
                  </a:lnTo>
                  <a:lnTo>
                    <a:pt x="395795" y="560463"/>
                  </a:lnTo>
                  <a:lnTo>
                    <a:pt x="396278" y="561733"/>
                  </a:lnTo>
                  <a:lnTo>
                    <a:pt x="396748" y="560463"/>
                  </a:lnTo>
                  <a:lnTo>
                    <a:pt x="395427" y="556653"/>
                  </a:lnTo>
                  <a:lnTo>
                    <a:pt x="394550" y="554113"/>
                  </a:lnTo>
                  <a:lnTo>
                    <a:pt x="389813" y="555383"/>
                  </a:lnTo>
                  <a:lnTo>
                    <a:pt x="387997" y="551573"/>
                  </a:lnTo>
                  <a:lnTo>
                    <a:pt x="387388" y="550303"/>
                  </a:lnTo>
                  <a:lnTo>
                    <a:pt x="387146" y="550303"/>
                  </a:lnTo>
                  <a:lnTo>
                    <a:pt x="387159" y="551573"/>
                  </a:lnTo>
                  <a:lnTo>
                    <a:pt x="385737" y="551573"/>
                  </a:lnTo>
                  <a:lnTo>
                    <a:pt x="385495" y="550303"/>
                  </a:lnTo>
                  <a:lnTo>
                    <a:pt x="385406" y="549871"/>
                  </a:lnTo>
                  <a:lnTo>
                    <a:pt x="386537" y="549313"/>
                  </a:lnTo>
                  <a:lnTo>
                    <a:pt x="386435" y="549033"/>
                  </a:lnTo>
                  <a:lnTo>
                    <a:pt x="385953" y="547763"/>
                  </a:lnTo>
                  <a:lnTo>
                    <a:pt x="385711" y="549033"/>
                  </a:lnTo>
                  <a:lnTo>
                    <a:pt x="385445" y="549313"/>
                  </a:lnTo>
                  <a:lnTo>
                    <a:pt x="385305" y="549313"/>
                  </a:lnTo>
                  <a:lnTo>
                    <a:pt x="385254" y="549033"/>
                  </a:lnTo>
                  <a:lnTo>
                    <a:pt x="384289" y="550303"/>
                  </a:lnTo>
                  <a:lnTo>
                    <a:pt x="384213" y="549871"/>
                  </a:lnTo>
                  <a:lnTo>
                    <a:pt x="384098" y="549313"/>
                  </a:lnTo>
                  <a:lnTo>
                    <a:pt x="384048" y="549033"/>
                  </a:lnTo>
                  <a:lnTo>
                    <a:pt x="382866" y="547763"/>
                  </a:lnTo>
                  <a:lnTo>
                    <a:pt x="382130" y="547763"/>
                  </a:lnTo>
                  <a:lnTo>
                    <a:pt x="381876" y="545223"/>
                  </a:lnTo>
                  <a:lnTo>
                    <a:pt x="379717" y="542683"/>
                  </a:lnTo>
                  <a:lnTo>
                    <a:pt x="379933" y="541413"/>
                  </a:lnTo>
                  <a:lnTo>
                    <a:pt x="378980" y="540143"/>
                  </a:lnTo>
                  <a:lnTo>
                    <a:pt x="377075" y="540143"/>
                  </a:lnTo>
                  <a:lnTo>
                    <a:pt x="375881" y="537603"/>
                  </a:lnTo>
                  <a:lnTo>
                    <a:pt x="376097" y="536333"/>
                  </a:lnTo>
                  <a:lnTo>
                    <a:pt x="377063" y="537603"/>
                  </a:lnTo>
                  <a:lnTo>
                    <a:pt x="376339" y="535063"/>
                  </a:lnTo>
                  <a:lnTo>
                    <a:pt x="375373" y="536333"/>
                  </a:lnTo>
                  <a:lnTo>
                    <a:pt x="374573" y="533793"/>
                  </a:lnTo>
                  <a:lnTo>
                    <a:pt x="375234" y="533793"/>
                  </a:lnTo>
                  <a:lnTo>
                    <a:pt x="375348" y="534263"/>
                  </a:lnTo>
                  <a:lnTo>
                    <a:pt x="375373" y="534822"/>
                  </a:lnTo>
                  <a:lnTo>
                    <a:pt x="375678" y="534670"/>
                  </a:lnTo>
                  <a:lnTo>
                    <a:pt x="375831" y="534441"/>
                  </a:lnTo>
                  <a:lnTo>
                    <a:pt x="375843" y="534098"/>
                  </a:lnTo>
                  <a:lnTo>
                    <a:pt x="375145" y="533387"/>
                  </a:lnTo>
                  <a:lnTo>
                    <a:pt x="375196" y="533615"/>
                  </a:lnTo>
                  <a:lnTo>
                    <a:pt x="374383" y="532523"/>
                  </a:lnTo>
                  <a:lnTo>
                    <a:pt x="373468" y="533793"/>
                  </a:lnTo>
                  <a:lnTo>
                    <a:pt x="372719" y="531253"/>
                  </a:lnTo>
                  <a:lnTo>
                    <a:pt x="374154" y="531253"/>
                  </a:lnTo>
                  <a:lnTo>
                    <a:pt x="373075" y="529983"/>
                  </a:lnTo>
                  <a:lnTo>
                    <a:pt x="372186" y="528713"/>
                  </a:lnTo>
                  <a:lnTo>
                    <a:pt x="371487" y="527443"/>
                  </a:lnTo>
                  <a:lnTo>
                    <a:pt x="371005" y="527443"/>
                  </a:lnTo>
                  <a:lnTo>
                    <a:pt x="370763" y="526173"/>
                  </a:lnTo>
                  <a:lnTo>
                    <a:pt x="370535" y="527443"/>
                  </a:lnTo>
                  <a:lnTo>
                    <a:pt x="371259" y="528713"/>
                  </a:lnTo>
                  <a:lnTo>
                    <a:pt x="370065" y="528713"/>
                  </a:lnTo>
                  <a:lnTo>
                    <a:pt x="369570" y="527443"/>
                  </a:lnTo>
                  <a:lnTo>
                    <a:pt x="367677" y="526173"/>
                  </a:lnTo>
                  <a:lnTo>
                    <a:pt x="368134" y="524903"/>
                  </a:lnTo>
                  <a:lnTo>
                    <a:pt x="369557" y="526173"/>
                  </a:lnTo>
                  <a:lnTo>
                    <a:pt x="367639" y="523633"/>
                  </a:lnTo>
                  <a:lnTo>
                    <a:pt x="367893" y="524903"/>
                  </a:lnTo>
                  <a:lnTo>
                    <a:pt x="366674" y="522363"/>
                  </a:lnTo>
                  <a:lnTo>
                    <a:pt x="367157" y="522363"/>
                  </a:lnTo>
                  <a:lnTo>
                    <a:pt x="365213" y="521093"/>
                  </a:lnTo>
                  <a:lnTo>
                    <a:pt x="364858" y="518553"/>
                  </a:lnTo>
                  <a:lnTo>
                    <a:pt x="363512" y="517283"/>
                  </a:lnTo>
                  <a:lnTo>
                    <a:pt x="363982" y="517283"/>
                  </a:lnTo>
                  <a:lnTo>
                    <a:pt x="363156" y="516013"/>
                  </a:lnTo>
                  <a:lnTo>
                    <a:pt x="361899" y="516013"/>
                  </a:lnTo>
                  <a:lnTo>
                    <a:pt x="362254" y="517283"/>
                  </a:lnTo>
                  <a:lnTo>
                    <a:pt x="361137" y="517283"/>
                  </a:lnTo>
                  <a:lnTo>
                    <a:pt x="361251" y="516013"/>
                  </a:lnTo>
                  <a:lnTo>
                    <a:pt x="361353" y="514743"/>
                  </a:lnTo>
                  <a:lnTo>
                    <a:pt x="358038" y="516013"/>
                  </a:lnTo>
                  <a:lnTo>
                    <a:pt x="357047" y="512203"/>
                  </a:lnTo>
                  <a:lnTo>
                    <a:pt x="357746" y="512203"/>
                  </a:lnTo>
                  <a:lnTo>
                    <a:pt x="356311" y="510933"/>
                  </a:lnTo>
                  <a:lnTo>
                    <a:pt x="357733" y="510933"/>
                  </a:lnTo>
                  <a:lnTo>
                    <a:pt x="355803" y="508393"/>
                  </a:lnTo>
                  <a:lnTo>
                    <a:pt x="355828" y="509663"/>
                  </a:lnTo>
                  <a:lnTo>
                    <a:pt x="354660" y="506653"/>
                  </a:lnTo>
                  <a:lnTo>
                    <a:pt x="352894" y="504583"/>
                  </a:lnTo>
                  <a:lnTo>
                    <a:pt x="354177" y="503199"/>
                  </a:lnTo>
                  <a:lnTo>
                    <a:pt x="354711" y="503199"/>
                  </a:lnTo>
                  <a:lnTo>
                    <a:pt x="354355" y="502437"/>
                  </a:lnTo>
                  <a:lnTo>
                    <a:pt x="353822" y="502043"/>
                  </a:lnTo>
                  <a:lnTo>
                    <a:pt x="354164" y="502043"/>
                  </a:lnTo>
                  <a:lnTo>
                    <a:pt x="353555" y="500773"/>
                  </a:lnTo>
                  <a:lnTo>
                    <a:pt x="353072" y="499503"/>
                  </a:lnTo>
                  <a:lnTo>
                    <a:pt x="352374" y="500773"/>
                  </a:lnTo>
                  <a:lnTo>
                    <a:pt x="347599" y="498233"/>
                  </a:lnTo>
                  <a:lnTo>
                    <a:pt x="354253" y="499503"/>
                  </a:lnTo>
                  <a:lnTo>
                    <a:pt x="353453" y="498233"/>
                  </a:lnTo>
                  <a:lnTo>
                    <a:pt x="352640" y="496963"/>
                  </a:lnTo>
                  <a:lnTo>
                    <a:pt x="351840" y="495693"/>
                  </a:lnTo>
                  <a:lnTo>
                    <a:pt x="349923" y="494423"/>
                  </a:lnTo>
                  <a:lnTo>
                    <a:pt x="352082" y="496963"/>
                  </a:lnTo>
                  <a:lnTo>
                    <a:pt x="350647" y="495693"/>
                  </a:lnTo>
                  <a:lnTo>
                    <a:pt x="349910" y="494423"/>
                  </a:lnTo>
                  <a:lnTo>
                    <a:pt x="350367" y="493153"/>
                  </a:lnTo>
                  <a:lnTo>
                    <a:pt x="348678" y="491883"/>
                  </a:lnTo>
                  <a:lnTo>
                    <a:pt x="348678" y="490613"/>
                  </a:lnTo>
                  <a:lnTo>
                    <a:pt x="348399" y="489343"/>
                  </a:lnTo>
                  <a:lnTo>
                    <a:pt x="347205" y="489343"/>
                  </a:lnTo>
                  <a:lnTo>
                    <a:pt x="345948" y="486803"/>
                  </a:lnTo>
                  <a:lnTo>
                    <a:pt x="344830" y="485533"/>
                  </a:lnTo>
                  <a:lnTo>
                    <a:pt x="343890" y="484378"/>
                  </a:lnTo>
                  <a:lnTo>
                    <a:pt x="343928" y="484149"/>
                  </a:lnTo>
                  <a:lnTo>
                    <a:pt x="343903" y="483920"/>
                  </a:lnTo>
                  <a:lnTo>
                    <a:pt x="343827" y="483692"/>
                  </a:lnTo>
                  <a:lnTo>
                    <a:pt x="343801" y="483920"/>
                  </a:lnTo>
                  <a:lnTo>
                    <a:pt x="343827" y="484149"/>
                  </a:lnTo>
                  <a:lnTo>
                    <a:pt x="343877" y="484352"/>
                  </a:lnTo>
                  <a:lnTo>
                    <a:pt x="343331" y="484263"/>
                  </a:lnTo>
                  <a:lnTo>
                    <a:pt x="341388" y="481723"/>
                  </a:lnTo>
                  <a:lnTo>
                    <a:pt x="339966" y="481723"/>
                  </a:lnTo>
                  <a:lnTo>
                    <a:pt x="338734" y="479183"/>
                  </a:lnTo>
                  <a:lnTo>
                    <a:pt x="339305" y="477913"/>
                  </a:lnTo>
                  <a:lnTo>
                    <a:pt x="338696" y="476643"/>
                  </a:lnTo>
                  <a:lnTo>
                    <a:pt x="338785" y="476465"/>
                  </a:lnTo>
                  <a:lnTo>
                    <a:pt x="339090" y="475919"/>
                  </a:lnTo>
                  <a:lnTo>
                    <a:pt x="339140" y="475792"/>
                  </a:lnTo>
                  <a:lnTo>
                    <a:pt x="339090" y="475919"/>
                  </a:lnTo>
                  <a:lnTo>
                    <a:pt x="339509" y="476465"/>
                  </a:lnTo>
                  <a:lnTo>
                    <a:pt x="339420" y="475729"/>
                  </a:lnTo>
                  <a:lnTo>
                    <a:pt x="339902" y="476034"/>
                  </a:lnTo>
                  <a:lnTo>
                    <a:pt x="339420" y="475640"/>
                  </a:lnTo>
                  <a:lnTo>
                    <a:pt x="339394" y="475373"/>
                  </a:lnTo>
                  <a:lnTo>
                    <a:pt x="339305" y="475538"/>
                  </a:lnTo>
                  <a:lnTo>
                    <a:pt x="338455" y="474814"/>
                  </a:lnTo>
                  <a:lnTo>
                    <a:pt x="338683" y="475373"/>
                  </a:lnTo>
                  <a:lnTo>
                    <a:pt x="337286" y="475373"/>
                  </a:lnTo>
                  <a:lnTo>
                    <a:pt x="337667" y="472833"/>
                  </a:lnTo>
                  <a:lnTo>
                    <a:pt x="336245" y="471563"/>
                  </a:lnTo>
                  <a:lnTo>
                    <a:pt x="333806" y="467753"/>
                  </a:lnTo>
                  <a:lnTo>
                    <a:pt x="331673" y="467753"/>
                  </a:lnTo>
                  <a:lnTo>
                    <a:pt x="329272" y="466483"/>
                  </a:lnTo>
                  <a:lnTo>
                    <a:pt x="329260" y="465213"/>
                  </a:lnTo>
                  <a:lnTo>
                    <a:pt x="329933" y="465213"/>
                  </a:lnTo>
                  <a:lnTo>
                    <a:pt x="330301" y="463067"/>
                  </a:lnTo>
                  <a:lnTo>
                    <a:pt x="329920" y="462673"/>
                  </a:lnTo>
                  <a:lnTo>
                    <a:pt x="328218" y="460133"/>
                  </a:lnTo>
                  <a:lnTo>
                    <a:pt x="327748" y="461403"/>
                  </a:lnTo>
                  <a:lnTo>
                    <a:pt x="328244" y="462673"/>
                  </a:lnTo>
                  <a:lnTo>
                    <a:pt x="326796" y="461403"/>
                  </a:lnTo>
                  <a:lnTo>
                    <a:pt x="325958" y="460133"/>
                  </a:lnTo>
                  <a:lnTo>
                    <a:pt x="325221" y="458863"/>
                  </a:lnTo>
                  <a:lnTo>
                    <a:pt x="324599" y="457593"/>
                  </a:lnTo>
                  <a:lnTo>
                    <a:pt x="322389" y="453783"/>
                  </a:lnTo>
                  <a:lnTo>
                    <a:pt x="322135" y="453339"/>
                  </a:lnTo>
                  <a:lnTo>
                    <a:pt x="322592" y="452513"/>
                  </a:lnTo>
                  <a:lnTo>
                    <a:pt x="321652" y="451891"/>
                  </a:lnTo>
                  <a:lnTo>
                    <a:pt x="321652" y="452513"/>
                  </a:lnTo>
                  <a:lnTo>
                    <a:pt x="321551" y="453783"/>
                  </a:lnTo>
                  <a:lnTo>
                    <a:pt x="321462" y="455053"/>
                  </a:lnTo>
                  <a:lnTo>
                    <a:pt x="320941" y="452513"/>
                  </a:lnTo>
                  <a:lnTo>
                    <a:pt x="321652" y="452513"/>
                  </a:lnTo>
                  <a:lnTo>
                    <a:pt x="321652" y="451891"/>
                  </a:lnTo>
                  <a:lnTo>
                    <a:pt x="320700" y="451243"/>
                  </a:lnTo>
                  <a:lnTo>
                    <a:pt x="320205" y="451243"/>
                  </a:lnTo>
                  <a:lnTo>
                    <a:pt x="320001" y="449973"/>
                  </a:lnTo>
                  <a:lnTo>
                    <a:pt x="319062" y="448703"/>
                  </a:lnTo>
                  <a:lnTo>
                    <a:pt x="319366" y="448703"/>
                  </a:lnTo>
                  <a:lnTo>
                    <a:pt x="318084" y="446163"/>
                  </a:lnTo>
                  <a:lnTo>
                    <a:pt x="318439" y="446163"/>
                  </a:lnTo>
                  <a:lnTo>
                    <a:pt x="317703" y="444893"/>
                  </a:lnTo>
                  <a:lnTo>
                    <a:pt x="317728" y="446163"/>
                  </a:lnTo>
                  <a:lnTo>
                    <a:pt x="317246" y="446163"/>
                  </a:lnTo>
                  <a:lnTo>
                    <a:pt x="315531" y="443623"/>
                  </a:lnTo>
                  <a:lnTo>
                    <a:pt x="315988" y="442353"/>
                  </a:lnTo>
                  <a:lnTo>
                    <a:pt x="315010" y="441083"/>
                  </a:lnTo>
                  <a:lnTo>
                    <a:pt x="316687" y="441083"/>
                  </a:lnTo>
                  <a:lnTo>
                    <a:pt x="314490" y="438543"/>
                  </a:lnTo>
                  <a:lnTo>
                    <a:pt x="316636" y="438543"/>
                  </a:lnTo>
                  <a:lnTo>
                    <a:pt x="316839" y="437273"/>
                  </a:lnTo>
                  <a:lnTo>
                    <a:pt x="315125" y="434733"/>
                  </a:lnTo>
                  <a:lnTo>
                    <a:pt x="313918" y="433463"/>
                  </a:lnTo>
                  <a:lnTo>
                    <a:pt x="312483" y="432193"/>
                  </a:lnTo>
                  <a:lnTo>
                    <a:pt x="314426" y="434733"/>
                  </a:lnTo>
                  <a:lnTo>
                    <a:pt x="313486" y="436003"/>
                  </a:lnTo>
                  <a:lnTo>
                    <a:pt x="310565" y="430923"/>
                  </a:lnTo>
                  <a:lnTo>
                    <a:pt x="307962" y="432193"/>
                  </a:lnTo>
                  <a:lnTo>
                    <a:pt x="306285" y="429310"/>
                  </a:lnTo>
                  <a:lnTo>
                    <a:pt x="305041" y="428383"/>
                  </a:lnTo>
                  <a:lnTo>
                    <a:pt x="305181" y="428383"/>
                  </a:lnTo>
                  <a:lnTo>
                    <a:pt x="305269" y="427113"/>
                  </a:lnTo>
                  <a:lnTo>
                    <a:pt x="305346" y="425843"/>
                  </a:lnTo>
                  <a:lnTo>
                    <a:pt x="305435" y="424573"/>
                  </a:lnTo>
                  <a:lnTo>
                    <a:pt x="304698" y="423303"/>
                  </a:lnTo>
                  <a:lnTo>
                    <a:pt x="303225" y="420763"/>
                  </a:lnTo>
                  <a:lnTo>
                    <a:pt x="302514" y="420763"/>
                  </a:lnTo>
                  <a:lnTo>
                    <a:pt x="303276" y="423303"/>
                  </a:lnTo>
                  <a:lnTo>
                    <a:pt x="302094" y="423303"/>
                  </a:lnTo>
                  <a:lnTo>
                    <a:pt x="301294" y="422122"/>
                  </a:lnTo>
                  <a:lnTo>
                    <a:pt x="299681" y="419493"/>
                  </a:lnTo>
                  <a:lnTo>
                    <a:pt x="300482" y="416953"/>
                  </a:lnTo>
                  <a:lnTo>
                    <a:pt x="298869" y="416953"/>
                  </a:lnTo>
                  <a:lnTo>
                    <a:pt x="299072" y="415683"/>
                  </a:lnTo>
                  <a:lnTo>
                    <a:pt x="298361" y="415683"/>
                  </a:lnTo>
                  <a:lnTo>
                    <a:pt x="296875" y="413143"/>
                  </a:lnTo>
                  <a:lnTo>
                    <a:pt x="296392" y="413143"/>
                  </a:lnTo>
                  <a:lnTo>
                    <a:pt x="294894" y="411873"/>
                  </a:lnTo>
                  <a:lnTo>
                    <a:pt x="294220" y="410603"/>
                  </a:lnTo>
                  <a:lnTo>
                    <a:pt x="294386" y="409333"/>
                  </a:lnTo>
                  <a:lnTo>
                    <a:pt x="294170" y="409333"/>
                  </a:lnTo>
                  <a:lnTo>
                    <a:pt x="293725" y="410603"/>
                  </a:lnTo>
                  <a:lnTo>
                    <a:pt x="292506" y="409333"/>
                  </a:lnTo>
                  <a:lnTo>
                    <a:pt x="294297" y="408063"/>
                  </a:lnTo>
                  <a:lnTo>
                    <a:pt x="290944" y="405523"/>
                  </a:lnTo>
                  <a:lnTo>
                    <a:pt x="291896" y="405523"/>
                  </a:lnTo>
                  <a:lnTo>
                    <a:pt x="291439" y="404253"/>
                  </a:lnTo>
                  <a:lnTo>
                    <a:pt x="291236" y="402983"/>
                  </a:lnTo>
                  <a:lnTo>
                    <a:pt x="289991" y="402983"/>
                  </a:lnTo>
                  <a:lnTo>
                    <a:pt x="288518" y="400443"/>
                  </a:lnTo>
                  <a:lnTo>
                    <a:pt x="287045" y="399173"/>
                  </a:lnTo>
                  <a:lnTo>
                    <a:pt x="289407" y="397903"/>
                  </a:lnTo>
                  <a:lnTo>
                    <a:pt x="285572" y="396633"/>
                  </a:lnTo>
                  <a:lnTo>
                    <a:pt x="286956" y="395363"/>
                  </a:lnTo>
                  <a:lnTo>
                    <a:pt x="285305" y="395363"/>
                  </a:lnTo>
                  <a:lnTo>
                    <a:pt x="284619" y="392823"/>
                  </a:lnTo>
                  <a:lnTo>
                    <a:pt x="284276" y="391553"/>
                  </a:lnTo>
                  <a:lnTo>
                    <a:pt x="282854" y="392823"/>
                  </a:lnTo>
                  <a:lnTo>
                    <a:pt x="281876" y="390283"/>
                  </a:lnTo>
                  <a:lnTo>
                    <a:pt x="283286" y="390283"/>
                  </a:lnTo>
                  <a:lnTo>
                    <a:pt x="283502" y="389013"/>
                  </a:lnTo>
                  <a:lnTo>
                    <a:pt x="282549" y="389013"/>
                  </a:lnTo>
                  <a:lnTo>
                    <a:pt x="282752" y="387743"/>
                  </a:lnTo>
                  <a:lnTo>
                    <a:pt x="281127" y="385203"/>
                  </a:lnTo>
                  <a:lnTo>
                    <a:pt x="280835" y="383971"/>
                  </a:lnTo>
                  <a:lnTo>
                    <a:pt x="281025" y="384022"/>
                  </a:lnTo>
                  <a:lnTo>
                    <a:pt x="280822" y="383908"/>
                  </a:lnTo>
                  <a:lnTo>
                    <a:pt x="280543" y="382663"/>
                  </a:lnTo>
                  <a:lnTo>
                    <a:pt x="278333" y="382663"/>
                  </a:lnTo>
                  <a:lnTo>
                    <a:pt x="278549" y="381393"/>
                  </a:lnTo>
                  <a:lnTo>
                    <a:pt x="278079" y="381393"/>
                  </a:lnTo>
                  <a:lnTo>
                    <a:pt x="277101" y="380123"/>
                  </a:lnTo>
                  <a:lnTo>
                    <a:pt x="277126" y="381393"/>
                  </a:lnTo>
                  <a:lnTo>
                    <a:pt x="276682" y="380123"/>
                  </a:lnTo>
                  <a:lnTo>
                    <a:pt x="276377" y="380403"/>
                  </a:lnTo>
                  <a:lnTo>
                    <a:pt x="276161" y="380085"/>
                  </a:lnTo>
                  <a:lnTo>
                    <a:pt x="276326" y="380441"/>
                  </a:lnTo>
                  <a:lnTo>
                    <a:pt x="275272" y="381393"/>
                  </a:lnTo>
                  <a:lnTo>
                    <a:pt x="275577" y="380123"/>
                  </a:lnTo>
                  <a:lnTo>
                    <a:pt x="273951" y="378853"/>
                  </a:lnTo>
                  <a:lnTo>
                    <a:pt x="273926" y="377494"/>
                  </a:lnTo>
                  <a:lnTo>
                    <a:pt x="275196" y="377494"/>
                  </a:lnTo>
                  <a:lnTo>
                    <a:pt x="271005" y="375043"/>
                  </a:lnTo>
                  <a:lnTo>
                    <a:pt x="271767" y="377494"/>
                  </a:lnTo>
                  <a:lnTo>
                    <a:pt x="271246" y="377494"/>
                  </a:lnTo>
                  <a:lnTo>
                    <a:pt x="270103" y="376313"/>
                  </a:lnTo>
                  <a:lnTo>
                    <a:pt x="269849" y="376313"/>
                  </a:lnTo>
                  <a:lnTo>
                    <a:pt x="270764" y="375043"/>
                  </a:lnTo>
                  <a:lnTo>
                    <a:pt x="268859" y="375043"/>
                  </a:lnTo>
                  <a:lnTo>
                    <a:pt x="267881" y="373773"/>
                  </a:lnTo>
                  <a:lnTo>
                    <a:pt x="261835" y="373773"/>
                  </a:lnTo>
                  <a:lnTo>
                    <a:pt x="262940" y="375043"/>
                  </a:lnTo>
                  <a:lnTo>
                    <a:pt x="259816" y="373773"/>
                  </a:lnTo>
                  <a:lnTo>
                    <a:pt x="261061" y="376313"/>
                  </a:lnTo>
                  <a:lnTo>
                    <a:pt x="261747" y="375043"/>
                  </a:lnTo>
                  <a:lnTo>
                    <a:pt x="262318" y="378853"/>
                  </a:lnTo>
                  <a:lnTo>
                    <a:pt x="265671" y="380123"/>
                  </a:lnTo>
                  <a:lnTo>
                    <a:pt x="266230" y="382663"/>
                  </a:lnTo>
                  <a:lnTo>
                    <a:pt x="265252" y="381393"/>
                  </a:lnTo>
                  <a:lnTo>
                    <a:pt x="264553" y="382663"/>
                  </a:lnTo>
                  <a:lnTo>
                    <a:pt x="264795" y="382663"/>
                  </a:lnTo>
                  <a:lnTo>
                    <a:pt x="266268" y="383933"/>
                  </a:lnTo>
                  <a:lnTo>
                    <a:pt x="268020" y="387743"/>
                  </a:lnTo>
                  <a:lnTo>
                    <a:pt x="270179" y="389013"/>
                  </a:lnTo>
                  <a:lnTo>
                    <a:pt x="269328" y="390283"/>
                  </a:lnTo>
                  <a:lnTo>
                    <a:pt x="269278" y="391553"/>
                  </a:lnTo>
                  <a:lnTo>
                    <a:pt x="270052" y="392823"/>
                  </a:lnTo>
                  <a:lnTo>
                    <a:pt x="271043" y="394093"/>
                  </a:lnTo>
                  <a:lnTo>
                    <a:pt x="272224" y="394093"/>
                  </a:lnTo>
                  <a:lnTo>
                    <a:pt x="272681" y="396633"/>
                  </a:lnTo>
                  <a:lnTo>
                    <a:pt x="274993" y="397903"/>
                  </a:lnTo>
                  <a:lnTo>
                    <a:pt x="274231" y="399173"/>
                  </a:lnTo>
                  <a:lnTo>
                    <a:pt x="275082" y="399173"/>
                  </a:lnTo>
                  <a:lnTo>
                    <a:pt x="274891" y="400443"/>
                  </a:lnTo>
                  <a:lnTo>
                    <a:pt x="275932" y="400443"/>
                  </a:lnTo>
                  <a:lnTo>
                    <a:pt x="275704" y="401713"/>
                  </a:lnTo>
                  <a:lnTo>
                    <a:pt x="276402" y="400443"/>
                  </a:lnTo>
                  <a:lnTo>
                    <a:pt x="276301" y="402983"/>
                  </a:lnTo>
                  <a:lnTo>
                    <a:pt x="276250" y="404253"/>
                  </a:lnTo>
                  <a:lnTo>
                    <a:pt x="280047" y="404253"/>
                  </a:lnTo>
                  <a:lnTo>
                    <a:pt x="280123" y="408063"/>
                  </a:lnTo>
                  <a:lnTo>
                    <a:pt x="280619" y="408063"/>
                  </a:lnTo>
                  <a:lnTo>
                    <a:pt x="280390" y="409333"/>
                  </a:lnTo>
                  <a:lnTo>
                    <a:pt x="279908" y="408063"/>
                  </a:lnTo>
                  <a:lnTo>
                    <a:pt x="279438" y="408063"/>
                  </a:lnTo>
                  <a:lnTo>
                    <a:pt x="282397" y="413143"/>
                  </a:lnTo>
                  <a:lnTo>
                    <a:pt x="282371" y="411873"/>
                  </a:lnTo>
                  <a:lnTo>
                    <a:pt x="283108" y="413143"/>
                  </a:lnTo>
                  <a:lnTo>
                    <a:pt x="284302" y="413143"/>
                  </a:lnTo>
                  <a:lnTo>
                    <a:pt x="284568" y="415683"/>
                  </a:lnTo>
                  <a:lnTo>
                    <a:pt x="282168" y="414413"/>
                  </a:lnTo>
                  <a:lnTo>
                    <a:pt x="285559" y="416953"/>
                  </a:lnTo>
                  <a:lnTo>
                    <a:pt x="284861" y="418223"/>
                  </a:lnTo>
                  <a:lnTo>
                    <a:pt x="285584" y="418223"/>
                  </a:lnTo>
                  <a:lnTo>
                    <a:pt x="287032" y="419493"/>
                  </a:lnTo>
                  <a:lnTo>
                    <a:pt x="287515" y="419493"/>
                  </a:lnTo>
                  <a:lnTo>
                    <a:pt x="288010" y="420763"/>
                  </a:lnTo>
                  <a:lnTo>
                    <a:pt x="287540" y="420763"/>
                  </a:lnTo>
                  <a:lnTo>
                    <a:pt x="288036" y="422033"/>
                  </a:lnTo>
                  <a:lnTo>
                    <a:pt x="288010" y="421259"/>
                  </a:lnTo>
                  <a:lnTo>
                    <a:pt x="288772" y="422033"/>
                  </a:lnTo>
                  <a:lnTo>
                    <a:pt x="289763" y="424573"/>
                  </a:lnTo>
                  <a:lnTo>
                    <a:pt x="290487" y="425843"/>
                  </a:lnTo>
                  <a:lnTo>
                    <a:pt x="289560" y="425843"/>
                  </a:lnTo>
                  <a:lnTo>
                    <a:pt x="292227" y="428383"/>
                  </a:lnTo>
                  <a:lnTo>
                    <a:pt x="290309" y="427113"/>
                  </a:lnTo>
                  <a:lnTo>
                    <a:pt x="292976" y="430923"/>
                  </a:lnTo>
                  <a:lnTo>
                    <a:pt x="293712" y="430923"/>
                  </a:lnTo>
                  <a:lnTo>
                    <a:pt x="293751" y="433463"/>
                  </a:lnTo>
                  <a:lnTo>
                    <a:pt x="293966" y="432193"/>
                  </a:lnTo>
                  <a:lnTo>
                    <a:pt x="294792" y="433463"/>
                  </a:lnTo>
                  <a:lnTo>
                    <a:pt x="295440" y="434733"/>
                  </a:lnTo>
                  <a:lnTo>
                    <a:pt x="295922" y="436003"/>
                  </a:lnTo>
                  <a:lnTo>
                    <a:pt x="294970" y="436003"/>
                  </a:lnTo>
                  <a:lnTo>
                    <a:pt x="297167" y="438543"/>
                  </a:lnTo>
                  <a:lnTo>
                    <a:pt x="295998" y="439813"/>
                  </a:lnTo>
                  <a:lnTo>
                    <a:pt x="298653" y="442353"/>
                  </a:lnTo>
                  <a:lnTo>
                    <a:pt x="297942" y="441083"/>
                  </a:lnTo>
                  <a:lnTo>
                    <a:pt x="300596" y="443623"/>
                  </a:lnTo>
                  <a:lnTo>
                    <a:pt x="298005" y="444893"/>
                  </a:lnTo>
                  <a:lnTo>
                    <a:pt x="300875" y="446163"/>
                  </a:lnTo>
                  <a:lnTo>
                    <a:pt x="300215" y="446163"/>
                  </a:lnTo>
                  <a:lnTo>
                    <a:pt x="301383" y="447433"/>
                  </a:lnTo>
                  <a:lnTo>
                    <a:pt x="300443" y="448703"/>
                  </a:lnTo>
                  <a:lnTo>
                    <a:pt x="302348" y="448703"/>
                  </a:lnTo>
                  <a:lnTo>
                    <a:pt x="301891" y="449973"/>
                  </a:lnTo>
                  <a:lnTo>
                    <a:pt x="302615" y="449973"/>
                  </a:lnTo>
                  <a:lnTo>
                    <a:pt x="301713" y="452513"/>
                  </a:lnTo>
                  <a:lnTo>
                    <a:pt x="304101" y="452513"/>
                  </a:lnTo>
                  <a:lnTo>
                    <a:pt x="304012" y="453783"/>
                  </a:lnTo>
                  <a:lnTo>
                    <a:pt x="303911" y="455053"/>
                  </a:lnTo>
                  <a:lnTo>
                    <a:pt x="304850" y="455053"/>
                  </a:lnTo>
                  <a:lnTo>
                    <a:pt x="309880" y="457593"/>
                  </a:lnTo>
                  <a:lnTo>
                    <a:pt x="309803" y="465213"/>
                  </a:lnTo>
                  <a:lnTo>
                    <a:pt x="314159" y="470293"/>
                  </a:lnTo>
                  <a:lnTo>
                    <a:pt x="313220" y="470293"/>
                  </a:lnTo>
                  <a:lnTo>
                    <a:pt x="314413" y="471563"/>
                  </a:lnTo>
                  <a:lnTo>
                    <a:pt x="315607" y="472833"/>
                  </a:lnTo>
                  <a:lnTo>
                    <a:pt x="315633" y="474103"/>
                  </a:lnTo>
                  <a:lnTo>
                    <a:pt x="314413" y="471563"/>
                  </a:lnTo>
                  <a:lnTo>
                    <a:pt x="314185" y="472833"/>
                  </a:lnTo>
                  <a:lnTo>
                    <a:pt x="316128" y="475373"/>
                  </a:lnTo>
                  <a:lnTo>
                    <a:pt x="316115" y="474103"/>
                  </a:lnTo>
                  <a:lnTo>
                    <a:pt x="316103" y="472833"/>
                  </a:lnTo>
                  <a:lnTo>
                    <a:pt x="318033" y="475373"/>
                  </a:lnTo>
                  <a:lnTo>
                    <a:pt x="318147" y="476465"/>
                  </a:lnTo>
                  <a:lnTo>
                    <a:pt x="318262" y="477507"/>
                  </a:lnTo>
                  <a:lnTo>
                    <a:pt x="318617" y="477913"/>
                  </a:lnTo>
                  <a:lnTo>
                    <a:pt x="320433" y="480453"/>
                  </a:lnTo>
                  <a:lnTo>
                    <a:pt x="321818" y="482993"/>
                  </a:lnTo>
                  <a:lnTo>
                    <a:pt x="322173" y="482993"/>
                  </a:lnTo>
                  <a:lnTo>
                    <a:pt x="323570" y="484263"/>
                  </a:lnTo>
                  <a:lnTo>
                    <a:pt x="324777" y="486803"/>
                  </a:lnTo>
                  <a:lnTo>
                    <a:pt x="325831" y="489343"/>
                  </a:lnTo>
                  <a:lnTo>
                    <a:pt x="325399" y="489343"/>
                  </a:lnTo>
                  <a:lnTo>
                    <a:pt x="325323" y="489064"/>
                  </a:lnTo>
                  <a:lnTo>
                    <a:pt x="325043" y="488073"/>
                  </a:lnTo>
                  <a:lnTo>
                    <a:pt x="324675" y="488073"/>
                  </a:lnTo>
                  <a:lnTo>
                    <a:pt x="325031" y="489343"/>
                  </a:lnTo>
                  <a:lnTo>
                    <a:pt x="325323" y="489343"/>
                  </a:lnTo>
                  <a:lnTo>
                    <a:pt x="326097" y="490613"/>
                  </a:lnTo>
                  <a:lnTo>
                    <a:pt x="324904" y="490613"/>
                  </a:lnTo>
                  <a:lnTo>
                    <a:pt x="325640" y="491883"/>
                  </a:lnTo>
                  <a:lnTo>
                    <a:pt x="328053" y="494423"/>
                  </a:lnTo>
                  <a:lnTo>
                    <a:pt x="328295" y="494423"/>
                  </a:lnTo>
                  <a:lnTo>
                    <a:pt x="329018" y="495693"/>
                  </a:lnTo>
                  <a:lnTo>
                    <a:pt x="328091" y="496963"/>
                  </a:lnTo>
                  <a:lnTo>
                    <a:pt x="331685" y="498233"/>
                  </a:lnTo>
                  <a:lnTo>
                    <a:pt x="332193" y="500773"/>
                  </a:lnTo>
                  <a:lnTo>
                    <a:pt x="331724" y="500773"/>
                  </a:lnTo>
                  <a:lnTo>
                    <a:pt x="331076" y="499935"/>
                  </a:lnTo>
                  <a:lnTo>
                    <a:pt x="331254" y="500773"/>
                  </a:lnTo>
                  <a:lnTo>
                    <a:pt x="332435" y="502043"/>
                  </a:lnTo>
                  <a:lnTo>
                    <a:pt x="332689" y="502043"/>
                  </a:lnTo>
                  <a:lnTo>
                    <a:pt x="336232" y="507009"/>
                  </a:lnTo>
                  <a:lnTo>
                    <a:pt x="336384" y="507009"/>
                  </a:lnTo>
                  <a:lnTo>
                    <a:pt x="335381" y="508393"/>
                  </a:lnTo>
                  <a:lnTo>
                    <a:pt x="337896" y="510057"/>
                  </a:lnTo>
                  <a:lnTo>
                    <a:pt x="337769" y="509663"/>
                  </a:lnTo>
                  <a:lnTo>
                    <a:pt x="339204" y="510933"/>
                  </a:lnTo>
                  <a:lnTo>
                    <a:pt x="338988" y="512203"/>
                  </a:lnTo>
                  <a:lnTo>
                    <a:pt x="340652" y="513473"/>
                  </a:lnTo>
                  <a:lnTo>
                    <a:pt x="339471" y="513473"/>
                  </a:lnTo>
                  <a:lnTo>
                    <a:pt x="340448" y="514743"/>
                  </a:lnTo>
                  <a:lnTo>
                    <a:pt x="339013" y="514743"/>
                  </a:lnTo>
                  <a:lnTo>
                    <a:pt x="339763" y="516013"/>
                  </a:lnTo>
                  <a:lnTo>
                    <a:pt x="342112" y="516013"/>
                  </a:lnTo>
                  <a:lnTo>
                    <a:pt x="342366" y="517283"/>
                  </a:lnTo>
                  <a:lnTo>
                    <a:pt x="343814" y="518553"/>
                  </a:lnTo>
                  <a:lnTo>
                    <a:pt x="343357" y="519823"/>
                  </a:lnTo>
                  <a:lnTo>
                    <a:pt x="342874" y="519823"/>
                  </a:lnTo>
                  <a:lnTo>
                    <a:pt x="345287" y="522363"/>
                  </a:lnTo>
                  <a:lnTo>
                    <a:pt x="343903" y="526173"/>
                  </a:lnTo>
                  <a:lnTo>
                    <a:pt x="347014" y="528713"/>
                  </a:lnTo>
                  <a:lnTo>
                    <a:pt x="346532" y="528713"/>
                  </a:lnTo>
                  <a:lnTo>
                    <a:pt x="347751" y="529983"/>
                  </a:lnTo>
                  <a:lnTo>
                    <a:pt x="346786" y="529983"/>
                  </a:lnTo>
                  <a:lnTo>
                    <a:pt x="349910" y="533793"/>
                  </a:lnTo>
                  <a:lnTo>
                    <a:pt x="349440" y="533793"/>
                  </a:lnTo>
                  <a:lnTo>
                    <a:pt x="351142" y="536333"/>
                  </a:lnTo>
                  <a:lnTo>
                    <a:pt x="352996" y="538873"/>
                  </a:lnTo>
                  <a:lnTo>
                    <a:pt x="354990" y="542683"/>
                  </a:lnTo>
                  <a:lnTo>
                    <a:pt x="354520" y="541413"/>
                  </a:lnTo>
                  <a:lnTo>
                    <a:pt x="357162" y="545223"/>
                  </a:lnTo>
                  <a:lnTo>
                    <a:pt x="355981" y="545223"/>
                  </a:lnTo>
                  <a:lnTo>
                    <a:pt x="357898" y="547763"/>
                  </a:lnTo>
                  <a:lnTo>
                    <a:pt x="357555" y="547763"/>
                  </a:lnTo>
                  <a:lnTo>
                    <a:pt x="358851" y="549033"/>
                  </a:lnTo>
                  <a:lnTo>
                    <a:pt x="358140" y="549033"/>
                  </a:lnTo>
                  <a:lnTo>
                    <a:pt x="360045" y="550303"/>
                  </a:lnTo>
                  <a:lnTo>
                    <a:pt x="359765" y="552754"/>
                  </a:lnTo>
                  <a:lnTo>
                    <a:pt x="360794" y="554113"/>
                  </a:lnTo>
                  <a:lnTo>
                    <a:pt x="362229" y="555383"/>
                  </a:lnTo>
                  <a:lnTo>
                    <a:pt x="362699" y="555383"/>
                  </a:lnTo>
                  <a:lnTo>
                    <a:pt x="362927" y="555383"/>
                  </a:lnTo>
                  <a:lnTo>
                    <a:pt x="364375" y="556653"/>
                  </a:lnTo>
                  <a:lnTo>
                    <a:pt x="362699" y="555383"/>
                  </a:lnTo>
                  <a:lnTo>
                    <a:pt x="363194" y="557923"/>
                  </a:lnTo>
                  <a:lnTo>
                    <a:pt x="364159" y="559193"/>
                  </a:lnTo>
                  <a:lnTo>
                    <a:pt x="365099" y="559193"/>
                  </a:lnTo>
                  <a:lnTo>
                    <a:pt x="366077" y="561733"/>
                  </a:lnTo>
                  <a:lnTo>
                    <a:pt x="365594" y="561733"/>
                  </a:lnTo>
                  <a:lnTo>
                    <a:pt x="366318" y="563003"/>
                  </a:lnTo>
                  <a:lnTo>
                    <a:pt x="367030" y="563003"/>
                  </a:lnTo>
                  <a:lnTo>
                    <a:pt x="367995" y="564273"/>
                  </a:lnTo>
                  <a:lnTo>
                    <a:pt x="367525" y="564273"/>
                  </a:lnTo>
                  <a:lnTo>
                    <a:pt x="369912" y="565543"/>
                  </a:lnTo>
                  <a:lnTo>
                    <a:pt x="368033" y="568083"/>
                  </a:lnTo>
                  <a:lnTo>
                    <a:pt x="371119" y="569353"/>
                  </a:lnTo>
                  <a:lnTo>
                    <a:pt x="371360" y="570623"/>
                  </a:lnTo>
                  <a:lnTo>
                    <a:pt x="372808" y="571893"/>
                  </a:lnTo>
                  <a:lnTo>
                    <a:pt x="371856" y="571893"/>
                  </a:lnTo>
                  <a:lnTo>
                    <a:pt x="374256" y="574433"/>
                  </a:lnTo>
                  <a:lnTo>
                    <a:pt x="375932" y="576973"/>
                  </a:lnTo>
                  <a:lnTo>
                    <a:pt x="378091" y="579513"/>
                  </a:lnTo>
                  <a:lnTo>
                    <a:pt x="376910" y="580783"/>
                  </a:lnTo>
                  <a:lnTo>
                    <a:pt x="378574" y="580783"/>
                  </a:lnTo>
                  <a:lnTo>
                    <a:pt x="378688" y="582053"/>
                  </a:lnTo>
                  <a:lnTo>
                    <a:pt x="379514" y="582053"/>
                  </a:lnTo>
                  <a:lnTo>
                    <a:pt x="408279" y="582053"/>
                  </a:lnTo>
                  <a:close/>
                </a:path>
                <a:path w="601345" h="913129">
                  <a:moveTo>
                    <a:pt x="410946" y="638035"/>
                  </a:moveTo>
                  <a:lnTo>
                    <a:pt x="410603" y="638009"/>
                  </a:lnTo>
                  <a:lnTo>
                    <a:pt x="410781" y="638124"/>
                  </a:lnTo>
                  <a:lnTo>
                    <a:pt x="410946" y="638035"/>
                  </a:lnTo>
                  <a:close/>
                </a:path>
                <a:path w="601345" h="913129">
                  <a:moveTo>
                    <a:pt x="419595" y="653173"/>
                  </a:moveTo>
                  <a:lnTo>
                    <a:pt x="418896" y="650633"/>
                  </a:lnTo>
                  <a:lnTo>
                    <a:pt x="418642" y="651903"/>
                  </a:lnTo>
                  <a:lnTo>
                    <a:pt x="419595" y="653173"/>
                  </a:lnTo>
                  <a:close/>
                </a:path>
                <a:path w="601345" h="913129">
                  <a:moveTo>
                    <a:pt x="430517" y="618883"/>
                  </a:moveTo>
                  <a:lnTo>
                    <a:pt x="430034" y="618883"/>
                  </a:lnTo>
                  <a:lnTo>
                    <a:pt x="430276" y="619531"/>
                  </a:lnTo>
                  <a:lnTo>
                    <a:pt x="430517" y="618883"/>
                  </a:lnTo>
                  <a:close/>
                </a:path>
                <a:path w="601345" h="913129">
                  <a:moveTo>
                    <a:pt x="434213" y="470801"/>
                  </a:moveTo>
                  <a:lnTo>
                    <a:pt x="433959" y="470420"/>
                  </a:lnTo>
                  <a:lnTo>
                    <a:pt x="434213" y="470801"/>
                  </a:lnTo>
                  <a:close/>
                </a:path>
                <a:path w="601345" h="913129">
                  <a:moveTo>
                    <a:pt x="436410" y="480352"/>
                  </a:moveTo>
                  <a:lnTo>
                    <a:pt x="436118" y="479742"/>
                  </a:lnTo>
                  <a:lnTo>
                    <a:pt x="435508" y="478459"/>
                  </a:lnTo>
                  <a:lnTo>
                    <a:pt x="435660" y="479171"/>
                  </a:lnTo>
                  <a:lnTo>
                    <a:pt x="435952" y="479806"/>
                  </a:lnTo>
                  <a:lnTo>
                    <a:pt x="436410" y="480352"/>
                  </a:lnTo>
                  <a:close/>
                </a:path>
                <a:path w="601345" h="913129">
                  <a:moveTo>
                    <a:pt x="444334" y="644956"/>
                  </a:moveTo>
                  <a:lnTo>
                    <a:pt x="444246" y="644753"/>
                  </a:lnTo>
                  <a:lnTo>
                    <a:pt x="444119" y="644575"/>
                  </a:lnTo>
                  <a:lnTo>
                    <a:pt x="443979" y="644423"/>
                  </a:lnTo>
                  <a:lnTo>
                    <a:pt x="444334" y="644956"/>
                  </a:lnTo>
                  <a:close/>
                </a:path>
                <a:path w="601345" h="913129">
                  <a:moveTo>
                    <a:pt x="445744" y="646823"/>
                  </a:moveTo>
                  <a:lnTo>
                    <a:pt x="445274" y="645553"/>
                  </a:lnTo>
                  <a:lnTo>
                    <a:pt x="444563" y="645553"/>
                  </a:lnTo>
                  <a:lnTo>
                    <a:pt x="445744" y="646823"/>
                  </a:lnTo>
                  <a:close/>
                </a:path>
                <a:path w="601345" h="913129">
                  <a:moveTo>
                    <a:pt x="446697" y="645553"/>
                  </a:moveTo>
                  <a:lnTo>
                    <a:pt x="444334" y="643013"/>
                  </a:lnTo>
                  <a:lnTo>
                    <a:pt x="445274" y="645553"/>
                  </a:lnTo>
                  <a:lnTo>
                    <a:pt x="446697" y="645553"/>
                  </a:lnTo>
                  <a:close/>
                </a:path>
                <a:path w="601345" h="913129">
                  <a:moveTo>
                    <a:pt x="454393" y="659523"/>
                  </a:moveTo>
                  <a:lnTo>
                    <a:pt x="452856" y="656983"/>
                  </a:lnTo>
                  <a:lnTo>
                    <a:pt x="449529" y="654443"/>
                  </a:lnTo>
                  <a:lnTo>
                    <a:pt x="446925" y="649363"/>
                  </a:lnTo>
                  <a:lnTo>
                    <a:pt x="448119" y="649363"/>
                  </a:lnTo>
                  <a:lnTo>
                    <a:pt x="446938" y="648093"/>
                  </a:lnTo>
                  <a:lnTo>
                    <a:pt x="445744" y="646823"/>
                  </a:lnTo>
                  <a:lnTo>
                    <a:pt x="443852" y="646823"/>
                  </a:lnTo>
                  <a:lnTo>
                    <a:pt x="443382" y="645553"/>
                  </a:lnTo>
                  <a:lnTo>
                    <a:pt x="442429" y="644283"/>
                  </a:lnTo>
                  <a:lnTo>
                    <a:pt x="443509" y="644283"/>
                  </a:lnTo>
                  <a:lnTo>
                    <a:pt x="443318" y="643013"/>
                  </a:lnTo>
                  <a:lnTo>
                    <a:pt x="442671" y="641743"/>
                  </a:lnTo>
                  <a:lnTo>
                    <a:pt x="443382" y="641743"/>
                  </a:lnTo>
                  <a:lnTo>
                    <a:pt x="440055" y="637933"/>
                  </a:lnTo>
                  <a:lnTo>
                    <a:pt x="440042" y="634123"/>
                  </a:lnTo>
                  <a:lnTo>
                    <a:pt x="439013" y="632853"/>
                  </a:lnTo>
                  <a:lnTo>
                    <a:pt x="436956" y="630313"/>
                  </a:lnTo>
                  <a:lnTo>
                    <a:pt x="436232" y="631583"/>
                  </a:lnTo>
                  <a:lnTo>
                    <a:pt x="437667" y="632853"/>
                  </a:lnTo>
                  <a:lnTo>
                    <a:pt x="436956" y="632853"/>
                  </a:lnTo>
                  <a:lnTo>
                    <a:pt x="435838" y="631583"/>
                  </a:lnTo>
                  <a:lnTo>
                    <a:pt x="433616" y="629043"/>
                  </a:lnTo>
                  <a:lnTo>
                    <a:pt x="436003" y="629043"/>
                  </a:lnTo>
                  <a:lnTo>
                    <a:pt x="433146" y="625233"/>
                  </a:lnTo>
                  <a:lnTo>
                    <a:pt x="432193" y="625233"/>
                  </a:lnTo>
                  <a:lnTo>
                    <a:pt x="431711" y="622693"/>
                  </a:lnTo>
                  <a:lnTo>
                    <a:pt x="432435" y="621461"/>
                  </a:lnTo>
                  <a:lnTo>
                    <a:pt x="433374" y="623963"/>
                  </a:lnTo>
                  <a:lnTo>
                    <a:pt x="434327" y="623963"/>
                  </a:lnTo>
                  <a:lnTo>
                    <a:pt x="433616" y="622693"/>
                  </a:lnTo>
                  <a:lnTo>
                    <a:pt x="432460" y="621423"/>
                  </a:lnTo>
                  <a:lnTo>
                    <a:pt x="431469" y="620153"/>
                  </a:lnTo>
                  <a:lnTo>
                    <a:pt x="431253" y="621334"/>
                  </a:lnTo>
                  <a:lnTo>
                    <a:pt x="430047" y="620153"/>
                  </a:lnTo>
                  <a:lnTo>
                    <a:pt x="430199" y="619721"/>
                  </a:lnTo>
                  <a:lnTo>
                    <a:pt x="429564" y="618883"/>
                  </a:lnTo>
                  <a:lnTo>
                    <a:pt x="428459" y="616343"/>
                  </a:lnTo>
                  <a:lnTo>
                    <a:pt x="427113" y="613803"/>
                  </a:lnTo>
                  <a:lnTo>
                    <a:pt x="425513" y="611263"/>
                  </a:lnTo>
                  <a:lnTo>
                    <a:pt x="426224" y="611263"/>
                  </a:lnTo>
                  <a:lnTo>
                    <a:pt x="423862" y="609993"/>
                  </a:lnTo>
                  <a:lnTo>
                    <a:pt x="425983" y="608723"/>
                  </a:lnTo>
                  <a:lnTo>
                    <a:pt x="424078" y="606183"/>
                  </a:lnTo>
                  <a:lnTo>
                    <a:pt x="420179" y="599833"/>
                  </a:lnTo>
                  <a:lnTo>
                    <a:pt x="415925" y="594753"/>
                  </a:lnTo>
                  <a:lnTo>
                    <a:pt x="411797" y="588403"/>
                  </a:lnTo>
                  <a:lnTo>
                    <a:pt x="408990" y="583323"/>
                  </a:lnTo>
                  <a:lnTo>
                    <a:pt x="380390" y="583323"/>
                  </a:lnTo>
                  <a:lnTo>
                    <a:pt x="382155" y="585863"/>
                  </a:lnTo>
                  <a:lnTo>
                    <a:pt x="383133" y="592213"/>
                  </a:lnTo>
                  <a:lnTo>
                    <a:pt x="386245" y="597293"/>
                  </a:lnTo>
                  <a:lnTo>
                    <a:pt x="385533" y="597293"/>
                  </a:lnTo>
                  <a:lnTo>
                    <a:pt x="386956" y="598563"/>
                  </a:lnTo>
                  <a:lnTo>
                    <a:pt x="389597" y="603643"/>
                  </a:lnTo>
                  <a:lnTo>
                    <a:pt x="393179" y="609993"/>
                  </a:lnTo>
                  <a:lnTo>
                    <a:pt x="395566" y="613803"/>
                  </a:lnTo>
                  <a:lnTo>
                    <a:pt x="397370" y="615073"/>
                  </a:lnTo>
                  <a:lnTo>
                    <a:pt x="398805" y="616343"/>
                  </a:lnTo>
                  <a:lnTo>
                    <a:pt x="399859" y="618883"/>
                  </a:lnTo>
                  <a:lnTo>
                    <a:pt x="399618" y="618883"/>
                  </a:lnTo>
                  <a:lnTo>
                    <a:pt x="402450" y="622693"/>
                  </a:lnTo>
                  <a:lnTo>
                    <a:pt x="404825" y="626503"/>
                  </a:lnTo>
                  <a:lnTo>
                    <a:pt x="406755" y="630313"/>
                  </a:lnTo>
                  <a:lnTo>
                    <a:pt x="407238" y="630313"/>
                  </a:lnTo>
                  <a:lnTo>
                    <a:pt x="407238" y="632853"/>
                  </a:lnTo>
                  <a:lnTo>
                    <a:pt x="407708" y="632853"/>
                  </a:lnTo>
                  <a:lnTo>
                    <a:pt x="407708" y="631583"/>
                  </a:lnTo>
                  <a:lnTo>
                    <a:pt x="409028" y="632853"/>
                  </a:lnTo>
                  <a:lnTo>
                    <a:pt x="409511" y="634123"/>
                  </a:lnTo>
                  <a:lnTo>
                    <a:pt x="409143" y="635393"/>
                  </a:lnTo>
                  <a:lnTo>
                    <a:pt x="411048" y="636663"/>
                  </a:lnTo>
                  <a:lnTo>
                    <a:pt x="411022" y="637933"/>
                  </a:lnTo>
                  <a:lnTo>
                    <a:pt x="411518" y="637933"/>
                  </a:lnTo>
                  <a:lnTo>
                    <a:pt x="411048" y="639203"/>
                  </a:lnTo>
                  <a:lnTo>
                    <a:pt x="411518" y="639203"/>
                  </a:lnTo>
                  <a:lnTo>
                    <a:pt x="413194" y="641743"/>
                  </a:lnTo>
                  <a:lnTo>
                    <a:pt x="414375" y="641743"/>
                  </a:lnTo>
                  <a:lnTo>
                    <a:pt x="415086" y="644283"/>
                  </a:lnTo>
                  <a:lnTo>
                    <a:pt x="414134" y="643013"/>
                  </a:lnTo>
                  <a:lnTo>
                    <a:pt x="417703" y="649363"/>
                  </a:lnTo>
                  <a:lnTo>
                    <a:pt x="417461" y="648093"/>
                  </a:lnTo>
                  <a:lnTo>
                    <a:pt x="418185" y="648093"/>
                  </a:lnTo>
                  <a:lnTo>
                    <a:pt x="419836" y="649363"/>
                  </a:lnTo>
                  <a:lnTo>
                    <a:pt x="420077" y="650633"/>
                  </a:lnTo>
                  <a:lnTo>
                    <a:pt x="418655" y="649363"/>
                  </a:lnTo>
                  <a:lnTo>
                    <a:pt x="418896" y="650633"/>
                  </a:lnTo>
                  <a:lnTo>
                    <a:pt x="419595" y="650633"/>
                  </a:lnTo>
                  <a:lnTo>
                    <a:pt x="420941" y="651903"/>
                  </a:lnTo>
                  <a:lnTo>
                    <a:pt x="421894" y="653173"/>
                  </a:lnTo>
                  <a:lnTo>
                    <a:pt x="422452" y="654443"/>
                  </a:lnTo>
                  <a:lnTo>
                    <a:pt x="421728" y="654443"/>
                  </a:lnTo>
                  <a:lnTo>
                    <a:pt x="422922" y="655713"/>
                  </a:lnTo>
                  <a:lnTo>
                    <a:pt x="421957" y="656983"/>
                  </a:lnTo>
                  <a:lnTo>
                    <a:pt x="422910" y="658253"/>
                  </a:lnTo>
                  <a:lnTo>
                    <a:pt x="424332" y="659523"/>
                  </a:lnTo>
                  <a:lnTo>
                    <a:pt x="425513" y="659523"/>
                  </a:lnTo>
                  <a:lnTo>
                    <a:pt x="454393" y="659523"/>
                  </a:lnTo>
                  <a:close/>
                </a:path>
                <a:path w="601345" h="913129">
                  <a:moveTo>
                    <a:pt x="456653" y="664603"/>
                  </a:moveTo>
                  <a:lnTo>
                    <a:pt x="456171" y="665873"/>
                  </a:lnTo>
                  <a:lnTo>
                    <a:pt x="456641" y="665873"/>
                  </a:lnTo>
                  <a:lnTo>
                    <a:pt x="456653" y="664603"/>
                  </a:lnTo>
                  <a:close/>
                </a:path>
                <a:path w="601345" h="913129">
                  <a:moveTo>
                    <a:pt x="457631" y="666318"/>
                  </a:moveTo>
                  <a:lnTo>
                    <a:pt x="457593" y="665873"/>
                  </a:lnTo>
                  <a:lnTo>
                    <a:pt x="456641" y="665873"/>
                  </a:lnTo>
                  <a:lnTo>
                    <a:pt x="457631" y="666318"/>
                  </a:lnTo>
                  <a:close/>
                </a:path>
                <a:path w="601345" h="913129">
                  <a:moveTo>
                    <a:pt x="465823" y="732332"/>
                  </a:moveTo>
                  <a:lnTo>
                    <a:pt x="465582" y="732180"/>
                  </a:lnTo>
                  <a:lnTo>
                    <a:pt x="465823" y="732332"/>
                  </a:lnTo>
                  <a:close/>
                </a:path>
                <a:path w="601345" h="913129">
                  <a:moveTo>
                    <a:pt x="467766" y="737882"/>
                  </a:moveTo>
                  <a:lnTo>
                    <a:pt x="466966" y="736930"/>
                  </a:lnTo>
                  <a:lnTo>
                    <a:pt x="467106" y="737362"/>
                  </a:lnTo>
                  <a:lnTo>
                    <a:pt x="467372" y="737679"/>
                  </a:lnTo>
                  <a:lnTo>
                    <a:pt x="467766" y="737882"/>
                  </a:lnTo>
                  <a:close/>
                </a:path>
                <a:path w="601345" h="913129">
                  <a:moveTo>
                    <a:pt x="470877" y="579767"/>
                  </a:moveTo>
                  <a:lnTo>
                    <a:pt x="470750" y="579437"/>
                  </a:lnTo>
                  <a:lnTo>
                    <a:pt x="470623" y="579158"/>
                  </a:lnTo>
                  <a:lnTo>
                    <a:pt x="470496" y="578866"/>
                  </a:lnTo>
                  <a:lnTo>
                    <a:pt x="470573" y="579196"/>
                  </a:lnTo>
                  <a:lnTo>
                    <a:pt x="470700" y="579475"/>
                  </a:lnTo>
                  <a:lnTo>
                    <a:pt x="470877" y="579767"/>
                  </a:lnTo>
                  <a:close/>
                </a:path>
                <a:path w="601345" h="913129">
                  <a:moveTo>
                    <a:pt x="499719" y="791464"/>
                  </a:moveTo>
                  <a:lnTo>
                    <a:pt x="499605" y="791311"/>
                  </a:lnTo>
                  <a:lnTo>
                    <a:pt x="499491" y="791159"/>
                  </a:lnTo>
                  <a:lnTo>
                    <a:pt x="499364" y="791019"/>
                  </a:lnTo>
                  <a:lnTo>
                    <a:pt x="499440" y="791197"/>
                  </a:lnTo>
                  <a:lnTo>
                    <a:pt x="499567" y="791337"/>
                  </a:lnTo>
                  <a:lnTo>
                    <a:pt x="499719" y="791464"/>
                  </a:lnTo>
                  <a:close/>
                </a:path>
                <a:path w="601345" h="913129">
                  <a:moveTo>
                    <a:pt x="502462" y="747077"/>
                  </a:moveTo>
                  <a:lnTo>
                    <a:pt x="502361" y="745883"/>
                  </a:lnTo>
                  <a:lnTo>
                    <a:pt x="502043" y="742073"/>
                  </a:lnTo>
                  <a:lnTo>
                    <a:pt x="496874" y="735723"/>
                  </a:lnTo>
                  <a:lnTo>
                    <a:pt x="495515" y="726833"/>
                  </a:lnTo>
                  <a:lnTo>
                    <a:pt x="489394" y="721753"/>
                  </a:lnTo>
                  <a:lnTo>
                    <a:pt x="490105" y="720483"/>
                  </a:lnTo>
                  <a:lnTo>
                    <a:pt x="489889" y="719213"/>
                  </a:lnTo>
                  <a:lnTo>
                    <a:pt x="488708" y="719213"/>
                  </a:lnTo>
                  <a:lnTo>
                    <a:pt x="487540" y="715403"/>
                  </a:lnTo>
                  <a:lnTo>
                    <a:pt x="484949" y="712863"/>
                  </a:lnTo>
                  <a:lnTo>
                    <a:pt x="484479" y="711593"/>
                  </a:lnTo>
                  <a:lnTo>
                    <a:pt x="483527" y="711593"/>
                  </a:lnTo>
                  <a:lnTo>
                    <a:pt x="482574" y="710323"/>
                  </a:lnTo>
                  <a:lnTo>
                    <a:pt x="482358" y="710323"/>
                  </a:lnTo>
                  <a:lnTo>
                    <a:pt x="482828" y="709053"/>
                  </a:lnTo>
                  <a:lnTo>
                    <a:pt x="480936" y="707783"/>
                  </a:lnTo>
                  <a:lnTo>
                    <a:pt x="482600" y="707783"/>
                  </a:lnTo>
                  <a:lnTo>
                    <a:pt x="478586" y="703973"/>
                  </a:lnTo>
                  <a:lnTo>
                    <a:pt x="478586" y="702703"/>
                  </a:lnTo>
                  <a:lnTo>
                    <a:pt x="476377" y="700163"/>
                  </a:lnTo>
                  <a:lnTo>
                    <a:pt x="474497" y="696353"/>
                  </a:lnTo>
                  <a:lnTo>
                    <a:pt x="472935" y="693813"/>
                  </a:lnTo>
                  <a:lnTo>
                    <a:pt x="473417" y="692543"/>
                  </a:lnTo>
                  <a:lnTo>
                    <a:pt x="471297" y="688733"/>
                  </a:lnTo>
                  <a:lnTo>
                    <a:pt x="470357" y="686193"/>
                  </a:lnTo>
                  <a:lnTo>
                    <a:pt x="463524" y="676033"/>
                  </a:lnTo>
                  <a:lnTo>
                    <a:pt x="460438" y="669683"/>
                  </a:lnTo>
                  <a:lnTo>
                    <a:pt x="459486" y="670953"/>
                  </a:lnTo>
                  <a:lnTo>
                    <a:pt x="458546" y="669683"/>
                  </a:lnTo>
                  <a:lnTo>
                    <a:pt x="459016" y="669683"/>
                  </a:lnTo>
                  <a:lnTo>
                    <a:pt x="459257" y="668413"/>
                  </a:lnTo>
                  <a:lnTo>
                    <a:pt x="459486" y="667143"/>
                  </a:lnTo>
                  <a:lnTo>
                    <a:pt x="457631" y="666318"/>
                  </a:lnTo>
                  <a:lnTo>
                    <a:pt x="457708" y="667143"/>
                  </a:lnTo>
                  <a:lnTo>
                    <a:pt x="457835" y="668413"/>
                  </a:lnTo>
                  <a:lnTo>
                    <a:pt x="456158" y="667143"/>
                  </a:lnTo>
                  <a:lnTo>
                    <a:pt x="455688" y="665873"/>
                  </a:lnTo>
                  <a:lnTo>
                    <a:pt x="455942" y="664603"/>
                  </a:lnTo>
                  <a:lnTo>
                    <a:pt x="454736" y="664603"/>
                  </a:lnTo>
                  <a:lnTo>
                    <a:pt x="455460" y="663333"/>
                  </a:lnTo>
                  <a:lnTo>
                    <a:pt x="455231" y="662063"/>
                  </a:lnTo>
                  <a:lnTo>
                    <a:pt x="455930" y="662063"/>
                  </a:lnTo>
                  <a:lnTo>
                    <a:pt x="455168" y="660793"/>
                  </a:lnTo>
                  <a:lnTo>
                    <a:pt x="426224" y="660793"/>
                  </a:lnTo>
                  <a:lnTo>
                    <a:pt x="426935" y="662063"/>
                  </a:lnTo>
                  <a:lnTo>
                    <a:pt x="425043" y="660793"/>
                  </a:lnTo>
                  <a:lnTo>
                    <a:pt x="425272" y="662063"/>
                  </a:lnTo>
                  <a:lnTo>
                    <a:pt x="426466" y="662063"/>
                  </a:lnTo>
                  <a:lnTo>
                    <a:pt x="427647" y="665873"/>
                  </a:lnTo>
                  <a:lnTo>
                    <a:pt x="429768" y="665873"/>
                  </a:lnTo>
                  <a:lnTo>
                    <a:pt x="429666" y="668413"/>
                  </a:lnTo>
                  <a:lnTo>
                    <a:pt x="429564" y="670953"/>
                  </a:lnTo>
                  <a:lnTo>
                    <a:pt x="429526" y="672223"/>
                  </a:lnTo>
                  <a:lnTo>
                    <a:pt x="431419" y="670953"/>
                  </a:lnTo>
                  <a:lnTo>
                    <a:pt x="431419" y="673493"/>
                  </a:lnTo>
                  <a:lnTo>
                    <a:pt x="433362" y="673493"/>
                  </a:lnTo>
                  <a:lnTo>
                    <a:pt x="434035" y="674763"/>
                  </a:lnTo>
                  <a:lnTo>
                    <a:pt x="434263" y="676033"/>
                  </a:lnTo>
                  <a:lnTo>
                    <a:pt x="435229" y="676033"/>
                  </a:lnTo>
                  <a:lnTo>
                    <a:pt x="437667" y="682383"/>
                  </a:lnTo>
                  <a:lnTo>
                    <a:pt x="440982" y="688733"/>
                  </a:lnTo>
                  <a:lnTo>
                    <a:pt x="444411" y="695083"/>
                  </a:lnTo>
                  <a:lnTo>
                    <a:pt x="447217" y="701433"/>
                  </a:lnTo>
                  <a:lnTo>
                    <a:pt x="450113" y="705243"/>
                  </a:lnTo>
                  <a:lnTo>
                    <a:pt x="452704" y="709053"/>
                  </a:lnTo>
                  <a:lnTo>
                    <a:pt x="454990" y="712863"/>
                  </a:lnTo>
                  <a:lnTo>
                    <a:pt x="454520" y="712863"/>
                  </a:lnTo>
                  <a:lnTo>
                    <a:pt x="456387" y="716673"/>
                  </a:lnTo>
                  <a:lnTo>
                    <a:pt x="455460" y="712863"/>
                  </a:lnTo>
                  <a:lnTo>
                    <a:pt x="456184" y="714133"/>
                  </a:lnTo>
                  <a:lnTo>
                    <a:pt x="456806" y="715403"/>
                  </a:lnTo>
                  <a:lnTo>
                    <a:pt x="457352" y="715403"/>
                  </a:lnTo>
                  <a:lnTo>
                    <a:pt x="459346" y="721753"/>
                  </a:lnTo>
                  <a:lnTo>
                    <a:pt x="462153" y="726833"/>
                  </a:lnTo>
                  <a:lnTo>
                    <a:pt x="465772" y="731913"/>
                  </a:lnTo>
                  <a:lnTo>
                    <a:pt x="469709" y="734453"/>
                  </a:lnTo>
                  <a:lnTo>
                    <a:pt x="465416" y="734453"/>
                  </a:lnTo>
                  <a:lnTo>
                    <a:pt x="468757" y="736993"/>
                  </a:lnTo>
                  <a:lnTo>
                    <a:pt x="467741" y="736993"/>
                  </a:lnTo>
                  <a:lnTo>
                    <a:pt x="470014" y="739533"/>
                  </a:lnTo>
                  <a:lnTo>
                    <a:pt x="472478" y="743343"/>
                  </a:lnTo>
                  <a:lnTo>
                    <a:pt x="475157" y="745883"/>
                  </a:lnTo>
                  <a:lnTo>
                    <a:pt x="472998" y="745883"/>
                  </a:lnTo>
                  <a:lnTo>
                    <a:pt x="476364" y="747077"/>
                  </a:lnTo>
                  <a:lnTo>
                    <a:pt x="476351" y="747369"/>
                  </a:lnTo>
                  <a:lnTo>
                    <a:pt x="476618" y="747077"/>
                  </a:lnTo>
                  <a:lnTo>
                    <a:pt x="502208" y="747077"/>
                  </a:lnTo>
                  <a:lnTo>
                    <a:pt x="502462" y="747077"/>
                  </a:lnTo>
                  <a:close/>
                </a:path>
                <a:path w="601345" h="913129">
                  <a:moveTo>
                    <a:pt x="504202" y="799223"/>
                  </a:moveTo>
                  <a:lnTo>
                    <a:pt x="504063" y="798423"/>
                  </a:lnTo>
                  <a:lnTo>
                    <a:pt x="503021" y="799223"/>
                  </a:lnTo>
                  <a:lnTo>
                    <a:pt x="504202" y="799223"/>
                  </a:lnTo>
                  <a:close/>
                </a:path>
                <a:path w="601345" h="913129">
                  <a:moveTo>
                    <a:pt x="532853" y="797953"/>
                  </a:moveTo>
                  <a:lnTo>
                    <a:pt x="530656" y="792873"/>
                  </a:lnTo>
                  <a:lnTo>
                    <a:pt x="524929" y="783983"/>
                  </a:lnTo>
                  <a:lnTo>
                    <a:pt x="513969" y="763663"/>
                  </a:lnTo>
                  <a:lnTo>
                    <a:pt x="509752" y="756043"/>
                  </a:lnTo>
                  <a:lnTo>
                    <a:pt x="508939" y="754773"/>
                  </a:lnTo>
                  <a:lnTo>
                    <a:pt x="509524" y="756043"/>
                  </a:lnTo>
                  <a:lnTo>
                    <a:pt x="507377" y="756043"/>
                  </a:lnTo>
                  <a:lnTo>
                    <a:pt x="506933" y="753503"/>
                  </a:lnTo>
                  <a:lnTo>
                    <a:pt x="507453" y="748423"/>
                  </a:lnTo>
                  <a:lnTo>
                    <a:pt x="502208" y="747077"/>
                  </a:lnTo>
                  <a:lnTo>
                    <a:pt x="476313" y="748385"/>
                  </a:lnTo>
                  <a:lnTo>
                    <a:pt x="477240" y="750963"/>
                  </a:lnTo>
                  <a:lnTo>
                    <a:pt x="476529" y="750963"/>
                  </a:lnTo>
                  <a:lnTo>
                    <a:pt x="478409" y="752233"/>
                  </a:lnTo>
                  <a:lnTo>
                    <a:pt x="477697" y="752233"/>
                  </a:lnTo>
                  <a:lnTo>
                    <a:pt x="478866" y="754773"/>
                  </a:lnTo>
                  <a:lnTo>
                    <a:pt x="482142" y="758583"/>
                  </a:lnTo>
                  <a:lnTo>
                    <a:pt x="481177" y="761123"/>
                  </a:lnTo>
                  <a:lnTo>
                    <a:pt x="485419" y="764933"/>
                  </a:lnTo>
                  <a:lnTo>
                    <a:pt x="493280" y="780173"/>
                  </a:lnTo>
                  <a:lnTo>
                    <a:pt x="494677" y="781443"/>
                  </a:lnTo>
                  <a:lnTo>
                    <a:pt x="495769" y="782713"/>
                  </a:lnTo>
                  <a:lnTo>
                    <a:pt x="496544" y="785253"/>
                  </a:lnTo>
                  <a:lnTo>
                    <a:pt x="496519" y="786523"/>
                  </a:lnTo>
                  <a:lnTo>
                    <a:pt x="497687" y="787793"/>
                  </a:lnTo>
                  <a:lnTo>
                    <a:pt x="499821" y="789063"/>
                  </a:lnTo>
                  <a:lnTo>
                    <a:pt x="500024" y="790333"/>
                  </a:lnTo>
                  <a:lnTo>
                    <a:pt x="499795" y="790333"/>
                  </a:lnTo>
                  <a:lnTo>
                    <a:pt x="500773" y="792873"/>
                  </a:lnTo>
                  <a:lnTo>
                    <a:pt x="501116" y="794143"/>
                  </a:lnTo>
                  <a:lnTo>
                    <a:pt x="502818" y="795413"/>
                  </a:lnTo>
                  <a:lnTo>
                    <a:pt x="503758" y="796683"/>
                  </a:lnTo>
                  <a:lnTo>
                    <a:pt x="503974" y="797953"/>
                  </a:lnTo>
                  <a:lnTo>
                    <a:pt x="504685" y="797953"/>
                  </a:lnTo>
                  <a:lnTo>
                    <a:pt x="532853" y="797953"/>
                  </a:lnTo>
                  <a:close/>
                </a:path>
                <a:path w="601345" h="913129">
                  <a:moveTo>
                    <a:pt x="543052" y="806259"/>
                  </a:moveTo>
                  <a:lnTo>
                    <a:pt x="541007" y="802246"/>
                  </a:lnTo>
                  <a:lnTo>
                    <a:pt x="541477" y="803694"/>
                  </a:lnTo>
                  <a:lnTo>
                    <a:pt x="542150" y="805027"/>
                  </a:lnTo>
                  <a:lnTo>
                    <a:pt x="543052" y="806259"/>
                  </a:lnTo>
                  <a:close/>
                </a:path>
                <a:path w="601345" h="913129">
                  <a:moveTo>
                    <a:pt x="544220" y="808558"/>
                  </a:moveTo>
                  <a:lnTo>
                    <a:pt x="543915" y="807758"/>
                  </a:lnTo>
                  <a:lnTo>
                    <a:pt x="543521" y="806996"/>
                  </a:lnTo>
                  <a:lnTo>
                    <a:pt x="543052" y="806259"/>
                  </a:lnTo>
                  <a:lnTo>
                    <a:pt x="544220" y="808558"/>
                  </a:lnTo>
                  <a:close/>
                </a:path>
                <a:path w="601345" h="913129">
                  <a:moveTo>
                    <a:pt x="545884" y="823353"/>
                  </a:moveTo>
                  <a:lnTo>
                    <a:pt x="544487" y="820813"/>
                  </a:lnTo>
                  <a:lnTo>
                    <a:pt x="544385" y="822083"/>
                  </a:lnTo>
                  <a:lnTo>
                    <a:pt x="544220" y="822083"/>
                  </a:lnTo>
                  <a:lnTo>
                    <a:pt x="545884" y="823353"/>
                  </a:lnTo>
                  <a:close/>
                </a:path>
                <a:path w="601345" h="913129">
                  <a:moveTo>
                    <a:pt x="547268" y="802640"/>
                  </a:moveTo>
                  <a:lnTo>
                    <a:pt x="547077" y="801344"/>
                  </a:lnTo>
                  <a:lnTo>
                    <a:pt x="546989" y="801484"/>
                  </a:lnTo>
                  <a:lnTo>
                    <a:pt x="546912" y="801649"/>
                  </a:lnTo>
                  <a:lnTo>
                    <a:pt x="546849" y="801801"/>
                  </a:lnTo>
                  <a:lnTo>
                    <a:pt x="547027" y="802068"/>
                  </a:lnTo>
                  <a:lnTo>
                    <a:pt x="547166" y="802360"/>
                  </a:lnTo>
                  <a:lnTo>
                    <a:pt x="547268" y="802640"/>
                  </a:lnTo>
                  <a:close/>
                </a:path>
                <a:path w="601345" h="913129">
                  <a:moveTo>
                    <a:pt x="547420" y="803389"/>
                  </a:moveTo>
                  <a:lnTo>
                    <a:pt x="547370" y="803021"/>
                  </a:lnTo>
                  <a:lnTo>
                    <a:pt x="547268" y="802640"/>
                  </a:lnTo>
                  <a:lnTo>
                    <a:pt x="547420" y="803783"/>
                  </a:lnTo>
                  <a:lnTo>
                    <a:pt x="547420" y="803389"/>
                  </a:lnTo>
                  <a:close/>
                </a:path>
                <a:path w="601345" h="913129">
                  <a:moveTo>
                    <a:pt x="560743" y="856335"/>
                  </a:moveTo>
                  <a:lnTo>
                    <a:pt x="560641" y="855903"/>
                  </a:lnTo>
                  <a:lnTo>
                    <a:pt x="560463" y="855103"/>
                  </a:lnTo>
                  <a:lnTo>
                    <a:pt x="560285" y="855903"/>
                  </a:lnTo>
                  <a:lnTo>
                    <a:pt x="560743" y="856335"/>
                  </a:lnTo>
                  <a:close/>
                </a:path>
                <a:path w="601345" h="913129">
                  <a:moveTo>
                    <a:pt x="562076" y="857643"/>
                  </a:moveTo>
                  <a:lnTo>
                    <a:pt x="560743" y="856335"/>
                  </a:lnTo>
                  <a:lnTo>
                    <a:pt x="561136" y="857643"/>
                  </a:lnTo>
                  <a:lnTo>
                    <a:pt x="562076" y="857643"/>
                  </a:lnTo>
                  <a:close/>
                </a:path>
                <a:path w="601345" h="913129">
                  <a:moveTo>
                    <a:pt x="567143" y="880554"/>
                  </a:moveTo>
                  <a:lnTo>
                    <a:pt x="567093" y="879233"/>
                  </a:lnTo>
                  <a:lnTo>
                    <a:pt x="566166" y="877951"/>
                  </a:lnTo>
                  <a:lnTo>
                    <a:pt x="567143" y="880554"/>
                  </a:lnTo>
                  <a:close/>
                </a:path>
                <a:path w="601345" h="913129">
                  <a:moveTo>
                    <a:pt x="570712" y="886853"/>
                  </a:moveTo>
                  <a:lnTo>
                    <a:pt x="570001" y="886853"/>
                  </a:lnTo>
                  <a:lnTo>
                    <a:pt x="570699" y="887641"/>
                  </a:lnTo>
                  <a:lnTo>
                    <a:pt x="570712" y="886853"/>
                  </a:lnTo>
                  <a:close/>
                </a:path>
                <a:path w="601345" h="913129">
                  <a:moveTo>
                    <a:pt x="573379" y="911669"/>
                  </a:moveTo>
                  <a:lnTo>
                    <a:pt x="571309" y="909840"/>
                  </a:lnTo>
                  <a:lnTo>
                    <a:pt x="571842" y="910628"/>
                  </a:lnTo>
                  <a:lnTo>
                    <a:pt x="572528" y="911250"/>
                  </a:lnTo>
                  <a:lnTo>
                    <a:pt x="573379" y="911669"/>
                  </a:lnTo>
                  <a:close/>
                </a:path>
                <a:path w="601345" h="913129">
                  <a:moveTo>
                    <a:pt x="574560" y="912723"/>
                  </a:moveTo>
                  <a:lnTo>
                    <a:pt x="574230" y="912317"/>
                  </a:lnTo>
                  <a:lnTo>
                    <a:pt x="573836" y="911961"/>
                  </a:lnTo>
                  <a:lnTo>
                    <a:pt x="573379" y="911669"/>
                  </a:lnTo>
                  <a:lnTo>
                    <a:pt x="574560" y="912723"/>
                  </a:lnTo>
                  <a:close/>
                </a:path>
                <a:path w="601345" h="913129">
                  <a:moveTo>
                    <a:pt x="574598" y="902601"/>
                  </a:moveTo>
                  <a:lnTo>
                    <a:pt x="574154" y="902093"/>
                  </a:lnTo>
                  <a:lnTo>
                    <a:pt x="573468" y="900823"/>
                  </a:lnTo>
                  <a:lnTo>
                    <a:pt x="573684" y="902093"/>
                  </a:lnTo>
                  <a:lnTo>
                    <a:pt x="574598" y="902601"/>
                  </a:lnTo>
                  <a:close/>
                </a:path>
                <a:path w="601345" h="913129">
                  <a:moveTo>
                    <a:pt x="574725" y="898144"/>
                  </a:moveTo>
                  <a:lnTo>
                    <a:pt x="574548" y="898144"/>
                  </a:lnTo>
                  <a:lnTo>
                    <a:pt x="574446" y="899553"/>
                  </a:lnTo>
                  <a:lnTo>
                    <a:pt x="574725" y="898144"/>
                  </a:lnTo>
                  <a:close/>
                </a:path>
                <a:path w="601345" h="913129">
                  <a:moveTo>
                    <a:pt x="575703" y="912253"/>
                  </a:moveTo>
                  <a:lnTo>
                    <a:pt x="575462" y="911326"/>
                  </a:lnTo>
                  <a:lnTo>
                    <a:pt x="574763" y="912253"/>
                  </a:lnTo>
                  <a:lnTo>
                    <a:pt x="575703" y="912253"/>
                  </a:lnTo>
                  <a:close/>
                </a:path>
                <a:path w="601345" h="913129">
                  <a:moveTo>
                    <a:pt x="575741" y="910983"/>
                  </a:moveTo>
                  <a:lnTo>
                    <a:pt x="575208" y="910348"/>
                  </a:lnTo>
                  <a:lnTo>
                    <a:pt x="575462" y="911326"/>
                  </a:lnTo>
                  <a:lnTo>
                    <a:pt x="575741" y="910983"/>
                  </a:lnTo>
                  <a:close/>
                </a:path>
                <a:path w="601345" h="913129">
                  <a:moveTo>
                    <a:pt x="577062" y="907999"/>
                  </a:moveTo>
                  <a:lnTo>
                    <a:pt x="576834" y="907249"/>
                  </a:lnTo>
                  <a:lnTo>
                    <a:pt x="576694" y="907491"/>
                  </a:lnTo>
                  <a:lnTo>
                    <a:pt x="576821" y="907719"/>
                  </a:lnTo>
                  <a:lnTo>
                    <a:pt x="576961" y="907846"/>
                  </a:lnTo>
                  <a:lnTo>
                    <a:pt x="577062" y="907999"/>
                  </a:lnTo>
                  <a:close/>
                </a:path>
                <a:path w="601345" h="913129">
                  <a:moveTo>
                    <a:pt x="577278" y="908659"/>
                  </a:moveTo>
                  <a:lnTo>
                    <a:pt x="577253" y="908431"/>
                  </a:lnTo>
                  <a:lnTo>
                    <a:pt x="577189" y="908215"/>
                  </a:lnTo>
                  <a:lnTo>
                    <a:pt x="577062" y="907999"/>
                  </a:lnTo>
                  <a:lnTo>
                    <a:pt x="577278" y="908659"/>
                  </a:lnTo>
                  <a:close/>
                </a:path>
                <a:path w="601345" h="913129">
                  <a:moveTo>
                    <a:pt x="578091" y="912253"/>
                  </a:moveTo>
                  <a:lnTo>
                    <a:pt x="578027" y="911326"/>
                  </a:lnTo>
                  <a:lnTo>
                    <a:pt x="577938" y="910107"/>
                  </a:lnTo>
                  <a:lnTo>
                    <a:pt x="577202" y="909713"/>
                  </a:lnTo>
                  <a:lnTo>
                    <a:pt x="576732" y="909713"/>
                  </a:lnTo>
                  <a:lnTo>
                    <a:pt x="576313" y="908443"/>
                  </a:lnTo>
                  <a:lnTo>
                    <a:pt x="576618" y="907173"/>
                  </a:lnTo>
                  <a:lnTo>
                    <a:pt x="575487" y="905903"/>
                  </a:lnTo>
                  <a:lnTo>
                    <a:pt x="573151" y="907173"/>
                  </a:lnTo>
                  <a:lnTo>
                    <a:pt x="572719" y="903706"/>
                  </a:lnTo>
                  <a:lnTo>
                    <a:pt x="571995" y="902093"/>
                  </a:lnTo>
                  <a:lnTo>
                    <a:pt x="573405" y="903363"/>
                  </a:lnTo>
                  <a:lnTo>
                    <a:pt x="573417" y="902093"/>
                  </a:lnTo>
                  <a:lnTo>
                    <a:pt x="573646" y="902093"/>
                  </a:lnTo>
                  <a:lnTo>
                    <a:pt x="573468" y="900823"/>
                  </a:lnTo>
                  <a:lnTo>
                    <a:pt x="574713" y="900823"/>
                  </a:lnTo>
                  <a:lnTo>
                    <a:pt x="575208" y="902919"/>
                  </a:lnTo>
                  <a:lnTo>
                    <a:pt x="576021" y="903363"/>
                  </a:lnTo>
                  <a:lnTo>
                    <a:pt x="575322" y="902093"/>
                  </a:lnTo>
                  <a:lnTo>
                    <a:pt x="574903" y="900823"/>
                  </a:lnTo>
                  <a:lnTo>
                    <a:pt x="574535" y="899998"/>
                  </a:lnTo>
                  <a:lnTo>
                    <a:pt x="574408" y="899718"/>
                  </a:lnTo>
                  <a:lnTo>
                    <a:pt x="574332" y="899553"/>
                  </a:lnTo>
                  <a:lnTo>
                    <a:pt x="573697" y="898144"/>
                  </a:lnTo>
                  <a:lnTo>
                    <a:pt x="574484" y="898144"/>
                  </a:lnTo>
                  <a:lnTo>
                    <a:pt x="572617" y="897013"/>
                  </a:lnTo>
                  <a:lnTo>
                    <a:pt x="574078" y="894473"/>
                  </a:lnTo>
                  <a:lnTo>
                    <a:pt x="570293" y="894473"/>
                  </a:lnTo>
                  <a:lnTo>
                    <a:pt x="571284" y="891933"/>
                  </a:lnTo>
                  <a:lnTo>
                    <a:pt x="572681" y="893203"/>
                  </a:lnTo>
                  <a:lnTo>
                    <a:pt x="571779" y="891933"/>
                  </a:lnTo>
                  <a:lnTo>
                    <a:pt x="572490" y="891933"/>
                  </a:lnTo>
                  <a:lnTo>
                    <a:pt x="570001" y="886853"/>
                  </a:lnTo>
                  <a:lnTo>
                    <a:pt x="569531" y="886853"/>
                  </a:lnTo>
                  <a:lnTo>
                    <a:pt x="569302" y="885583"/>
                  </a:lnTo>
                  <a:lnTo>
                    <a:pt x="569569" y="885583"/>
                  </a:lnTo>
                  <a:lnTo>
                    <a:pt x="567486" y="883043"/>
                  </a:lnTo>
                  <a:lnTo>
                    <a:pt x="568680" y="881773"/>
                  </a:lnTo>
                  <a:lnTo>
                    <a:pt x="567804" y="879233"/>
                  </a:lnTo>
                  <a:lnTo>
                    <a:pt x="567156" y="880554"/>
                  </a:lnTo>
                  <a:lnTo>
                    <a:pt x="566547" y="881773"/>
                  </a:lnTo>
                  <a:lnTo>
                    <a:pt x="565670" y="879233"/>
                  </a:lnTo>
                  <a:lnTo>
                    <a:pt x="566166" y="877951"/>
                  </a:lnTo>
                  <a:lnTo>
                    <a:pt x="565251" y="876693"/>
                  </a:lnTo>
                  <a:lnTo>
                    <a:pt x="566635" y="876693"/>
                  </a:lnTo>
                  <a:lnTo>
                    <a:pt x="563753" y="869073"/>
                  </a:lnTo>
                  <a:lnTo>
                    <a:pt x="565061" y="863993"/>
                  </a:lnTo>
                  <a:lnTo>
                    <a:pt x="561009" y="857643"/>
                  </a:lnTo>
                  <a:lnTo>
                    <a:pt x="560197" y="856335"/>
                  </a:lnTo>
                  <a:lnTo>
                    <a:pt x="560285" y="855903"/>
                  </a:lnTo>
                  <a:lnTo>
                    <a:pt x="558139" y="853833"/>
                  </a:lnTo>
                  <a:lnTo>
                    <a:pt x="559866" y="850023"/>
                  </a:lnTo>
                  <a:lnTo>
                    <a:pt x="557974" y="846213"/>
                  </a:lnTo>
                  <a:lnTo>
                    <a:pt x="557339" y="844943"/>
                  </a:lnTo>
                  <a:lnTo>
                    <a:pt x="556615" y="846213"/>
                  </a:lnTo>
                  <a:lnTo>
                    <a:pt x="555332" y="838593"/>
                  </a:lnTo>
                  <a:lnTo>
                    <a:pt x="550011" y="832243"/>
                  </a:lnTo>
                  <a:lnTo>
                    <a:pt x="547535" y="825893"/>
                  </a:lnTo>
                  <a:lnTo>
                    <a:pt x="547039" y="824623"/>
                  </a:lnTo>
                  <a:lnTo>
                    <a:pt x="547014" y="825893"/>
                  </a:lnTo>
                  <a:lnTo>
                    <a:pt x="545833" y="824623"/>
                  </a:lnTo>
                  <a:lnTo>
                    <a:pt x="544918" y="823353"/>
                  </a:lnTo>
                  <a:lnTo>
                    <a:pt x="543979" y="823353"/>
                  </a:lnTo>
                  <a:lnTo>
                    <a:pt x="544220" y="822083"/>
                  </a:lnTo>
                  <a:lnTo>
                    <a:pt x="542086" y="817003"/>
                  </a:lnTo>
                  <a:lnTo>
                    <a:pt x="538581" y="809383"/>
                  </a:lnTo>
                  <a:lnTo>
                    <a:pt x="534492" y="801763"/>
                  </a:lnTo>
                  <a:lnTo>
                    <a:pt x="533057" y="798423"/>
                  </a:lnTo>
                  <a:lnTo>
                    <a:pt x="504698" y="798423"/>
                  </a:lnTo>
                  <a:lnTo>
                    <a:pt x="504736" y="799223"/>
                  </a:lnTo>
                  <a:lnTo>
                    <a:pt x="504812" y="801763"/>
                  </a:lnTo>
                  <a:lnTo>
                    <a:pt x="504863" y="803033"/>
                  </a:lnTo>
                  <a:lnTo>
                    <a:pt x="511746" y="815733"/>
                  </a:lnTo>
                  <a:lnTo>
                    <a:pt x="516712" y="824623"/>
                  </a:lnTo>
                  <a:lnTo>
                    <a:pt x="522135" y="834783"/>
                  </a:lnTo>
                  <a:lnTo>
                    <a:pt x="541299" y="867803"/>
                  </a:lnTo>
                  <a:lnTo>
                    <a:pt x="562521" y="899553"/>
                  </a:lnTo>
                  <a:lnTo>
                    <a:pt x="571271" y="909713"/>
                  </a:lnTo>
                  <a:lnTo>
                    <a:pt x="572452" y="909713"/>
                  </a:lnTo>
                  <a:lnTo>
                    <a:pt x="574078" y="910983"/>
                  </a:lnTo>
                  <a:lnTo>
                    <a:pt x="574573" y="909713"/>
                  </a:lnTo>
                  <a:lnTo>
                    <a:pt x="574941" y="910107"/>
                  </a:lnTo>
                  <a:lnTo>
                    <a:pt x="575208" y="910348"/>
                  </a:lnTo>
                  <a:lnTo>
                    <a:pt x="575144" y="910107"/>
                  </a:lnTo>
                  <a:lnTo>
                    <a:pt x="575043" y="909713"/>
                  </a:lnTo>
                  <a:lnTo>
                    <a:pt x="578091" y="912253"/>
                  </a:lnTo>
                  <a:close/>
                </a:path>
                <a:path w="601345" h="913129">
                  <a:moveTo>
                    <a:pt x="578383" y="910348"/>
                  </a:moveTo>
                  <a:lnTo>
                    <a:pt x="577913" y="909713"/>
                  </a:lnTo>
                  <a:lnTo>
                    <a:pt x="577938" y="910107"/>
                  </a:lnTo>
                  <a:lnTo>
                    <a:pt x="578383" y="910348"/>
                  </a:lnTo>
                  <a:close/>
                </a:path>
                <a:path w="601345" h="913129">
                  <a:moveTo>
                    <a:pt x="579551" y="910983"/>
                  </a:moveTo>
                  <a:lnTo>
                    <a:pt x="578383" y="910348"/>
                  </a:lnTo>
                  <a:lnTo>
                    <a:pt x="578840" y="910983"/>
                  </a:lnTo>
                  <a:lnTo>
                    <a:pt x="579551" y="910983"/>
                  </a:lnTo>
                  <a:close/>
                </a:path>
                <a:path w="601345" h="913129">
                  <a:moveTo>
                    <a:pt x="586651" y="17462"/>
                  </a:moveTo>
                  <a:lnTo>
                    <a:pt x="586562" y="17018"/>
                  </a:lnTo>
                  <a:lnTo>
                    <a:pt x="586359" y="16586"/>
                  </a:lnTo>
                  <a:lnTo>
                    <a:pt x="586409" y="17043"/>
                  </a:lnTo>
                  <a:lnTo>
                    <a:pt x="586498" y="17500"/>
                  </a:lnTo>
                  <a:lnTo>
                    <a:pt x="586638" y="17945"/>
                  </a:lnTo>
                  <a:lnTo>
                    <a:pt x="586651" y="17462"/>
                  </a:lnTo>
                  <a:close/>
                </a:path>
                <a:path w="601345" h="913129">
                  <a:moveTo>
                    <a:pt x="587197" y="0"/>
                  </a:moveTo>
                  <a:lnTo>
                    <a:pt x="587019" y="127"/>
                  </a:lnTo>
                  <a:lnTo>
                    <a:pt x="586943" y="444"/>
                  </a:lnTo>
                  <a:lnTo>
                    <a:pt x="587032" y="723"/>
                  </a:lnTo>
                  <a:lnTo>
                    <a:pt x="587184" y="977"/>
                  </a:lnTo>
                  <a:lnTo>
                    <a:pt x="587197" y="0"/>
                  </a:lnTo>
                  <a:close/>
                </a:path>
                <a:path w="601345" h="913129">
                  <a:moveTo>
                    <a:pt x="587273" y="21031"/>
                  </a:moveTo>
                  <a:lnTo>
                    <a:pt x="587006" y="19316"/>
                  </a:lnTo>
                  <a:lnTo>
                    <a:pt x="587070" y="21031"/>
                  </a:lnTo>
                  <a:lnTo>
                    <a:pt x="587209" y="21043"/>
                  </a:lnTo>
                  <a:close/>
                </a:path>
                <a:path w="601345" h="913129">
                  <a:moveTo>
                    <a:pt x="587324" y="9855"/>
                  </a:moveTo>
                  <a:lnTo>
                    <a:pt x="587311" y="9677"/>
                  </a:lnTo>
                  <a:lnTo>
                    <a:pt x="587286" y="9842"/>
                  </a:lnTo>
                  <a:lnTo>
                    <a:pt x="587260" y="9982"/>
                  </a:lnTo>
                  <a:lnTo>
                    <a:pt x="587209" y="10185"/>
                  </a:lnTo>
                  <a:lnTo>
                    <a:pt x="587286" y="10020"/>
                  </a:lnTo>
                  <a:lnTo>
                    <a:pt x="587324" y="9855"/>
                  </a:lnTo>
                  <a:close/>
                </a:path>
                <a:path w="601345" h="913129">
                  <a:moveTo>
                    <a:pt x="587514" y="8953"/>
                  </a:moveTo>
                  <a:lnTo>
                    <a:pt x="587476" y="8229"/>
                  </a:lnTo>
                  <a:lnTo>
                    <a:pt x="587235" y="7518"/>
                  </a:lnTo>
                  <a:lnTo>
                    <a:pt x="587260" y="8191"/>
                  </a:lnTo>
                  <a:lnTo>
                    <a:pt x="587349" y="9093"/>
                  </a:lnTo>
                  <a:lnTo>
                    <a:pt x="587311" y="9677"/>
                  </a:lnTo>
                  <a:lnTo>
                    <a:pt x="587514" y="8953"/>
                  </a:lnTo>
                  <a:close/>
                </a:path>
                <a:path w="601345" h="913129">
                  <a:moveTo>
                    <a:pt x="589838" y="27279"/>
                  </a:moveTo>
                  <a:lnTo>
                    <a:pt x="589521" y="26581"/>
                  </a:lnTo>
                  <a:lnTo>
                    <a:pt x="589508" y="26809"/>
                  </a:lnTo>
                  <a:lnTo>
                    <a:pt x="589838" y="27279"/>
                  </a:lnTo>
                  <a:close/>
                </a:path>
                <a:path w="601345" h="913129">
                  <a:moveTo>
                    <a:pt x="591781" y="61302"/>
                  </a:moveTo>
                  <a:lnTo>
                    <a:pt x="591350" y="60858"/>
                  </a:lnTo>
                  <a:lnTo>
                    <a:pt x="591070" y="60706"/>
                  </a:lnTo>
                  <a:lnTo>
                    <a:pt x="590880" y="60706"/>
                  </a:lnTo>
                  <a:lnTo>
                    <a:pt x="590943" y="61264"/>
                  </a:lnTo>
                  <a:lnTo>
                    <a:pt x="591146" y="61620"/>
                  </a:lnTo>
                  <a:lnTo>
                    <a:pt x="591781" y="61302"/>
                  </a:lnTo>
                  <a:close/>
                </a:path>
                <a:path w="601345" h="913129">
                  <a:moveTo>
                    <a:pt x="593166" y="88417"/>
                  </a:moveTo>
                  <a:lnTo>
                    <a:pt x="592899" y="87604"/>
                  </a:lnTo>
                  <a:lnTo>
                    <a:pt x="592582" y="87007"/>
                  </a:lnTo>
                  <a:lnTo>
                    <a:pt x="592594" y="87134"/>
                  </a:lnTo>
                  <a:lnTo>
                    <a:pt x="593166" y="88417"/>
                  </a:lnTo>
                  <a:close/>
                </a:path>
                <a:path w="601345" h="913129">
                  <a:moveTo>
                    <a:pt x="598284" y="131940"/>
                  </a:moveTo>
                  <a:lnTo>
                    <a:pt x="598068" y="131572"/>
                  </a:lnTo>
                  <a:lnTo>
                    <a:pt x="597916" y="131508"/>
                  </a:lnTo>
                  <a:lnTo>
                    <a:pt x="597928" y="131838"/>
                  </a:lnTo>
                  <a:lnTo>
                    <a:pt x="598081" y="132003"/>
                  </a:lnTo>
                  <a:lnTo>
                    <a:pt x="598284" y="131940"/>
                  </a:lnTo>
                  <a:close/>
                </a:path>
                <a:path w="601345" h="913129">
                  <a:moveTo>
                    <a:pt x="601103" y="162331"/>
                  </a:moveTo>
                  <a:lnTo>
                    <a:pt x="601091" y="161874"/>
                  </a:lnTo>
                  <a:lnTo>
                    <a:pt x="600951" y="161455"/>
                  </a:lnTo>
                  <a:lnTo>
                    <a:pt x="600671" y="161086"/>
                  </a:lnTo>
                  <a:lnTo>
                    <a:pt x="600722" y="161531"/>
                  </a:lnTo>
                  <a:lnTo>
                    <a:pt x="600875" y="161950"/>
                  </a:lnTo>
                  <a:lnTo>
                    <a:pt x="601103" y="162331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217536" y="8721242"/>
              <a:ext cx="1067435" cy="845819"/>
            </a:xfrm>
            <a:custGeom>
              <a:avLst/>
              <a:gdLst/>
              <a:ahLst/>
              <a:cxnLst/>
              <a:rect l="l" t="t" r="r" b="b"/>
              <a:pathLst>
                <a:path w="1067434" h="845820">
                  <a:moveTo>
                    <a:pt x="1638" y="211632"/>
                  </a:moveTo>
                  <a:lnTo>
                    <a:pt x="1333" y="212090"/>
                  </a:lnTo>
                  <a:lnTo>
                    <a:pt x="787" y="214630"/>
                  </a:lnTo>
                  <a:lnTo>
                    <a:pt x="1638" y="211632"/>
                  </a:lnTo>
                  <a:close/>
                </a:path>
                <a:path w="1067434" h="845820">
                  <a:moveTo>
                    <a:pt x="2273" y="210629"/>
                  </a:moveTo>
                  <a:lnTo>
                    <a:pt x="1917" y="210629"/>
                  </a:lnTo>
                  <a:lnTo>
                    <a:pt x="1765" y="211429"/>
                  </a:lnTo>
                  <a:lnTo>
                    <a:pt x="2273" y="210629"/>
                  </a:lnTo>
                  <a:close/>
                </a:path>
                <a:path w="1067434" h="845820">
                  <a:moveTo>
                    <a:pt x="4000" y="209905"/>
                  </a:moveTo>
                  <a:lnTo>
                    <a:pt x="3937" y="209550"/>
                  </a:lnTo>
                  <a:lnTo>
                    <a:pt x="3225" y="209550"/>
                  </a:lnTo>
                  <a:lnTo>
                    <a:pt x="2324" y="210629"/>
                  </a:lnTo>
                  <a:lnTo>
                    <a:pt x="4000" y="209905"/>
                  </a:lnTo>
                  <a:close/>
                </a:path>
                <a:path w="1067434" h="845820">
                  <a:moveTo>
                    <a:pt x="4800" y="209550"/>
                  </a:moveTo>
                  <a:lnTo>
                    <a:pt x="4000" y="209905"/>
                  </a:lnTo>
                  <a:lnTo>
                    <a:pt x="4114" y="210629"/>
                  </a:lnTo>
                  <a:lnTo>
                    <a:pt x="4368" y="212090"/>
                  </a:lnTo>
                  <a:lnTo>
                    <a:pt x="4737" y="211429"/>
                  </a:lnTo>
                  <a:lnTo>
                    <a:pt x="4800" y="209550"/>
                  </a:lnTo>
                  <a:close/>
                </a:path>
                <a:path w="1067434" h="845820">
                  <a:moveTo>
                    <a:pt x="8775" y="200914"/>
                  </a:moveTo>
                  <a:lnTo>
                    <a:pt x="3721" y="207010"/>
                  </a:lnTo>
                  <a:lnTo>
                    <a:pt x="8229" y="203682"/>
                  </a:lnTo>
                  <a:lnTo>
                    <a:pt x="8026" y="203149"/>
                  </a:lnTo>
                  <a:lnTo>
                    <a:pt x="8115" y="202844"/>
                  </a:lnTo>
                  <a:lnTo>
                    <a:pt x="8369" y="201930"/>
                  </a:lnTo>
                  <a:lnTo>
                    <a:pt x="8534" y="201587"/>
                  </a:lnTo>
                  <a:lnTo>
                    <a:pt x="8775" y="200914"/>
                  </a:lnTo>
                  <a:close/>
                </a:path>
                <a:path w="1067434" h="845820">
                  <a:moveTo>
                    <a:pt x="17208" y="192976"/>
                  </a:moveTo>
                  <a:lnTo>
                    <a:pt x="15608" y="195821"/>
                  </a:lnTo>
                  <a:lnTo>
                    <a:pt x="16040" y="195580"/>
                  </a:lnTo>
                  <a:lnTo>
                    <a:pt x="17208" y="192976"/>
                  </a:lnTo>
                  <a:close/>
                </a:path>
                <a:path w="1067434" h="845820">
                  <a:moveTo>
                    <a:pt x="55422" y="146050"/>
                  </a:moveTo>
                  <a:lnTo>
                    <a:pt x="54698" y="146050"/>
                  </a:lnTo>
                  <a:lnTo>
                    <a:pt x="55105" y="144780"/>
                  </a:lnTo>
                  <a:lnTo>
                    <a:pt x="52514" y="147320"/>
                  </a:lnTo>
                  <a:lnTo>
                    <a:pt x="52590" y="148043"/>
                  </a:lnTo>
                  <a:lnTo>
                    <a:pt x="52755" y="148501"/>
                  </a:lnTo>
                  <a:lnTo>
                    <a:pt x="55422" y="146050"/>
                  </a:lnTo>
                  <a:close/>
                </a:path>
                <a:path w="1067434" h="845820">
                  <a:moveTo>
                    <a:pt x="56324" y="158750"/>
                  </a:moveTo>
                  <a:lnTo>
                    <a:pt x="56019" y="158153"/>
                  </a:lnTo>
                  <a:lnTo>
                    <a:pt x="55918" y="157848"/>
                  </a:lnTo>
                  <a:lnTo>
                    <a:pt x="53771" y="161290"/>
                  </a:lnTo>
                  <a:lnTo>
                    <a:pt x="56324" y="158750"/>
                  </a:lnTo>
                  <a:close/>
                </a:path>
                <a:path w="1067434" h="845820">
                  <a:moveTo>
                    <a:pt x="56934" y="156210"/>
                  </a:moveTo>
                  <a:lnTo>
                    <a:pt x="55854" y="157480"/>
                  </a:lnTo>
                  <a:lnTo>
                    <a:pt x="55918" y="157848"/>
                  </a:lnTo>
                  <a:lnTo>
                    <a:pt x="56934" y="156210"/>
                  </a:lnTo>
                  <a:close/>
                </a:path>
                <a:path w="1067434" h="845820">
                  <a:moveTo>
                    <a:pt x="65112" y="134277"/>
                  </a:moveTo>
                  <a:lnTo>
                    <a:pt x="63919" y="134620"/>
                  </a:lnTo>
                  <a:lnTo>
                    <a:pt x="64973" y="134620"/>
                  </a:lnTo>
                  <a:lnTo>
                    <a:pt x="65112" y="134277"/>
                  </a:lnTo>
                  <a:close/>
                </a:path>
                <a:path w="1067434" h="845820">
                  <a:moveTo>
                    <a:pt x="65417" y="131635"/>
                  </a:moveTo>
                  <a:lnTo>
                    <a:pt x="64516" y="132448"/>
                  </a:lnTo>
                  <a:lnTo>
                    <a:pt x="64643" y="132435"/>
                  </a:lnTo>
                  <a:lnTo>
                    <a:pt x="64846" y="132549"/>
                  </a:lnTo>
                  <a:lnTo>
                    <a:pt x="65087" y="132270"/>
                  </a:lnTo>
                  <a:lnTo>
                    <a:pt x="65278" y="131965"/>
                  </a:lnTo>
                  <a:lnTo>
                    <a:pt x="65417" y="131635"/>
                  </a:lnTo>
                  <a:close/>
                </a:path>
                <a:path w="1067434" h="845820">
                  <a:moveTo>
                    <a:pt x="68872" y="144780"/>
                  </a:moveTo>
                  <a:lnTo>
                    <a:pt x="68338" y="145224"/>
                  </a:lnTo>
                  <a:lnTo>
                    <a:pt x="67703" y="146050"/>
                  </a:lnTo>
                  <a:lnTo>
                    <a:pt x="68872" y="144780"/>
                  </a:lnTo>
                  <a:close/>
                </a:path>
                <a:path w="1067434" h="845820">
                  <a:moveTo>
                    <a:pt x="71361" y="125730"/>
                  </a:moveTo>
                  <a:lnTo>
                    <a:pt x="70535" y="125730"/>
                  </a:lnTo>
                  <a:lnTo>
                    <a:pt x="70040" y="127000"/>
                  </a:lnTo>
                  <a:lnTo>
                    <a:pt x="70815" y="124460"/>
                  </a:lnTo>
                  <a:lnTo>
                    <a:pt x="68186" y="128270"/>
                  </a:lnTo>
                  <a:lnTo>
                    <a:pt x="70472" y="127000"/>
                  </a:lnTo>
                  <a:lnTo>
                    <a:pt x="71361" y="125730"/>
                  </a:lnTo>
                  <a:close/>
                </a:path>
                <a:path w="1067434" h="845820">
                  <a:moveTo>
                    <a:pt x="72263" y="141871"/>
                  </a:moveTo>
                  <a:lnTo>
                    <a:pt x="62090" y="141871"/>
                  </a:lnTo>
                  <a:lnTo>
                    <a:pt x="60845" y="143510"/>
                  </a:lnTo>
                  <a:lnTo>
                    <a:pt x="60147" y="143510"/>
                  </a:lnTo>
                  <a:lnTo>
                    <a:pt x="60858" y="141871"/>
                  </a:lnTo>
                  <a:lnTo>
                    <a:pt x="61252" y="140970"/>
                  </a:lnTo>
                  <a:lnTo>
                    <a:pt x="61798" y="139700"/>
                  </a:lnTo>
                  <a:lnTo>
                    <a:pt x="57251" y="143510"/>
                  </a:lnTo>
                  <a:lnTo>
                    <a:pt x="56972" y="143510"/>
                  </a:lnTo>
                  <a:lnTo>
                    <a:pt x="56375" y="144780"/>
                  </a:lnTo>
                  <a:lnTo>
                    <a:pt x="59550" y="142240"/>
                  </a:lnTo>
                  <a:lnTo>
                    <a:pt x="58724" y="143510"/>
                  </a:lnTo>
                  <a:lnTo>
                    <a:pt x="57594" y="144780"/>
                  </a:lnTo>
                  <a:lnTo>
                    <a:pt x="56248" y="146050"/>
                  </a:lnTo>
                  <a:lnTo>
                    <a:pt x="55422" y="146050"/>
                  </a:lnTo>
                  <a:lnTo>
                    <a:pt x="53759" y="148501"/>
                  </a:lnTo>
                  <a:lnTo>
                    <a:pt x="53035" y="148501"/>
                  </a:lnTo>
                  <a:lnTo>
                    <a:pt x="51257" y="151130"/>
                  </a:lnTo>
                  <a:lnTo>
                    <a:pt x="50927" y="151130"/>
                  </a:lnTo>
                  <a:lnTo>
                    <a:pt x="51206" y="148501"/>
                  </a:lnTo>
                  <a:lnTo>
                    <a:pt x="49885" y="148501"/>
                  </a:lnTo>
                  <a:lnTo>
                    <a:pt x="45466" y="153670"/>
                  </a:lnTo>
                  <a:lnTo>
                    <a:pt x="48183" y="152400"/>
                  </a:lnTo>
                  <a:lnTo>
                    <a:pt x="46482" y="154940"/>
                  </a:lnTo>
                  <a:lnTo>
                    <a:pt x="47942" y="153670"/>
                  </a:lnTo>
                  <a:lnTo>
                    <a:pt x="49784" y="152400"/>
                  </a:lnTo>
                  <a:lnTo>
                    <a:pt x="51625" y="151130"/>
                  </a:lnTo>
                  <a:lnTo>
                    <a:pt x="48412" y="154940"/>
                  </a:lnTo>
                  <a:lnTo>
                    <a:pt x="48247" y="154940"/>
                  </a:lnTo>
                  <a:lnTo>
                    <a:pt x="46723" y="157480"/>
                  </a:lnTo>
                  <a:lnTo>
                    <a:pt x="45224" y="158750"/>
                  </a:lnTo>
                  <a:lnTo>
                    <a:pt x="45504" y="158750"/>
                  </a:lnTo>
                  <a:lnTo>
                    <a:pt x="45377" y="160020"/>
                  </a:lnTo>
                  <a:lnTo>
                    <a:pt x="44005" y="160020"/>
                  </a:lnTo>
                  <a:lnTo>
                    <a:pt x="43091" y="161290"/>
                  </a:lnTo>
                  <a:lnTo>
                    <a:pt x="42760" y="161290"/>
                  </a:lnTo>
                  <a:lnTo>
                    <a:pt x="40373" y="163830"/>
                  </a:lnTo>
                  <a:lnTo>
                    <a:pt x="41071" y="163830"/>
                  </a:lnTo>
                  <a:lnTo>
                    <a:pt x="41046" y="165100"/>
                  </a:lnTo>
                  <a:lnTo>
                    <a:pt x="39763" y="166370"/>
                  </a:lnTo>
                  <a:lnTo>
                    <a:pt x="39039" y="166370"/>
                  </a:lnTo>
                  <a:lnTo>
                    <a:pt x="39077" y="165100"/>
                  </a:lnTo>
                  <a:lnTo>
                    <a:pt x="37058" y="167640"/>
                  </a:lnTo>
                  <a:lnTo>
                    <a:pt x="34074" y="171450"/>
                  </a:lnTo>
                  <a:lnTo>
                    <a:pt x="32994" y="172224"/>
                  </a:lnTo>
                  <a:lnTo>
                    <a:pt x="32994" y="172720"/>
                  </a:lnTo>
                  <a:lnTo>
                    <a:pt x="32258" y="175260"/>
                  </a:lnTo>
                  <a:lnTo>
                    <a:pt x="31203" y="175260"/>
                  </a:lnTo>
                  <a:lnTo>
                    <a:pt x="32994" y="172720"/>
                  </a:lnTo>
                  <a:lnTo>
                    <a:pt x="32994" y="172224"/>
                  </a:lnTo>
                  <a:lnTo>
                    <a:pt x="32283" y="172720"/>
                  </a:lnTo>
                  <a:lnTo>
                    <a:pt x="30962" y="175260"/>
                  </a:lnTo>
                  <a:lnTo>
                    <a:pt x="30327" y="175260"/>
                  </a:lnTo>
                  <a:lnTo>
                    <a:pt x="28105" y="177800"/>
                  </a:lnTo>
                  <a:lnTo>
                    <a:pt x="23876" y="184150"/>
                  </a:lnTo>
                  <a:lnTo>
                    <a:pt x="21805" y="186690"/>
                  </a:lnTo>
                  <a:lnTo>
                    <a:pt x="19989" y="189230"/>
                  </a:lnTo>
                  <a:lnTo>
                    <a:pt x="22618" y="189230"/>
                  </a:lnTo>
                  <a:lnTo>
                    <a:pt x="19215" y="191693"/>
                  </a:lnTo>
                  <a:lnTo>
                    <a:pt x="19062" y="191693"/>
                  </a:lnTo>
                  <a:lnTo>
                    <a:pt x="19494" y="192430"/>
                  </a:lnTo>
                  <a:lnTo>
                    <a:pt x="19862" y="192976"/>
                  </a:lnTo>
                  <a:lnTo>
                    <a:pt x="19494" y="192430"/>
                  </a:lnTo>
                  <a:lnTo>
                    <a:pt x="15036" y="196850"/>
                  </a:lnTo>
                  <a:lnTo>
                    <a:pt x="15608" y="195821"/>
                  </a:lnTo>
                  <a:lnTo>
                    <a:pt x="13804" y="196850"/>
                  </a:lnTo>
                  <a:lnTo>
                    <a:pt x="17792" y="191693"/>
                  </a:lnTo>
                  <a:lnTo>
                    <a:pt x="17526" y="192430"/>
                  </a:lnTo>
                  <a:lnTo>
                    <a:pt x="18313" y="191020"/>
                  </a:lnTo>
                  <a:lnTo>
                    <a:pt x="18707" y="190500"/>
                  </a:lnTo>
                  <a:lnTo>
                    <a:pt x="15646" y="191693"/>
                  </a:lnTo>
                  <a:lnTo>
                    <a:pt x="15481" y="191693"/>
                  </a:lnTo>
                  <a:lnTo>
                    <a:pt x="13233" y="195580"/>
                  </a:lnTo>
                  <a:lnTo>
                    <a:pt x="13258" y="195821"/>
                  </a:lnTo>
                  <a:lnTo>
                    <a:pt x="13373" y="196850"/>
                  </a:lnTo>
                  <a:lnTo>
                    <a:pt x="13500" y="198120"/>
                  </a:lnTo>
                  <a:lnTo>
                    <a:pt x="10261" y="201930"/>
                  </a:lnTo>
                  <a:lnTo>
                    <a:pt x="10147" y="200660"/>
                  </a:lnTo>
                  <a:lnTo>
                    <a:pt x="10020" y="199390"/>
                  </a:lnTo>
                  <a:lnTo>
                    <a:pt x="8966" y="203149"/>
                  </a:lnTo>
                  <a:lnTo>
                    <a:pt x="8229" y="203682"/>
                  </a:lnTo>
                  <a:lnTo>
                    <a:pt x="8483" y="204216"/>
                  </a:lnTo>
                  <a:lnTo>
                    <a:pt x="8699" y="203860"/>
                  </a:lnTo>
                  <a:lnTo>
                    <a:pt x="8674" y="204216"/>
                  </a:lnTo>
                  <a:lnTo>
                    <a:pt x="8597" y="204470"/>
                  </a:lnTo>
                  <a:lnTo>
                    <a:pt x="8483" y="204216"/>
                  </a:lnTo>
                  <a:lnTo>
                    <a:pt x="8356" y="204470"/>
                  </a:lnTo>
                  <a:lnTo>
                    <a:pt x="7137" y="207010"/>
                  </a:lnTo>
                  <a:lnTo>
                    <a:pt x="4737" y="211429"/>
                  </a:lnTo>
                  <a:lnTo>
                    <a:pt x="4711" y="212090"/>
                  </a:lnTo>
                  <a:lnTo>
                    <a:pt x="4368" y="212090"/>
                  </a:lnTo>
                  <a:lnTo>
                    <a:pt x="2108" y="212090"/>
                  </a:lnTo>
                  <a:lnTo>
                    <a:pt x="266" y="217170"/>
                  </a:lnTo>
                  <a:lnTo>
                    <a:pt x="0" y="219710"/>
                  </a:lnTo>
                  <a:lnTo>
                    <a:pt x="5549" y="214630"/>
                  </a:lnTo>
                  <a:lnTo>
                    <a:pt x="2946" y="214630"/>
                  </a:lnTo>
                  <a:lnTo>
                    <a:pt x="8623" y="210629"/>
                  </a:lnTo>
                  <a:lnTo>
                    <a:pt x="8356" y="210629"/>
                  </a:lnTo>
                  <a:lnTo>
                    <a:pt x="8470" y="209550"/>
                  </a:lnTo>
                  <a:lnTo>
                    <a:pt x="7188" y="208280"/>
                  </a:lnTo>
                  <a:lnTo>
                    <a:pt x="10045" y="205740"/>
                  </a:lnTo>
                  <a:lnTo>
                    <a:pt x="9118" y="208280"/>
                  </a:lnTo>
                  <a:lnTo>
                    <a:pt x="10782" y="205740"/>
                  </a:lnTo>
                  <a:lnTo>
                    <a:pt x="10274" y="205740"/>
                  </a:lnTo>
                  <a:lnTo>
                    <a:pt x="11531" y="204470"/>
                  </a:lnTo>
                  <a:lnTo>
                    <a:pt x="12319" y="203682"/>
                  </a:lnTo>
                  <a:lnTo>
                    <a:pt x="12827" y="203149"/>
                  </a:lnTo>
                  <a:lnTo>
                    <a:pt x="12928" y="202844"/>
                  </a:lnTo>
                  <a:lnTo>
                    <a:pt x="13258" y="201930"/>
                  </a:lnTo>
                  <a:lnTo>
                    <a:pt x="14465" y="201930"/>
                  </a:lnTo>
                  <a:lnTo>
                    <a:pt x="13360" y="204470"/>
                  </a:lnTo>
                  <a:lnTo>
                    <a:pt x="16065" y="201930"/>
                  </a:lnTo>
                  <a:lnTo>
                    <a:pt x="15849" y="201587"/>
                  </a:lnTo>
                  <a:lnTo>
                    <a:pt x="15697" y="201930"/>
                  </a:lnTo>
                  <a:lnTo>
                    <a:pt x="15760" y="201587"/>
                  </a:lnTo>
                  <a:lnTo>
                    <a:pt x="14960" y="200660"/>
                  </a:lnTo>
                  <a:lnTo>
                    <a:pt x="16154" y="199390"/>
                  </a:lnTo>
                  <a:lnTo>
                    <a:pt x="15963" y="200418"/>
                  </a:lnTo>
                  <a:lnTo>
                    <a:pt x="15849" y="201587"/>
                  </a:lnTo>
                  <a:lnTo>
                    <a:pt x="16802" y="199390"/>
                  </a:lnTo>
                  <a:lnTo>
                    <a:pt x="17360" y="198120"/>
                  </a:lnTo>
                  <a:lnTo>
                    <a:pt x="17081" y="200660"/>
                  </a:lnTo>
                  <a:lnTo>
                    <a:pt x="18948" y="199390"/>
                  </a:lnTo>
                  <a:lnTo>
                    <a:pt x="16700" y="202844"/>
                  </a:lnTo>
                  <a:lnTo>
                    <a:pt x="16535" y="203149"/>
                  </a:lnTo>
                  <a:lnTo>
                    <a:pt x="21082" y="199390"/>
                  </a:lnTo>
                  <a:lnTo>
                    <a:pt x="20967" y="198120"/>
                  </a:lnTo>
                  <a:lnTo>
                    <a:pt x="20853" y="196850"/>
                  </a:lnTo>
                  <a:lnTo>
                    <a:pt x="20726" y="195580"/>
                  </a:lnTo>
                  <a:lnTo>
                    <a:pt x="22161" y="192976"/>
                  </a:lnTo>
                  <a:lnTo>
                    <a:pt x="22821" y="191757"/>
                  </a:lnTo>
                  <a:lnTo>
                    <a:pt x="22745" y="192430"/>
                  </a:lnTo>
                  <a:lnTo>
                    <a:pt x="22682" y="192976"/>
                  </a:lnTo>
                  <a:lnTo>
                    <a:pt x="23139" y="191693"/>
                  </a:lnTo>
                  <a:lnTo>
                    <a:pt x="23723" y="190500"/>
                  </a:lnTo>
                  <a:lnTo>
                    <a:pt x="24549" y="189230"/>
                  </a:lnTo>
                  <a:lnTo>
                    <a:pt x="26631" y="186690"/>
                  </a:lnTo>
                  <a:lnTo>
                    <a:pt x="23914" y="191693"/>
                  </a:lnTo>
                  <a:lnTo>
                    <a:pt x="24803" y="191693"/>
                  </a:lnTo>
                  <a:lnTo>
                    <a:pt x="27508" y="187960"/>
                  </a:lnTo>
                  <a:lnTo>
                    <a:pt x="27660" y="187960"/>
                  </a:lnTo>
                  <a:lnTo>
                    <a:pt x="28219" y="186690"/>
                  </a:lnTo>
                  <a:lnTo>
                    <a:pt x="28778" y="185420"/>
                  </a:lnTo>
                  <a:lnTo>
                    <a:pt x="29413" y="185420"/>
                  </a:lnTo>
                  <a:lnTo>
                    <a:pt x="29235" y="186690"/>
                  </a:lnTo>
                  <a:lnTo>
                    <a:pt x="29133" y="187960"/>
                  </a:lnTo>
                  <a:lnTo>
                    <a:pt x="29095" y="189230"/>
                  </a:lnTo>
                  <a:lnTo>
                    <a:pt x="30505" y="185420"/>
                  </a:lnTo>
                  <a:lnTo>
                    <a:pt x="30962" y="184150"/>
                  </a:lnTo>
                  <a:lnTo>
                    <a:pt x="31153" y="185420"/>
                  </a:lnTo>
                  <a:lnTo>
                    <a:pt x="32194" y="184150"/>
                  </a:lnTo>
                  <a:lnTo>
                    <a:pt x="34290" y="181610"/>
                  </a:lnTo>
                  <a:lnTo>
                    <a:pt x="32537" y="184150"/>
                  </a:lnTo>
                  <a:lnTo>
                    <a:pt x="34658" y="181610"/>
                  </a:lnTo>
                  <a:lnTo>
                    <a:pt x="36779" y="179070"/>
                  </a:lnTo>
                  <a:lnTo>
                    <a:pt x="37490" y="179070"/>
                  </a:lnTo>
                  <a:lnTo>
                    <a:pt x="38176" y="179070"/>
                  </a:lnTo>
                  <a:lnTo>
                    <a:pt x="38874" y="178066"/>
                  </a:lnTo>
                  <a:lnTo>
                    <a:pt x="39065" y="177800"/>
                  </a:lnTo>
                  <a:lnTo>
                    <a:pt x="39243" y="177800"/>
                  </a:lnTo>
                  <a:lnTo>
                    <a:pt x="39700" y="176530"/>
                  </a:lnTo>
                  <a:lnTo>
                    <a:pt x="41084" y="172720"/>
                  </a:lnTo>
                  <a:lnTo>
                    <a:pt x="42456" y="168910"/>
                  </a:lnTo>
                  <a:lnTo>
                    <a:pt x="43675" y="171450"/>
                  </a:lnTo>
                  <a:lnTo>
                    <a:pt x="45046" y="168910"/>
                  </a:lnTo>
                  <a:lnTo>
                    <a:pt x="46431" y="166370"/>
                  </a:lnTo>
                  <a:lnTo>
                    <a:pt x="48056" y="165100"/>
                  </a:lnTo>
                  <a:lnTo>
                    <a:pt x="51892" y="160020"/>
                  </a:lnTo>
                  <a:lnTo>
                    <a:pt x="49453" y="165100"/>
                  </a:lnTo>
                  <a:lnTo>
                    <a:pt x="55295" y="158153"/>
                  </a:lnTo>
                  <a:lnTo>
                    <a:pt x="57200" y="154940"/>
                  </a:lnTo>
                  <a:lnTo>
                    <a:pt x="59194" y="153670"/>
                  </a:lnTo>
                  <a:lnTo>
                    <a:pt x="59461" y="154940"/>
                  </a:lnTo>
                  <a:lnTo>
                    <a:pt x="58902" y="156210"/>
                  </a:lnTo>
                  <a:lnTo>
                    <a:pt x="59664" y="154940"/>
                  </a:lnTo>
                  <a:lnTo>
                    <a:pt x="59829" y="154940"/>
                  </a:lnTo>
                  <a:lnTo>
                    <a:pt x="60413" y="153670"/>
                  </a:lnTo>
                  <a:lnTo>
                    <a:pt x="60998" y="152400"/>
                  </a:lnTo>
                  <a:lnTo>
                    <a:pt x="63347" y="151130"/>
                  </a:lnTo>
                  <a:lnTo>
                    <a:pt x="62369" y="153670"/>
                  </a:lnTo>
                  <a:lnTo>
                    <a:pt x="64401" y="151130"/>
                  </a:lnTo>
                  <a:lnTo>
                    <a:pt x="63944" y="149860"/>
                  </a:lnTo>
                  <a:lnTo>
                    <a:pt x="65862" y="148501"/>
                  </a:lnTo>
                  <a:lnTo>
                    <a:pt x="64909" y="148501"/>
                  </a:lnTo>
                  <a:lnTo>
                    <a:pt x="65824" y="147320"/>
                  </a:lnTo>
                  <a:lnTo>
                    <a:pt x="67157" y="146050"/>
                  </a:lnTo>
                  <a:lnTo>
                    <a:pt x="67322" y="146050"/>
                  </a:lnTo>
                  <a:lnTo>
                    <a:pt x="68338" y="145224"/>
                  </a:lnTo>
                  <a:lnTo>
                    <a:pt x="69646" y="143510"/>
                  </a:lnTo>
                  <a:lnTo>
                    <a:pt x="70612" y="142240"/>
                  </a:lnTo>
                  <a:lnTo>
                    <a:pt x="70446" y="143510"/>
                  </a:lnTo>
                  <a:lnTo>
                    <a:pt x="71869" y="142240"/>
                  </a:lnTo>
                  <a:lnTo>
                    <a:pt x="72263" y="141871"/>
                  </a:lnTo>
                  <a:close/>
                </a:path>
                <a:path w="1067434" h="845820">
                  <a:moveTo>
                    <a:pt x="73266" y="124333"/>
                  </a:moveTo>
                  <a:lnTo>
                    <a:pt x="72466" y="124777"/>
                  </a:lnTo>
                  <a:lnTo>
                    <a:pt x="71831" y="125399"/>
                  </a:lnTo>
                  <a:lnTo>
                    <a:pt x="71348" y="126161"/>
                  </a:lnTo>
                  <a:lnTo>
                    <a:pt x="71932" y="125590"/>
                  </a:lnTo>
                  <a:lnTo>
                    <a:pt x="72707" y="124777"/>
                  </a:lnTo>
                  <a:lnTo>
                    <a:pt x="73266" y="124333"/>
                  </a:lnTo>
                  <a:close/>
                </a:path>
                <a:path w="1067434" h="845820">
                  <a:moveTo>
                    <a:pt x="73799" y="124002"/>
                  </a:moveTo>
                  <a:lnTo>
                    <a:pt x="73596" y="124066"/>
                  </a:lnTo>
                  <a:lnTo>
                    <a:pt x="73418" y="124180"/>
                  </a:lnTo>
                  <a:lnTo>
                    <a:pt x="73266" y="124333"/>
                  </a:lnTo>
                  <a:lnTo>
                    <a:pt x="73431" y="124231"/>
                  </a:lnTo>
                  <a:lnTo>
                    <a:pt x="73571" y="124117"/>
                  </a:lnTo>
                  <a:lnTo>
                    <a:pt x="73799" y="124002"/>
                  </a:lnTo>
                  <a:close/>
                </a:path>
                <a:path w="1067434" h="845820">
                  <a:moveTo>
                    <a:pt x="79019" y="118110"/>
                  </a:moveTo>
                  <a:lnTo>
                    <a:pt x="77914" y="119380"/>
                  </a:lnTo>
                  <a:lnTo>
                    <a:pt x="78498" y="119380"/>
                  </a:lnTo>
                  <a:lnTo>
                    <a:pt x="78562" y="119227"/>
                  </a:lnTo>
                  <a:lnTo>
                    <a:pt x="79019" y="118110"/>
                  </a:lnTo>
                  <a:close/>
                </a:path>
                <a:path w="1067434" h="845820">
                  <a:moveTo>
                    <a:pt x="83883" y="115265"/>
                  </a:moveTo>
                  <a:lnTo>
                    <a:pt x="83769" y="115087"/>
                  </a:lnTo>
                  <a:lnTo>
                    <a:pt x="82334" y="116700"/>
                  </a:lnTo>
                  <a:lnTo>
                    <a:pt x="83883" y="115265"/>
                  </a:lnTo>
                  <a:close/>
                </a:path>
                <a:path w="1067434" h="845820">
                  <a:moveTo>
                    <a:pt x="139801" y="80010"/>
                  </a:moveTo>
                  <a:lnTo>
                    <a:pt x="139661" y="78651"/>
                  </a:lnTo>
                  <a:lnTo>
                    <a:pt x="139192" y="80010"/>
                  </a:lnTo>
                  <a:lnTo>
                    <a:pt x="139801" y="80010"/>
                  </a:lnTo>
                  <a:close/>
                </a:path>
                <a:path w="1067434" h="845820">
                  <a:moveTo>
                    <a:pt x="141998" y="77470"/>
                  </a:moveTo>
                  <a:lnTo>
                    <a:pt x="140093" y="80010"/>
                  </a:lnTo>
                  <a:lnTo>
                    <a:pt x="139801" y="80010"/>
                  </a:lnTo>
                  <a:lnTo>
                    <a:pt x="139992" y="81280"/>
                  </a:lnTo>
                  <a:lnTo>
                    <a:pt x="141998" y="77470"/>
                  </a:lnTo>
                  <a:close/>
                </a:path>
                <a:path w="1067434" h="845820">
                  <a:moveTo>
                    <a:pt x="177571" y="30480"/>
                  </a:moveTo>
                  <a:lnTo>
                    <a:pt x="176961" y="30480"/>
                  </a:lnTo>
                  <a:lnTo>
                    <a:pt x="177253" y="30746"/>
                  </a:lnTo>
                  <a:lnTo>
                    <a:pt x="177571" y="30480"/>
                  </a:lnTo>
                  <a:close/>
                </a:path>
                <a:path w="1067434" h="845820">
                  <a:moveTo>
                    <a:pt x="216649" y="8890"/>
                  </a:moveTo>
                  <a:lnTo>
                    <a:pt x="212585" y="10160"/>
                  </a:lnTo>
                  <a:lnTo>
                    <a:pt x="216166" y="9385"/>
                  </a:lnTo>
                  <a:lnTo>
                    <a:pt x="216649" y="8890"/>
                  </a:lnTo>
                  <a:close/>
                </a:path>
                <a:path w="1067434" h="845820">
                  <a:moveTo>
                    <a:pt x="218478" y="8890"/>
                  </a:moveTo>
                  <a:lnTo>
                    <a:pt x="216166" y="9385"/>
                  </a:lnTo>
                  <a:lnTo>
                    <a:pt x="215404" y="10160"/>
                  </a:lnTo>
                  <a:lnTo>
                    <a:pt x="216065" y="10160"/>
                  </a:lnTo>
                  <a:lnTo>
                    <a:pt x="218478" y="8890"/>
                  </a:lnTo>
                  <a:close/>
                </a:path>
                <a:path w="1067434" h="845820">
                  <a:moveTo>
                    <a:pt x="221767" y="8890"/>
                  </a:moveTo>
                  <a:lnTo>
                    <a:pt x="221221" y="8890"/>
                  </a:lnTo>
                  <a:lnTo>
                    <a:pt x="221310" y="9118"/>
                  </a:lnTo>
                  <a:lnTo>
                    <a:pt x="221767" y="8890"/>
                  </a:lnTo>
                  <a:close/>
                </a:path>
                <a:path w="1067434" h="845820">
                  <a:moveTo>
                    <a:pt x="223227" y="8521"/>
                  </a:moveTo>
                  <a:lnTo>
                    <a:pt x="222669" y="8686"/>
                  </a:lnTo>
                  <a:lnTo>
                    <a:pt x="222173" y="8978"/>
                  </a:lnTo>
                  <a:lnTo>
                    <a:pt x="221754" y="9385"/>
                  </a:lnTo>
                  <a:lnTo>
                    <a:pt x="222300" y="9182"/>
                  </a:lnTo>
                  <a:lnTo>
                    <a:pt x="222783" y="8890"/>
                  </a:lnTo>
                  <a:lnTo>
                    <a:pt x="223227" y="8521"/>
                  </a:lnTo>
                  <a:close/>
                </a:path>
                <a:path w="1067434" h="845820">
                  <a:moveTo>
                    <a:pt x="226860" y="25400"/>
                  </a:moveTo>
                  <a:lnTo>
                    <a:pt x="225412" y="25400"/>
                  </a:lnTo>
                  <a:lnTo>
                    <a:pt x="222453" y="26568"/>
                  </a:lnTo>
                  <a:lnTo>
                    <a:pt x="223329" y="26568"/>
                  </a:lnTo>
                  <a:lnTo>
                    <a:pt x="226860" y="25400"/>
                  </a:lnTo>
                  <a:close/>
                </a:path>
                <a:path w="1067434" h="845820">
                  <a:moveTo>
                    <a:pt x="231470" y="22860"/>
                  </a:moveTo>
                  <a:lnTo>
                    <a:pt x="227203" y="24130"/>
                  </a:lnTo>
                  <a:lnTo>
                    <a:pt x="228219" y="24130"/>
                  </a:lnTo>
                  <a:lnTo>
                    <a:pt x="231470" y="22860"/>
                  </a:lnTo>
                  <a:close/>
                </a:path>
                <a:path w="1067434" h="845820">
                  <a:moveTo>
                    <a:pt x="270319" y="22860"/>
                  </a:moveTo>
                  <a:lnTo>
                    <a:pt x="269849" y="22618"/>
                  </a:lnTo>
                  <a:lnTo>
                    <a:pt x="270129" y="22860"/>
                  </a:lnTo>
                  <a:lnTo>
                    <a:pt x="270319" y="22860"/>
                  </a:lnTo>
                  <a:close/>
                </a:path>
                <a:path w="1067434" h="845820">
                  <a:moveTo>
                    <a:pt x="273380" y="1206"/>
                  </a:moveTo>
                  <a:lnTo>
                    <a:pt x="271310" y="0"/>
                  </a:lnTo>
                  <a:lnTo>
                    <a:pt x="269341" y="0"/>
                  </a:lnTo>
                  <a:lnTo>
                    <a:pt x="271348" y="1206"/>
                  </a:lnTo>
                  <a:lnTo>
                    <a:pt x="273380" y="1206"/>
                  </a:lnTo>
                  <a:close/>
                </a:path>
                <a:path w="1067434" h="845820">
                  <a:moveTo>
                    <a:pt x="275145" y="1206"/>
                  </a:moveTo>
                  <a:lnTo>
                    <a:pt x="273431" y="1206"/>
                  </a:lnTo>
                  <a:lnTo>
                    <a:pt x="275031" y="2540"/>
                  </a:lnTo>
                  <a:lnTo>
                    <a:pt x="275145" y="1206"/>
                  </a:lnTo>
                  <a:close/>
                </a:path>
                <a:path w="1067434" h="845820">
                  <a:moveTo>
                    <a:pt x="284670" y="30746"/>
                  </a:moveTo>
                  <a:lnTo>
                    <a:pt x="284391" y="30480"/>
                  </a:lnTo>
                  <a:lnTo>
                    <a:pt x="284111" y="30480"/>
                  </a:lnTo>
                  <a:lnTo>
                    <a:pt x="284594" y="31051"/>
                  </a:lnTo>
                  <a:lnTo>
                    <a:pt x="284670" y="30746"/>
                  </a:lnTo>
                  <a:close/>
                </a:path>
                <a:path w="1067434" h="845820">
                  <a:moveTo>
                    <a:pt x="293624" y="42887"/>
                  </a:moveTo>
                  <a:lnTo>
                    <a:pt x="292925" y="41910"/>
                  </a:lnTo>
                  <a:lnTo>
                    <a:pt x="293560" y="43180"/>
                  </a:lnTo>
                  <a:lnTo>
                    <a:pt x="293624" y="42887"/>
                  </a:lnTo>
                  <a:close/>
                </a:path>
                <a:path w="1067434" h="845820">
                  <a:moveTo>
                    <a:pt x="299631" y="19050"/>
                  </a:moveTo>
                  <a:lnTo>
                    <a:pt x="298627" y="19050"/>
                  </a:lnTo>
                  <a:lnTo>
                    <a:pt x="299351" y="19888"/>
                  </a:lnTo>
                  <a:lnTo>
                    <a:pt x="299631" y="19050"/>
                  </a:lnTo>
                  <a:close/>
                </a:path>
                <a:path w="1067434" h="845820">
                  <a:moveTo>
                    <a:pt x="299732" y="20320"/>
                  </a:moveTo>
                  <a:lnTo>
                    <a:pt x="299351" y="19888"/>
                  </a:lnTo>
                  <a:lnTo>
                    <a:pt x="299212" y="20320"/>
                  </a:lnTo>
                  <a:lnTo>
                    <a:pt x="299605" y="20320"/>
                  </a:lnTo>
                  <a:lnTo>
                    <a:pt x="299732" y="20320"/>
                  </a:lnTo>
                  <a:close/>
                </a:path>
                <a:path w="1067434" h="845820">
                  <a:moveTo>
                    <a:pt x="302031" y="22860"/>
                  </a:moveTo>
                  <a:lnTo>
                    <a:pt x="301917" y="22618"/>
                  </a:lnTo>
                  <a:lnTo>
                    <a:pt x="301421" y="21590"/>
                  </a:lnTo>
                  <a:lnTo>
                    <a:pt x="300609" y="21590"/>
                  </a:lnTo>
                  <a:lnTo>
                    <a:pt x="300316" y="21183"/>
                  </a:lnTo>
                  <a:lnTo>
                    <a:pt x="299605" y="20320"/>
                  </a:lnTo>
                  <a:lnTo>
                    <a:pt x="300469" y="21590"/>
                  </a:lnTo>
                  <a:lnTo>
                    <a:pt x="300240" y="21590"/>
                  </a:lnTo>
                  <a:lnTo>
                    <a:pt x="302031" y="22860"/>
                  </a:lnTo>
                  <a:close/>
                </a:path>
                <a:path w="1067434" h="845820">
                  <a:moveTo>
                    <a:pt x="303784" y="29210"/>
                  </a:moveTo>
                  <a:lnTo>
                    <a:pt x="303453" y="27940"/>
                  </a:lnTo>
                  <a:lnTo>
                    <a:pt x="303250" y="27940"/>
                  </a:lnTo>
                  <a:lnTo>
                    <a:pt x="303784" y="29210"/>
                  </a:lnTo>
                  <a:close/>
                </a:path>
                <a:path w="1067434" h="845820">
                  <a:moveTo>
                    <a:pt x="309333" y="37033"/>
                  </a:moveTo>
                  <a:lnTo>
                    <a:pt x="309308" y="36830"/>
                  </a:lnTo>
                  <a:lnTo>
                    <a:pt x="309130" y="35560"/>
                  </a:lnTo>
                  <a:lnTo>
                    <a:pt x="308063" y="35560"/>
                  </a:lnTo>
                  <a:lnTo>
                    <a:pt x="309333" y="37033"/>
                  </a:lnTo>
                  <a:close/>
                </a:path>
                <a:path w="1067434" h="845820">
                  <a:moveTo>
                    <a:pt x="314807" y="40640"/>
                  </a:moveTo>
                  <a:lnTo>
                    <a:pt x="314121" y="39370"/>
                  </a:lnTo>
                  <a:lnTo>
                    <a:pt x="312572" y="36830"/>
                  </a:lnTo>
                  <a:lnTo>
                    <a:pt x="311073" y="36830"/>
                  </a:lnTo>
                  <a:lnTo>
                    <a:pt x="310603" y="35560"/>
                  </a:lnTo>
                  <a:lnTo>
                    <a:pt x="310032" y="34290"/>
                  </a:lnTo>
                  <a:lnTo>
                    <a:pt x="309651" y="34290"/>
                  </a:lnTo>
                  <a:lnTo>
                    <a:pt x="309283" y="33655"/>
                  </a:lnTo>
                  <a:lnTo>
                    <a:pt x="308292" y="32626"/>
                  </a:lnTo>
                  <a:lnTo>
                    <a:pt x="307047" y="31826"/>
                  </a:lnTo>
                  <a:lnTo>
                    <a:pt x="307555" y="32677"/>
                  </a:lnTo>
                  <a:lnTo>
                    <a:pt x="306743" y="32258"/>
                  </a:lnTo>
                  <a:lnTo>
                    <a:pt x="307416" y="33020"/>
                  </a:lnTo>
                  <a:lnTo>
                    <a:pt x="307759" y="33020"/>
                  </a:lnTo>
                  <a:lnTo>
                    <a:pt x="308813" y="34112"/>
                  </a:lnTo>
                  <a:lnTo>
                    <a:pt x="309079" y="34290"/>
                  </a:lnTo>
                  <a:lnTo>
                    <a:pt x="310261" y="38100"/>
                  </a:lnTo>
                  <a:lnTo>
                    <a:pt x="309333" y="37033"/>
                  </a:lnTo>
                  <a:lnTo>
                    <a:pt x="309486" y="38100"/>
                  </a:lnTo>
                  <a:lnTo>
                    <a:pt x="311848" y="39370"/>
                  </a:lnTo>
                  <a:lnTo>
                    <a:pt x="313105" y="38100"/>
                  </a:lnTo>
                  <a:lnTo>
                    <a:pt x="313905" y="39370"/>
                  </a:lnTo>
                  <a:lnTo>
                    <a:pt x="314807" y="40640"/>
                  </a:lnTo>
                  <a:close/>
                </a:path>
                <a:path w="1067434" h="845820">
                  <a:moveTo>
                    <a:pt x="322084" y="56908"/>
                  </a:moveTo>
                  <a:lnTo>
                    <a:pt x="321843" y="56476"/>
                  </a:lnTo>
                  <a:lnTo>
                    <a:pt x="321665" y="56375"/>
                  </a:lnTo>
                  <a:lnTo>
                    <a:pt x="321525" y="56362"/>
                  </a:lnTo>
                  <a:lnTo>
                    <a:pt x="321703" y="56565"/>
                  </a:lnTo>
                  <a:lnTo>
                    <a:pt x="321881" y="56743"/>
                  </a:lnTo>
                  <a:lnTo>
                    <a:pt x="322084" y="56908"/>
                  </a:lnTo>
                  <a:close/>
                </a:path>
                <a:path w="1067434" h="845820">
                  <a:moveTo>
                    <a:pt x="326428" y="64770"/>
                  </a:moveTo>
                  <a:lnTo>
                    <a:pt x="326059" y="63500"/>
                  </a:lnTo>
                  <a:lnTo>
                    <a:pt x="325843" y="63500"/>
                  </a:lnTo>
                  <a:lnTo>
                    <a:pt x="326428" y="64770"/>
                  </a:lnTo>
                  <a:close/>
                </a:path>
                <a:path w="1067434" h="845820">
                  <a:moveTo>
                    <a:pt x="328828" y="64770"/>
                  </a:moveTo>
                  <a:lnTo>
                    <a:pt x="327520" y="64770"/>
                  </a:lnTo>
                  <a:lnTo>
                    <a:pt x="328155" y="67310"/>
                  </a:lnTo>
                  <a:lnTo>
                    <a:pt x="328523" y="67310"/>
                  </a:lnTo>
                  <a:lnTo>
                    <a:pt x="328828" y="64770"/>
                  </a:lnTo>
                  <a:close/>
                </a:path>
                <a:path w="1067434" h="845820">
                  <a:moveTo>
                    <a:pt x="332613" y="76822"/>
                  </a:moveTo>
                  <a:lnTo>
                    <a:pt x="331736" y="75399"/>
                  </a:lnTo>
                  <a:lnTo>
                    <a:pt x="332079" y="76860"/>
                  </a:lnTo>
                  <a:lnTo>
                    <a:pt x="332117" y="77470"/>
                  </a:lnTo>
                  <a:lnTo>
                    <a:pt x="332130" y="77711"/>
                  </a:lnTo>
                  <a:lnTo>
                    <a:pt x="332371" y="77660"/>
                  </a:lnTo>
                  <a:lnTo>
                    <a:pt x="332587" y="77533"/>
                  </a:lnTo>
                  <a:lnTo>
                    <a:pt x="332613" y="76822"/>
                  </a:lnTo>
                  <a:close/>
                </a:path>
                <a:path w="1067434" h="845820">
                  <a:moveTo>
                    <a:pt x="334149" y="82550"/>
                  </a:moveTo>
                  <a:lnTo>
                    <a:pt x="333425" y="80010"/>
                  </a:lnTo>
                  <a:lnTo>
                    <a:pt x="333197" y="80010"/>
                  </a:lnTo>
                  <a:lnTo>
                    <a:pt x="333629" y="81280"/>
                  </a:lnTo>
                  <a:lnTo>
                    <a:pt x="334149" y="82550"/>
                  </a:lnTo>
                  <a:close/>
                </a:path>
                <a:path w="1067434" h="845820">
                  <a:moveTo>
                    <a:pt x="347319" y="106997"/>
                  </a:moveTo>
                  <a:lnTo>
                    <a:pt x="347294" y="106680"/>
                  </a:lnTo>
                  <a:lnTo>
                    <a:pt x="347167" y="105410"/>
                  </a:lnTo>
                  <a:lnTo>
                    <a:pt x="346405" y="105410"/>
                  </a:lnTo>
                  <a:lnTo>
                    <a:pt x="347040" y="106680"/>
                  </a:lnTo>
                  <a:lnTo>
                    <a:pt x="347319" y="106997"/>
                  </a:lnTo>
                  <a:close/>
                </a:path>
                <a:path w="1067434" h="845820">
                  <a:moveTo>
                    <a:pt x="367626" y="149860"/>
                  </a:moveTo>
                  <a:lnTo>
                    <a:pt x="367233" y="148501"/>
                  </a:lnTo>
                  <a:lnTo>
                    <a:pt x="367284" y="149860"/>
                  </a:lnTo>
                  <a:lnTo>
                    <a:pt x="367626" y="149860"/>
                  </a:lnTo>
                  <a:close/>
                </a:path>
                <a:path w="1067434" h="845820">
                  <a:moveTo>
                    <a:pt x="401853" y="233680"/>
                  </a:moveTo>
                  <a:lnTo>
                    <a:pt x="401840" y="232410"/>
                  </a:lnTo>
                  <a:lnTo>
                    <a:pt x="401586" y="232410"/>
                  </a:lnTo>
                  <a:lnTo>
                    <a:pt x="401853" y="233680"/>
                  </a:lnTo>
                  <a:close/>
                </a:path>
                <a:path w="1067434" h="845820">
                  <a:moveTo>
                    <a:pt x="402221" y="234950"/>
                  </a:moveTo>
                  <a:lnTo>
                    <a:pt x="402170" y="234721"/>
                  </a:lnTo>
                  <a:lnTo>
                    <a:pt x="401853" y="233680"/>
                  </a:lnTo>
                  <a:lnTo>
                    <a:pt x="402018" y="234721"/>
                  </a:lnTo>
                  <a:lnTo>
                    <a:pt x="402221" y="234950"/>
                  </a:lnTo>
                  <a:close/>
                </a:path>
                <a:path w="1067434" h="845820">
                  <a:moveTo>
                    <a:pt x="406755" y="243840"/>
                  </a:moveTo>
                  <a:lnTo>
                    <a:pt x="405879" y="241300"/>
                  </a:lnTo>
                  <a:lnTo>
                    <a:pt x="404329" y="237490"/>
                  </a:lnTo>
                  <a:lnTo>
                    <a:pt x="403301" y="234950"/>
                  </a:lnTo>
                  <a:lnTo>
                    <a:pt x="403212" y="236220"/>
                  </a:lnTo>
                  <a:lnTo>
                    <a:pt x="403123" y="237490"/>
                  </a:lnTo>
                  <a:lnTo>
                    <a:pt x="402272" y="236220"/>
                  </a:lnTo>
                  <a:lnTo>
                    <a:pt x="402018" y="234721"/>
                  </a:lnTo>
                  <a:lnTo>
                    <a:pt x="401129" y="233680"/>
                  </a:lnTo>
                  <a:lnTo>
                    <a:pt x="399707" y="228600"/>
                  </a:lnTo>
                  <a:lnTo>
                    <a:pt x="398005" y="223520"/>
                  </a:lnTo>
                  <a:lnTo>
                    <a:pt x="396011" y="218440"/>
                  </a:lnTo>
                  <a:lnTo>
                    <a:pt x="396773" y="218440"/>
                  </a:lnTo>
                  <a:lnTo>
                    <a:pt x="393979" y="215900"/>
                  </a:lnTo>
                  <a:lnTo>
                    <a:pt x="396303" y="214630"/>
                  </a:lnTo>
                  <a:lnTo>
                    <a:pt x="391477" y="204216"/>
                  </a:lnTo>
                  <a:lnTo>
                    <a:pt x="387413" y="195580"/>
                  </a:lnTo>
                  <a:lnTo>
                    <a:pt x="380428" y="180340"/>
                  </a:lnTo>
                  <a:lnTo>
                    <a:pt x="376910" y="172720"/>
                  </a:lnTo>
                  <a:lnTo>
                    <a:pt x="374281" y="166370"/>
                  </a:lnTo>
                  <a:lnTo>
                    <a:pt x="371779" y="163830"/>
                  </a:lnTo>
                  <a:lnTo>
                    <a:pt x="369951" y="158750"/>
                  </a:lnTo>
                  <a:lnTo>
                    <a:pt x="367880" y="154940"/>
                  </a:lnTo>
                  <a:lnTo>
                    <a:pt x="369366" y="153670"/>
                  </a:lnTo>
                  <a:lnTo>
                    <a:pt x="368706" y="152844"/>
                  </a:lnTo>
                  <a:lnTo>
                    <a:pt x="368655" y="152400"/>
                  </a:lnTo>
                  <a:lnTo>
                    <a:pt x="368363" y="149860"/>
                  </a:lnTo>
                  <a:lnTo>
                    <a:pt x="367626" y="149860"/>
                  </a:lnTo>
                  <a:lnTo>
                    <a:pt x="368414" y="152400"/>
                  </a:lnTo>
                  <a:lnTo>
                    <a:pt x="367334" y="151130"/>
                  </a:lnTo>
                  <a:lnTo>
                    <a:pt x="367284" y="149860"/>
                  </a:lnTo>
                  <a:lnTo>
                    <a:pt x="366750" y="149860"/>
                  </a:lnTo>
                  <a:lnTo>
                    <a:pt x="367195" y="148501"/>
                  </a:lnTo>
                  <a:lnTo>
                    <a:pt x="363296" y="139700"/>
                  </a:lnTo>
                  <a:lnTo>
                    <a:pt x="367030" y="146050"/>
                  </a:lnTo>
                  <a:lnTo>
                    <a:pt x="365112" y="140970"/>
                  </a:lnTo>
                  <a:lnTo>
                    <a:pt x="364604" y="139700"/>
                  </a:lnTo>
                  <a:lnTo>
                    <a:pt x="363093" y="135890"/>
                  </a:lnTo>
                  <a:lnTo>
                    <a:pt x="361111" y="132080"/>
                  </a:lnTo>
                  <a:lnTo>
                    <a:pt x="360692" y="130810"/>
                  </a:lnTo>
                  <a:lnTo>
                    <a:pt x="359854" y="128270"/>
                  </a:lnTo>
                  <a:lnTo>
                    <a:pt x="358940" y="130810"/>
                  </a:lnTo>
                  <a:lnTo>
                    <a:pt x="357898" y="127000"/>
                  </a:lnTo>
                  <a:lnTo>
                    <a:pt x="358089" y="125730"/>
                  </a:lnTo>
                  <a:lnTo>
                    <a:pt x="358749" y="128270"/>
                  </a:lnTo>
                  <a:lnTo>
                    <a:pt x="359244" y="127000"/>
                  </a:lnTo>
                  <a:lnTo>
                    <a:pt x="358851" y="125730"/>
                  </a:lnTo>
                  <a:lnTo>
                    <a:pt x="356108" y="116840"/>
                  </a:lnTo>
                  <a:lnTo>
                    <a:pt x="350926" y="116840"/>
                  </a:lnTo>
                  <a:lnTo>
                    <a:pt x="347611" y="107950"/>
                  </a:lnTo>
                  <a:lnTo>
                    <a:pt x="348183" y="107950"/>
                  </a:lnTo>
                  <a:lnTo>
                    <a:pt x="347319" y="106997"/>
                  </a:lnTo>
                  <a:lnTo>
                    <a:pt x="347421" y="107950"/>
                  </a:lnTo>
                  <a:lnTo>
                    <a:pt x="345884" y="107950"/>
                  </a:lnTo>
                  <a:lnTo>
                    <a:pt x="345490" y="106680"/>
                  </a:lnTo>
                  <a:lnTo>
                    <a:pt x="345097" y="105410"/>
                  </a:lnTo>
                  <a:lnTo>
                    <a:pt x="346405" y="105410"/>
                  </a:lnTo>
                  <a:lnTo>
                    <a:pt x="345782" y="104140"/>
                  </a:lnTo>
                  <a:lnTo>
                    <a:pt x="345516" y="104140"/>
                  </a:lnTo>
                  <a:lnTo>
                    <a:pt x="344347" y="105410"/>
                  </a:lnTo>
                  <a:lnTo>
                    <a:pt x="344093" y="105410"/>
                  </a:lnTo>
                  <a:lnTo>
                    <a:pt x="343623" y="102666"/>
                  </a:lnTo>
                  <a:lnTo>
                    <a:pt x="343433" y="102666"/>
                  </a:lnTo>
                  <a:lnTo>
                    <a:pt x="342290" y="101600"/>
                  </a:lnTo>
                  <a:lnTo>
                    <a:pt x="341376" y="100330"/>
                  </a:lnTo>
                  <a:lnTo>
                    <a:pt x="340817" y="96520"/>
                  </a:lnTo>
                  <a:lnTo>
                    <a:pt x="338099" y="92710"/>
                  </a:lnTo>
                  <a:lnTo>
                    <a:pt x="338112" y="88900"/>
                  </a:lnTo>
                  <a:lnTo>
                    <a:pt x="336727" y="87388"/>
                  </a:lnTo>
                  <a:lnTo>
                    <a:pt x="336524" y="87388"/>
                  </a:lnTo>
                  <a:lnTo>
                    <a:pt x="334772" y="86360"/>
                  </a:lnTo>
                  <a:lnTo>
                    <a:pt x="333184" y="83820"/>
                  </a:lnTo>
                  <a:lnTo>
                    <a:pt x="333197" y="80010"/>
                  </a:lnTo>
                  <a:lnTo>
                    <a:pt x="332359" y="80010"/>
                  </a:lnTo>
                  <a:lnTo>
                    <a:pt x="331254" y="76200"/>
                  </a:lnTo>
                  <a:lnTo>
                    <a:pt x="331685" y="77470"/>
                  </a:lnTo>
                  <a:lnTo>
                    <a:pt x="332117" y="77470"/>
                  </a:lnTo>
                  <a:lnTo>
                    <a:pt x="331685" y="76200"/>
                  </a:lnTo>
                  <a:lnTo>
                    <a:pt x="331266" y="74930"/>
                  </a:lnTo>
                  <a:lnTo>
                    <a:pt x="330847" y="73660"/>
                  </a:lnTo>
                  <a:lnTo>
                    <a:pt x="329895" y="74930"/>
                  </a:lnTo>
                  <a:lnTo>
                    <a:pt x="328790" y="71120"/>
                  </a:lnTo>
                  <a:lnTo>
                    <a:pt x="330504" y="72390"/>
                  </a:lnTo>
                  <a:lnTo>
                    <a:pt x="329819" y="71120"/>
                  </a:lnTo>
                  <a:lnTo>
                    <a:pt x="329107" y="69799"/>
                  </a:lnTo>
                  <a:lnTo>
                    <a:pt x="327964" y="67310"/>
                  </a:lnTo>
                  <a:lnTo>
                    <a:pt x="327482" y="66040"/>
                  </a:lnTo>
                  <a:lnTo>
                    <a:pt x="327012" y="64770"/>
                  </a:lnTo>
                  <a:lnTo>
                    <a:pt x="326428" y="64770"/>
                  </a:lnTo>
                  <a:lnTo>
                    <a:pt x="326847" y="66040"/>
                  </a:lnTo>
                  <a:lnTo>
                    <a:pt x="325462" y="66040"/>
                  </a:lnTo>
                  <a:lnTo>
                    <a:pt x="324777" y="63500"/>
                  </a:lnTo>
                  <a:lnTo>
                    <a:pt x="322567" y="62230"/>
                  </a:lnTo>
                  <a:lnTo>
                    <a:pt x="322935" y="60960"/>
                  </a:lnTo>
                  <a:lnTo>
                    <a:pt x="324650" y="62230"/>
                  </a:lnTo>
                  <a:lnTo>
                    <a:pt x="322249" y="58420"/>
                  </a:lnTo>
                  <a:lnTo>
                    <a:pt x="322707" y="60960"/>
                  </a:lnTo>
                  <a:lnTo>
                    <a:pt x="322275" y="59690"/>
                  </a:lnTo>
                  <a:lnTo>
                    <a:pt x="320979" y="55880"/>
                  </a:lnTo>
                  <a:lnTo>
                    <a:pt x="321513" y="55880"/>
                  </a:lnTo>
                  <a:lnTo>
                    <a:pt x="319151" y="53340"/>
                  </a:lnTo>
                  <a:lnTo>
                    <a:pt x="318389" y="49530"/>
                  </a:lnTo>
                  <a:lnTo>
                    <a:pt x="316280" y="44450"/>
                  </a:lnTo>
                  <a:lnTo>
                    <a:pt x="315772" y="43180"/>
                  </a:lnTo>
                  <a:lnTo>
                    <a:pt x="314540" y="43180"/>
                  </a:lnTo>
                  <a:lnTo>
                    <a:pt x="314960" y="44450"/>
                  </a:lnTo>
                  <a:lnTo>
                    <a:pt x="313690" y="44450"/>
                  </a:lnTo>
                  <a:lnTo>
                    <a:pt x="313563" y="43180"/>
                  </a:lnTo>
                  <a:lnTo>
                    <a:pt x="313436" y="41910"/>
                  </a:lnTo>
                  <a:lnTo>
                    <a:pt x="313321" y="40640"/>
                  </a:lnTo>
                  <a:lnTo>
                    <a:pt x="309676" y="40640"/>
                  </a:lnTo>
                  <a:lnTo>
                    <a:pt x="307327" y="35560"/>
                  </a:lnTo>
                  <a:lnTo>
                    <a:pt x="308063" y="35560"/>
                  </a:lnTo>
                  <a:lnTo>
                    <a:pt x="305739" y="31750"/>
                  </a:lnTo>
                  <a:lnTo>
                    <a:pt x="306743" y="32258"/>
                  </a:lnTo>
                  <a:lnTo>
                    <a:pt x="304076" y="29210"/>
                  </a:lnTo>
                  <a:lnTo>
                    <a:pt x="305015" y="31750"/>
                  </a:lnTo>
                  <a:lnTo>
                    <a:pt x="303326" y="29210"/>
                  </a:lnTo>
                  <a:lnTo>
                    <a:pt x="302475" y="27940"/>
                  </a:lnTo>
                  <a:lnTo>
                    <a:pt x="303250" y="27940"/>
                  </a:lnTo>
                  <a:lnTo>
                    <a:pt x="302171" y="25400"/>
                  </a:lnTo>
                  <a:lnTo>
                    <a:pt x="298081" y="21590"/>
                  </a:lnTo>
                  <a:lnTo>
                    <a:pt x="298500" y="20320"/>
                  </a:lnTo>
                  <a:lnTo>
                    <a:pt x="299212" y="20320"/>
                  </a:lnTo>
                  <a:lnTo>
                    <a:pt x="298005" y="19050"/>
                  </a:lnTo>
                  <a:lnTo>
                    <a:pt x="295605" y="16497"/>
                  </a:lnTo>
                  <a:lnTo>
                    <a:pt x="293751" y="13970"/>
                  </a:lnTo>
                  <a:lnTo>
                    <a:pt x="293674" y="15240"/>
                  </a:lnTo>
                  <a:lnTo>
                    <a:pt x="291439" y="15240"/>
                  </a:lnTo>
                  <a:lnTo>
                    <a:pt x="290410" y="13970"/>
                  </a:lnTo>
                  <a:lnTo>
                    <a:pt x="290068" y="13970"/>
                  </a:lnTo>
                  <a:lnTo>
                    <a:pt x="291198" y="12700"/>
                  </a:lnTo>
                  <a:lnTo>
                    <a:pt x="292100" y="11430"/>
                  </a:lnTo>
                  <a:lnTo>
                    <a:pt x="288620" y="10160"/>
                  </a:lnTo>
                  <a:lnTo>
                    <a:pt x="283921" y="7620"/>
                  </a:lnTo>
                  <a:lnTo>
                    <a:pt x="290093" y="11430"/>
                  </a:lnTo>
                  <a:lnTo>
                    <a:pt x="287058" y="10160"/>
                  </a:lnTo>
                  <a:lnTo>
                    <a:pt x="283641" y="7620"/>
                  </a:lnTo>
                  <a:lnTo>
                    <a:pt x="282130" y="6350"/>
                  </a:lnTo>
                  <a:lnTo>
                    <a:pt x="280492" y="5080"/>
                  </a:lnTo>
                  <a:lnTo>
                    <a:pt x="278714" y="5080"/>
                  </a:lnTo>
                  <a:lnTo>
                    <a:pt x="277571" y="3810"/>
                  </a:lnTo>
                  <a:lnTo>
                    <a:pt x="275031" y="2540"/>
                  </a:lnTo>
                  <a:lnTo>
                    <a:pt x="268795" y="2540"/>
                  </a:lnTo>
                  <a:lnTo>
                    <a:pt x="266446" y="1206"/>
                  </a:lnTo>
                  <a:lnTo>
                    <a:pt x="260172" y="1206"/>
                  </a:lnTo>
                  <a:lnTo>
                    <a:pt x="259727" y="1117"/>
                  </a:lnTo>
                  <a:lnTo>
                    <a:pt x="259905" y="1206"/>
                  </a:lnTo>
                  <a:lnTo>
                    <a:pt x="255549" y="1206"/>
                  </a:lnTo>
                  <a:lnTo>
                    <a:pt x="253847" y="2540"/>
                  </a:lnTo>
                  <a:lnTo>
                    <a:pt x="248386" y="2540"/>
                  </a:lnTo>
                  <a:lnTo>
                    <a:pt x="247637" y="1206"/>
                  </a:lnTo>
                  <a:lnTo>
                    <a:pt x="248196" y="0"/>
                  </a:lnTo>
                  <a:lnTo>
                    <a:pt x="246240" y="1206"/>
                  </a:lnTo>
                  <a:lnTo>
                    <a:pt x="242582" y="1206"/>
                  </a:lnTo>
                  <a:lnTo>
                    <a:pt x="243090" y="1016"/>
                  </a:lnTo>
                  <a:lnTo>
                    <a:pt x="242468" y="1206"/>
                  </a:lnTo>
                  <a:lnTo>
                    <a:pt x="242100" y="1206"/>
                  </a:lnTo>
                  <a:lnTo>
                    <a:pt x="242062" y="1346"/>
                  </a:lnTo>
                  <a:lnTo>
                    <a:pt x="240906" y="1752"/>
                  </a:lnTo>
                  <a:lnTo>
                    <a:pt x="239814" y="2120"/>
                  </a:lnTo>
                  <a:lnTo>
                    <a:pt x="241909" y="1943"/>
                  </a:lnTo>
                  <a:lnTo>
                    <a:pt x="241757" y="2540"/>
                  </a:lnTo>
                  <a:lnTo>
                    <a:pt x="235623" y="2540"/>
                  </a:lnTo>
                  <a:lnTo>
                    <a:pt x="233946" y="3810"/>
                  </a:lnTo>
                  <a:lnTo>
                    <a:pt x="230530" y="3810"/>
                  </a:lnTo>
                  <a:lnTo>
                    <a:pt x="227799" y="5080"/>
                  </a:lnTo>
                  <a:lnTo>
                    <a:pt x="226758" y="6350"/>
                  </a:lnTo>
                  <a:lnTo>
                    <a:pt x="225793" y="6350"/>
                  </a:lnTo>
                  <a:lnTo>
                    <a:pt x="224104" y="7620"/>
                  </a:lnTo>
                  <a:lnTo>
                    <a:pt x="222973" y="8890"/>
                  </a:lnTo>
                  <a:lnTo>
                    <a:pt x="221589" y="9791"/>
                  </a:lnTo>
                  <a:lnTo>
                    <a:pt x="221310" y="9118"/>
                  </a:lnTo>
                  <a:lnTo>
                    <a:pt x="219151" y="10160"/>
                  </a:lnTo>
                  <a:lnTo>
                    <a:pt x="216065" y="10160"/>
                  </a:lnTo>
                  <a:lnTo>
                    <a:pt x="212229" y="11430"/>
                  </a:lnTo>
                  <a:lnTo>
                    <a:pt x="210362" y="12700"/>
                  </a:lnTo>
                  <a:lnTo>
                    <a:pt x="211353" y="12700"/>
                  </a:lnTo>
                  <a:lnTo>
                    <a:pt x="213372" y="11430"/>
                  </a:lnTo>
                  <a:lnTo>
                    <a:pt x="210731" y="13970"/>
                  </a:lnTo>
                  <a:lnTo>
                    <a:pt x="208407" y="15240"/>
                  </a:lnTo>
                  <a:lnTo>
                    <a:pt x="207187" y="15240"/>
                  </a:lnTo>
                  <a:lnTo>
                    <a:pt x="204050" y="16497"/>
                  </a:lnTo>
                  <a:lnTo>
                    <a:pt x="203288" y="16497"/>
                  </a:lnTo>
                  <a:lnTo>
                    <a:pt x="204901" y="15240"/>
                  </a:lnTo>
                  <a:lnTo>
                    <a:pt x="202577" y="16497"/>
                  </a:lnTo>
                  <a:lnTo>
                    <a:pt x="200901" y="16497"/>
                  </a:lnTo>
                  <a:lnTo>
                    <a:pt x="200367" y="17780"/>
                  </a:lnTo>
                  <a:lnTo>
                    <a:pt x="203949" y="16560"/>
                  </a:lnTo>
                  <a:lnTo>
                    <a:pt x="198323" y="19824"/>
                  </a:lnTo>
                  <a:lnTo>
                    <a:pt x="198323" y="21590"/>
                  </a:lnTo>
                  <a:lnTo>
                    <a:pt x="195414" y="22618"/>
                  </a:lnTo>
                  <a:lnTo>
                    <a:pt x="195249" y="21590"/>
                  </a:lnTo>
                  <a:lnTo>
                    <a:pt x="196456" y="21590"/>
                  </a:lnTo>
                  <a:lnTo>
                    <a:pt x="198323" y="21590"/>
                  </a:lnTo>
                  <a:lnTo>
                    <a:pt x="198323" y="19824"/>
                  </a:lnTo>
                  <a:lnTo>
                    <a:pt x="195961" y="21183"/>
                  </a:lnTo>
                  <a:lnTo>
                    <a:pt x="194919" y="20320"/>
                  </a:lnTo>
                  <a:lnTo>
                    <a:pt x="193941" y="22860"/>
                  </a:lnTo>
                  <a:lnTo>
                    <a:pt x="192887" y="24130"/>
                  </a:lnTo>
                  <a:lnTo>
                    <a:pt x="191617" y="24130"/>
                  </a:lnTo>
                  <a:lnTo>
                    <a:pt x="188785" y="26568"/>
                  </a:lnTo>
                  <a:lnTo>
                    <a:pt x="188620" y="26568"/>
                  </a:lnTo>
                  <a:lnTo>
                    <a:pt x="188468" y="26187"/>
                  </a:lnTo>
                  <a:lnTo>
                    <a:pt x="188531" y="26060"/>
                  </a:lnTo>
                  <a:lnTo>
                    <a:pt x="188366" y="25920"/>
                  </a:lnTo>
                  <a:lnTo>
                    <a:pt x="188175" y="25400"/>
                  </a:lnTo>
                  <a:lnTo>
                    <a:pt x="187096" y="26568"/>
                  </a:lnTo>
                  <a:lnTo>
                    <a:pt x="185597" y="27940"/>
                  </a:lnTo>
                  <a:lnTo>
                    <a:pt x="183972" y="27940"/>
                  </a:lnTo>
                  <a:lnTo>
                    <a:pt x="182638" y="29210"/>
                  </a:lnTo>
                  <a:lnTo>
                    <a:pt x="184073" y="29210"/>
                  </a:lnTo>
                  <a:lnTo>
                    <a:pt x="179070" y="33020"/>
                  </a:lnTo>
                  <a:lnTo>
                    <a:pt x="178955" y="32791"/>
                  </a:lnTo>
                  <a:lnTo>
                    <a:pt x="178828" y="32562"/>
                  </a:lnTo>
                  <a:lnTo>
                    <a:pt x="178435" y="31750"/>
                  </a:lnTo>
                  <a:lnTo>
                    <a:pt x="177253" y="30746"/>
                  </a:lnTo>
                  <a:lnTo>
                    <a:pt x="176034" y="31750"/>
                  </a:lnTo>
                  <a:lnTo>
                    <a:pt x="178015" y="33020"/>
                  </a:lnTo>
                  <a:lnTo>
                    <a:pt x="175196" y="34290"/>
                  </a:lnTo>
                  <a:lnTo>
                    <a:pt x="176009" y="31750"/>
                  </a:lnTo>
                  <a:lnTo>
                    <a:pt x="170992" y="36830"/>
                  </a:lnTo>
                  <a:lnTo>
                    <a:pt x="172364" y="33020"/>
                  </a:lnTo>
                  <a:lnTo>
                    <a:pt x="170268" y="34290"/>
                  </a:lnTo>
                  <a:lnTo>
                    <a:pt x="165862" y="36830"/>
                  </a:lnTo>
                  <a:lnTo>
                    <a:pt x="163626" y="39370"/>
                  </a:lnTo>
                  <a:lnTo>
                    <a:pt x="162737" y="40640"/>
                  </a:lnTo>
                  <a:lnTo>
                    <a:pt x="166611" y="38100"/>
                  </a:lnTo>
                  <a:lnTo>
                    <a:pt x="167081" y="38100"/>
                  </a:lnTo>
                  <a:lnTo>
                    <a:pt x="160464" y="44450"/>
                  </a:lnTo>
                  <a:lnTo>
                    <a:pt x="161823" y="46990"/>
                  </a:lnTo>
                  <a:lnTo>
                    <a:pt x="156616" y="49530"/>
                  </a:lnTo>
                  <a:lnTo>
                    <a:pt x="158076" y="49530"/>
                  </a:lnTo>
                  <a:lnTo>
                    <a:pt x="156578" y="50800"/>
                  </a:lnTo>
                  <a:lnTo>
                    <a:pt x="155359" y="52070"/>
                  </a:lnTo>
                  <a:lnTo>
                    <a:pt x="154393" y="53340"/>
                  </a:lnTo>
                  <a:lnTo>
                    <a:pt x="154457" y="52070"/>
                  </a:lnTo>
                  <a:lnTo>
                    <a:pt x="153885" y="52197"/>
                  </a:lnTo>
                  <a:lnTo>
                    <a:pt x="153885" y="67310"/>
                  </a:lnTo>
                  <a:lnTo>
                    <a:pt x="152107" y="69481"/>
                  </a:lnTo>
                  <a:lnTo>
                    <a:pt x="151726" y="69799"/>
                  </a:lnTo>
                  <a:lnTo>
                    <a:pt x="153885" y="67310"/>
                  </a:lnTo>
                  <a:lnTo>
                    <a:pt x="153885" y="52197"/>
                  </a:lnTo>
                  <a:lnTo>
                    <a:pt x="148742" y="53340"/>
                  </a:lnTo>
                  <a:lnTo>
                    <a:pt x="143992" y="58420"/>
                  </a:lnTo>
                  <a:lnTo>
                    <a:pt x="147535" y="57150"/>
                  </a:lnTo>
                  <a:lnTo>
                    <a:pt x="147370" y="58420"/>
                  </a:lnTo>
                  <a:lnTo>
                    <a:pt x="144818" y="60464"/>
                  </a:lnTo>
                  <a:lnTo>
                    <a:pt x="145580" y="59397"/>
                  </a:lnTo>
                  <a:lnTo>
                    <a:pt x="144919" y="60198"/>
                  </a:lnTo>
                  <a:lnTo>
                    <a:pt x="144665" y="60591"/>
                  </a:lnTo>
                  <a:lnTo>
                    <a:pt x="144208" y="60960"/>
                  </a:lnTo>
                  <a:lnTo>
                    <a:pt x="144449" y="59690"/>
                  </a:lnTo>
                  <a:lnTo>
                    <a:pt x="141808" y="63500"/>
                  </a:lnTo>
                  <a:lnTo>
                    <a:pt x="137909" y="63500"/>
                  </a:lnTo>
                  <a:lnTo>
                    <a:pt x="138023" y="64770"/>
                  </a:lnTo>
                  <a:lnTo>
                    <a:pt x="133870" y="66040"/>
                  </a:lnTo>
                  <a:lnTo>
                    <a:pt x="135547" y="66040"/>
                  </a:lnTo>
                  <a:lnTo>
                    <a:pt x="135547" y="67310"/>
                  </a:lnTo>
                  <a:lnTo>
                    <a:pt x="132511" y="69799"/>
                  </a:lnTo>
                  <a:lnTo>
                    <a:pt x="132283" y="70269"/>
                  </a:lnTo>
                  <a:lnTo>
                    <a:pt x="131940" y="71120"/>
                  </a:lnTo>
                  <a:lnTo>
                    <a:pt x="130200" y="72390"/>
                  </a:lnTo>
                  <a:lnTo>
                    <a:pt x="127952" y="74930"/>
                  </a:lnTo>
                  <a:lnTo>
                    <a:pt x="128308" y="74930"/>
                  </a:lnTo>
                  <a:lnTo>
                    <a:pt x="125882" y="77470"/>
                  </a:lnTo>
                  <a:lnTo>
                    <a:pt x="124523" y="76200"/>
                  </a:lnTo>
                  <a:lnTo>
                    <a:pt x="120015" y="81280"/>
                  </a:lnTo>
                  <a:lnTo>
                    <a:pt x="119481" y="81280"/>
                  </a:lnTo>
                  <a:lnTo>
                    <a:pt x="119875" y="80924"/>
                  </a:lnTo>
                  <a:lnTo>
                    <a:pt x="120091" y="80492"/>
                  </a:lnTo>
                  <a:lnTo>
                    <a:pt x="119418" y="80213"/>
                  </a:lnTo>
                  <a:lnTo>
                    <a:pt x="119240" y="80886"/>
                  </a:lnTo>
                  <a:lnTo>
                    <a:pt x="119240" y="81229"/>
                  </a:lnTo>
                  <a:lnTo>
                    <a:pt x="118351" y="81280"/>
                  </a:lnTo>
                  <a:lnTo>
                    <a:pt x="116090" y="82550"/>
                  </a:lnTo>
                  <a:lnTo>
                    <a:pt x="115849" y="82550"/>
                  </a:lnTo>
                  <a:lnTo>
                    <a:pt x="116547" y="83820"/>
                  </a:lnTo>
                  <a:lnTo>
                    <a:pt x="116306" y="83159"/>
                  </a:lnTo>
                  <a:lnTo>
                    <a:pt x="116814" y="83820"/>
                  </a:lnTo>
                  <a:lnTo>
                    <a:pt x="112483" y="88138"/>
                  </a:lnTo>
                  <a:lnTo>
                    <a:pt x="110426" y="90170"/>
                  </a:lnTo>
                  <a:lnTo>
                    <a:pt x="109385" y="87655"/>
                  </a:lnTo>
                  <a:lnTo>
                    <a:pt x="107454" y="92710"/>
                  </a:lnTo>
                  <a:lnTo>
                    <a:pt x="104660" y="92710"/>
                  </a:lnTo>
                  <a:lnTo>
                    <a:pt x="105270" y="93980"/>
                  </a:lnTo>
                  <a:lnTo>
                    <a:pt x="100101" y="97790"/>
                  </a:lnTo>
                  <a:lnTo>
                    <a:pt x="100584" y="98971"/>
                  </a:lnTo>
                  <a:lnTo>
                    <a:pt x="99580" y="100330"/>
                  </a:lnTo>
                  <a:lnTo>
                    <a:pt x="98552" y="101600"/>
                  </a:lnTo>
                  <a:lnTo>
                    <a:pt x="97675" y="100330"/>
                  </a:lnTo>
                  <a:lnTo>
                    <a:pt x="96761" y="100330"/>
                  </a:lnTo>
                  <a:lnTo>
                    <a:pt x="96202" y="101600"/>
                  </a:lnTo>
                  <a:lnTo>
                    <a:pt x="94843" y="102666"/>
                  </a:lnTo>
                  <a:lnTo>
                    <a:pt x="93218" y="104140"/>
                  </a:lnTo>
                  <a:lnTo>
                    <a:pt x="90462" y="106680"/>
                  </a:lnTo>
                  <a:lnTo>
                    <a:pt x="87757" y="107950"/>
                  </a:lnTo>
                  <a:lnTo>
                    <a:pt x="86626" y="111760"/>
                  </a:lnTo>
                  <a:lnTo>
                    <a:pt x="85267" y="111760"/>
                  </a:lnTo>
                  <a:lnTo>
                    <a:pt x="83616" y="114300"/>
                  </a:lnTo>
                  <a:lnTo>
                    <a:pt x="85128" y="113030"/>
                  </a:lnTo>
                  <a:lnTo>
                    <a:pt x="83896" y="114300"/>
                  </a:lnTo>
                  <a:lnTo>
                    <a:pt x="84950" y="115570"/>
                  </a:lnTo>
                  <a:lnTo>
                    <a:pt x="82562" y="116840"/>
                  </a:lnTo>
                  <a:lnTo>
                    <a:pt x="80708" y="119380"/>
                  </a:lnTo>
                  <a:lnTo>
                    <a:pt x="80213" y="119380"/>
                  </a:lnTo>
                  <a:lnTo>
                    <a:pt x="80594" y="118999"/>
                  </a:lnTo>
                  <a:lnTo>
                    <a:pt x="80949" y="118554"/>
                  </a:lnTo>
                  <a:lnTo>
                    <a:pt x="81280" y="118084"/>
                  </a:lnTo>
                  <a:lnTo>
                    <a:pt x="80835" y="118465"/>
                  </a:lnTo>
                  <a:lnTo>
                    <a:pt x="80479" y="118897"/>
                  </a:lnTo>
                  <a:lnTo>
                    <a:pt x="80200" y="119380"/>
                  </a:lnTo>
                  <a:lnTo>
                    <a:pt x="78498" y="119380"/>
                  </a:lnTo>
                  <a:lnTo>
                    <a:pt x="75882" y="125730"/>
                  </a:lnTo>
                  <a:lnTo>
                    <a:pt x="79489" y="123190"/>
                  </a:lnTo>
                  <a:lnTo>
                    <a:pt x="80175" y="123190"/>
                  </a:lnTo>
                  <a:lnTo>
                    <a:pt x="78727" y="125730"/>
                  </a:lnTo>
                  <a:lnTo>
                    <a:pt x="75882" y="125730"/>
                  </a:lnTo>
                  <a:lnTo>
                    <a:pt x="75666" y="125730"/>
                  </a:lnTo>
                  <a:lnTo>
                    <a:pt x="75539" y="127000"/>
                  </a:lnTo>
                  <a:lnTo>
                    <a:pt x="75425" y="128270"/>
                  </a:lnTo>
                  <a:lnTo>
                    <a:pt x="73825" y="130810"/>
                  </a:lnTo>
                  <a:lnTo>
                    <a:pt x="72402" y="130810"/>
                  </a:lnTo>
                  <a:lnTo>
                    <a:pt x="70853" y="132080"/>
                  </a:lnTo>
                  <a:lnTo>
                    <a:pt x="72237" y="130810"/>
                  </a:lnTo>
                  <a:lnTo>
                    <a:pt x="72174" y="129540"/>
                  </a:lnTo>
                  <a:lnTo>
                    <a:pt x="72059" y="127000"/>
                  </a:lnTo>
                  <a:lnTo>
                    <a:pt x="68313" y="130810"/>
                  </a:lnTo>
                  <a:lnTo>
                    <a:pt x="69507" y="129540"/>
                  </a:lnTo>
                  <a:lnTo>
                    <a:pt x="70015" y="128270"/>
                  </a:lnTo>
                  <a:lnTo>
                    <a:pt x="70472" y="127000"/>
                  </a:lnTo>
                  <a:lnTo>
                    <a:pt x="67691" y="129540"/>
                  </a:lnTo>
                  <a:lnTo>
                    <a:pt x="66890" y="128270"/>
                  </a:lnTo>
                  <a:lnTo>
                    <a:pt x="65786" y="129540"/>
                  </a:lnTo>
                  <a:lnTo>
                    <a:pt x="62953" y="132080"/>
                  </a:lnTo>
                  <a:lnTo>
                    <a:pt x="65430" y="130810"/>
                  </a:lnTo>
                  <a:lnTo>
                    <a:pt x="66522" y="130810"/>
                  </a:lnTo>
                  <a:lnTo>
                    <a:pt x="65112" y="134277"/>
                  </a:lnTo>
                  <a:lnTo>
                    <a:pt x="68275" y="133350"/>
                  </a:lnTo>
                  <a:lnTo>
                    <a:pt x="61252" y="140970"/>
                  </a:lnTo>
                  <a:lnTo>
                    <a:pt x="62776" y="140970"/>
                  </a:lnTo>
                  <a:lnTo>
                    <a:pt x="73215" y="140970"/>
                  </a:lnTo>
                  <a:lnTo>
                    <a:pt x="74460" y="139700"/>
                  </a:lnTo>
                  <a:lnTo>
                    <a:pt x="73406" y="139700"/>
                  </a:lnTo>
                  <a:lnTo>
                    <a:pt x="76352" y="134620"/>
                  </a:lnTo>
                  <a:lnTo>
                    <a:pt x="74396" y="139700"/>
                  </a:lnTo>
                  <a:lnTo>
                    <a:pt x="77279" y="137160"/>
                  </a:lnTo>
                  <a:lnTo>
                    <a:pt x="76428" y="137160"/>
                  </a:lnTo>
                  <a:lnTo>
                    <a:pt x="79908" y="134620"/>
                  </a:lnTo>
                  <a:lnTo>
                    <a:pt x="81648" y="133350"/>
                  </a:lnTo>
                  <a:lnTo>
                    <a:pt x="81927" y="132080"/>
                  </a:lnTo>
                  <a:lnTo>
                    <a:pt x="82765" y="128270"/>
                  </a:lnTo>
                  <a:lnTo>
                    <a:pt x="86512" y="125730"/>
                  </a:lnTo>
                  <a:lnTo>
                    <a:pt x="84924" y="128270"/>
                  </a:lnTo>
                  <a:lnTo>
                    <a:pt x="85979" y="128270"/>
                  </a:lnTo>
                  <a:lnTo>
                    <a:pt x="88353" y="125730"/>
                  </a:lnTo>
                  <a:lnTo>
                    <a:pt x="90639" y="123190"/>
                  </a:lnTo>
                  <a:lnTo>
                    <a:pt x="92913" y="120650"/>
                  </a:lnTo>
                  <a:lnTo>
                    <a:pt x="94881" y="116840"/>
                  </a:lnTo>
                  <a:lnTo>
                    <a:pt x="97320" y="116840"/>
                  </a:lnTo>
                  <a:lnTo>
                    <a:pt x="100634" y="114300"/>
                  </a:lnTo>
                  <a:lnTo>
                    <a:pt x="102679" y="113030"/>
                  </a:lnTo>
                  <a:lnTo>
                    <a:pt x="102895" y="113030"/>
                  </a:lnTo>
                  <a:lnTo>
                    <a:pt x="103060" y="111760"/>
                  </a:lnTo>
                  <a:lnTo>
                    <a:pt x="105448" y="109220"/>
                  </a:lnTo>
                  <a:lnTo>
                    <a:pt x="108750" y="105410"/>
                  </a:lnTo>
                  <a:lnTo>
                    <a:pt x="109435" y="105410"/>
                  </a:lnTo>
                  <a:lnTo>
                    <a:pt x="111467" y="104140"/>
                  </a:lnTo>
                  <a:lnTo>
                    <a:pt x="112280" y="102666"/>
                  </a:lnTo>
                  <a:lnTo>
                    <a:pt x="114414" y="101600"/>
                  </a:lnTo>
                  <a:lnTo>
                    <a:pt x="116967" y="100330"/>
                  </a:lnTo>
                  <a:lnTo>
                    <a:pt x="117055" y="98971"/>
                  </a:lnTo>
                  <a:lnTo>
                    <a:pt x="117132" y="97790"/>
                  </a:lnTo>
                  <a:lnTo>
                    <a:pt x="117221" y="96520"/>
                  </a:lnTo>
                  <a:lnTo>
                    <a:pt x="117309" y="95250"/>
                  </a:lnTo>
                  <a:lnTo>
                    <a:pt x="122275" y="93980"/>
                  </a:lnTo>
                  <a:lnTo>
                    <a:pt x="121780" y="93980"/>
                  </a:lnTo>
                  <a:lnTo>
                    <a:pt x="123139" y="92710"/>
                  </a:lnTo>
                  <a:lnTo>
                    <a:pt x="123659" y="92710"/>
                  </a:lnTo>
                  <a:lnTo>
                    <a:pt x="123177" y="93980"/>
                  </a:lnTo>
                  <a:lnTo>
                    <a:pt x="123456" y="93980"/>
                  </a:lnTo>
                  <a:lnTo>
                    <a:pt x="127965" y="90170"/>
                  </a:lnTo>
                  <a:lnTo>
                    <a:pt x="131267" y="87388"/>
                  </a:lnTo>
                  <a:lnTo>
                    <a:pt x="129362" y="87388"/>
                  </a:lnTo>
                  <a:lnTo>
                    <a:pt x="130556" y="86360"/>
                  </a:lnTo>
                  <a:lnTo>
                    <a:pt x="131025" y="85090"/>
                  </a:lnTo>
                  <a:lnTo>
                    <a:pt x="133184" y="83820"/>
                  </a:lnTo>
                  <a:lnTo>
                    <a:pt x="131330" y="87198"/>
                  </a:lnTo>
                  <a:lnTo>
                    <a:pt x="133819" y="83820"/>
                  </a:lnTo>
                  <a:lnTo>
                    <a:pt x="135712" y="81280"/>
                  </a:lnTo>
                  <a:lnTo>
                    <a:pt x="136906" y="82550"/>
                  </a:lnTo>
                  <a:lnTo>
                    <a:pt x="135521" y="83820"/>
                  </a:lnTo>
                  <a:lnTo>
                    <a:pt x="137668" y="82550"/>
                  </a:lnTo>
                  <a:lnTo>
                    <a:pt x="136893" y="81280"/>
                  </a:lnTo>
                  <a:lnTo>
                    <a:pt x="138264" y="80010"/>
                  </a:lnTo>
                  <a:lnTo>
                    <a:pt x="139661" y="78651"/>
                  </a:lnTo>
                  <a:lnTo>
                    <a:pt x="140055" y="77470"/>
                  </a:lnTo>
                  <a:lnTo>
                    <a:pt x="141351" y="77470"/>
                  </a:lnTo>
                  <a:lnTo>
                    <a:pt x="143014" y="76200"/>
                  </a:lnTo>
                  <a:lnTo>
                    <a:pt x="144018" y="74930"/>
                  </a:lnTo>
                  <a:lnTo>
                    <a:pt x="147764" y="72390"/>
                  </a:lnTo>
                  <a:lnTo>
                    <a:pt x="148564" y="71120"/>
                  </a:lnTo>
                  <a:lnTo>
                    <a:pt x="149987" y="71120"/>
                  </a:lnTo>
                  <a:lnTo>
                    <a:pt x="149466" y="72390"/>
                  </a:lnTo>
                  <a:lnTo>
                    <a:pt x="150571" y="71120"/>
                  </a:lnTo>
                  <a:lnTo>
                    <a:pt x="151320" y="70269"/>
                  </a:lnTo>
                  <a:lnTo>
                    <a:pt x="154762" y="67310"/>
                  </a:lnTo>
                  <a:lnTo>
                    <a:pt x="156235" y="66040"/>
                  </a:lnTo>
                  <a:lnTo>
                    <a:pt x="156476" y="66040"/>
                  </a:lnTo>
                  <a:lnTo>
                    <a:pt x="157784" y="64770"/>
                  </a:lnTo>
                  <a:lnTo>
                    <a:pt x="160921" y="63500"/>
                  </a:lnTo>
                  <a:lnTo>
                    <a:pt x="159626" y="63500"/>
                  </a:lnTo>
                  <a:lnTo>
                    <a:pt x="160997" y="62230"/>
                  </a:lnTo>
                  <a:lnTo>
                    <a:pt x="162496" y="60960"/>
                  </a:lnTo>
                  <a:lnTo>
                    <a:pt x="164122" y="59690"/>
                  </a:lnTo>
                  <a:lnTo>
                    <a:pt x="163817" y="60960"/>
                  </a:lnTo>
                  <a:lnTo>
                    <a:pt x="165277" y="59690"/>
                  </a:lnTo>
                  <a:lnTo>
                    <a:pt x="168211" y="57150"/>
                  </a:lnTo>
                  <a:lnTo>
                    <a:pt x="169926" y="57150"/>
                  </a:lnTo>
                  <a:lnTo>
                    <a:pt x="173761" y="53340"/>
                  </a:lnTo>
                  <a:lnTo>
                    <a:pt x="174155" y="53340"/>
                  </a:lnTo>
                  <a:lnTo>
                    <a:pt x="173316" y="54610"/>
                  </a:lnTo>
                  <a:lnTo>
                    <a:pt x="176745" y="50800"/>
                  </a:lnTo>
                  <a:lnTo>
                    <a:pt x="177279" y="53340"/>
                  </a:lnTo>
                  <a:lnTo>
                    <a:pt x="179400" y="50800"/>
                  </a:lnTo>
                  <a:lnTo>
                    <a:pt x="180467" y="49530"/>
                  </a:lnTo>
                  <a:lnTo>
                    <a:pt x="181076" y="49530"/>
                  </a:lnTo>
                  <a:lnTo>
                    <a:pt x="182676" y="48260"/>
                  </a:lnTo>
                  <a:lnTo>
                    <a:pt x="183146" y="48260"/>
                  </a:lnTo>
                  <a:lnTo>
                    <a:pt x="183794" y="46990"/>
                  </a:lnTo>
                  <a:lnTo>
                    <a:pt x="185585" y="46990"/>
                  </a:lnTo>
                  <a:lnTo>
                    <a:pt x="186016" y="45720"/>
                  </a:lnTo>
                  <a:lnTo>
                    <a:pt x="189166" y="45720"/>
                  </a:lnTo>
                  <a:lnTo>
                    <a:pt x="191185" y="41910"/>
                  </a:lnTo>
                  <a:lnTo>
                    <a:pt x="194818" y="41910"/>
                  </a:lnTo>
                  <a:lnTo>
                    <a:pt x="210299" y="31750"/>
                  </a:lnTo>
                  <a:lnTo>
                    <a:pt x="214960" y="29210"/>
                  </a:lnTo>
                  <a:lnTo>
                    <a:pt x="219481" y="26682"/>
                  </a:lnTo>
                  <a:lnTo>
                    <a:pt x="219519" y="26809"/>
                  </a:lnTo>
                  <a:lnTo>
                    <a:pt x="219735" y="27940"/>
                  </a:lnTo>
                  <a:lnTo>
                    <a:pt x="220840" y="27940"/>
                  </a:lnTo>
                  <a:lnTo>
                    <a:pt x="221830" y="26809"/>
                  </a:lnTo>
                  <a:lnTo>
                    <a:pt x="222453" y="26568"/>
                  </a:lnTo>
                  <a:lnTo>
                    <a:pt x="222046" y="26568"/>
                  </a:lnTo>
                  <a:lnTo>
                    <a:pt x="223062" y="25400"/>
                  </a:lnTo>
                  <a:lnTo>
                    <a:pt x="224129" y="25400"/>
                  </a:lnTo>
                  <a:lnTo>
                    <a:pt x="228841" y="22860"/>
                  </a:lnTo>
                  <a:lnTo>
                    <a:pt x="231470" y="22860"/>
                  </a:lnTo>
                  <a:lnTo>
                    <a:pt x="238086" y="20320"/>
                  </a:lnTo>
                  <a:lnTo>
                    <a:pt x="241452" y="20320"/>
                  </a:lnTo>
                  <a:lnTo>
                    <a:pt x="244856" y="19050"/>
                  </a:lnTo>
                  <a:lnTo>
                    <a:pt x="253898" y="19050"/>
                  </a:lnTo>
                  <a:lnTo>
                    <a:pt x="252691" y="20320"/>
                  </a:lnTo>
                  <a:lnTo>
                    <a:pt x="260045" y="20320"/>
                  </a:lnTo>
                  <a:lnTo>
                    <a:pt x="260121" y="19888"/>
                  </a:lnTo>
                  <a:lnTo>
                    <a:pt x="260261" y="19050"/>
                  </a:lnTo>
                  <a:lnTo>
                    <a:pt x="262318" y="20320"/>
                  </a:lnTo>
                  <a:lnTo>
                    <a:pt x="264134" y="20320"/>
                  </a:lnTo>
                  <a:lnTo>
                    <a:pt x="265823" y="21590"/>
                  </a:lnTo>
                  <a:lnTo>
                    <a:pt x="268084" y="21590"/>
                  </a:lnTo>
                  <a:lnTo>
                    <a:pt x="269849" y="22618"/>
                  </a:lnTo>
                  <a:lnTo>
                    <a:pt x="268706" y="21590"/>
                  </a:lnTo>
                  <a:lnTo>
                    <a:pt x="270103" y="21590"/>
                  </a:lnTo>
                  <a:lnTo>
                    <a:pt x="270827" y="22860"/>
                  </a:lnTo>
                  <a:lnTo>
                    <a:pt x="272542" y="22860"/>
                  </a:lnTo>
                  <a:lnTo>
                    <a:pt x="274993" y="24130"/>
                  </a:lnTo>
                  <a:lnTo>
                    <a:pt x="277355" y="25400"/>
                  </a:lnTo>
                  <a:lnTo>
                    <a:pt x="279425" y="26568"/>
                  </a:lnTo>
                  <a:lnTo>
                    <a:pt x="279628" y="26568"/>
                  </a:lnTo>
                  <a:lnTo>
                    <a:pt x="279628" y="27940"/>
                  </a:lnTo>
                  <a:lnTo>
                    <a:pt x="281165" y="27940"/>
                  </a:lnTo>
                  <a:lnTo>
                    <a:pt x="282422" y="29210"/>
                  </a:lnTo>
                  <a:lnTo>
                    <a:pt x="283756" y="30480"/>
                  </a:lnTo>
                  <a:lnTo>
                    <a:pt x="284111" y="30480"/>
                  </a:lnTo>
                  <a:lnTo>
                    <a:pt x="283044" y="29210"/>
                  </a:lnTo>
                  <a:lnTo>
                    <a:pt x="284391" y="30480"/>
                  </a:lnTo>
                  <a:lnTo>
                    <a:pt x="284848" y="30480"/>
                  </a:lnTo>
                  <a:lnTo>
                    <a:pt x="284734" y="30746"/>
                  </a:lnTo>
                  <a:lnTo>
                    <a:pt x="284988" y="31051"/>
                  </a:lnTo>
                  <a:lnTo>
                    <a:pt x="285737" y="31750"/>
                  </a:lnTo>
                  <a:lnTo>
                    <a:pt x="285864" y="32562"/>
                  </a:lnTo>
                  <a:lnTo>
                    <a:pt x="284594" y="31051"/>
                  </a:lnTo>
                  <a:lnTo>
                    <a:pt x="284264" y="31750"/>
                  </a:lnTo>
                  <a:lnTo>
                    <a:pt x="285889" y="32791"/>
                  </a:lnTo>
                  <a:lnTo>
                    <a:pt x="285927" y="33020"/>
                  </a:lnTo>
                  <a:lnTo>
                    <a:pt x="286245" y="33020"/>
                  </a:lnTo>
                  <a:lnTo>
                    <a:pt x="288213" y="33020"/>
                  </a:lnTo>
                  <a:lnTo>
                    <a:pt x="287324" y="34290"/>
                  </a:lnTo>
                  <a:lnTo>
                    <a:pt x="287540" y="34290"/>
                  </a:lnTo>
                  <a:lnTo>
                    <a:pt x="288124" y="35560"/>
                  </a:lnTo>
                  <a:lnTo>
                    <a:pt x="286893" y="35560"/>
                  </a:lnTo>
                  <a:lnTo>
                    <a:pt x="288455" y="36830"/>
                  </a:lnTo>
                  <a:lnTo>
                    <a:pt x="290906" y="36830"/>
                  </a:lnTo>
                  <a:lnTo>
                    <a:pt x="290969" y="37033"/>
                  </a:lnTo>
                  <a:lnTo>
                    <a:pt x="291719" y="39370"/>
                  </a:lnTo>
                  <a:lnTo>
                    <a:pt x="293827" y="41910"/>
                  </a:lnTo>
                  <a:lnTo>
                    <a:pt x="293624" y="42887"/>
                  </a:lnTo>
                  <a:lnTo>
                    <a:pt x="296557" y="46990"/>
                  </a:lnTo>
                  <a:lnTo>
                    <a:pt x="295592" y="52070"/>
                  </a:lnTo>
                  <a:lnTo>
                    <a:pt x="299377" y="55880"/>
                  </a:lnTo>
                  <a:lnTo>
                    <a:pt x="298805" y="55880"/>
                  </a:lnTo>
                  <a:lnTo>
                    <a:pt x="300456" y="59690"/>
                  </a:lnTo>
                  <a:lnTo>
                    <a:pt x="299351" y="58420"/>
                  </a:lnTo>
                  <a:lnTo>
                    <a:pt x="300647" y="60960"/>
                  </a:lnTo>
                  <a:lnTo>
                    <a:pt x="301942" y="62230"/>
                  </a:lnTo>
                  <a:lnTo>
                    <a:pt x="303225" y="64770"/>
                  </a:lnTo>
                  <a:lnTo>
                    <a:pt x="302717" y="64770"/>
                  </a:lnTo>
                  <a:lnTo>
                    <a:pt x="304368" y="68580"/>
                  </a:lnTo>
                  <a:lnTo>
                    <a:pt x="310007" y="80010"/>
                  </a:lnTo>
                  <a:lnTo>
                    <a:pt x="309422" y="80010"/>
                  </a:lnTo>
                  <a:lnTo>
                    <a:pt x="312737" y="85090"/>
                  </a:lnTo>
                  <a:lnTo>
                    <a:pt x="311467" y="85090"/>
                  </a:lnTo>
                  <a:lnTo>
                    <a:pt x="313880" y="88900"/>
                  </a:lnTo>
                  <a:lnTo>
                    <a:pt x="313474" y="88900"/>
                  </a:lnTo>
                  <a:lnTo>
                    <a:pt x="315201" y="92710"/>
                  </a:lnTo>
                  <a:lnTo>
                    <a:pt x="314363" y="92710"/>
                  </a:lnTo>
                  <a:lnTo>
                    <a:pt x="316649" y="95250"/>
                  </a:lnTo>
                  <a:lnTo>
                    <a:pt x="316636" y="98971"/>
                  </a:lnTo>
                  <a:lnTo>
                    <a:pt x="317881" y="100330"/>
                  </a:lnTo>
                  <a:lnTo>
                    <a:pt x="319519" y="102666"/>
                  </a:lnTo>
                  <a:lnTo>
                    <a:pt x="320344" y="102666"/>
                  </a:lnTo>
                  <a:lnTo>
                    <a:pt x="322351" y="106680"/>
                  </a:lnTo>
                  <a:lnTo>
                    <a:pt x="320294" y="104140"/>
                  </a:lnTo>
                  <a:lnTo>
                    <a:pt x="321144" y="106997"/>
                  </a:lnTo>
                  <a:lnTo>
                    <a:pt x="322338" y="110490"/>
                  </a:lnTo>
                  <a:lnTo>
                    <a:pt x="323367" y="110490"/>
                  </a:lnTo>
                  <a:lnTo>
                    <a:pt x="324713" y="114300"/>
                  </a:lnTo>
                  <a:lnTo>
                    <a:pt x="324205" y="114300"/>
                  </a:lnTo>
                  <a:lnTo>
                    <a:pt x="325120" y="116840"/>
                  </a:lnTo>
                  <a:lnTo>
                    <a:pt x="325970" y="118110"/>
                  </a:lnTo>
                  <a:lnTo>
                    <a:pt x="326517" y="119227"/>
                  </a:lnTo>
                  <a:lnTo>
                    <a:pt x="326631" y="119380"/>
                  </a:lnTo>
                  <a:lnTo>
                    <a:pt x="329514" y="123190"/>
                  </a:lnTo>
                  <a:lnTo>
                    <a:pt x="327583" y="125730"/>
                  </a:lnTo>
                  <a:lnTo>
                    <a:pt x="331152" y="128270"/>
                  </a:lnTo>
                  <a:lnTo>
                    <a:pt x="331558" y="130810"/>
                  </a:lnTo>
                  <a:lnTo>
                    <a:pt x="333362" y="133350"/>
                  </a:lnTo>
                  <a:lnTo>
                    <a:pt x="332320" y="134620"/>
                  </a:lnTo>
                  <a:lnTo>
                    <a:pt x="335305" y="139700"/>
                  </a:lnTo>
                  <a:lnTo>
                    <a:pt x="340080" y="148501"/>
                  </a:lnTo>
                  <a:lnTo>
                    <a:pt x="340220" y="148501"/>
                  </a:lnTo>
                  <a:lnTo>
                    <a:pt x="338937" y="149860"/>
                  </a:lnTo>
                  <a:lnTo>
                    <a:pt x="340753" y="149860"/>
                  </a:lnTo>
                  <a:lnTo>
                    <a:pt x="341236" y="153670"/>
                  </a:lnTo>
                  <a:lnTo>
                    <a:pt x="341972" y="152400"/>
                  </a:lnTo>
                  <a:lnTo>
                    <a:pt x="344208" y="158750"/>
                  </a:lnTo>
                  <a:lnTo>
                    <a:pt x="346189" y="165100"/>
                  </a:lnTo>
                  <a:lnTo>
                    <a:pt x="348272" y="171450"/>
                  </a:lnTo>
                  <a:lnTo>
                    <a:pt x="350824" y="179070"/>
                  </a:lnTo>
                  <a:lnTo>
                    <a:pt x="350075" y="179070"/>
                  </a:lnTo>
                  <a:lnTo>
                    <a:pt x="351713" y="180340"/>
                  </a:lnTo>
                  <a:lnTo>
                    <a:pt x="353428" y="185420"/>
                  </a:lnTo>
                  <a:lnTo>
                    <a:pt x="357492" y="195821"/>
                  </a:lnTo>
                  <a:lnTo>
                    <a:pt x="359410" y="200914"/>
                  </a:lnTo>
                  <a:lnTo>
                    <a:pt x="361188" y="205740"/>
                  </a:lnTo>
                  <a:lnTo>
                    <a:pt x="362661" y="209550"/>
                  </a:lnTo>
                  <a:lnTo>
                    <a:pt x="364820" y="212090"/>
                  </a:lnTo>
                  <a:lnTo>
                    <a:pt x="366547" y="214630"/>
                  </a:lnTo>
                  <a:lnTo>
                    <a:pt x="367830" y="218440"/>
                  </a:lnTo>
                  <a:lnTo>
                    <a:pt x="367550" y="218440"/>
                  </a:lnTo>
                  <a:lnTo>
                    <a:pt x="370992" y="224790"/>
                  </a:lnTo>
                  <a:lnTo>
                    <a:pt x="373938" y="231140"/>
                  </a:lnTo>
                  <a:lnTo>
                    <a:pt x="376377" y="238760"/>
                  </a:lnTo>
                  <a:lnTo>
                    <a:pt x="375323" y="238760"/>
                  </a:lnTo>
                  <a:lnTo>
                    <a:pt x="376936" y="240030"/>
                  </a:lnTo>
                  <a:lnTo>
                    <a:pt x="377063" y="242570"/>
                  </a:lnTo>
                  <a:lnTo>
                    <a:pt x="377571" y="242570"/>
                  </a:lnTo>
                  <a:lnTo>
                    <a:pt x="404088" y="242570"/>
                  </a:lnTo>
                  <a:lnTo>
                    <a:pt x="403720" y="240030"/>
                  </a:lnTo>
                  <a:lnTo>
                    <a:pt x="404469" y="238760"/>
                  </a:lnTo>
                  <a:lnTo>
                    <a:pt x="405650" y="242570"/>
                  </a:lnTo>
                  <a:lnTo>
                    <a:pt x="406755" y="243840"/>
                  </a:lnTo>
                  <a:close/>
                </a:path>
                <a:path w="1067434" h="845820">
                  <a:moveTo>
                    <a:pt x="420662" y="283845"/>
                  </a:moveTo>
                  <a:lnTo>
                    <a:pt x="420331" y="282422"/>
                  </a:lnTo>
                  <a:lnTo>
                    <a:pt x="419430" y="281940"/>
                  </a:lnTo>
                  <a:lnTo>
                    <a:pt x="420662" y="283845"/>
                  </a:lnTo>
                  <a:close/>
                </a:path>
                <a:path w="1067434" h="845820">
                  <a:moveTo>
                    <a:pt x="421805" y="283210"/>
                  </a:moveTo>
                  <a:lnTo>
                    <a:pt x="419023" y="276821"/>
                  </a:lnTo>
                  <a:lnTo>
                    <a:pt x="420331" y="282422"/>
                  </a:lnTo>
                  <a:lnTo>
                    <a:pt x="421805" y="283210"/>
                  </a:lnTo>
                  <a:close/>
                </a:path>
                <a:path w="1067434" h="845820">
                  <a:moveTo>
                    <a:pt x="433806" y="317500"/>
                  </a:moveTo>
                  <a:lnTo>
                    <a:pt x="433781" y="316230"/>
                  </a:lnTo>
                  <a:lnTo>
                    <a:pt x="433298" y="317500"/>
                  </a:lnTo>
                  <a:lnTo>
                    <a:pt x="433806" y="317500"/>
                  </a:lnTo>
                  <a:close/>
                </a:path>
                <a:path w="1067434" h="845820">
                  <a:moveTo>
                    <a:pt x="434898" y="320040"/>
                  </a:moveTo>
                  <a:lnTo>
                    <a:pt x="434340" y="317500"/>
                  </a:lnTo>
                  <a:lnTo>
                    <a:pt x="433806" y="317500"/>
                  </a:lnTo>
                  <a:lnTo>
                    <a:pt x="433832" y="318770"/>
                  </a:lnTo>
                  <a:lnTo>
                    <a:pt x="434898" y="320040"/>
                  </a:lnTo>
                  <a:close/>
                </a:path>
                <a:path w="1067434" h="845820">
                  <a:moveTo>
                    <a:pt x="486981" y="548640"/>
                  </a:moveTo>
                  <a:lnTo>
                    <a:pt x="486841" y="547370"/>
                  </a:lnTo>
                  <a:lnTo>
                    <a:pt x="485711" y="547370"/>
                  </a:lnTo>
                  <a:lnTo>
                    <a:pt x="486981" y="548640"/>
                  </a:lnTo>
                  <a:close/>
                </a:path>
                <a:path w="1067434" h="845820">
                  <a:moveTo>
                    <a:pt x="531025" y="608330"/>
                  </a:moveTo>
                  <a:lnTo>
                    <a:pt x="529577" y="604520"/>
                  </a:lnTo>
                  <a:lnTo>
                    <a:pt x="529767" y="607060"/>
                  </a:lnTo>
                  <a:lnTo>
                    <a:pt x="529259" y="607060"/>
                  </a:lnTo>
                  <a:lnTo>
                    <a:pt x="531025" y="608330"/>
                  </a:lnTo>
                  <a:close/>
                </a:path>
                <a:path w="1067434" h="845820">
                  <a:moveTo>
                    <a:pt x="546557" y="670560"/>
                  </a:moveTo>
                  <a:lnTo>
                    <a:pt x="544995" y="667054"/>
                  </a:lnTo>
                  <a:lnTo>
                    <a:pt x="545592" y="670560"/>
                  </a:lnTo>
                  <a:lnTo>
                    <a:pt x="546557" y="670560"/>
                  </a:lnTo>
                  <a:close/>
                </a:path>
                <a:path w="1067434" h="845820">
                  <a:moveTo>
                    <a:pt x="550379" y="707390"/>
                  </a:moveTo>
                  <a:lnTo>
                    <a:pt x="549465" y="704799"/>
                  </a:lnTo>
                  <a:lnTo>
                    <a:pt x="550037" y="708660"/>
                  </a:lnTo>
                  <a:lnTo>
                    <a:pt x="550240" y="709676"/>
                  </a:lnTo>
                  <a:lnTo>
                    <a:pt x="550303" y="708660"/>
                  </a:lnTo>
                  <a:lnTo>
                    <a:pt x="550379" y="707390"/>
                  </a:lnTo>
                  <a:close/>
                </a:path>
                <a:path w="1067434" h="845820">
                  <a:moveTo>
                    <a:pt x="556742" y="740410"/>
                  </a:moveTo>
                  <a:lnTo>
                    <a:pt x="556437" y="740410"/>
                  </a:lnTo>
                  <a:lnTo>
                    <a:pt x="556704" y="741070"/>
                  </a:lnTo>
                  <a:lnTo>
                    <a:pt x="556742" y="740410"/>
                  </a:lnTo>
                  <a:close/>
                </a:path>
                <a:path w="1067434" h="845820">
                  <a:moveTo>
                    <a:pt x="556818" y="764540"/>
                  </a:moveTo>
                  <a:lnTo>
                    <a:pt x="556704" y="763270"/>
                  </a:lnTo>
                  <a:lnTo>
                    <a:pt x="556615" y="762393"/>
                  </a:lnTo>
                  <a:lnTo>
                    <a:pt x="555802" y="763270"/>
                  </a:lnTo>
                  <a:lnTo>
                    <a:pt x="556818" y="764540"/>
                  </a:lnTo>
                  <a:close/>
                </a:path>
                <a:path w="1067434" h="845820">
                  <a:moveTo>
                    <a:pt x="556945" y="741680"/>
                  </a:moveTo>
                  <a:lnTo>
                    <a:pt x="556704" y="741070"/>
                  </a:lnTo>
                  <a:lnTo>
                    <a:pt x="556641" y="742708"/>
                  </a:lnTo>
                  <a:lnTo>
                    <a:pt x="556945" y="741680"/>
                  </a:lnTo>
                  <a:close/>
                </a:path>
                <a:path w="1067434" h="845820">
                  <a:moveTo>
                    <a:pt x="556971" y="762000"/>
                  </a:moveTo>
                  <a:lnTo>
                    <a:pt x="556450" y="760704"/>
                  </a:lnTo>
                  <a:lnTo>
                    <a:pt x="556577" y="762000"/>
                  </a:lnTo>
                  <a:lnTo>
                    <a:pt x="556615" y="762393"/>
                  </a:lnTo>
                  <a:lnTo>
                    <a:pt x="556971" y="762000"/>
                  </a:lnTo>
                  <a:close/>
                </a:path>
                <a:path w="1067434" h="845820">
                  <a:moveTo>
                    <a:pt x="557911" y="750570"/>
                  </a:moveTo>
                  <a:lnTo>
                    <a:pt x="557263" y="748030"/>
                  </a:lnTo>
                  <a:lnTo>
                    <a:pt x="556539" y="744220"/>
                  </a:lnTo>
                  <a:lnTo>
                    <a:pt x="557123" y="749287"/>
                  </a:lnTo>
                  <a:lnTo>
                    <a:pt x="557911" y="750570"/>
                  </a:lnTo>
                  <a:close/>
                </a:path>
                <a:path w="1067434" h="845820">
                  <a:moveTo>
                    <a:pt x="559396" y="764540"/>
                  </a:moveTo>
                  <a:lnTo>
                    <a:pt x="559358" y="760526"/>
                  </a:lnTo>
                  <a:lnTo>
                    <a:pt x="559092" y="760107"/>
                  </a:lnTo>
                  <a:lnTo>
                    <a:pt x="558177" y="759460"/>
                  </a:lnTo>
                  <a:lnTo>
                    <a:pt x="557834" y="758190"/>
                  </a:lnTo>
                  <a:lnTo>
                    <a:pt x="557872" y="756920"/>
                  </a:lnTo>
                  <a:lnTo>
                    <a:pt x="558266" y="755650"/>
                  </a:lnTo>
                  <a:lnTo>
                    <a:pt x="557136" y="754380"/>
                  </a:lnTo>
                  <a:lnTo>
                    <a:pt x="554621" y="753110"/>
                  </a:lnTo>
                  <a:lnTo>
                    <a:pt x="554329" y="748906"/>
                  </a:lnTo>
                  <a:lnTo>
                    <a:pt x="553732" y="746772"/>
                  </a:lnTo>
                  <a:lnTo>
                    <a:pt x="555231" y="748030"/>
                  </a:lnTo>
                  <a:lnTo>
                    <a:pt x="555282" y="746772"/>
                  </a:lnTo>
                  <a:lnTo>
                    <a:pt x="555485" y="748030"/>
                  </a:lnTo>
                  <a:lnTo>
                    <a:pt x="555485" y="746645"/>
                  </a:lnTo>
                  <a:lnTo>
                    <a:pt x="556285" y="748030"/>
                  </a:lnTo>
                  <a:lnTo>
                    <a:pt x="556945" y="748906"/>
                  </a:lnTo>
                  <a:lnTo>
                    <a:pt x="556069" y="746645"/>
                  </a:lnTo>
                  <a:lnTo>
                    <a:pt x="555472" y="744220"/>
                  </a:lnTo>
                  <a:lnTo>
                    <a:pt x="556539" y="744220"/>
                  </a:lnTo>
                  <a:lnTo>
                    <a:pt x="557009" y="744220"/>
                  </a:lnTo>
                  <a:lnTo>
                    <a:pt x="555955" y="740410"/>
                  </a:lnTo>
                  <a:lnTo>
                    <a:pt x="556437" y="740410"/>
                  </a:lnTo>
                  <a:lnTo>
                    <a:pt x="554901" y="736600"/>
                  </a:lnTo>
                  <a:lnTo>
                    <a:pt x="556564" y="735330"/>
                  </a:lnTo>
                  <a:lnTo>
                    <a:pt x="552640" y="732790"/>
                  </a:lnTo>
                  <a:lnTo>
                    <a:pt x="553859" y="730250"/>
                  </a:lnTo>
                  <a:lnTo>
                    <a:pt x="555193" y="732790"/>
                  </a:lnTo>
                  <a:lnTo>
                    <a:pt x="554672" y="730250"/>
                  </a:lnTo>
                  <a:lnTo>
                    <a:pt x="554418" y="728980"/>
                  </a:lnTo>
                  <a:lnTo>
                    <a:pt x="555167" y="730250"/>
                  </a:lnTo>
                  <a:lnTo>
                    <a:pt x="554850" y="728980"/>
                  </a:lnTo>
                  <a:lnTo>
                    <a:pt x="552919" y="721360"/>
                  </a:lnTo>
                  <a:lnTo>
                    <a:pt x="553593" y="722680"/>
                  </a:lnTo>
                  <a:lnTo>
                    <a:pt x="553707" y="721360"/>
                  </a:lnTo>
                  <a:lnTo>
                    <a:pt x="552462" y="720090"/>
                  </a:lnTo>
                  <a:lnTo>
                    <a:pt x="552246" y="718820"/>
                  </a:lnTo>
                  <a:lnTo>
                    <a:pt x="552589" y="718820"/>
                  </a:lnTo>
                  <a:lnTo>
                    <a:pt x="550557" y="713740"/>
                  </a:lnTo>
                  <a:lnTo>
                    <a:pt x="551865" y="713740"/>
                  </a:lnTo>
                  <a:lnTo>
                    <a:pt x="551586" y="711200"/>
                  </a:lnTo>
                  <a:lnTo>
                    <a:pt x="551167" y="707390"/>
                  </a:lnTo>
                  <a:lnTo>
                    <a:pt x="550240" y="709676"/>
                  </a:lnTo>
                  <a:lnTo>
                    <a:pt x="549630" y="711200"/>
                  </a:lnTo>
                  <a:lnTo>
                    <a:pt x="548906" y="706120"/>
                  </a:lnTo>
                  <a:lnTo>
                    <a:pt x="549465" y="704799"/>
                  </a:lnTo>
                  <a:lnTo>
                    <a:pt x="548601" y="702310"/>
                  </a:lnTo>
                  <a:lnTo>
                    <a:pt x="549732" y="702310"/>
                  </a:lnTo>
                  <a:lnTo>
                    <a:pt x="550303" y="703453"/>
                  </a:lnTo>
                  <a:lnTo>
                    <a:pt x="550138" y="702310"/>
                  </a:lnTo>
                  <a:lnTo>
                    <a:pt x="548982" y="694690"/>
                  </a:lnTo>
                  <a:lnTo>
                    <a:pt x="548195" y="685800"/>
                  </a:lnTo>
                  <a:lnTo>
                    <a:pt x="547090" y="678180"/>
                  </a:lnTo>
                  <a:lnTo>
                    <a:pt x="544588" y="669290"/>
                  </a:lnTo>
                  <a:lnTo>
                    <a:pt x="544906" y="667054"/>
                  </a:lnTo>
                  <a:lnTo>
                    <a:pt x="544868" y="666750"/>
                  </a:lnTo>
                  <a:lnTo>
                    <a:pt x="542594" y="661670"/>
                  </a:lnTo>
                  <a:lnTo>
                    <a:pt x="544652" y="657860"/>
                  </a:lnTo>
                  <a:lnTo>
                    <a:pt x="542175" y="648970"/>
                  </a:lnTo>
                  <a:lnTo>
                    <a:pt x="541401" y="648970"/>
                  </a:lnTo>
                  <a:lnTo>
                    <a:pt x="539953" y="640080"/>
                  </a:lnTo>
                  <a:lnTo>
                    <a:pt x="534733" y="621030"/>
                  </a:lnTo>
                  <a:lnTo>
                    <a:pt x="532828" y="613410"/>
                  </a:lnTo>
                  <a:lnTo>
                    <a:pt x="532193" y="610870"/>
                  </a:lnTo>
                  <a:lnTo>
                    <a:pt x="532130" y="613410"/>
                  </a:lnTo>
                  <a:lnTo>
                    <a:pt x="530872" y="610870"/>
                  </a:lnTo>
                  <a:lnTo>
                    <a:pt x="529831" y="609600"/>
                  </a:lnTo>
                  <a:lnTo>
                    <a:pt x="528980" y="607060"/>
                  </a:lnTo>
                  <a:lnTo>
                    <a:pt x="529259" y="607060"/>
                  </a:lnTo>
                  <a:lnTo>
                    <a:pt x="527939" y="598170"/>
                  </a:lnTo>
                  <a:lnTo>
                    <a:pt x="526110" y="590550"/>
                  </a:lnTo>
                  <a:lnTo>
                    <a:pt x="523773" y="582930"/>
                  </a:lnTo>
                  <a:lnTo>
                    <a:pt x="521728" y="575310"/>
                  </a:lnTo>
                  <a:lnTo>
                    <a:pt x="519620" y="568960"/>
                  </a:lnTo>
                  <a:lnTo>
                    <a:pt x="517563" y="561340"/>
                  </a:lnTo>
                  <a:lnTo>
                    <a:pt x="515683" y="553720"/>
                  </a:lnTo>
                  <a:lnTo>
                    <a:pt x="513651" y="548640"/>
                  </a:lnTo>
                  <a:lnTo>
                    <a:pt x="511695" y="542290"/>
                  </a:lnTo>
                  <a:lnTo>
                    <a:pt x="507885" y="529590"/>
                  </a:lnTo>
                  <a:lnTo>
                    <a:pt x="503986" y="516890"/>
                  </a:lnTo>
                  <a:lnTo>
                    <a:pt x="498233" y="499110"/>
                  </a:lnTo>
                  <a:lnTo>
                    <a:pt x="495274" y="488950"/>
                  </a:lnTo>
                  <a:lnTo>
                    <a:pt x="493953" y="485140"/>
                  </a:lnTo>
                  <a:lnTo>
                    <a:pt x="493458" y="483870"/>
                  </a:lnTo>
                  <a:lnTo>
                    <a:pt x="491109" y="482600"/>
                  </a:lnTo>
                  <a:lnTo>
                    <a:pt x="490626" y="480060"/>
                  </a:lnTo>
                  <a:lnTo>
                    <a:pt x="491223" y="472440"/>
                  </a:lnTo>
                  <a:lnTo>
                    <a:pt x="485787" y="467360"/>
                  </a:lnTo>
                  <a:lnTo>
                    <a:pt x="485343" y="459740"/>
                  </a:lnTo>
                  <a:lnTo>
                    <a:pt x="481774" y="449580"/>
                  </a:lnTo>
                  <a:lnTo>
                    <a:pt x="478815" y="439420"/>
                  </a:lnTo>
                  <a:lnTo>
                    <a:pt x="477456" y="435610"/>
                  </a:lnTo>
                  <a:lnTo>
                    <a:pt x="476999" y="434340"/>
                  </a:lnTo>
                  <a:lnTo>
                    <a:pt x="475640" y="430530"/>
                  </a:lnTo>
                  <a:lnTo>
                    <a:pt x="471385" y="421640"/>
                  </a:lnTo>
                  <a:lnTo>
                    <a:pt x="472160" y="420370"/>
                  </a:lnTo>
                  <a:lnTo>
                    <a:pt x="471893" y="419100"/>
                  </a:lnTo>
                  <a:lnTo>
                    <a:pt x="470331" y="416560"/>
                  </a:lnTo>
                  <a:lnTo>
                    <a:pt x="470598" y="416560"/>
                  </a:lnTo>
                  <a:lnTo>
                    <a:pt x="469277" y="411480"/>
                  </a:lnTo>
                  <a:lnTo>
                    <a:pt x="466420" y="406400"/>
                  </a:lnTo>
                  <a:lnTo>
                    <a:pt x="465886" y="403860"/>
                  </a:lnTo>
                  <a:lnTo>
                    <a:pt x="464858" y="403860"/>
                  </a:lnTo>
                  <a:lnTo>
                    <a:pt x="463791" y="401320"/>
                  </a:lnTo>
                  <a:lnTo>
                    <a:pt x="465099" y="401320"/>
                  </a:lnTo>
                  <a:lnTo>
                    <a:pt x="463524" y="398780"/>
                  </a:lnTo>
                  <a:lnTo>
                    <a:pt x="464032" y="398780"/>
                  </a:lnTo>
                  <a:lnTo>
                    <a:pt x="461911" y="396240"/>
                  </a:lnTo>
                  <a:lnTo>
                    <a:pt x="463740" y="396240"/>
                  </a:lnTo>
                  <a:lnTo>
                    <a:pt x="460730" y="391160"/>
                  </a:lnTo>
                  <a:lnTo>
                    <a:pt x="459232" y="388620"/>
                  </a:lnTo>
                  <a:lnTo>
                    <a:pt x="459193" y="386080"/>
                  </a:lnTo>
                  <a:lnTo>
                    <a:pt x="456692" y="381000"/>
                  </a:lnTo>
                  <a:lnTo>
                    <a:pt x="454558" y="375920"/>
                  </a:lnTo>
                  <a:lnTo>
                    <a:pt x="452780" y="369570"/>
                  </a:lnTo>
                  <a:lnTo>
                    <a:pt x="453275" y="368300"/>
                  </a:lnTo>
                  <a:lnTo>
                    <a:pt x="450875" y="361950"/>
                  </a:lnTo>
                  <a:lnTo>
                    <a:pt x="449757" y="358140"/>
                  </a:lnTo>
                  <a:lnTo>
                    <a:pt x="447065" y="350520"/>
                  </a:lnTo>
                  <a:lnTo>
                    <a:pt x="444093" y="342900"/>
                  </a:lnTo>
                  <a:lnTo>
                    <a:pt x="441045" y="335280"/>
                  </a:lnTo>
                  <a:lnTo>
                    <a:pt x="438594" y="327660"/>
                  </a:lnTo>
                  <a:lnTo>
                    <a:pt x="438175" y="326390"/>
                  </a:lnTo>
                  <a:lnTo>
                    <a:pt x="437146" y="327660"/>
                  </a:lnTo>
                  <a:lnTo>
                    <a:pt x="436054" y="325120"/>
                  </a:lnTo>
                  <a:lnTo>
                    <a:pt x="436308" y="325120"/>
                  </a:lnTo>
                  <a:lnTo>
                    <a:pt x="436295" y="323850"/>
                  </a:lnTo>
                  <a:lnTo>
                    <a:pt x="436575" y="325120"/>
                  </a:lnTo>
                  <a:lnTo>
                    <a:pt x="436803" y="323850"/>
                  </a:lnTo>
                  <a:lnTo>
                    <a:pt x="437032" y="322580"/>
                  </a:lnTo>
                  <a:lnTo>
                    <a:pt x="434898" y="320040"/>
                  </a:lnTo>
                  <a:lnTo>
                    <a:pt x="435216" y="322580"/>
                  </a:lnTo>
                  <a:lnTo>
                    <a:pt x="433349" y="320040"/>
                  </a:lnTo>
                  <a:lnTo>
                    <a:pt x="432765" y="317500"/>
                  </a:lnTo>
                  <a:lnTo>
                    <a:pt x="433031" y="317500"/>
                  </a:lnTo>
                  <a:lnTo>
                    <a:pt x="431673" y="314960"/>
                  </a:lnTo>
                  <a:lnTo>
                    <a:pt x="432447" y="314960"/>
                  </a:lnTo>
                  <a:lnTo>
                    <a:pt x="432117" y="312420"/>
                  </a:lnTo>
                  <a:lnTo>
                    <a:pt x="432879" y="312420"/>
                  </a:lnTo>
                  <a:lnTo>
                    <a:pt x="427367" y="299720"/>
                  </a:lnTo>
                  <a:lnTo>
                    <a:pt x="426046" y="297180"/>
                  </a:lnTo>
                  <a:lnTo>
                    <a:pt x="424713" y="294640"/>
                  </a:lnTo>
                  <a:lnTo>
                    <a:pt x="422236" y="288290"/>
                  </a:lnTo>
                  <a:lnTo>
                    <a:pt x="423557" y="288290"/>
                  </a:lnTo>
                  <a:lnTo>
                    <a:pt x="421081" y="284480"/>
                  </a:lnTo>
                  <a:lnTo>
                    <a:pt x="420662" y="283845"/>
                  </a:lnTo>
                  <a:lnTo>
                    <a:pt x="420814" y="284480"/>
                  </a:lnTo>
                  <a:lnTo>
                    <a:pt x="418668" y="281940"/>
                  </a:lnTo>
                  <a:lnTo>
                    <a:pt x="418096" y="280670"/>
                  </a:lnTo>
                  <a:lnTo>
                    <a:pt x="417004" y="279400"/>
                  </a:lnTo>
                  <a:lnTo>
                    <a:pt x="417512" y="278130"/>
                  </a:lnTo>
                  <a:lnTo>
                    <a:pt x="418198" y="279400"/>
                  </a:lnTo>
                  <a:lnTo>
                    <a:pt x="418109" y="278130"/>
                  </a:lnTo>
                  <a:lnTo>
                    <a:pt x="418033" y="276821"/>
                  </a:lnTo>
                  <a:lnTo>
                    <a:pt x="418020" y="276529"/>
                  </a:lnTo>
                  <a:lnTo>
                    <a:pt x="416445" y="272694"/>
                  </a:lnTo>
                  <a:lnTo>
                    <a:pt x="415988" y="271780"/>
                  </a:lnTo>
                  <a:lnTo>
                    <a:pt x="414045" y="267970"/>
                  </a:lnTo>
                  <a:lnTo>
                    <a:pt x="413854" y="264160"/>
                  </a:lnTo>
                  <a:lnTo>
                    <a:pt x="413715" y="261620"/>
                  </a:lnTo>
                  <a:lnTo>
                    <a:pt x="411543" y="257810"/>
                  </a:lnTo>
                  <a:lnTo>
                    <a:pt x="410083" y="255270"/>
                  </a:lnTo>
                  <a:lnTo>
                    <a:pt x="409295" y="254000"/>
                  </a:lnTo>
                  <a:lnTo>
                    <a:pt x="410984" y="257810"/>
                  </a:lnTo>
                  <a:lnTo>
                    <a:pt x="410184" y="257810"/>
                  </a:lnTo>
                  <a:lnTo>
                    <a:pt x="406273" y="251460"/>
                  </a:lnTo>
                  <a:lnTo>
                    <a:pt x="408876" y="251460"/>
                  </a:lnTo>
                  <a:lnTo>
                    <a:pt x="405498" y="245110"/>
                  </a:lnTo>
                  <a:lnTo>
                    <a:pt x="406844" y="246380"/>
                  </a:lnTo>
                  <a:lnTo>
                    <a:pt x="405980" y="245110"/>
                  </a:lnTo>
                  <a:lnTo>
                    <a:pt x="405130" y="243840"/>
                  </a:lnTo>
                  <a:lnTo>
                    <a:pt x="379006" y="243840"/>
                  </a:lnTo>
                  <a:lnTo>
                    <a:pt x="379603" y="246380"/>
                  </a:lnTo>
                  <a:lnTo>
                    <a:pt x="379387" y="248920"/>
                  </a:lnTo>
                  <a:lnTo>
                    <a:pt x="381584" y="251460"/>
                  </a:lnTo>
                  <a:lnTo>
                    <a:pt x="381584" y="252730"/>
                  </a:lnTo>
                  <a:lnTo>
                    <a:pt x="382143" y="252730"/>
                  </a:lnTo>
                  <a:lnTo>
                    <a:pt x="381711" y="255270"/>
                  </a:lnTo>
                  <a:lnTo>
                    <a:pt x="382257" y="255270"/>
                  </a:lnTo>
                  <a:lnTo>
                    <a:pt x="384251" y="260350"/>
                  </a:lnTo>
                  <a:lnTo>
                    <a:pt x="385851" y="260350"/>
                  </a:lnTo>
                  <a:lnTo>
                    <a:pt x="385610" y="261620"/>
                  </a:lnTo>
                  <a:lnTo>
                    <a:pt x="386524" y="264160"/>
                  </a:lnTo>
                  <a:lnTo>
                    <a:pt x="385394" y="261620"/>
                  </a:lnTo>
                  <a:lnTo>
                    <a:pt x="389763" y="274256"/>
                  </a:lnTo>
                  <a:lnTo>
                    <a:pt x="389432" y="271780"/>
                  </a:lnTo>
                  <a:lnTo>
                    <a:pt x="390194" y="271780"/>
                  </a:lnTo>
                  <a:lnTo>
                    <a:pt x="392150" y="275590"/>
                  </a:lnTo>
                  <a:lnTo>
                    <a:pt x="392480" y="276821"/>
                  </a:lnTo>
                  <a:lnTo>
                    <a:pt x="391668" y="275590"/>
                  </a:lnTo>
                  <a:lnTo>
                    <a:pt x="390829" y="274256"/>
                  </a:lnTo>
                  <a:lnTo>
                    <a:pt x="391198" y="276821"/>
                  </a:lnTo>
                  <a:lnTo>
                    <a:pt x="390982" y="278130"/>
                  </a:lnTo>
                  <a:lnTo>
                    <a:pt x="392087" y="279400"/>
                  </a:lnTo>
                  <a:lnTo>
                    <a:pt x="391629" y="278130"/>
                  </a:lnTo>
                  <a:lnTo>
                    <a:pt x="391223" y="276872"/>
                  </a:lnTo>
                  <a:lnTo>
                    <a:pt x="391985" y="278130"/>
                  </a:lnTo>
                  <a:lnTo>
                    <a:pt x="393560" y="279400"/>
                  </a:lnTo>
                  <a:lnTo>
                    <a:pt x="394690" y="281940"/>
                  </a:lnTo>
                  <a:lnTo>
                    <a:pt x="394817" y="282422"/>
                  </a:lnTo>
                  <a:lnTo>
                    <a:pt x="395465" y="284911"/>
                  </a:lnTo>
                  <a:lnTo>
                    <a:pt x="395922" y="285750"/>
                  </a:lnTo>
                  <a:lnTo>
                    <a:pt x="394931" y="288290"/>
                  </a:lnTo>
                  <a:lnTo>
                    <a:pt x="396049" y="290830"/>
                  </a:lnTo>
                  <a:lnTo>
                    <a:pt x="397687" y="293370"/>
                  </a:lnTo>
                  <a:lnTo>
                    <a:pt x="397751" y="294640"/>
                  </a:lnTo>
                  <a:lnTo>
                    <a:pt x="399021" y="294640"/>
                  </a:lnTo>
                  <a:lnTo>
                    <a:pt x="400685" y="297180"/>
                  </a:lnTo>
                  <a:lnTo>
                    <a:pt x="398551" y="295910"/>
                  </a:lnTo>
                  <a:lnTo>
                    <a:pt x="398843" y="297180"/>
                  </a:lnTo>
                  <a:lnTo>
                    <a:pt x="400189" y="298450"/>
                  </a:lnTo>
                  <a:lnTo>
                    <a:pt x="401637" y="303530"/>
                  </a:lnTo>
                  <a:lnTo>
                    <a:pt x="401142" y="304800"/>
                  </a:lnTo>
                  <a:lnTo>
                    <a:pt x="404037" y="306070"/>
                  </a:lnTo>
                  <a:lnTo>
                    <a:pt x="404037" y="314960"/>
                  </a:lnTo>
                  <a:lnTo>
                    <a:pt x="406120" y="314960"/>
                  </a:lnTo>
                  <a:lnTo>
                    <a:pt x="406222" y="317500"/>
                  </a:lnTo>
                  <a:lnTo>
                    <a:pt x="408051" y="317500"/>
                  </a:lnTo>
                  <a:lnTo>
                    <a:pt x="409155" y="320040"/>
                  </a:lnTo>
                  <a:lnTo>
                    <a:pt x="409486" y="322580"/>
                  </a:lnTo>
                  <a:lnTo>
                    <a:pt x="408203" y="322580"/>
                  </a:lnTo>
                  <a:lnTo>
                    <a:pt x="410565" y="323850"/>
                  </a:lnTo>
                  <a:lnTo>
                    <a:pt x="413473" y="335280"/>
                  </a:lnTo>
                  <a:lnTo>
                    <a:pt x="417347" y="345440"/>
                  </a:lnTo>
                  <a:lnTo>
                    <a:pt x="421360" y="358140"/>
                  </a:lnTo>
                  <a:lnTo>
                    <a:pt x="424700" y="368300"/>
                  </a:lnTo>
                  <a:lnTo>
                    <a:pt x="427367" y="374650"/>
                  </a:lnTo>
                  <a:lnTo>
                    <a:pt x="431076" y="382270"/>
                  </a:lnTo>
                  <a:lnTo>
                    <a:pt x="433489" y="389890"/>
                  </a:lnTo>
                  <a:lnTo>
                    <a:pt x="432955" y="389890"/>
                  </a:lnTo>
                  <a:lnTo>
                    <a:pt x="435102" y="397510"/>
                  </a:lnTo>
                  <a:lnTo>
                    <a:pt x="434009" y="391160"/>
                  </a:lnTo>
                  <a:lnTo>
                    <a:pt x="434822" y="392430"/>
                  </a:lnTo>
                  <a:lnTo>
                    <a:pt x="435533" y="393700"/>
                  </a:lnTo>
                  <a:lnTo>
                    <a:pt x="436130" y="396240"/>
                  </a:lnTo>
                  <a:lnTo>
                    <a:pt x="438480" y="405130"/>
                  </a:lnTo>
                  <a:lnTo>
                    <a:pt x="440055" y="410210"/>
                  </a:lnTo>
                  <a:lnTo>
                    <a:pt x="441579" y="415290"/>
                  </a:lnTo>
                  <a:lnTo>
                    <a:pt x="443433" y="420370"/>
                  </a:lnTo>
                  <a:lnTo>
                    <a:pt x="445604" y="424180"/>
                  </a:lnTo>
                  <a:lnTo>
                    <a:pt x="449948" y="430530"/>
                  </a:lnTo>
                  <a:lnTo>
                    <a:pt x="445249" y="429260"/>
                  </a:lnTo>
                  <a:lnTo>
                    <a:pt x="448195" y="434340"/>
                  </a:lnTo>
                  <a:lnTo>
                    <a:pt x="447814" y="434340"/>
                  </a:lnTo>
                  <a:lnTo>
                    <a:pt x="450837" y="440690"/>
                  </a:lnTo>
                  <a:lnTo>
                    <a:pt x="452462" y="444500"/>
                  </a:lnTo>
                  <a:lnTo>
                    <a:pt x="456018" y="450850"/>
                  </a:lnTo>
                  <a:lnTo>
                    <a:pt x="453682" y="450850"/>
                  </a:lnTo>
                  <a:lnTo>
                    <a:pt x="457581" y="454660"/>
                  </a:lnTo>
                  <a:lnTo>
                    <a:pt x="457314" y="454660"/>
                  </a:lnTo>
                  <a:lnTo>
                    <a:pt x="457301" y="455930"/>
                  </a:lnTo>
                  <a:lnTo>
                    <a:pt x="458304" y="459740"/>
                  </a:lnTo>
                  <a:lnTo>
                    <a:pt x="457530" y="459740"/>
                  </a:lnTo>
                  <a:lnTo>
                    <a:pt x="459574" y="462280"/>
                  </a:lnTo>
                  <a:lnTo>
                    <a:pt x="458800" y="463550"/>
                  </a:lnTo>
                  <a:lnTo>
                    <a:pt x="460044" y="467360"/>
                  </a:lnTo>
                  <a:lnTo>
                    <a:pt x="463600" y="474980"/>
                  </a:lnTo>
                  <a:lnTo>
                    <a:pt x="462534" y="477520"/>
                  </a:lnTo>
                  <a:lnTo>
                    <a:pt x="466001" y="485140"/>
                  </a:lnTo>
                  <a:lnTo>
                    <a:pt x="469404" y="495300"/>
                  </a:lnTo>
                  <a:lnTo>
                    <a:pt x="472617" y="505460"/>
                  </a:lnTo>
                  <a:lnTo>
                    <a:pt x="475513" y="514350"/>
                  </a:lnTo>
                  <a:lnTo>
                    <a:pt x="477037" y="516890"/>
                  </a:lnTo>
                  <a:lnTo>
                    <a:pt x="478193" y="519430"/>
                  </a:lnTo>
                  <a:lnTo>
                    <a:pt x="478993" y="521970"/>
                  </a:lnTo>
                  <a:lnTo>
                    <a:pt x="478917" y="525780"/>
                  </a:lnTo>
                  <a:lnTo>
                    <a:pt x="480161" y="528320"/>
                  </a:lnTo>
                  <a:lnTo>
                    <a:pt x="482460" y="530860"/>
                  </a:lnTo>
                  <a:lnTo>
                    <a:pt x="482650" y="533400"/>
                  </a:lnTo>
                  <a:lnTo>
                    <a:pt x="482282" y="533400"/>
                  </a:lnTo>
                  <a:lnTo>
                    <a:pt x="483438" y="535940"/>
                  </a:lnTo>
                  <a:lnTo>
                    <a:pt x="483781" y="539750"/>
                  </a:lnTo>
                  <a:lnTo>
                    <a:pt x="485609" y="542290"/>
                  </a:lnTo>
                  <a:lnTo>
                    <a:pt x="486575" y="544830"/>
                  </a:lnTo>
                  <a:lnTo>
                    <a:pt x="486841" y="547370"/>
                  </a:lnTo>
                  <a:lnTo>
                    <a:pt x="487540" y="547370"/>
                  </a:lnTo>
                  <a:lnTo>
                    <a:pt x="487578" y="554990"/>
                  </a:lnTo>
                  <a:lnTo>
                    <a:pt x="513207" y="641350"/>
                  </a:lnTo>
                  <a:lnTo>
                    <a:pt x="534200" y="708660"/>
                  </a:lnTo>
                  <a:lnTo>
                    <a:pt x="552424" y="755650"/>
                  </a:lnTo>
                  <a:lnTo>
                    <a:pt x="553643" y="756920"/>
                  </a:lnTo>
                  <a:lnTo>
                    <a:pt x="555142" y="760526"/>
                  </a:lnTo>
                  <a:lnTo>
                    <a:pt x="555244" y="760704"/>
                  </a:lnTo>
                  <a:lnTo>
                    <a:pt x="555332" y="760526"/>
                  </a:lnTo>
                  <a:lnTo>
                    <a:pt x="555866" y="759460"/>
                  </a:lnTo>
                  <a:lnTo>
                    <a:pt x="556145" y="760107"/>
                  </a:lnTo>
                  <a:lnTo>
                    <a:pt x="556437" y="760526"/>
                  </a:lnTo>
                  <a:lnTo>
                    <a:pt x="556336" y="759460"/>
                  </a:lnTo>
                  <a:lnTo>
                    <a:pt x="559396" y="764540"/>
                  </a:lnTo>
                  <a:close/>
                </a:path>
                <a:path w="1067434" h="845820">
                  <a:moveTo>
                    <a:pt x="559765" y="760526"/>
                  </a:moveTo>
                  <a:lnTo>
                    <a:pt x="558685" y="759460"/>
                  </a:lnTo>
                  <a:lnTo>
                    <a:pt x="559092" y="760107"/>
                  </a:lnTo>
                  <a:lnTo>
                    <a:pt x="559765" y="760526"/>
                  </a:lnTo>
                  <a:close/>
                </a:path>
                <a:path w="1067434" h="845820">
                  <a:moveTo>
                    <a:pt x="561060" y="763270"/>
                  </a:moveTo>
                  <a:lnTo>
                    <a:pt x="560260" y="762000"/>
                  </a:lnTo>
                  <a:lnTo>
                    <a:pt x="559409" y="760704"/>
                  </a:lnTo>
                  <a:lnTo>
                    <a:pt x="560298" y="763270"/>
                  </a:lnTo>
                  <a:lnTo>
                    <a:pt x="561060" y="763270"/>
                  </a:lnTo>
                  <a:close/>
                </a:path>
                <a:path w="1067434" h="845820">
                  <a:moveTo>
                    <a:pt x="615061" y="837615"/>
                  </a:moveTo>
                  <a:lnTo>
                    <a:pt x="614527" y="838339"/>
                  </a:lnTo>
                  <a:lnTo>
                    <a:pt x="614210" y="839177"/>
                  </a:lnTo>
                  <a:lnTo>
                    <a:pt x="614121" y="840092"/>
                  </a:lnTo>
                  <a:lnTo>
                    <a:pt x="615061" y="837615"/>
                  </a:lnTo>
                  <a:close/>
                </a:path>
                <a:path w="1067434" h="845820">
                  <a:moveTo>
                    <a:pt x="615454" y="840257"/>
                  </a:moveTo>
                  <a:lnTo>
                    <a:pt x="613625" y="841451"/>
                  </a:lnTo>
                  <a:lnTo>
                    <a:pt x="613841" y="841070"/>
                  </a:lnTo>
                  <a:lnTo>
                    <a:pt x="614019" y="840587"/>
                  </a:lnTo>
                  <a:lnTo>
                    <a:pt x="614121" y="840092"/>
                  </a:lnTo>
                  <a:lnTo>
                    <a:pt x="613600" y="841463"/>
                  </a:lnTo>
                  <a:lnTo>
                    <a:pt x="614743" y="841527"/>
                  </a:lnTo>
                  <a:lnTo>
                    <a:pt x="615403" y="840536"/>
                  </a:lnTo>
                  <a:lnTo>
                    <a:pt x="615454" y="840257"/>
                  </a:lnTo>
                  <a:close/>
                </a:path>
                <a:path w="1067434" h="845820">
                  <a:moveTo>
                    <a:pt x="617105" y="842797"/>
                  </a:moveTo>
                  <a:lnTo>
                    <a:pt x="616331" y="844067"/>
                  </a:lnTo>
                  <a:lnTo>
                    <a:pt x="616623" y="845337"/>
                  </a:lnTo>
                  <a:lnTo>
                    <a:pt x="616851" y="844067"/>
                  </a:lnTo>
                  <a:lnTo>
                    <a:pt x="617105" y="842797"/>
                  </a:lnTo>
                  <a:close/>
                </a:path>
                <a:path w="1067434" h="845820">
                  <a:moveTo>
                    <a:pt x="618832" y="842302"/>
                  </a:moveTo>
                  <a:lnTo>
                    <a:pt x="618299" y="842683"/>
                  </a:lnTo>
                  <a:lnTo>
                    <a:pt x="618515" y="842594"/>
                  </a:lnTo>
                  <a:lnTo>
                    <a:pt x="618693" y="842479"/>
                  </a:lnTo>
                  <a:lnTo>
                    <a:pt x="618832" y="842302"/>
                  </a:lnTo>
                  <a:close/>
                </a:path>
                <a:path w="1067434" h="845820">
                  <a:moveTo>
                    <a:pt x="619442" y="841832"/>
                  </a:moveTo>
                  <a:lnTo>
                    <a:pt x="619175" y="841794"/>
                  </a:lnTo>
                  <a:lnTo>
                    <a:pt x="619036" y="841794"/>
                  </a:lnTo>
                  <a:lnTo>
                    <a:pt x="619010" y="841971"/>
                  </a:lnTo>
                  <a:lnTo>
                    <a:pt x="618934" y="842137"/>
                  </a:lnTo>
                  <a:lnTo>
                    <a:pt x="618832" y="842302"/>
                  </a:lnTo>
                  <a:lnTo>
                    <a:pt x="619442" y="841832"/>
                  </a:lnTo>
                  <a:close/>
                </a:path>
                <a:path w="1067434" h="845820">
                  <a:moveTo>
                    <a:pt x="624319" y="836815"/>
                  </a:moveTo>
                  <a:lnTo>
                    <a:pt x="621957" y="838987"/>
                  </a:lnTo>
                  <a:lnTo>
                    <a:pt x="622693" y="838987"/>
                  </a:lnTo>
                  <a:lnTo>
                    <a:pt x="623709" y="837717"/>
                  </a:lnTo>
                  <a:lnTo>
                    <a:pt x="624319" y="836815"/>
                  </a:lnTo>
                  <a:close/>
                </a:path>
                <a:path w="1067434" h="845820">
                  <a:moveTo>
                    <a:pt x="626465" y="836447"/>
                  </a:moveTo>
                  <a:lnTo>
                    <a:pt x="626300" y="836091"/>
                  </a:lnTo>
                  <a:lnTo>
                    <a:pt x="626148" y="836447"/>
                  </a:lnTo>
                  <a:lnTo>
                    <a:pt x="626465" y="836447"/>
                  </a:lnTo>
                  <a:close/>
                </a:path>
                <a:path w="1067434" h="845820">
                  <a:moveTo>
                    <a:pt x="634352" y="792810"/>
                  </a:moveTo>
                  <a:lnTo>
                    <a:pt x="634060" y="793762"/>
                  </a:lnTo>
                  <a:lnTo>
                    <a:pt x="634009" y="794753"/>
                  </a:lnTo>
                  <a:lnTo>
                    <a:pt x="634199" y="795743"/>
                  </a:lnTo>
                  <a:lnTo>
                    <a:pt x="634352" y="792810"/>
                  </a:lnTo>
                  <a:close/>
                </a:path>
                <a:path w="1067434" h="845820">
                  <a:moveTo>
                    <a:pt x="639419" y="796137"/>
                  </a:moveTo>
                  <a:lnTo>
                    <a:pt x="639025" y="796759"/>
                  </a:lnTo>
                  <a:lnTo>
                    <a:pt x="639203" y="796582"/>
                  </a:lnTo>
                  <a:lnTo>
                    <a:pt x="639330" y="796366"/>
                  </a:lnTo>
                  <a:lnTo>
                    <a:pt x="639419" y="796137"/>
                  </a:lnTo>
                  <a:close/>
                </a:path>
                <a:path w="1067434" h="845820">
                  <a:moveTo>
                    <a:pt x="687184" y="785647"/>
                  </a:moveTo>
                  <a:lnTo>
                    <a:pt x="686689" y="785647"/>
                  </a:lnTo>
                  <a:lnTo>
                    <a:pt x="685863" y="786917"/>
                  </a:lnTo>
                  <a:lnTo>
                    <a:pt x="685977" y="788187"/>
                  </a:lnTo>
                  <a:lnTo>
                    <a:pt x="687184" y="785647"/>
                  </a:lnTo>
                  <a:close/>
                </a:path>
                <a:path w="1067434" h="845820">
                  <a:moveTo>
                    <a:pt x="695693" y="742099"/>
                  </a:moveTo>
                  <a:lnTo>
                    <a:pt x="694855" y="741197"/>
                  </a:lnTo>
                  <a:lnTo>
                    <a:pt x="695198" y="742467"/>
                  </a:lnTo>
                  <a:lnTo>
                    <a:pt x="695693" y="742099"/>
                  </a:lnTo>
                  <a:close/>
                </a:path>
                <a:path w="1067434" h="845820">
                  <a:moveTo>
                    <a:pt x="708507" y="465797"/>
                  </a:moveTo>
                  <a:lnTo>
                    <a:pt x="708240" y="465543"/>
                  </a:lnTo>
                  <a:lnTo>
                    <a:pt x="708317" y="465759"/>
                  </a:lnTo>
                  <a:lnTo>
                    <a:pt x="708507" y="465797"/>
                  </a:lnTo>
                  <a:close/>
                </a:path>
                <a:path w="1067434" h="845820">
                  <a:moveTo>
                    <a:pt x="715073" y="353288"/>
                  </a:moveTo>
                  <a:lnTo>
                    <a:pt x="715035" y="353555"/>
                  </a:lnTo>
                  <a:lnTo>
                    <a:pt x="715035" y="353809"/>
                  </a:lnTo>
                  <a:lnTo>
                    <a:pt x="715073" y="354076"/>
                  </a:lnTo>
                  <a:lnTo>
                    <a:pt x="715073" y="353288"/>
                  </a:lnTo>
                  <a:close/>
                </a:path>
                <a:path w="1067434" h="845820">
                  <a:moveTo>
                    <a:pt x="720813" y="280771"/>
                  </a:moveTo>
                  <a:lnTo>
                    <a:pt x="720801" y="280377"/>
                  </a:lnTo>
                  <a:lnTo>
                    <a:pt x="720483" y="280225"/>
                  </a:lnTo>
                  <a:lnTo>
                    <a:pt x="720661" y="280543"/>
                  </a:lnTo>
                  <a:lnTo>
                    <a:pt x="720750" y="280885"/>
                  </a:lnTo>
                  <a:lnTo>
                    <a:pt x="720750" y="281241"/>
                  </a:lnTo>
                  <a:lnTo>
                    <a:pt x="720813" y="280771"/>
                  </a:lnTo>
                  <a:close/>
                </a:path>
                <a:path w="1067434" h="845820">
                  <a:moveTo>
                    <a:pt x="725843" y="229362"/>
                  </a:moveTo>
                  <a:lnTo>
                    <a:pt x="725690" y="228650"/>
                  </a:lnTo>
                  <a:lnTo>
                    <a:pt x="725665" y="229108"/>
                  </a:lnTo>
                  <a:lnTo>
                    <a:pt x="725728" y="229285"/>
                  </a:lnTo>
                  <a:close/>
                </a:path>
                <a:path w="1067434" h="845820">
                  <a:moveTo>
                    <a:pt x="737984" y="171577"/>
                  </a:moveTo>
                  <a:lnTo>
                    <a:pt x="737857" y="171475"/>
                  </a:lnTo>
                  <a:lnTo>
                    <a:pt x="737717" y="171399"/>
                  </a:lnTo>
                  <a:lnTo>
                    <a:pt x="737565" y="171348"/>
                  </a:lnTo>
                  <a:lnTo>
                    <a:pt x="737666" y="171488"/>
                  </a:lnTo>
                  <a:lnTo>
                    <a:pt x="737819" y="171564"/>
                  </a:lnTo>
                  <a:lnTo>
                    <a:pt x="737984" y="171577"/>
                  </a:lnTo>
                  <a:close/>
                </a:path>
                <a:path w="1067434" h="845820">
                  <a:moveTo>
                    <a:pt x="748538" y="135343"/>
                  </a:moveTo>
                  <a:lnTo>
                    <a:pt x="747623" y="137579"/>
                  </a:lnTo>
                  <a:lnTo>
                    <a:pt x="748538" y="135343"/>
                  </a:lnTo>
                  <a:close/>
                </a:path>
                <a:path w="1067434" h="845820">
                  <a:moveTo>
                    <a:pt x="759714" y="141859"/>
                  </a:moveTo>
                  <a:lnTo>
                    <a:pt x="759002" y="141173"/>
                  </a:lnTo>
                  <a:lnTo>
                    <a:pt x="759294" y="142290"/>
                  </a:lnTo>
                  <a:lnTo>
                    <a:pt x="758075" y="144094"/>
                  </a:lnTo>
                  <a:lnTo>
                    <a:pt x="758685" y="144246"/>
                  </a:lnTo>
                  <a:lnTo>
                    <a:pt x="758850" y="143192"/>
                  </a:lnTo>
                  <a:lnTo>
                    <a:pt x="759714" y="141859"/>
                  </a:lnTo>
                  <a:close/>
                </a:path>
                <a:path w="1067434" h="845820">
                  <a:moveTo>
                    <a:pt x="761834" y="675157"/>
                  </a:moveTo>
                  <a:lnTo>
                    <a:pt x="758901" y="677697"/>
                  </a:lnTo>
                  <a:lnTo>
                    <a:pt x="761657" y="675741"/>
                  </a:lnTo>
                  <a:lnTo>
                    <a:pt x="761834" y="675157"/>
                  </a:lnTo>
                  <a:close/>
                </a:path>
                <a:path w="1067434" h="845820">
                  <a:moveTo>
                    <a:pt x="762825" y="123012"/>
                  </a:moveTo>
                  <a:lnTo>
                    <a:pt x="761885" y="123723"/>
                  </a:lnTo>
                  <a:lnTo>
                    <a:pt x="762165" y="123812"/>
                  </a:lnTo>
                  <a:lnTo>
                    <a:pt x="762571" y="123571"/>
                  </a:lnTo>
                  <a:lnTo>
                    <a:pt x="762825" y="123012"/>
                  </a:lnTo>
                  <a:close/>
                </a:path>
                <a:path w="1067434" h="845820">
                  <a:moveTo>
                    <a:pt x="765098" y="102082"/>
                  </a:moveTo>
                  <a:lnTo>
                    <a:pt x="765022" y="102336"/>
                  </a:lnTo>
                  <a:lnTo>
                    <a:pt x="764984" y="102539"/>
                  </a:lnTo>
                  <a:lnTo>
                    <a:pt x="765098" y="102082"/>
                  </a:lnTo>
                  <a:close/>
                </a:path>
                <a:path w="1067434" h="845820">
                  <a:moveTo>
                    <a:pt x="765416" y="101168"/>
                  </a:moveTo>
                  <a:lnTo>
                    <a:pt x="765175" y="101041"/>
                  </a:lnTo>
                  <a:lnTo>
                    <a:pt x="765136" y="101384"/>
                  </a:lnTo>
                  <a:lnTo>
                    <a:pt x="765111" y="101727"/>
                  </a:lnTo>
                  <a:lnTo>
                    <a:pt x="765098" y="102082"/>
                  </a:lnTo>
                  <a:lnTo>
                    <a:pt x="765238" y="101676"/>
                  </a:lnTo>
                  <a:lnTo>
                    <a:pt x="765416" y="101168"/>
                  </a:lnTo>
                  <a:close/>
                </a:path>
                <a:path w="1067434" h="845820">
                  <a:moveTo>
                    <a:pt x="773252" y="89484"/>
                  </a:moveTo>
                  <a:lnTo>
                    <a:pt x="773125" y="89496"/>
                  </a:lnTo>
                  <a:lnTo>
                    <a:pt x="773252" y="89484"/>
                  </a:lnTo>
                  <a:close/>
                </a:path>
                <a:path w="1067434" h="845820">
                  <a:moveTo>
                    <a:pt x="807631" y="667397"/>
                  </a:moveTo>
                  <a:lnTo>
                    <a:pt x="807554" y="667143"/>
                  </a:lnTo>
                  <a:lnTo>
                    <a:pt x="807224" y="667397"/>
                  </a:lnTo>
                  <a:lnTo>
                    <a:pt x="807631" y="667397"/>
                  </a:lnTo>
                  <a:close/>
                </a:path>
                <a:path w="1067434" h="845820">
                  <a:moveTo>
                    <a:pt x="812647" y="628167"/>
                  </a:moveTo>
                  <a:lnTo>
                    <a:pt x="811453" y="628167"/>
                  </a:lnTo>
                  <a:lnTo>
                    <a:pt x="811060" y="629437"/>
                  </a:lnTo>
                  <a:lnTo>
                    <a:pt x="812647" y="628167"/>
                  </a:lnTo>
                  <a:close/>
                </a:path>
                <a:path w="1067434" h="845820">
                  <a:moveTo>
                    <a:pt x="823442" y="652729"/>
                  </a:moveTo>
                  <a:lnTo>
                    <a:pt x="823315" y="652297"/>
                  </a:lnTo>
                  <a:lnTo>
                    <a:pt x="822642" y="653326"/>
                  </a:lnTo>
                  <a:lnTo>
                    <a:pt x="823442" y="652729"/>
                  </a:lnTo>
                  <a:close/>
                </a:path>
                <a:path w="1067434" h="845820">
                  <a:moveTo>
                    <a:pt x="823709" y="618794"/>
                  </a:moveTo>
                  <a:lnTo>
                    <a:pt x="823671" y="618451"/>
                  </a:lnTo>
                  <a:lnTo>
                    <a:pt x="823595" y="618655"/>
                  </a:lnTo>
                  <a:lnTo>
                    <a:pt x="823709" y="618794"/>
                  </a:lnTo>
                  <a:close/>
                </a:path>
                <a:path w="1067434" h="845820">
                  <a:moveTo>
                    <a:pt x="825690" y="651027"/>
                  </a:moveTo>
                  <a:lnTo>
                    <a:pt x="823442" y="652729"/>
                  </a:lnTo>
                  <a:lnTo>
                    <a:pt x="823620" y="653326"/>
                  </a:lnTo>
                  <a:lnTo>
                    <a:pt x="823760" y="653478"/>
                  </a:lnTo>
                  <a:lnTo>
                    <a:pt x="823887" y="653326"/>
                  </a:lnTo>
                  <a:lnTo>
                    <a:pt x="825690" y="651027"/>
                  </a:lnTo>
                  <a:close/>
                </a:path>
                <a:path w="1067434" h="845820">
                  <a:moveTo>
                    <a:pt x="843483" y="635787"/>
                  </a:moveTo>
                  <a:lnTo>
                    <a:pt x="841527" y="637057"/>
                  </a:lnTo>
                  <a:lnTo>
                    <a:pt x="841146" y="638327"/>
                  </a:lnTo>
                  <a:lnTo>
                    <a:pt x="842200" y="637057"/>
                  </a:lnTo>
                  <a:lnTo>
                    <a:pt x="843483" y="635787"/>
                  </a:lnTo>
                  <a:close/>
                </a:path>
                <a:path w="1067434" h="845820">
                  <a:moveTo>
                    <a:pt x="883424" y="600494"/>
                  </a:moveTo>
                  <a:lnTo>
                    <a:pt x="881938" y="601395"/>
                  </a:lnTo>
                  <a:lnTo>
                    <a:pt x="883399" y="601395"/>
                  </a:lnTo>
                  <a:lnTo>
                    <a:pt x="883424" y="600494"/>
                  </a:lnTo>
                  <a:close/>
                </a:path>
                <a:path w="1067434" h="845820">
                  <a:moveTo>
                    <a:pt x="883843" y="600227"/>
                  </a:moveTo>
                  <a:lnTo>
                    <a:pt x="883348" y="600227"/>
                  </a:lnTo>
                  <a:lnTo>
                    <a:pt x="883424" y="600494"/>
                  </a:lnTo>
                  <a:lnTo>
                    <a:pt x="883843" y="600227"/>
                  </a:lnTo>
                  <a:close/>
                </a:path>
                <a:path w="1067434" h="845820">
                  <a:moveTo>
                    <a:pt x="903452" y="582447"/>
                  </a:moveTo>
                  <a:lnTo>
                    <a:pt x="903071" y="581799"/>
                  </a:lnTo>
                  <a:lnTo>
                    <a:pt x="902335" y="582447"/>
                  </a:lnTo>
                  <a:lnTo>
                    <a:pt x="903452" y="582447"/>
                  </a:lnTo>
                  <a:close/>
                </a:path>
                <a:path w="1067434" h="845820">
                  <a:moveTo>
                    <a:pt x="916647" y="571766"/>
                  </a:moveTo>
                  <a:lnTo>
                    <a:pt x="915885" y="571817"/>
                  </a:lnTo>
                  <a:lnTo>
                    <a:pt x="915403" y="571779"/>
                  </a:lnTo>
                  <a:lnTo>
                    <a:pt x="915517" y="572071"/>
                  </a:lnTo>
                  <a:lnTo>
                    <a:pt x="915733" y="572249"/>
                  </a:lnTo>
                  <a:lnTo>
                    <a:pt x="916038" y="572312"/>
                  </a:lnTo>
                  <a:lnTo>
                    <a:pt x="916647" y="571766"/>
                  </a:lnTo>
                  <a:close/>
                </a:path>
                <a:path w="1067434" h="845820">
                  <a:moveTo>
                    <a:pt x="921372" y="569747"/>
                  </a:moveTo>
                  <a:lnTo>
                    <a:pt x="921194" y="568477"/>
                  </a:lnTo>
                  <a:lnTo>
                    <a:pt x="920457" y="569747"/>
                  </a:lnTo>
                  <a:lnTo>
                    <a:pt x="921372" y="569747"/>
                  </a:lnTo>
                  <a:close/>
                </a:path>
                <a:path w="1067434" h="845820">
                  <a:moveTo>
                    <a:pt x="921918" y="568477"/>
                  </a:moveTo>
                  <a:lnTo>
                    <a:pt x="921626" y="567207"/>
                  </a:lnTo>
                  <a:lnTo>
                    <a:pt x="920280" y="568477"/>
                  </a:lnTo>
                  <a:lnTo>
                    <a:pt x="921194" y="568477"/>
                  </a:lnTo>
                  <a:lnTo>
                    <a:pt x="921918" y="568477"/>
                  </a:lnTo>
                  <a:close/>
                </a:path>
                <a:path w="1067434" h="845820">
                  <a:moveTo>
                    <a:pt x="924115" y="565937"/>
                  </a:moveTo>
                  <a:lnTo>
                    <a:pt x="923150" y="565937"/>
                  </a:lnTo>
                  <a:lnTo>
                    <a:pt x="922439" y="567207"/>
                  </a:lnTo>
                  <a:lnTo>
                    <a:pt x="924115" y="565937"/>
                  </a:lnTo>
                  <a:close/>
                </a:path>
                <a:path w="1067434" h="845820">
                  <a:moveTo>
                    <a:pt x="925474" y="566597"/>
                  </a:moveTo>
                  <a:lnTo>
                    <a:pt x="925461" y="566420"/>
                  </a:lnTo>
                  <a:lnTo>
                    <a:pt x="925296" y="566635"/>
                  </a:lnTo>
                  <a:lnTo>
                    <a:pt x="925233" y="566775"/>
                  </a:lnTo>
                  <a:lnTo>
                    <a:pt x="925398" y="566699"/>
                  </a:lnTo>
                  <a:close/>
                </a:path>
                <a:path w="1067434" h="845820">
                  <a:moveTo>
                    <a:pt x="932129" y="564426"/>
                  </a:moveTo>
                  <a:lnTo>
                    <a:pt x="931989" y="564349"/>
                  </a:lnTo>
                  <a:lnTo>
                    <a:pt x="932129" y="564426"/>
                  </a:lnTo>
                  <a:close/>
                </a:path>
                <a:path w="1067434" h="845820">
                  <a:moveTo>
                    <a:pt x="933513" y="564667"/>
                  </a:moveTo>
                  <a:lnTo>
                    <a:pt x="932522" y="564667"/>
                  </a:lnTo>
                  <a:lnTo>
                    <a:pt x="932408" y="564997"/>
                  </a:lnTo>
                  <a:lnTo>
                    <a:pt x="932116" y="565937"/>
                  </a:lnTo>
                  <a:lnTo>
                    <a:pt x="933513" y="564667"/>
                  </a:lnTo>
                  <a:close/>
                </a:path>
                <a:path w="1067434" h="845820">
                  <a:moveTo>
                    <a:pt x="935837" y="563397"/>
                  </a:moveTo>
                  <a:lnTo>
                    <a:pt x="934466" y="562127"/>
                  </a:lnTo>
                  <a:lnTo>
                    <a:pt x="933564" y="563397"/>
                  </a:lnTo>
                  <a:lnTo>
                    <a:pt x="933513" y="564667"/>
                  </a:lnTo>
                  <a:lnTo>
                    <a:pt x="933843" y="564667"/>
                  </a:lnTo>
                  <a:lnTo>
                    <a:pt x="934110" y="563397"/>
                  </a:lnTo>
                  <a:lnTo>
                    <a:pt x="935837" y="563397"/>
                  </a:lnTo>
                  <a:close/>
                </a:path>
                <a:path w="1067434" h="845820">
                  <a:moveTo>
                    <a:pt x="937298" y="563905"/>
                  </a:moveTo>
                  <a:lnTo>
                    <a:pt x="936993" y="563791"/>
                  </a:lnTo>
                  <a:lnTo>
                    <a:pt x="936688" y="563816"/>
                  </a:lnTo>
                  <a:lnTo>
                    <a:pt x="936396" y="563943"/>
                  </a:lnTo>
                  <a:lnTo>
                    <a:pt x="936078" y="564095"/>
                  </a:lnTo>
                  <a:lnTo>
                    <a:pt x="935799" y="564337"/>
                  </a:lnTo>
                  <a:lnTo>
                    <a:pt x="935570" y="564603"/>
                  </a:lnTo>
                  <a:lnTo>
                    <a:pt x="935850" y="564603"/>
                  </a:lnTo>
                  <a:lnTo>
                    <a:pt x="936117" y="564540"/>
                  </a:lnTo>
                  <a:lnTo>
                    <a:pt x="936371" y="564438"/>
                  </a:lnTo>
                  <a:lnTo>
                    <a:pt x="936713" y="564337"/>
                  </a:lnTo>
                  <a:lnTo>
                    <a:pt x="937018" y="564134"/>
                  </a:lnTo>
                  <a:lnTo>
                    <a:pt x="937298" y="563905"/>
                  </a:lnTo>
                  <a:close/>
                </a:path>
                <a:path w="1067434" h="845820">
                  <a:moveTo>
                    <a:pt x="942200" y="564997"/>
                  </a:moveTo>
                  <a:lnTo>
                    <a:pt x="941781" y="564997"/>
                  </a:lnTo>
                  <a:lnTo>
                    <a:pt x="941679" y="564667"/>
                  </a:lnTo>
                  <a:lnTo>
                    <a:pt x="939888" y="565937"/>
                  </a:lnTo>
                  <a:lnTo>
                    <a:pt x="941819" y="565162"/>
                  </a:lnTo>
                  <a:lnTo>
                    <a:pt x="942047" y="565937"/>
                  </a:lnTo>
                  <a:lnTo>
                    <a:pt x="942174" y="565010"/>
                  </a:lnTo>
                  <a:close/>
                </a:path>
                <a:path w="1067434" h="845820">
                  <a:moveTo>
                    <a:pt x="942695" y="564997"/>
                  </a:moveTo>
                  <a:lnTo>
                    <a:pt x="942517" y="564870"/>
                  </a:lnTo>
                  <a:lnTo>
                    <a:pt x="942200" y="564997"/>
                  </a:lnTo>
                  <a:lnTo>
                    <a:pt x="942060" y="565937"/>
                  </a:lnTo>
                  <a:lnTo>
                    <a:pt x="942695" y="564997"/>
                  </a:lnTo>
                  <a:close/>
                </a:path>
                <a:path w="1067434" h="845820">
                  <a:moveTo>
                    <a:pt x="949706" y="548119"/>
                  </a:moveTo>
                  <a:lnTo>
                    <a:pt x="947521" y="546887"/>
                  </a:lnTo>
                  <a:lnTo>
                    <a:pt x="949413" y="548119"/>
                  </a:lnTo>
                  <a:lnTo>
                    <a:pt x="949706" y="548119"/>
                  </a:lnTo>
                  <a:close/>
                </a:path>
                <a:path w="1067434" h="845820">
                  <a:moveTo>
                    <a:pt x="951141" y="573062"/>
                  </a:moveTo>
                  <a:lnTo>
                    <a:pt x="950874" y="572287"/>
                  </a:lnTo>
                  <a:lnTo>
                    <a:pt x="950404" y="572287"/>
                  </a:lnTo>
                  <a:lnTo>
                    <a:pt x="951141" y="573062"/>
                  </a:lnTo>
                  <a:close/>
                </a:path>
                <a:path w="1067434" h="845820">
                  <a:moveTo>
                    <a:pt x="951471" y="549427"/>
                  </a:moveTo>
                  <a:lnTo>
                    <a:pt x="950506" y="548817"/>
                  </a:lnTo>
                  <a:lnTo>
                    <a:pt x="949350" y="548119"/>
                  </a:lnTo>
                  <a:lnTo>
                    <a:pt x="950036" y="548817"/>
                  </a:lnTo>
                  <a:lnTo>
                    <a:pt x="951471" y="549427"/>
                  </a:lnTo>
                  <a:close/>
                </a:path>
                <a:path w="1067434" h="845820">
                  <a:moveTo>
                    <a:pt x="952093" y="574535"/>
                  </a:moveTo>
                  <a:lnTo>
                    <a:pt x="951623" y="573557"/>
                  </a:lnTo>
                  <a:lnTo>
                    <a:pt x="951141" y="573062"/>
                  </a:lnTo>
                  <a:lnTo>
                    <a:pt x="951763" y="574827"/>
                  </a:lnTo>
                  <a:lnTo>
                    <a:pt x="952093" y="574535"/>
                  </a:lnTo>
                  <a:close/>
                </a:path>
                <a:path w="1067434" h="845820">
                  <a:moveTo>
                    <a:pt x="954125" y="574827"/>
                  </a:moveTo>
                  <a:lnTo>
                    <a:pt x="953173" y="573557"/>
                  </a:lnTo>
                  <a:lnTo>
                    <a:pt x="952093" y="574535"/>
                  </a:lnTo>
                  <a:lnTo>
                    <a:pt x="952842" y="576097"/>
                  </a:lnTo>
                  <a:lnTo>
                    <a:pt x="954125" y="574827"/>
                  </a:lnTo>
                  <a:close/>
                </a:path>
                <a:path w="1067434" h="845820">
                  <a:moveTo>
                    <a:pt x="956271" y="576199"/>
                  </a:moveTo>
                  <a:lnTo>
                    <a:pt x="956246" y="576008"/>
                  </a:lnTo>
                  <a:lnTo>
                    <a:pt x="956195" y="575792"/>
                  </a:lnTo>
                  <a:lnTo>
                    <a:pt x="956094" y="575614"/>
                  </a:lnTo>
                  <a:lnTo>
                    <a:pt x="956094" y="575830"/>
                  </a:lnTo>
                  <a:lnTo>
                    <a:pt x="956157" y="576021"/>
                  </a:lnTo>
                  <a:lnTo>
                    <a:pt x="956271" y="576199"/>
                  </a:lnTo>
                  <a:close/>
                </a:path>
                <a:path w="1067434" h="845820">
                  <a:moveTo>
                    <a:pt x="960297" y="577646"/>
                  </a:moveTo>
                  <a:lnTo>
                    <a:pt x="959269" y="576097"/>
                  </a:lnTo>
                  <a:lnTo>
                    <a:pt x="959662" y="577646"/>
                  </a:lnTo>
                  <a:lnTo>
                    <a:pt x="959954" y="578459"/>
                  </a:lnTo>
                  <a:lnTo>
                    <a:pt x="960297" y="577646"/>
                  </a:lnTo>
                  <a:close/>
                </a:path>
                <a:path w="1067434" h="845820">
                  <a:moveTo>
                    <a:pt x="961097" y="578459"/>
                  </a:moveTo>
                  <a:lnTo>
                    <a:pt x="960437" y="577367"/>
                  </a:lnTo>
                  <a:lnTo>
                    <a:pt x="960297" y="577646"/>
                  </a:lnTo>
                  <a:lnTo>
                    <a:pt x="960894" y="578459"/>
                  </a:lnTo>
                  <a:lnTo>
                    <a:pt x="961097" y="578459"/>
                  </a:lnTo>
                  <a:close/>
                </a:path>
                <a:path w="1067434" h="845820">
                  <a:moveTo>
                    <a:pt x="961110" y="579907"/>
                  </a:moveTo>
                  <a:lnTo>
                    <a:pt x="960780" y="578459"/>
                  </a:lnTo>
                  <a:lnTo>
                    <a:pt x="959954" y="578459"/>
                  </a:lnTo>
                  <a:lnTo>
                    <a:pt x="959739" y="578459"/>
                  </a:lnTo>
                  <a:lnTo>
                    <a:pt x="961110" y="579907"/>
                  </a:lnTo>
                  <a:close/>
                </a:path>
                <a:path w="1067434" h="845820">
                  <a:moveTo>
                    <a:pt x="961644" y="580618"/>
                  </a:moveTo>
                  <a:lnTo>
                    <a:pt x="961110" y="579907"/>
                  </a:lnTo>
                  <a:lnTo>
                    <a:pt x="961402" y="581177"/>
                  </a:lnTo>
                  <a:lnTo>
                    <a:pt x="961644" y="580618"/>
                  </a:lnTo>
                  <a:close/>
                </a:path>
                <a:path w="1067434" h="845820">
                  <a:moveTo>
                    <a:pt x="962025" y="581901"/>
                  </a:moveTo>
                  <a:close/>
                </a:path>
                <a:path w="1067434" h="845820">
                  <a:moveTo>
                    <a:pt x="962571" y="582866"/>
                  </a:moveTo>
                  <a:lnTo>
                    <a:pt x="961974" y="581952"/>
                  </a:lnTo>
                  <a:lnTo>
                    <a:pt x="961783" y="582117"/>
                  </a:lnTo>
                  <a:lnTo>
                    <a:pt x="961567" y="582256"/>
                  </a:lnTo>
                  <a:lnTo>
                    <a:pt x="961047" y="582041"/>
                  </a:lnTo>
                  <a:lnTo>
                    <a:pt x="962571" y="582866"/>
                  </a:lnTo>
                  <a:close/>
                </a:path>
                <a:path w="1067434" h="845820">
                  <a:moveTo>
                    <a:pt x="963980" y="555777"/>
                  </a:moveTo>
                  <a:lnTo>
                    <a:pt x="962914" y="554951"/>
                  </a:lnTo>
                  <a:lnTo>
                    <a:pt x="963549" y="555777"/>
                  </a:lnTo>
                  <a:lnTo>
                    <a:pt x="963980" y="555777"/>
                  </a:lnTo>
                  <a:close/>
                </a:path>
                <a:path w="1067434" h="845820">
                  <a:moveTo>
                    <a:pt x="969060" y="559587"/>
                  </a:moveTo>
                  <a:lnTo>
                    <a:pt x="968717" y="560768"/>
                  </a:lnTo>
                  <a:lnTo>
                    <a:pt x="968971" y="560768"/>
                  </a:lnTo>
                  <a:lnTo>
                    <a:pt x="969060" y="559587"/>
                  </a:lnTo>
                  <a:close/>
                </a:path>
                <a:path w="1067434" h="845820">
                  <a:moveTo>
                    <a:pt x="970864" y="588733"/>
                  </a:moveTo>
                  <a:lnTo>
                    <a:pt x="970648" y="588492"/>
                  </a:lnTo>
                  <a:lnTo>
                    <a:pt x="970368" y="588352"/>
                  </a:lnTo>
                  <a:lnTo>
                    <a:pt x="970051" y="588289"/>
                  </a:lnTo>
                  <a:lnTo>
                    <a:pt x="970267" y="588556"/>
                  </a:lnTo>
                  <a:lnTo>
                    <a:pt x="970534" y="588695"/>
                  </a:lnTo>
                  <a:lnTo>
                    <a:pt x="970864" y="588733"/>
                  </a:lnTo>
                  <a:close/>
                </a:path>
                <a:path w="1067434" h="845820">
                  <a:moveTo>
                    <a:pt x="971867" y="591019"/>
                  </a:moveTo>
                  <a:lnTo>
                    <a:pt x="970902" y="590067"/>
                  </a:lnTo>
                  <a:lnTo>
                    <a:pt x="971575" y="591019"/>
                  </a:lnTo>
                  <a:lnTo>
                    <a:pt x="971854" y="591337"/>
                  </a:lnTo>
                  <a:lnTo>
                    <a:pt x="971867" y="591019"/>
                  </a:lnTo>
                  <a:close/>
                </a:path>
                <a:path w="1067434" h="845820">
                  <a:moveTo>
                    <a:pt x="971880" y="588797"/>
                  </a:moveTo>
                  <a:lnTo>
                    <a:pt x="971689" y="587527"/>
                  </a:lnTo>
                  <a:lnTo>
                    <a:pt x="970851" y="587527"/>
                  </a:lnTo>
                  <a:lnTo>
                    <a:pt x="971880" y="588797"/>
                  </a:lnTo>
                  <a:close/>
                </a:path>
                <a:path w="1067434" h="845820">
                  <a:moveTo>
                    <a:pt x="972731" y="592607"/>
                  </a:moveTo>
                  <a:lnTo>
                    <a:pt x="971816" y="591337"/>
                  </a:lnTo>
                  <a:lnTo>
                    <a:pt x="970838" y="591337"/>
                  </a:lnTo>
                  <a:lnTo>
                    <a:pt x="972731" y="592607"/>
                  </a:lnTo>
                  <a:close/>
                </a:path>
                <a:path w="1067434" h="845820">
                  <a:moveTo>
                    <a:pt x="974369" y="567182"/>
                  </a:moveTo>
                  <a:lnTo>
                    <a:pt x="974039" y="567105"/>
                  </a:lnTo>
                  <a:lnTo>
                    <a:pt x="973747" y="566953"/>
                  </a:lnTo>
                  <a:lnTo>
                    <a:pt x="973493" y="566724"/>
                  </a:lnTo>
                  <a:lnTo>
                    <a:pt x="973785" y="567080"/>
                  </a:lnTo>
                  <a:lnTo>
                    <a:pt x="974051" y="567309"/>
                  </a:lnTo>
                  <a:lnTo>
                    <a:pt x="974369" y="567182"/>
                  </a:lnTo>
                  <a:close/>
                </a:path>
                <a:path w="1067434" h="845820">
                  <a:moveTo>
                    <a:pt x="978827" y="597687"/>
                  </a:moveTo>
                  <a:lnTo>
                    <a:pt x="978446" y="596417"/>
                  </a:lnTo>
                  <a:lnTo>
                    <a:pt x="978065" y="595147"/>
                  </a:lnTo>
                  <a:lnTo>
                    <a:pt x="977595" y="595147"/>
                  </a:lnTo>
                  <a:lnTo>
                    <a:pt x="977531" y="596417"/>
                  </a:lnTo>
                  <a:lnTo>
                    <a:pt x="976668" y="595147"/>
                  </a:lnTo>
                  <a:lnTo>
                    <a:pt x="977023" y="596417"/>
                  </a:lnTo>
                  <a:lnTo>
                    <a:pt x="977887" y="597687"/>
                  </a:lnTo>
                  <a:lnTo>
                    <a:pt x="978827" y="597687"/>
                  </a:lnTo>
                  <a:close/>
                </a:path>
                <a:path w="1067434" h="845820">
                  <a:moveTo>
                    <a:pt x="982002" y="575551"/>
                  </a:moveTo>
                  <a:lnTo>
                    <a:pt x="981583" y="574827"/>
                  </a:lnTo>
                  <a:lnTo>
                    <a:pt x="981659" y="575221"/>
                  </a:lnTo>
                  <a:lnTo>
                    <a:pt x="982002" y="575551"/>
                  </a:lnTo>
                  <a:close/>
                </a:path>
                <a:path w="1067434" h="845820">
                  <a:moveTo>
                    <a:pt x="983818" y="577367"/>
                  </a:moveTo>
                  <a:lnTo>
                    <a:pt x="982002" y="575551"/>
                  </a:lnTo>
                  <a:lnTo>
                    <a:pt x="983043" y="577367"/>
                  </a:lnTo>
                  <a:lnTo>
                    <a:pt x="983818" y="577367"/>
                  </a:lnTo>
                  <a:close/>
                </a:path>
                <a:path w="1067434" h="845820">
                  <a:moveTo>
                    <a:pt x="984123" y="603948"/>
                  </a:moveTo>
                  <a:lnTo>
                    <a:pt x="983919" y="603821"/>
                  </a:lnTo>
                  <a:lnTo>
                    <a:pt x="983742" y="603846"/>
                  </a:lnTo>
                  <a:lnTo>
                    <a:pt x="983589" y="604024"/>
                  </a:lnTo>
                  <a:lnTo>
                    <a:pt x="983894" y="604113"/>
                  </a:lnTo>
                  <a:lnTo>
                    <a:pt x="984046" y="604050"/>
                  </a:lnTo>
                  <a:close/>
                </a:path>
                <a:path w="1067434" h="845820">
                  <a:moveTo>
                    <a:pt x="1003579" y="603224"/>
                  </a:moveTo>
                  <a:lnTo>
                    <a:pt x="1003300" y="602932"/>
                  </a:lnTo>
                  <a:lnTo>
                    <a:pt x="1003147" y="602856"/>
                  </a:lnTo>
                  <a:lnTo>
                    <a:pt x="1003020" y="602881"/>
                  </a:lnTo>
                  <a:lnTo>
                    <a:pt x="1003579" y="603224"/>
                  </a:lnTo>
                  <a:close/>
                </a:path>
                <a:path w="1067434" h="845820">
                  <a:moveTo>
                    <a:pt x="1003922" y="627291"/>
                  </a:moveTo>
                  <a:lnTo>
                    <a:pt x="1002944" y="626745"/>
                  </a:lnTo>
                  <a:lnTo>
                    <a:pt x="1003427" y="627087"/>
                  </a:lnTo>
                  <a:lnTo>
                    <a:pt x="1003922" y="627291"/>
                  </a:lnTo>
                  <a:close/>
                </a:path>
                <a:path w="1067434" h="845820">
                  <a:moveTo>
                    <a:pt x="1013777" y="642264"/>
                  </a:moveTo>
                  <a:lnTo>
                    <a:pt x="1013548" y="641959"/>
                  </a:lnTo>
                  <a:lnTo>
                    <a:pt x="1013256" y="641858"/>
                  </a:lnTo>
                  <a:lnTo>
                    <a:pt x="1012812" y="642378"/>
                  </a:lnTo>
                  <a:lnTo>
                    <a:pt x="1013155" y="642429"/>
                  </a:lnTo>
                  <a:lnTo>
                    <a:pt x="1013472" y="642391"/>
                  </a:lnTo>
                  <a:lnTo>
                    <a:pt x="1013777" y="642264"/>
                  </a:lnTo>
                  <a:close/>
                </a:path>
                <a:path w="1067434" h="845820">
                  <a:moveTo>
                    <a:pt x="1020102" y="626897"/>
                  </a:moveTo>
                  <a:lnTo>
                    <a:pt x="1018133" y="625627"/>
                  </a:lnTo>
                  <a:lnTo>
                    <a:pt x="1018933" y="626897"/>
                  </a:lnTo>
                  <a:lnTo>
                    <a:pt x="1020102" y="626897"/>
                  </a:lnTo>
                  <a:close/>
                </a:path>
                <a:path w="1067434" h="845820">
                  <a:moveTo>
                    <a:pt x="1024953" y="635787"/>
                  </a:moveTo>
                  <a:lnTo>
                    <a:pt x="1023886" y="634517"/>
                  </a:lnTo>
                  <a:lnTo>
                    <a:pt x="1023404" y="633247"/>
                  </a:lnTo>
                  <a:lnTo>
                    <a:pt x="1022896" y="631837"/>
                  </a:lnTo>
                  <a:lnTo>
                    <a:pt x="1022934" y="633247"/>
                  </a:lnTo>
                  <a:lnTo>
                    <a:pt x="1022159" y="633247"/>
                  </a:lnTo>
                  <a:lnTo>
                    <a:pt x="1020940" y="631837"/>
                  </a:lnTo>
                  <a:lnTo>
                    <a:pt x="1020648" y="630707"/>
                  </a:lnTo>
                  <a:lnTo>
                    <a:pt x="1022870" y="631837"/>
                  </a:lnTo>
                  <a:lnTo>
                    <a:pt x="1021334" y="630707"/>
                  </a:lnTo>
                  <a:lnTo>
                    <a:pt x="1019543" y="629437"/>
                  </a:lnTo>
                  <a:lnTo>
                    <a:pt x="1018032" y="626897"/>
                  </a:lnTo>
                  <a:lnTo>
                    <a:pt x="1017549" y="626897"/>
                  </a:lnTo>
                  <a:lnTo>
                    <a:pt x="1016914" y="625627"/>
                  </a:lnTo>
                  <a:lnTo>
                    <a:pt x="1017435" y="625627"/>
                  </a:lnTo>
                  <a:lnTo>
                    <a:pt x="1016152" y="624357"/>
                  </a:lnTo>
                  <a:lnTo>
                    <a:pt x="1015022" y="621817"/>
                  </a:lnTo>
                  <a:lnTo>
                    <a:pt x="1014285" y="621817"/>
                  </a:lnTo>
                  <a:lnTo>
                    <a:pt x="1013968" y="620547"/>
                  </a:lnTo>
                  <a:lnTo>
                    <a:pt x="1015161" y="620547"/>
                  </a:lnTo>
                  <a:lnTo>
                    <a:pt x="1012355" y="618007"/>
                  </a:lnTo>
                  <a:lnTo>
                    <a:pt x="1014323" y="619277"/>
                  </a:lnTo>
                  <a:lnTo>
                    <a:pt x="1012926" y="618007"/>
                  </a:lnTo>
                  <a:lnTo>
                    <a:pt x="1011516" y="616737"/>
                  </a:lnTo>
                  <a:lnTo>
                    <a:pt x="1010716" y="616737"/>
                  </a:lnTo>
                  <a:lnTo>
                    <a:pt x="1010615" y="615467"/>
                  </a:lnTo>
                  <a:lnTo>
                    <a:pt x="1010513" y="614197"/>
                  </a:lnTo>
                  <a:lnTo>
                    <a:pt x="1010373" y="615467"/>
                  </a:lnTo>
                  <a:lnTo>
                    <a:pt x="1009497" y="614197"/>
                  </a:lnTo>
                  <a:lnTo>
                    <a:pt x="1008786" y="612927"/>
                  </a:lnTo>
                  <a:lnTo>
                    <a:pt x="1009167" y="612927"/>
                  </a:lnTo>
                  <a:lnTo>
                    <a:pt x="1006779" y="610387"/>
                  </a:lnTo>
                  <a:lnTo>
                    <a:pt x="1007846" y="609117"/>
                  </a:lnTo>
                  <a:lnTo>
                    <a:pt x="1004989" y="606577"/>
                  </a:lnTo>
                  <a:lnTo>
                    <a:pt x="1005751" y="606577"/>
                  </a:lnTo>
                  <a:lnTo>
                    <a:pt x="1002957" y="605307"/>
                  </a:lnTo>
                  <a:lnTo>
                    <a:pt x="1005433" y="604037"/>
                  </a:lnTo>
                  <a:lnTo>
                    <a:pt x="1002423" y="602767"/>
                  </a:lnTo>
                  <a:lnTo>
                    <a:pt x="1003033" y="602767"/>
                  </a:lnTo>
                  <a:lnTo>
                    <a:pt x="1001687" y="601395"/>
                  </a:lnTo>
                  <a:lnTo>
                    <a:pt x="1000810" y="601395"/>
                  </a:lnTo>
                  <a:lnTo>
                    <a:pt x="1001102" y="600227"/>
                  </a:lnTo>
                  <a:lnTo>
                    <a:pt x="1000391" y="598957"/>
                  </a:lnTo>
                  <a:lnTo>
                    <a:pt x="1001052" y="597687"/>
                  </a:lnTo>
                  <a:lnTo>
                    <a:pt x="998575" y="596417"/>
                  </a:lnTo>
                  <a:lnTo>
                    <a:pt x="998524" y="595147"/>
                  </a:lnTo>
                  <a:lnTo>
                    <a:pt x="998474" y="593877"/>
                  </a:lnTo>
                  <a:lnTo>
                    <a:pt x="997673" y="595147"/>
                  </a:lnTo>
                  <a:lnTo>
                    <a:pt x="995019" y="593877"/>
                  </a:lnTo>
                  <a:lnTo>
                    <a:pt x="993533" y="591337"/>
                  </a:lnTo>
                  <a:lnTo>
                    <a:pt x="992035" y="588797"/>
                  </a:lnTo>
                  <a:lnTo>
                    <a:pt x="990727" y="586257"/>
                  </a:lnTo>
                  <a:lnTo>
                    <a:pt x="988923" y="583717"/>
                  </a:lnTo>
                  <a:lnTo>
                    <a:pt x="986650" y="581177"/>
                  </a:lnTo>
                  <a:lnTo>
                    <a:pt x="987501" y="581177"/>
                  </a:lnTo>
                  <a:lnTo>
                    <a:pt x="984948" y="579907"/>
                  </a:lnTo>
                  <a:lnTo>
                    <a:pt x="984669" y="578637"/>
                  </a:lnTo>
                  <a:lnTo>
                    <a:pt x="986155" y="579907"/>
                  </a:lnTo>
                  <a:lnTo>
                    <a:pt x="986294" y="578459"/>
                  </a:lnTo>
                  <a:lnTo>
                    <a:pt x="985964" y="578459"/>
                  </a:lnTo>
                  <a:lnTo>
                    <a:pt x="984072" y="577367"/>
                  </a:lnTo>
                  <a:lnTo>
                    <a:pt x="984148" y="577646"/>
                  </a:lnTo>
                  <a:lnTo>
                    <a:pt x="984338" y="578459"/>
                  </a:lnTo>
                  <a:lnTo>
                    <a:pt x="984046" y="578459"/>
                  </a:lnTo>
                  <a:lnTo>
                    <a:pt x="982103" y="577367"/>
                  </a:lnTo>
                  <a:lnTo>
                    <a:pt x="981659" y="575221"/>
                  </a:lnTo>
                  <a:lnTo>
                    <a:pt x="981278" y="574827"/>
                  </a:lnTo>
                  <a:lnTo>
                    <a:pt x="981278" y="599440"/>
                  </a:lnTo>
                  <a:lnTo>
                    <a:pt x="981125" y="599173"/>
                  </a:lnTo>
                  <a:lnTo>
                    <a:pt x="981278" y="599440"/>
                  </a:lnTo>
                  <a:lnTo>
                    <a:pt x="981278" y="574827"/>
                  </a:lnTo>
                  <a:lnTo>
                    <a:pt x="979106" y="573557"/>
                  </a:lnTo>
                  <a:lnTo>
                    <a:pt x="977366" y="571131"/>
                  </a:lnTo>
                  <a:lnTo>
                    <a:pt x="977493" y="570992"/>
                  </a:lnTo>
                  <a:lnTo>
                    <a:pt x="977049" y="570699"/>
                  </a:lnTo>
                  <a:lnTo>
                    <a:pt x="977125" y="570852"/>
                  </a:lnTo>
                  <a:lnTo>
                    <a:pt x="977188" y="571017"/>
                  </a:lnTo>
                  <a:lnTo>
                    <a:pt x="976934" y="571017"/>
                  </a:lnTo>
                  <a:lnTo>
                    <a:pt x="975258" y="568477"/>
                  </a:lnTo>
                  <a:lnTo>
                    <a:pt x="973683" y="567207"/>
                  </a:lnTo>
                  <a:lnTo>
                    <a:pt x="973175" y="566775"/>
                  </a:lnTo>
                  <a:lnTo>
                    <a:pt x="972223" y="565937"/>
                  </a:lnTo>
                  <a:lnTo>
                    <a:pt x="972985" y="565937"/>
                  </a:lnTo>
                  <a:lnTo>
                    <a:pt x="972451" y="564667"/>
                  </a:lnTo>
                  <a:lnTo>
                    <a:pt x="972858" y="564667"/>
                  </a:lnTo>
                  <a:lnTo>
                    <a:pt x="971740" y="563397"/>
                  </a:lnTo>
                  <a:lnTo>
                    <a:pt x="968578" y="560768"/>
                  </a:lnTo>
                  <a:lnTo>
                    <a:pt x="968273" y="560768"/>
                  </a:lnTo>
                  <a:lnTo>
                    <a:pt x="967232" y="559587"/>
                  </a:lnTo>
                  <a:lnTo>
                    <a:pt x="967600" y="558317"/>
                  </a:lnTo>
                  <a:lnTo>
                    <a:pt x="963536" y="557047"/>
                  </a:lnTo>
                  <a:lnTo>
                    <a:pt x="961872" y="555777"/>
                  </a:lnTo>
                  <a:lnTo>
                    <a:pt x="962355" y="554507"/>
                  </a:lnTo>
                  <a:lnTo>
                    <a:pt x="960704" y="554507"/>
                  </a:lnTo>
                  <a:lnTo>
                    <a:pt x="958773" y="553237"/>
                  </a:lnTo>
                  <a:lnTo>
                    <a:pt x="956779" y="551967"/>
                  </a:lnTo>
                  <a:lnTo>
                    <a:pt x="954747" y="551967"/>
                  </a:lnTo>
                  <a:lnTo>
                    <a:pt x="954684" y="550697"/>
                  </a:lnTo>
                  <a:lnTo>
                    <a:pt x="953262" y="549427"/>
                  </a:lnTo>
                  <a:lnTo>
                    <a:pt x="951471" y="549427"/>
                  </a:lnTo>
                  <a:lnTo>
                    <a:pt x="950582" y="549427"/>
                  </a:lnTo>
                  <a:lnTo>
                    <a:pt x="950036" y="548817"/>
                  </a:lnTo>
                  <a:lnTo>
                    <a:pt x="948969" y="548360"/>
                  </a:lnTo>
                  <a:lnTo>
                    <a:pt x="948969" y="564667"/>
                  </a:lnTo>
                  <a:lnTo>
                    <a:pt x="948524" y="564896"/>
                  </a:lnTo>
                  <a:lnTo>
                    <a:pt x="948524" y="568452"/>
                  </a:lnTo>
                  <a:lnTo>
                    <a:pt x="946137" y="567207"/>
                  </a:lnTo>
                  <a:lnTo>
                    <a:pt x="947508" y="567207"/>
                  </a:lnTo>
                  <a:lnTo>
                    <a:pt x="948524" y="568452"/>
                  </a:lnTo>
                  <a:lnTo>
                    <a:pt x="948524" y="564896"/>
                  </a:lnTo>
                  <a:lnTo>
                    <a:pt x="944765" y="566775"/>
                  </a:lnTo>
                  <a:lnTo>
                    <a:pt x="944880" y="565937"/>
                  </a:lnTo>
                  <a:lnTo>
                    <a:pt x="948969" y="564667"/>
                  </a:lnTo>
                  <a:lnTo>
                    <a:pt x="948969" y="548360"/>
                  </a:lnTo>
                  <a:lnTo>
                    <a:pt x="948410" y="548119"/>
                  </a:lnTo>
                  <a:lnTo>
                    <a:pt x="945819" y="548119"/>
                  </a:lnTo>
                  <a:lnTo>
                    <a:pt x="945870" y="547992"/>
                  </a:lnTo>
                  <a:lnTo>
                    <a:pt x="946213" y="546887"/>
                  </a:lnTo>
                  <a:lnTo>
                    <a:pt x="944460" y="546887"/>
                  </a:lnTo>
                  <a:lnTo>
                    <a:pt x="946035" y="545617"/>
                  </a:lnTo>
                  <a:lnTo>
                    <a:pt x="944130" y="545617"/>
                  </a:lnTo>
                  <a:lnTo>
                    <a:pt x="942606" y="546887"/>
                  </a:lnTo>
                  <a:lnTo>
                    <a:pt x="938276" y="546887"/>
                  </a:lnTo>
                  <a:lnTo>
                    <a:pt x="937552" y="545617"/>
                  </a:lnTo>
                  <a:lnTo>
                    <a:pt x="935939" y="545617"/>
                  </a:lnTo>
                  <a:lnTo>
                    <a:pt x="933767" y="544347"/>
                  </a:lnTo>
                  <a:lnTo>
                    <a:pt x="926503" y="544347"/>
                  </a:lnTo>
                  <a:lnTo>
                    <a:pt x="923531" y="545617"/>
                  </a:lnTo>
                  <a:lnTo>
                    <a:pt x="924077" y="544347"/>
                  </a:lnTo>
                  <a:lnTo>
                    <a:pt x="922540" y="544347"/>
                  </a:lnTo>
                  <a:lnTo>
                    <a:pt x="921054" y="545617"/>
                  </a:lnTo>
                  <a:lnTo>
                    <a:pt x="919607" y="546887"/>
                  </a:lnTo>
                  <a:lnTo>
                    <a:pt x="919518" y="545617"/>
                  </a:lnTo>
                  <a:lnTo>
                    <a:pt x="917651" y="546887"/>
                  </a:lnTo>
                  <a:lnTo>
                    <a:pt x="915847" y="546887"/>
                  </a:lnTo>
                  <a:lnTo>
                    <a:pt x="912342" y="548119"/>
                  </a:lnTo>
                  <a:lnTo>
                    <a:pt x="911174" y="548817"/>
                  </a:lnTo>
                  <a:lnTo>
                    <a:pt x="910209" y="549427"/>
                  </a:lnTo>
                  <a:lnTo>
                    <a:pt x="908545" y="550697"/>
                  </a:lnTo>
                  <a:lnTo>
                    <a:pt x="908939" y="549427"/>
                  </a:lnTo>
                  <a:lnTo>
                    <a:pt x="905573" y="551967"/>
                  </a:lnTo>
                  <a:lnTo>
                    <a:pt x="905078" y="551967"/>
                  </a:lnTo>
                  <a:lnTo>
                    <a:pt x="902766" y="553237"/>
                  </a:lnTo>
                  <a:lnTo>
                    <a:pt x="902919" y="553237"/>
                  </a:lnTo>
                  <a:lnTo>
                    <a:pt x="901344" y="554507"/>
                  </a:lnTo>
                  <a:lnTo>
                    <a:pt x="900595" y="554507"/>
                  </a:lnTo>
                  <a:lnTo>
                    <a:pt x="900836" y="553237"/>
                  </a:lnTo>
                  <a:lnTo>
                    <a:pt x="899769" y="555777"/>
                  </a:lnTo>
                  <a:lnTo>
                    <a:pt x="896810" y="555777"/>
                  </a:lnTo>
                  <a:lnTo>
                    <a:pt x="896137" y="557047"/>
                  </a:lnTo>
                  <a:lnTo>
                    <a:pt x="895019" y="558317"/>
                  </a:lnTo>
                  <a:lnTo>
                    <a:pt x="894676" y="558698"/>
                  </a:lnTo>
                  <a:lnTo>
                    <a:pt x="894676" y="591337"/>
                  </a:lnTo>
                  <a:lnTo>
                    <a:pt x="893686" y="592607"/>
                  </a:lnTo>
                  <a:lnTo>
                    <a:pt x="892149" y="592607"/>
                  </a:lnTo>
                  <a:lnTo>
                    <a:pt x="894016" y="591337"/>
                  </a:lnTo>
                  <a:lnTo>
                    <a:pt x="894676" y="591337"/>
                  </a:lnTo>
                  <a:lnTo>
                    <a:pt x="894676" y="558698"/>
                  </a:lnTo>
                  <a:lnTo>
                    <a:pt x="892797" y="560768"/>
                  </a:lnTo>
                  <a:lnTo>
                    <a:pt x="894054" y="558317"/>
                  </a:lnTo>
                  <a:lnTo>
                    <a:pt x="890282" y="561187"/>
                  </a:lnTo>
                  <a:lnTo>
                    <a:pt x="888479" y="562127"/>
                  </a:lnTo>
                  <a:lnTo>
                    <a:pt x="888199" y="562127"/>
                  </a:lnTo>
                  <a:lnTo>
                    <a:pt x="887260" y="563397"/>
                  </a:lnTo>
                  <a:lnTo>
                    <a:pt x="886841" y="563397"/>
                  </a:lnTo>
                  <a:lnTo>
                    <a:pt x="885520" y="564667"/>
                  </a:lnTo>
                  <a:lnTo>
                    <a:pt x="885774" y="564667"/>
                  </a:lnTo>
                  <a:lnTo>
                    <a:pt x="885647" y="564870"/>
                  </a:lnTo>
                  <a:lnTo>
                    <a:pt x="885571" y="564997"/>
                  </a:lnTo>
                  <a:lnTo>
                    <a:pt x="884250" y="567207"/>
                  </a:lnTo>
                  <a:lnTo>
                    <a:pt x="882002" y="565937"/>
                  </a:lnTo>
                  <a:lnTo>
                    <a:pt x="881875" y="567207"/>
                  </a:lnTo>
                  <a:lnTo>
                    <a:pt x="881761" y="568477"/>
                  </a:lnTo>
                  <a:lnTo>
                    <a:pt x="880567" y="569747"/>
                  </a:lnTo>
                  <a:lnTo>
                    <a:pt x="879068" y="571017"/>
                  </a:lnTo>
                  <a:lnTo>
                    <a:pt x="878497" y="569747"/>
                  </a:lnTo>
                  <a:lnTo>
                    <a:pt x="876350" y="572287"/>
                  </a:lnTo>
                  <a:lnTo>
                    <a:pt x="872274" y="577367"/>
                  </a:lnTo>
                  <a:lnTo>
                    <a:pt x="870762" y="576097"/>
                  </a:lnTo>
                  <a:lnTo>
                    <a:pt x="871804" y="577367"/>
                  </a:lnTo>
                  <a:lnTo>
                    <a:pt x="869924" y="578459"/>
                  </a:lnTo>
                  <a:lnTo>
                    <a:pt x="870496" y="578459"/>
                  </a:lnTo>
                  <a:lnTo>
                    <a:pt x="866800" y="582447"/>
                  </a:lnTo>
                  <a:lnTo>
                    <a:pt x="861148" y="583717"/>
                  </a:lnTo>
                  <a:lnTo>
                    <a:pt x="857453" y="587527"/>
                  </a:lnTo>
                  <a:lnTo>
                    <a:pt x="856729" y="587527"/>
                  </a:lnTo>
                  <a:lnTo>
                    <a:pt x="856602" y="588797"/>
                  </a:lnTo>
                  <a:lnTo>
                    <a:pt x="852055" y="591337"/>
                  </a:lnTo>
                  <a:lnTo>
                    <a:pt x="846315" y="596417"/>
                  </a:lnTo>
                  <a:lnTo>
                    <a:pt x="842911" y="598957"/>
                  </a:lnTo>
                  <a:lnTo>
                    <a:pt x="842873" y="599097"/>
                  </a:lnTo>
                  <a:lnTo>
                    <a:pt x="842759" y="599440"/>
                  </a:lnTo>
                  <a:lnTo>
                    <a:pt x="842098" y="601395"/>
                  </a:lnTo>
                  <a:lnTo>
                    <a:pt x="840828" y="602767"/>
                  </a:lnTo>
                  <a:lnTo>
                    <a:pt x="839304" y="604037"/>
                  </a:lnTo>
                  <a:lnTo>
                    <a:pt x="836574" y="607847"/>
                  </a:lnTo>
                  <a:lnTo>
                    <a:pt x="833462" y="610387"/>
                  </a:lnTo>
                  <a:lnTo>
                    <a:pt x="829932" y="612927"/>
                  </a:lnTo>
                  <a:lnTo>
                    <a:pt x="829513" y="612927"/>
                  </a:lnTo>
                  <a:lnTo>
                    <a:pt x="827709" y="614197"/>
                  </a:lnTo>
                  <a:lnTo>
                    <a:pt x="828268" y="614197"/>
                  </a:lnTo>
                  <a:lnTo>
                    <a:pt x="827684" y="615467"/>
                  </a:lnTo>
                  <a:lnTo>
                    <a:pt x="826617" y="616737"/>
                  </a:lnTo>
                  <a:lnTo>
                    <a:pt x="825068" y="615467"/>
                  </a:lnTo>
                  <a:lnTo>
                    <a:pt x="824242" y="618007"/>
                  </a:lnTo>
                  <a:lnTo>
                    <a:pt x="823836" y="618007"/>
                  </a:lnTo>
                  <a:lnTo>
                    <a:pt x="823772" y="619277"/>
                  </a:lnTo>
                  <a:lnTo>
                    <a:pt x="822185" y="618007"/>
                  </a:lnTo>
                  <a:lnTo>
                    <a:pt x="821982" y="619277"/>
                  </a:lnTo>
                  <a:lnTo>
                    <a:pt x="820229" y="620547"/>
                  </a:lnTo>
                  <a:lnTo>
                    <a:pt x="820394" y="621817"/>
                  </a:lnTo>
                  <a:lnTo>
                    <a:pt x="819988" y="621817"/>
                  </a:lnTo>
                  <a:lnTo>
                    <a:pt x="818388" y="623087"/>
                  </a:lnTo>
                  <a:lnTo>
                    <a:pt x="819315" y="621817"/>
                  </a:lnTo>
                  <a:lnTo>
                    <a:pt x="813663" y="626897"/>
                  </a:lnTo>
                  <a:lnTo>
                    <a:pt x="815517" y="626897"/>
                  </a:lnTo>
                  <a:lnTo>
                    <a:pt x="814285" y="629437"/>
                  </a:lnTo>
                  <a:lnTo>
                    <a:pt x="813168" y="629437"/>
                  </a:lnTo>
                  <a:lnTo>
                    <a:pt x="813777" y="628167"/>
                  </a:lnTo>
                  <a:lnTo>
                    <a:pt x="812647" y="628167"/>
                  </a:lnTo>
                  <a:lnTo>
                    <a:pt x="812596" y="629437"/>
                  </a:lnTo>
                  <a:lnTo>
                    <a:pt x="811961" y="630707"/>
                  </a:lnTo>
                  <a:lnTo>
                    <a:pt x="811060" y="631837"/>
                  </a:lnTo>
                  <a:lnTo>
                    <a:pt x="809993" y="631837"/>
                  </a:lnTo>
                  <a:lnTo>
                    <a:pt x="808850" y="633247"/>
                  </a:lnTo>
                  <a:lnTo>
                    <a:pt x="807186" y="631990"/>
                  </a:lnTo>
                  <a:lnTo>
                    <a:pt x="806030" y="633247"/>
                  </a:lnTo>
                  <a:lnTo>
                    <a:pt x="805421" y="634517"/>
                  </a:lnTo>
                  <a:lnTo>
                    <a:pt x="804151" y="635787"/>
                  </a:lnTo>
                  <a:lnTo>
                    <a:pt x="805446" y="635787"/>
                  </a:lnTo>
                  <a:lnTo>
                    <a:pt x="804075" y="638327"/>
                  </a:lnTo>
                  <a:lnTo>
                    <a:pt x="804100" y="635787"/>
                  </a:lnTo>
                  <a:lnTo>
                    <a:pt x="803490" y="635787"/>
                  </a:lnTo>
                  <a:lnTo>
                    <a:pt x="803249" y="637057"/>
                  </a:lnTo>
                  <a:lnTo>
                    <a:pt x="800696" y="639597"/>
                  </a:lnTo>
                  <a:lnTo>
                    <a:pt x="799871" y="639597"/>
                  </a:lnTo>
                  <a:lnTo>
                    <a:pt x="800569" y="642137"/>
                  </a:lnTo>
                  <a:lnTo>
                    <a:pt x="795020" y="642137"/>
                  </a:lnTo>
                  <a:lnTo>
                    <a:pt x="796010" y="644677"/>
                  </a:lnTo>
                  <a:lnTo>
                    <a:pt x="793965" y="644677"/>
                  </a:lnTo>
                  <a:lnTo>
                    <a:pt x="794639" y="645947"/>
                  </a:lnTo>
                  <a:lnTo>
                    <a:pt x="793902" y="647217"/>
                  </a:lnTo>
                  <a:lnTo>
                    <a:pt x="791476" y="647217"/>
                  </a:lnTo>
                  <a:lnTo>
                    <a:pt x="792111" y="648487"/>
                  </a:lnTo>
                  <a:lnTo>
                    <a:pt x="786866" y="652297"/>
                  </a:lnTo>
                  <a:lnTo>
                    <a:pt x="781685" y="656107"/>
                  </a:lnTo>
                  <a:lnTo>
                    <a:pt x="776452" y="661187"/>
                  </a:lnTo>
                  <a:lnTo>
                    <a:pt x="771029" y="664997"/>
                  </a:lnTo>
                  <a:lnTo>
                    <a:pt x="768388" y="668807"/>
                  </a:lnTo>
                  <a:lnTo>
                    <a:pt x="765479" y="672617"/>
                  </a:lnTo>
                  <a:lnTo>
                    <a:pt x="762292" y="675157"/>
                  </a:lnTo>
                  <a:lnTo>
                    <a:pt x="762469" y="675157"/>
                  </a:lnTo>
                  <a:lnTo>
                    <a:pt x="761657" y="675741"/>
                  </a:lnTo>
                  <a:lnTo>
                    <a:pt x="761428" y="676427"/>
                  </a:lnTo>
                  <a:lnTo>
                    <a:pt x="760920" y="677697"/>
                  </a:lnTo>
                  <a:lnTo>
                    <a:pt x="760310" y="677697"/>
                  </a:lnTo>
                  <a:lnTo>
                    <a:pt x="755332" y="681507"/>
                  </a:lnTo>
                  <a:lnTo>
                    <a:pt x="751001" y="685317"/>
                  </a:lnTo>
                  <a:lnTo>
                    <a:pt x="747306" y="689127"/>
                  </a:lnTo>
                  <a:lnTo>
                    <a:pt x="747242" y="689432"/>
                  </a:lnTo>
                  <a:lnTo>
                    <a:pt x="746086" y="694207"/>
                  </a:lnTo>
                  <a:lnTo>
                    <a:pt x="744080" y="690397"/>
                  </a:lnTo>
                  <a:lnTo>
                    <a:pt x="743242" y="692505"/>
                  </a:lnTo>
                  <a:lnTo>
                    <a:pt x="742569" y="694207"/>
                  </a:lnTo>
                  <a:lnTo>
                    <a:pt x="742569" y="693496"/>
                  </a:lnTo>
                  <a:lnTo>
                    <a:pt x="743242" y="692505"/>
                  </a:lnTo>
                  <a:lnTo>
                    <a:pt x="742873" y="692734"/>
                  </a:lnTo>
                  <a:lnTo>
                    <a:pt x="742645" y="693077"/>
                  </a:lnTo>
                  <a:lnTo>
                    <a:pt x="742569" y="693458"/>
                  </a:lnTo>
                  <a:lnTo>
                    <a:pt x="742569" y="692937"/>
                  </a:lnTo>
                  <a:lnTo>
                    <a:pt x="740460" y="695477"/>
                  </a:lnTo>
                  <a:lnTo>
                    <a:pt x="738606" y="698017"/>
                  </a:lnTo>
                  <a:lnTo>
                    <a:pt x="737006" y="701827"/>
                  </a:lnTo>
                  <a:lnTo>
                    <a:pt x="735787" y="699287"/>
                  </a:lnTo>
                  <a:lnTo>
                    <a:pt x="735203" y="703097"/>
                  </a:lnTo>
                  <a:lnTo>
                    <a:pt x="734021" y="703097"/>
                  </a:lnTo>
                  <a:lnTo>
                    <a:pt x="732396" y="704367"/>
                  </a:lnTo>
                  <a:lnTo>
                    <a:pt x="732155" y="704367"/>
                  </a:lnTo>
                  <a:lnTo>
                    <a:pt x="731697" y="706907"/>
                  </a:lnTo>
                  <a:lnTo>
                    <a:pt x="730935" y="705637"/>
                  </a:lnTo>
                  <a:lnTo>
                    <a:pt x="729234" y="706907"/>
                  </a:lnTo>
                  <a:lnTo>
                    <a:pt x="726249" y="711898"/>
                  </a:lnTo>
                  <a:lnTo>
                    <a:pt x="726046" y="711898"/>
                  </a:lnTo>
                  <a:lnTo>
                    <a:pt x="724001" y="710717"/>
                  </a:lnTo>
                  <a:lnTo>
                    <a:pt x="720852" y="715797"/>
                  </a:lnTo>
                  <a:lnTo>
                    <a:pt x="708812" y="727227"/>
                  </a:lnTo>
                  <a:lnTo>
                    <a:pt x="708228" y="728497"/>
                  </a:lnTo>
                  <a:lnTo>
                    <a:pt x="707313" y="729767"/>
                  </a:lnTo>
                  <a:lnTo>
                    <a:pt x="706081" y="731037"/>
                  </a:lnTo>
                  <a:lnTo>
                    <a:pt x="704049" y="732307"/>
                  </a:lnTo>
                  <a:lnTo>
                    <a:pt x="703122" y="733577"/>
                  </a:lnTo>
                  <a:lnTo>
                    <a:pt x="702868" y="736117"/>
                  </a:lnTo>
                  <a:lnTo>
                    <a:pt x="701154" y="736117"/>
                  </a:lnTo>
                  <a:lnTo>
                    <a:pt x="700163" y="737387"/>
                  </a:lnTo>
                  <a:lnTo>
                    <a:pt x="698614" y="738657"/>
                  </a:lnTo>
                  <a:lnTo>
                    <a:pt x="698233" y="739927"/>
                  </a:lnTo>
                  <a:lnTo>
                    <a:pt x="696887" y="741197"/>
                  </a:lnTo>
                  <a:lnTo>
                    <a:pt x="695693" y="742099"/>
                  </a:lnTo>
                  <a:lnTo>
                    <a:pt x="696048" y="742467"/>
                  </a:lnTo>
                  <a:lnTo>
                    <a:pt x="691908" y="743737"/>
                  </a:lnTo>
                  <a:lnTo>
                    <a:pt x="687489" y="747547"/>
                  </a:lnTo>
                  <a:lnTo>
                    <a:pt x="677519" y="757707"/>
                  </a:lnTo>
                  <a:lnTo>
                    <a:pt x="673595" y="762787"/>
                  </a:lnTo>
                  <a:lnTo>
                    <a:pt x="665187" y="771677"/>
                  </a:lnTo>
                  <a:lnTo>
                    <a:pt x="630224" y="812317"/>
                  </a:lnTo>
                  <a:lnTo>
                    <a:pt x="615073" y="836447"/>
                  </a:lnTo>
                  <a:lnTo>
                    <a:pt x="615124" y="836815"/>
                  </a:lnTo>
                  <a:lnTo>
                    <a:pt x="615238" y="837717"/>
                  </a:lnTo>
                  <a:lnTo>
                    <a:pt x="614235" y="840257"/>
                  </a:lnTo>
                  <a:lnTo>
                    <a:pt x="615454" y="840257"/>
                  </a:lnTo>
                  <a:lnTo>
                    <a:pt x="615594" y="840257"/>
                  </a:lnTo>
                  <a:lnTo>
                    <a:pt x="615403" y="840536"/>
                  </a:lnTo>
                  <a:lnTo>
                    <a:pt x="614794" y="844067"/>
                  </a:lnTo>
                  <a:lnTo>
                    <a:pt x="617105" y="842797"/>
                  </a:lnTo>
                  <a:lnTo>
                    <a:pt x="617715" y="842797"/>
                  </a:lnTo>
                  <a:lnTo>
                    <a:pt x="616712" y="841527"/>
                  </a:lnTo>
                  <a:lnTo>
                    <a:pt x="619048" y="841527"/>
                  </a:lnTo>
                  <a:lnTo>
                    <a:pt x="619277" y="840257"/>
                  </a:lnTo>
                  <a:lnTo>
                    <a:pt x="618020" y="837717"/>
                  </a:lnTo>
                  <a:lnTo>
                    <a:pt x="620483" y="836447"/>
                  </a:lnTo>
                  <a:lnTo>
                    <a:pt x="620369" y="836815"/>
                  </a:lnTo>
                  <a:lnTo>
                    <a:pt x="620090" y="837717"/>
                  </a:lnTo>
                  <a:lnTo>
                    <a:pt x="620763" y="836447"/>
                  </a:lnTo>
                  <a:lnTo>
                    <a:pt x="621436" y="835177"/>
                  </a:lnTo>
                  <a:lnTo>
                    <a:pt x="621766" y="836447"/>
                  </a:lnTo>
                  <a:lnTo>
                    <a:pt x="622439" y="836447"/>
                  </a:lnTo>
                  <a:lnTo>
                    <a:pt x="622376" y="836815"/>
                  </a:lnTo>
                  <a:lnTo>
                    <a:pt x="622223" y="837717"/>
                  </a:lnTo>
                  <a:lnTo>
                    <a:pt x="621957" y="838987"/>
                  </a:lnTo>
                  <a:lnTo>
                    <a:pt x="623049" y="837717"/>
                  </a:lnTo>
                  <a:lnTo>
                    <a:pt x="623773" y="836447"/>
                  </a:lnTo>
                  <a:lnTo>
                    <a:pt x="624217" y="836447"/>
                  </a:lnTo>
                  <a:lnTo>
                    <a:pt x="624382" y="836764"/>
                  </a:lnTo>
                  <a:lnTo>
                    <a:pt x="624573" y="837717"/>
                  </a:lnTo>
                  <a:lnTo>
                    <a:pt x="625919" y="835177"/>
                  </a:lnTo>
                  <a:lnTo>
                    <a:pt x="626300" y="836091"/>
                  </a:lnTo>
                  <a:lnTo>
                    <a:pt x="626706" y="835177"/>
                  </a:lnTo>
                  <a:lnTo>
                    <a:pt x="627278" y="833907"/>
                  </a:lnTo>
                  <a:lnTo>
                    <a:pt x="629081" y="835177"/>
                  </a:lnTo>
                  <a:lnTo>
                    <a:pt x="628878" y="833907"/>
                  </a:lnTo>
                  <a:lnTo>
                    <a:pt x="628472" y="831367"/>
                  </a:lnTo>
                  <a:lnTo>
                    <a:pt x="630669" y="831367"/>
                  </a:lnTo>
                  <a:lnTo>
                    <a:pt x="629767" y="833907"/>
                  </a:lnTo>
                  <a:lnTo>
                    <a:pt x="631291" y="831367"/>
                  </a:lnTo>
                  <a:lnTo>
                    <a:pt x="631571" y="832637"/>
                  </a:lnTo>
                  <a:lnTo>
                    <a:pt x="632574" y="831367"/>
                  </a:lnTo>
                  <a:lnTo>
                    <a:pt x="634568" y="828827"/>
                  </a:lnTo>
                  <a:lnTo>
                    <a:pt x="635076" y="828827"/>
                  </a:lnTo>
                  <a:lnTo>
                    <a:pt x="634212" y="830097"/>
                  </a:lnTo>
                  <a:lnTo>
                    <a:pt x="634619" y="830097"/>
                  </a:lnTo>
                  <a:lnTo>
                    <a:pt x="635596" y="828827"/>
                  </a:lnTo>
                  <a:lnTo>
                    <a:pt x="635215" y="827557"/>
                  </a:lnTo>
                  <a:lnTo>
                    <a:pt x="636219" y="827557"/>
                  </a:lnTo>
                  <a:lnTo>
                    <a:pt x="637857" y="825017"/>
                  </a:lnTo>
                  <a:lnTo>
                    <a:pt x="638746" y="826287"/>
                  </a:lnTo>
                  <a:lnTo>
                    <a:pt x="640143" y="825017"/>
                  </a:lnTo>
                  <a:lnTo>
                    <a:pt x="641527" y="823747"/>
                  </a:lnTo>
                  <a:lnTo>
                    <a:pt x="640994" y="823747"/>
                  </a:lnTo>
                  <a:lnTo>
                    <a:pt x="642073" y="822477"/>
                  </a:lnTo>
                  <a:lnTo>
                    <a:pt x="639495" y="823747"/>
                  </a:lnTo>
                  <a:lnTo>
                    <a:pt x="638390" y="823747"/>
                  </a:lnTo>
                  <a:lnTo>
                    <a:pt x="640930" y="822477"/>
                  </a:lnTo>
                  <a:lnTo>
                    <a:pt x="641959" y="822477"/>
                  </a:lnTo>
                  <a:lnTo>
                    <a:pt x="642924" y="821207"/>
                  </a:lnTo>
                  <a:lnTo>
                    <a:pt x="643394" y="822477"/>
                  </a:lnTo>
                  <a:lnTo>
                    <a:pt x="642493" y="823747"/>
                  </a:lnTo>
                  <a:lnTo>
                    <a:pt x="645033" y="821207"/>
                  </a:lnTo>
                  <a:lnTo>
                    <a:pt x="648830" y="817397"/>
                  </a:lnTo>
                  <a:lnTo>
                    <a:pt x="654875" y="817397"/>
                  </a:lnTo>
                  <a:lnTo>
                    <a:pt x="659155" y="811136"/>
                  </a:lnTo>
                  <a:lnTo>
                    <a:pt x="659117" y="812317"/>
                  </a:lnTo>
                  <a:lnTo>
                    <a:pt x="659803" y="811047"/>
                  </a:lnTo>
                  <a:lnTo>
                    <a:pt x="661885" y="807237"/>
                  </a:lnTo>
                  <a:lnTo>
                    <a:pt x="665848" y="808507"/>
                  </a:lnTo>
                  <a:lnTo>
                    <a:pt x="666877" y="807237"/>
                  </a:lnTo>
                  <a:lnTo>
                    <a:pt x="668909" y="804697"/>
                  </a:lnTo>
                  <a:lnTo>
                    <a:pt x="668388" y="804697"/>
                  </a:lnTo>
                  <a:lnTo>
                    <a:pt x="674547" y="800887"/>
                  </a:lnTo>
                  <a:lnTo>
                    <a:pt x="678840" y="794537"/>
                  </a:lnTo>
                  <a:lnTo>
                    <a:pt x="684580" y="789457"/>
                  </a:lnTo>
                  <a:lnTo>
                    <a:pt x="683590" y="789457"/>
                  </a:lnTo>
                  <a:lnTo>
                    <a:pt x="683971" y="788187"/>
                  </a:lnTo>
                  <a:lnTo>
                    <a:pt x="684568" y="786917"/>
                  </a:lnTo>
                  <a:lnTo>
                    <a:pt x="685342" y="785647"/>
                  </a:lnTo>
                  <a:lnTo>
                    <a:pt x="685761" y="785647"/>
                  </a:lnTo>
                  <a:lnTo>
                    <a:pt x="690600" y="781837"/>
                  </a:lnTo>
                  <a:lnTo>
                    <a:pt x="696214" y="776757"/>
                  </a:lnTo>
                  <a:lnTo>
                    <a:pt x="702221" y="771677"/>
                  </a:lnTo>
                  <a:lnTo>
                    <a:pt x="708240" y="765327"/>
                  </a:lnTo>
                  <a:lnTo>
                    <a:pt x="712889" y="760247"/>
                  </a:lnTo>
                  <a:lnTo>
                    <a:pt x="733958" y="739927"/>
                  </a:lnTo>
                  <a:lnTo>
                    <a:pt x="738644" y="734847"/>
                  </a:lnTo>
                  <a:lnTo>
                    <a:pt x="737209" y="736117"/>
                  </a:lnTo>
                  <a:lnTo>
                    <a:pt x="736473" y="734847"/>
                  </a:lnTo>
                  <a:lnTo>
                    <a:pt x="737895" y="733577"/>
                  </a:lnTo>
                  <a:lnTo>
                    <a:pt x="743267" y="732307"/>
                  </a:lnTo>
                  <a:lnTo>
                    <a:pt x="742835" y="728497"/>
                  </a:lnTo>
                  <a:lnTo>
                    <a:pt x="747547" y="725957"/>
                  </a:lnTo>
                  <a:lnTo>
                    <a:pt x="752513" y="719607"/>
                  </a:lnTo>
                  <a:lnTo>
                    <a:pt x="759587" y="717067"/>
                  </a:lnTo>
                  <a:lnTo>
                    <a:pt x="762038" y="711898"/>
                  </a:lnTo>
                  <a:lnTo>
                    <a:pt x="762101" y="711771"/>
                  </a:lnTo>
                  <a:lnTo>
                    <a:pt x="763206" y="709447"/>
                  </a:lnTo>
                  <a:lnTo>
                    <a:pt x="763955" y="710717"/>
                  </a:lnTo>
                  <a:lnTo>
                    <a:pt x="765048" y="709447"/>
                  </a:lnTo>
                  <a:lnTo>
                    <a:pt x="764819" y="709447"/>
                  </a:lnTo>
                  <a:lnTo>
                    <a:pt x="765594" y="708177"/>
                  </a:lnTo>
                  <a:lnTo>
                    <a:pt x="765746" y="708177"/>
                  </a:lnTo>
                  <a:lnTo>
                    <a:pt x="767981" y="706907"/>
                  </a:lnTo>
                  <a:lnTo>
                    <a:pt x="769721" y="703097"/>
                  </a:lnTo>
                  <a:lnTo>
                    <a:pt x="771169" y="703097"/>
                  </a:lnTo>
                  <a:lnTo>
                    <a:pt x="770521" y="701827"/>
                  </a:lnTo>
                  <a:lnTo>
                    <a:pt x="771639" y="700557"/>
                  </a:lnTo>
                  <a:lnTo>
                    <a:pt x="771690" y="701827"/>
                  </a:lnTo>
                  <a:lnTo>
                    <a:pt x="772490" y="700557"/>
                  </a:lnTo>
                  <a:lnTo>
                    <a:pt x="772820" y="700557"/>
                  </a:lnTo>
                  <a:lnTo>
                    <a:pt x="773544" y="699287"/>
                  </a:lnTo>
                  <a:lnTo>
                    <a:pt x="774674" y="700557"/>
                  </a:lnTo>
                  <a:lnTo>
                    <a:pt x="775258" y="699287"/>
                  </a:lnTo>
                  <a:lnTo>
                    <a:pt x="777011" y="695477"/>
                  </a:lnTo>
                  <a:lnTo>
                    <a:pt x="778535" y="695477"/>
                  </a:lnTo>
                  <a:lnTo>
                    <a:pt x="779437" y="694207"/>
                  </a:lnTo>
                  <a:lnTo>
                    <a:pt x="780338" y="692937"/>
                  </a:lnTo>
                  <a:lnTo>
                    <a:pt x="782434" y="690397"/>
                  </a:lnTo>
                  <a:lnTo>
                    <a:pt x="784821" y="687857"/>
                  </a:lnTo>
                  <a:lnTo>
                    <a:pt x="785888" y="687857"/>
                  </a:lnTo>
                  <a:lnTo>
                    <a:pt x="788758" y="685317"/>
                  </a:lnTo>
                  <a:lnTo>
                    <a:pt x="790905" y="684047"/>
                  </a:lnTo>
                  <a:lnTo>
                    <a:pt x="794334" y="680237"/>
                  </a:lnTo>
                  <a:lnTo>
                    <a:pt x="799261" y="675157"/>
                  </a:lnTo>
                  <a:lnTo>
                    <a:pt x="804062" y="671347"/>
                  </a:lnTo>
                  <a:lnTo>
                    <a:pt x="803160" y="671347"/>
                  </a:lnTo>
                  <a:lnTo>
                    <a:pt x="804303" y="670077"/>
                  </a:lnTo>
                  <a:lnTo>
                    <a:pt x="806462" y="670077"/>
                  </a:lnTo>
                  <a:lnTo>
                    <a:pt x="806780" y="668807"/>
                  </a:lnTo>
                  <a:lnTo>
                    <a:pt x="807123" y="667397"/>
                  </a:lnTo>
                  <a:lnTo>
                    <a:pt x="805611" y="668807"/>
                  </a:lnTo>
                  <a:lnTo>
                    <a:pt x="805700" y="667397"/>
                  </a:lnTo>
                  <a:lnTo>
                    <a:pt x="805764" y="666267"/>
                  </a:lnTo>
                  <a:lnTo>
                    <a:pt x="807288" y="666267"/>
                  </a:lnTo>
                  <a:lnTo>
                    <a:pt x="807554" y="667143"/>
                  </a:lnTo>
                  <a:lnTo>
                    <a:pt x="808634" y="666267"/>
                  </a:lnTo>
                  <a:lnTo>
                    <a:pt x="807643" y="666267"/>
                  </a:lnTo>
                  <a:lnTo>
                    <a:pt x="808139" y="664997"/>
                  </a:lnTo>
                  <a:lnTo>
                    <a:pt x="809980" y="664997"/>
                  </a:lnTo>
                  <a:lnTo>
                    <a:pt x="810704" y="666267"/>
                  </a:lnTo>
                  <a:lnTo>
                    <a:pt x="811669" y="664997"/>
                  </a:lnTo>
                  <a:lnTo>
                    <a:pt x="814527" y="661187"/>
                  </a:lnTo>
                  <a:lnTo>
                    <a:pt x="816152" y="658647"/>
                  </a:lnTo>
                  <a:lnTo>
                    <a:pt x="820547" y="654837"/>
                  </a:lnTo>
                  <a:lnTo>
                    <a:pt x="820813" y="656107"/>
                  </a:lnTo>
                  <a:lnTo>
                    <a:pt x="821651" y="654837"/>
                  </a:lnTo>
                  <a:lnTo>
                    <a:pt x="822274" y="653884"/>
                  </a:lnTo>
                  <a:lnTo>
                    <a:pt x="822325" y="653478"/>
                  </a:lnTo>
                  <a:lnTo>
                    <a:pt x="822452" y="652297"/>
                  </a:lnTo>
                  <a:lnTo>
                    <a:pt x="822579" y="651027"/>
                  </a:lnTo>
                  <a:lnTo>
                    <a:pt x="823290" y="651027"/>
                  </a:lnTo>
                  <a:lnTo>
                    <a:pt x="823671" y="649757"/>
                  </a:lnTo>
                  <a:lnTo>
                    <a:pt x="824255" y="649757"/>
                  </a:lnTo>
                  <a:lnTo>
                    <a:pt x="824217" y="651027"/>
                  </a:lnTo>
                  <a:lnTo>
                    <a:pt x="825550" y="649757"/>
                  </a:lnTo>
                  <a:lnTo>
                    <a:pt x="825093" y="651027"/>
                  </a:lnTo>
                  <a:lnTo>
                    <a:pt x="826655" y="649757"/>
                  </a:lnTo>
                  <a:lnTo>
                    <a:pt x="829297" y="645947"/>
                  </a:lnTo>
                  <a:lnTo>
                    <a:pt x="833374" y="645947"/>
                  </a:lnTo>
                  <a:lnTo>
                    <a:pt x="834923" y="643407"/>
                  </a:lnTo>
                  <a:lnTo>
                    <a:pt x="835710" y="642137"/>
                  </a:lnTo>
                  <a:lnTo>
                    <a:pt x="835494" y="640867"/>
                  </a:lnTo>
                  <a:lnTo>
                    <a:pt x="834377" y="643407"/>
                  </a:lnTo>
                  <a:lnTo>
                    <a:pt x="834161" y="642137"/>
                  </a:lnTo>
                  <a:lnTo>
                    <a:pt x="836333" y="638340"/>
                  </a:lnTo>
                  <a:lnTo>
                    <a:pt x="837641" y="640867"/>
                  </a:lnTo>
                  <a:lnTo>
                    <a:pt x="839863" y="637057"/>
                  </a:lnTo>
                  <a:lnTo>
                    <a:pt x="839863" y="638327"/>
                  </a:lnTo>
                  <a:lnTo>
                    <a:pt x="840371" y="637057"/>
                  </a:lnTo>
                  <a:lnTo>
                    <a:pt x="840257" y="635787"/>
                  </a:lnTo>
                  <a:lnTo>
                    <a:pt x="843419" y="635787"/>
                  </a:lnTo>
                  <a:lnTo>
                    <a:pt x="844651" y="634517"/>
                  </a:lnTo>
                  <a:lnTo>
                    <a:pt x="843216" y="634517"/>
                  </a:lnTo>
                  <a:lnTo>
                    <a:pt x="844245" y="633247"/>
                  </a:lnTo>
                  <a:lnTo>
                    <a:pt x="844956" y="633247"/>
                  </a:lnTo>
                  <a:lnTo>
                    <a:pt x="847407" y="630707"/>
                  </a:lnTo>
                  <a:lnTo>
                    <a:pt x="849706" y="629437"/>
                  </a:lnTo>
                  <a:lnTo>
                    <a:pt x="851827" y="628167"/>
                  </a:lnTo>
                  <a:lnTo>
                    <a:pt x="852284" y="628167"/>
                  </a:lnTo>
                  <a:lnTo>
                    <a:pt x="853046" y="625627"/>
                  </a:lnTo>
                  <a:lnTo>
                    <a:pt x="854417" y="628167"/>
                  </a:lnTo>
                  <a:lnTo>
                    <a:pt x="856526" y="625627"/>
                  </a:lnTo>
                  <a:lnTo>
                    <a:pt x="858901" y="623087"/>
                  </a:lnTo>
                  <a:lnTo>
                    <a:pt x="862482" y="619277"/>
                  </a:lnTo>
                  <a:lnTo>
                    <a:pt x="864857" y="616737"/>
                  </a:lnTo>
                  <a:lnTo>
                    <a:pt x="866051" y="615467"/>
                  </a:lnTo>
                  <a:lnTo>
                    <a:pt x="871067" y="610387"/>
                  </a:lnTo>
                  <a:lnTo>
                    <a:pt x="875982" y="606577"/>
                  </a:lnTo>
                  <a:lnTo>
                    <a:pt x="876414" y="604037"/>
                  </a:lnTo>
                  <a:lnTo>
                    <a:pt x="878357" y="602767"/>
                  </a:lnTo>
                  <a:lnTo>
                    <a:pt x="880135" y="600227"/>
                  </a:lnTo>
                  <a:lnTo>
                    <a:pt x="881418" y="601395"/>
                  </a:lnTo>
                  <a:lnTo>
                    <a:pt x="881659" y="601395"/>
                  </a:lnTo>
                  <a:lnTo>
                    <a:pt x="882815" y="600227"/>
                  </a:lnTo>
                  <a:lnTo>
                    <a:pt x="883348" y="600227"/>
                  </a:lnTo>
                  <a:lnTo>
                    <a:pt x="883285" y="598957"/>
                  </a:lnTo>
                  <a:lnTo>
                    <a:pt x="883348" y="599097"/>
                  </a:lnTo>
                  <a:lnTo>
                    <a:pt x="883843" y="600227"/>
                  </a:lnTo>
                  <a:lnTo>
                    <a:pt x="885164" y="598957"/>
                  </a:lnTo>
                  <a:lnTo>
                    <a:pt x="887806" y="596417"/>
                  </a:lnTo>
                  <a:lnTo>
                    <a:pt x="885901" y="598957"/>
                  </a:lnTo>
                  <a:lnTo>
                    <a:pt x="889101" y="596417"/>
                  </a:lnTo>
                  <a:lnTo>
                    <a:pt x="892314" y="593877"/>
                  </a:lnTo>
                  <a:lnTo>
                    <a:pt x="893762" y="592607"/>
                  </a:lnTo>
                  <a:lnTo>
                    <a:pt x="894232" y="592607"/>
                  </a:lnTo>
                  <a:lnTo>
                    <a:pt x="896391" y="591337"/>
                  </a:lnTo>
                  <a:lnTo>
                    <a:pt x="897788" y="590067"/>
                  </a:lnTo>
                  <a:lnTo>
                    <a:pt x="898436" y="587527"/>
                  </a:lnTo>
                  <a:lnTo>
                    <a:pt x="898969" y="584987"/>
                  </a:lnTo>
                  <a:lnTo>
                    <a:pt x="900188" y="583717"/>
                  </a:lnTo>
                  <a:lnTo>
                    <a:pt x="902119" y="582447"/>
                  </a:lnTo>
                  <a:lnTo>
                    <a:pt x="901484" y="582447"/>
                  </a:lnTo>
                  <a:lnTo>
                    <a:pt x="900633" y="581177"/>
                  </a:lnTo>
                  <a:lnTo>
                    <a:pt x="902119" y="580224"/>
                  </a:lnTo>
                  <a:lnTo>
                    <a:pt x="903071" y="581799"/>
                  </a:lnTo>
                  <a:lnTo>
                    <a:pt x="903757" y="581177"/>
                  </a:lnTo>
                  <a:lnTo>
                    <a:pt x="903617" y="581177"/>
                  </a:lnTo>
                  <a:lnTo>
                    <a:pt x="902246" y="580148"/>
                  </a:lnTo>
                  <a:lnTo>
                    <a:pt x="902614" y="579907"/>
                  </a:lnTo>
                  <a:lnTo>
                    <a:pt x="901941" y="579907"/>
                  </a:lnTo>
                  <a:lnTo>
                    <a:pt x="901814" y="579907"/>
                  </a:lnTo>
                  <a:lnTo>
                    <a:pt x="903351" y="578459"/>
                  </a:lnTo>
                  <a:lnTo>
                    <a:pt x="903173" y="578459"/>
                  </a:lnTo>
                  <a:lnTo>
                    <a:pt x="903236" y="577367"/>
                  </a:lnTo>
                  <a:lnTo>
                    <a:pt x="906170" y="577367"/>
                  </a:lnTo>
                  <a:lnTo>
                    <a:pt x="907999" y="574827"/>
                  </a:lnTo>
                  <a:lnTo>
                    <a:pt x="910297" y="574827"/>
                  </a:lnTo>
                  <a:lnTo>
                    <a:pt x="910323" y="572287"/>
                  </a:lnTo>
                  <a:lnTo>
                    <a:pt x="911961" y="571017"/>
                  </a:lnTo>
                  <a:lnTo>
                    <a:pt x="913765" y="572287"/>
                  </a:lnTo>
                  <a:lnTo>
                    <a:pt x="914107" y="572287"/>
                  </a:lnTo>
                  <a:lnTo>
                    <a:pt x="913930" y="571017"/>
                  </a:lnTo>
                  <a:lnTo>
                    <a:pt x="916800" y="571017"/>
                  </a:lnTo>
                  <a:lnTo>
                    <a:pt x="915987" y="569747"/>
                  </a:lnTo>
                  <a:lnTo>
                    <a:pt x="918032" y="568477"/>
                  </a:lnTo>
                  <a:lnTo>
                    <a:pt x="917435" y="569747"/>
                  </a:lnTo>
                  <a:lnTo>
                    <a:pt x="918502" y="569747"/>
                  </a:lnTo>
                  <a:lnTo>
                    <a:pt x="919708" y="568477"/>
                  </a:lnTo>
                  <a:lnTo>
                    <a:pt x="920280" y="568477"/>
                  </a:lnTo>
                  <a:lnTo>
                    <a:pt x="920559" y="567207"/>
                  </a:lnTo>
                  <a:lnTo>
                    <a:pt x="921537" y="567207"/>
                  </a:lnTo>
                  <a:lnTo>
                    <a:pt x="921639" y="566775"/>
                  </a:lnTo>
                  <a:lnTo>
                    <a:pt x="922134" y="564667"/>
                  </a:lnTo>
                  <a:lnTo>
                    <a:pt x="923112" y="565937"/>
                  </a:lnTo>
                  <a:lnTo>
                    <a:pt x="925436" y="564667"/>
                  </a:lnTo>
                  <a:lnTo>
                    <a:pt x="925449" y="565937"/>
                  </a:lnTo>
                  <a:lnTo>
                    <a:pt x="926033" y="564667"/>
                  </a:lnTo>
                  <a:lnTo>
                    <a:pt x="931062" y="564667"/>
                  </a:lnTo>
                  <a:lnTo>
                    <a:pt x="931430" y="563397"/>
                  </a:lnTo>
                  <a:lnTo>
                    <a:pt x="930948" y="563397"/>
                  </a:lnTo>
                  <a:lnTo>
                    <a:pt x="930732" y="562127"/>
                  </a:lnTo>
                  <a:lnTo>
                    <a:pt x="931633" y="563397"/>
                  </a:lnTo>
                  <a:lnTo>
                    <a:pt x="932180" y="562127"/>
                  </a:lnTo>
                  <a:lnTo>
                    <a:pt x="932916" y="562127"/>
                  </a:lnTo>
                  <a:lnTo>
                    <a:pt x="933843" y="560768"/>
                  </a:lnTo>
                  <a:lnTo>
                    <a:pt x="935875" y="560768"/>
                  </a:lnTo>
                  <a:lnTo>
                    <a:pt x="935812" y="561187"/>
                  </a:lnTo>
                  <a:lnTo>
                    <a:pt x="935672" y="562127"/>
                  </a:lnTo>
                  <a:lnTo>
                    <a:pt x="937412" y="562127"/>
                  </a:lnTo>
                  <a:lnTo>
                    <a:pt x="936523" y="563397"/>
                  </a:lnTo>
                  <a:lnTo>
                    <a:pt x="936815" y="563397"/>
                  </a:lnTo>
                  <a:lnTo>
                    <a:pt x="938936" y="562127"/>
                  </a:lnTo>
                  <a:lnTo>
                    <a:pt x="937869" y="560857"/>
                  </a:lnTo>
                  <a:lnTo>
                    <a:pt x="939850" y="562127"/>
                  </a:lnTo>
                  <a:lnTo>
                    <a:pt x="940549" y="563397"/>
                  </a:lnTo>
                  <a:lnTo>
                    <a:pt x="942632" y="563397"/>
                  </a:lnTo>
                  <a:lnTo>
                    <a:pt x="942543" y="564667"/>
                  </a:lnTo>
                  <a:lnTo>
                    <a:pt x="942238" y="564667"/>
                  </a:lnTo>
                  <a:lnTo>
                    <a:pt x="942517" y="564870"/>
                  </a:lnTo>
                  <a:lnTo>
                    <a:pt x="943000" y="564667"/>
                  </a:lnTo>
                  <a:lnTo>
                    <a:pt x="942759" y="564997"/>
                  </a:lnTo>
                  <a:lnTo>
                    <a:pt x="943991" y="565937"/>
                  </a:lnTo>
                  <a:lnTo>
                    <a:pt x="944511" y="566889"/>
                  </a:lnTo>
                  <a:lnTo>
                    <a:pt x="944740" y="566775"/>
                  </a:lnTo>
                  <a:lnTo>
                    <a:pt x="944511" y="566889"/>
                  </a:lnTo>
                  <a:lnTo>
                    <a:pt x="943876" y="567207"/>
                  </a:lnTo>
                  <a:lnTo>
                    <a:pt x="946619" y="568477"/>
                  </a:lnTo>
                  <a:lnTo>
                    <a:pt x="948563" y="568477"/>
                  </a:lnTo>
                  <a:lnTo>
                    <a:pt x="948448" y="569747"/>
                  </a:lnTo>
                  <a:lnTo>
                    <a:pt x="950302" y="569747"/>
                  </a:lnTo>
                  <a:lnTo>
                    <a:pt x="950506" y="571017"/>
                  </a:lnTo>
                  <a:lnTo>
                    <a:pt x="951052" y="572287"/>
                  </a:lnTo>
                  <a:lnTo>
                    <a:pt x="951280" y="572287"/>
                  </a:lnTo>
                  <a:lnTo>
                    <a:pt x="952106" y="571017"/>
                  </a:lnTo>
                  <a:lnTo>
                    <a:pt x="953389" y="572287"/>
                  </a:lnTo>
                  <a:lnTo>
                    <a:pt x="955459" y="573557"/>
                  </a:lnTo>
                  <a:lnTo>
                    <a:pt x="956170" y="574827"/>
                  </a:lnTo>
                  <a:lnTo>
                    <a:pt x="956449" y="574827"/>
                  </a:lnTo>
                  <a:lnTo>
                    <a:pt x="958621" y="576097"/>
                  </a:lnTo>
                  <a:lnTo>
                    <a:pt x="959269" y="576097"/>
                  </a:lnTo>
                  <a:lnTo>
                    <a:pt x="959993" y="576097"/>
                  </a:lnTo>
                  <a:lnTo>
                    <a:pt x="961555" y="577367"/>
                  </a:lnTo>
                  <a:lnTo>
                    <a:pt x="961440" y="577646"/>
                  </a:lnTo>
                  <a:lnTo>
                    <a:pt x="961097" y="578459"/>
                  </a:lnTo>
                  <a:lnTo>
                    <a:pt x="961986" y="579907"/>
                  </a:lnTo>
                  <a:lnTo>
                    <a:pt x="961656" y="580618"/>
                  </a:lnTo>
                  <a:lnTo>
                    <a:pt x="962152" y="581177"/>
                  </a:lnTo>
                  <a:lnTo>
                    <a:pt x="963447" y="581177"/>
                  </a:lnTo>
                  <a:lnTo>
                    <a:pt x="963422" y="582447"/>
                  </a:lnTo>
                  <a:lnTo>
                    <a:pt x="964984" y="583717"/>
                  </a:lnTo>
                  <a:lnTo>
                    <a:pt x="967867" y="587527"/>
                  </a:lnTo>
                  <a:lnTo>
                    <a:pt x="969873" y="586257"/>
                  </a:lnTo>
                  <a:lnTo>
                    <a:pt x="972413" y="587527"/>
                  </a:lnTo>
                  <a:lnTo>
                    <a:pt x="972527" y="588797"/>
                  </a:lnTo>
                  <a:lnTo>
                    <a:pt x="971956" y="588797"/>
                  </a:lnTo>
                  <a:lnTo>
                    <a:pt x="971867" y="591019"/>
                  </a:lnTo>
                  <a:lnTo>
                    <a:pt x="972210" y="591337"/>
                  </a:lnTo>
                  <a:lnTo>
                    <a:pt x="974229" y="593877"/>
                  </a:lnTo>
                  <a:lnTo>
                    <a:pt x="974585" y="592607"/>
                  </a:lnTo>
                  <a:lnTo>
                    <a:pt x="973975" y="591337"/>
                  </a:lnTo>
                  <a:lnTo>
                    <a:pt x="975512" y="592607"/>
                  </a:lnTo>
                  <a:lnTo>
                    <a:pt x="976477" y="593877"/>
                  </a:lnTo>
                  <a:lnTo>
                    <a:pt x="977315" y="593877"/>
                  </a:lnTo>
                  <a:lnTo>
                    <a:pt x="978065" y="595147"/>
                  </a:lnTo>
                  <a:lnTo>
                    <a:pt x="980948" y="599440"/>
                  </a:lnTo>
                  <a:lnTo>
                    <a:pt x="980605" y="600227"/>
                  </a:lnTo>
                  <a:lnTo>
                    <a:pt x="981468" y="600227"/>
                  </a:lnTo>
                  <a:lnTo>
                    <a:pt x="982179" y="600227"/>
                  </a:lnTo>
                  <a:lnTo>
                    <a:pt x="981862" y="599097"/>
                  </a:lnTo>
                  <a:lnTo>
                    <a:pt x="981735" y="599440"/>
                  </a:lnTo>
                  <a:lnTo>
                    <a:pt x="981468" y="600202"/>
                  </a:lnTo>
                  <a:lnTo>
                    <a:pt x="981468" y="598957"/>
                  </a:lnTo>
                  <a:lnTo>
                    <a:pt x="981456" y="597687"/>
                  </a:lnTo>
                  <a:lnTo>
                    <a:pt x="981862" y="599097"/>
                  </a:lnTo>
                  <a:lnTo>
                    <a:pt x="982014" y="599440"/>
                  </a:lnTo>
                  <a:lnTo>
                    <a:pt x="982179" y="600227"/>
                  </a:lnTo>
                  <a:lnTo>
                    <a:pt x="983005" y="600227"/>
                  </a:lnTo>
                  <a:lnTo>
                    <a:pt x="983056" y="600494"/>
                  </a:lnTo>
                  <a:lnTo>
                    <a:pt x="983246" y="601395"/>
                  </a:lnTo>
                  <a:lnTo>
                    <a:pt x="984364" y="602767"/>
                  </a:lnTo>
                  <a:lnTo>
                    <a:pt x="984110" y="602767"/>
                  </a:lnTo>
                  <a:lnTo>
                    <a:pt x="984770" y="604037"/>
                  </a:lnTo>
                  <a:lnTo>
                    <a:pt x="985558" y="605307"/>
                  </a:lnTo>
                  <a:lnTo>
                    <a:pt x="985266" y="605307"/>
                  </a:lnTo>
                  <a:lnTo>
                    <a:pt x="986053" y="606577"/>
                  </a:lnTo>
                  <a:lnTo>
                    <a:pt x="985913" y="605307"/>
                  </a:lnTo>
                  <a:lnTo>
                    <a:pt x="986396" y="605307"/>
                  </a:lnTo>
                  <a:lnTo>
                    <a:pt x="988364" y="607847"/>
                  </a:lnTo>
                  <a:lnTo>
                    <a:pt x="987958" y="607847"/>
                  </a:lnTo>
                  <a:lnTo>
                    <a:pt x="986688" y="609117"/>
                  </a:lnTo>
                  <a:lnTo>
                    <a:pt x="986193" y="609117"/>
                  </a:lnTo>
                  <a:lnTo>
                    <a:pt x="987425" y="610387"/>
                  </a:lnTo>
                  <a:lnTo>
                    <a:pt x="987983" y="609117"/>
                  </a:lnTo>
                  <a:lnTo>
                    <a:pt x="989088" y="610387"/>
                  </a:lnTo>
                  <a:lnTo>
                    <a:pt x="987425" y="610387"/>
                  </a:lnTo>
                  <a:lnTo>
                    <a:pt x="989825" y="612927"/>
                  </a:lnTo>
                  <a:lnTo>
                    <a:pt x="987679" y="611657"/>
                  </a:lnTo>
                  <a:lnTo>
                    <a:pt x="987602" y="614197"/>
                  </a:lnTo>
                  <a:lnTo>
                    <a:pt x="989495" y="615467"/>
                  </a:lnTo>
                  <a:lnTo>
                    <a:pt x="990777" y="616737"/>
                  </a:lnTo>
                  <a:lnTo>
                    <a:pt x="992212" y="616737"/>
                  </a:lnTo>
                  <a:lnTo>
                    <a:pt x="990130" y="615467"/>
                  </a:lnTo>
                  <a:lnTo>
                    <a:pt x="991006" y="614197"/>
                  </a:lnTo>
                  <a:lnTo>
                    <a:pt x="994206" y="618007"/>
                  </a:lnTo>
                  <a:lnTo>
                    <a:pt x="996607" y="616737"/>
                  </a:lnTo>
                  <a:lnTo>
                    <a:pt x="998308" y="619277"/>
                  </a:lnTo>
                  <a:lnTo>
                    <a:pt x="998829" y="619277"/>
                  </a:lnTo>
                  <a:lnTo>
                    <a:pt x="999820" y="620547"/>
                  </a:lnTo>
                  <a:lnTo>
                    <a:pt x="999578" y="620547"/>
                  </a:lnTo>
                  <a:lnTo>
                    <a:pt x="999680" y="623087"/>
                  </a:lnTo>
                  <a:lnTo>
                    <a:pt x="999718" y="624357"/>
                  </a:lnTo>
                  <a:lnTo>
                    <a:pt x="1002017" y="626897"/>
                  </a:lnTo>
                  <a:lnTo>
                    <a:pt x="1002715" y="626897"/>
                  </a:lnTo>
                  <a:lnTo>
                    <a:pt x="1001826" y="625627"/>
                  </a:lnTo>
                  <a:lnTo>
                    <a:pt x="1002995" y="624357"/>
                  </a:lnTo>
                  <a:lnTo>
                    <a:pt x="1004557" y="626897"/>
                  </a:lnTo>
                  <a:lnTo>
                    <a:pt x="1003922" y="626897"/>
                  </a:lnTo>
                  <a:lnTo>
                    <a:pt x="1005535" y="628167"/>
                  </a:lnTo>
                  <a:lnTo>
                    <a:pt x="1004887" y="630707"/>
                  </a:lnTo>
                  <a:lnTo>
                    <a:pt x="1006462" y="630707"/>
                  </a:lnTo>
                  <a:lnTo>
                    <a:pt x="1006348" y="631837"/>
                  </a:lnTo>
                  <a:lnTo>
                    <a:pt x="1006856" y="631837"/>
                  </a:lnTo>
                  <a:lnTo>
                    <a:pt x="1008595" y="633247"/>
                  </a:lnTo>
                  <a:lnTo>
                    <a:pt x="1009065" y="634517"/>
                  </a:lnTo>
                  <a:lnTo>
                    <a:pt x="1010589" y="634517"/>
                  </a:lnTo>
                  <a:lnTo>
                    <a:pt x="1011301" y="635787"/>
                  </a:lnTo>
                  <a:lnTo>
                    <a:pt x="1011758" y="635787"/>
                  </a:lnTo>
                  <a:lnTo>
                    <a:pt x="1024953" y="635787"/>
                  </a:lnTo>
                  <a:close/>
                </a:path>
                <a:path w="1067434" h="845820">
                  <a:moveTo>
                    <a:pt x="1025220" y="662508"/>
                  </a:moveTo>
                  <a:lnTo>
                    <a:pt x="1025169" y="662355"/>
                  </a:lnTo>
                  <a:lnTo>
                    <a:pt x="1024737" y="662228"/>
                  </a:lnTo>
                  <a:lnTo>
                    <a:pt x="1025220" y="662508"/>
                  </a:lnTo>
                  <a:close/>
                </a:path>
                <a:path w="1067434" h="845820">
                  <a:moveTo>
                    <a:pt x="1029462" y="665822"/>
                  </a:moveTo>
                  <a:lnTo>
                    <a:pt x="1028915" y="664768"/>
                  </a:lnTo>
                  <a:lnTo>
                    <a:pt x="1028738" y="664857"/>
                  </a:lnTo>
                  <a:lnTo>
                    <a:pt x="1029462" y="665822"/>
                  </a:lnTo>
                  <a:close/>
                </a:path>
                <a:path w="1067434" h="845820">
                  <a:moveTo>
                    <a:pt x="1030795" y="667219"/>
                  </a:moveTo>
                  <a:lnTo>
                    <a:pt x="1030617" y="666953"/>
                  </a:lnTo>
                  <a:lnTo>
                    <a:pt x="1030414" y="666711"/>
                  </a:lnTo>
                  <a:lnTo>
                    <a:pt x="1030173" y="666508"/>
                  </a:lnTo>
                  <a:lnTo>
                    <a:pt x="1030300" y="666800"/>
                  </a:lnTo>
                  <a:lnTo>
                    <a:pt x="1030503" y="667042"/>
                  </a:lnTo>
                  <a:lnTo>
                    <a:pt x="1030795" y="667219"/>
                  </a:lnTo>
                  <a:close/>
                </a:path>
                <a:path w="1067434" h="845820">
                  <a:moveTo>
                    <a:pt x="1031786" y="646734"/>
                  </a:moveTo>
                  <a:lnTo>
                    <a:pt x="1031621" y="646734"/>
                  </a:lnTo>
                  <a:lnTo>
                    <a:pt x="1031468" y="646798"/>
                  </a:lnTo>
                  <a:lnTo>
                    <a:pt x="1031328" y="646899"/>
                  </a:lnTo>
                  <a:lnTo>
                    <a:pt x="1031494" y="646887"/>
                  </a:lnTo>
                  <a:lnTo>
                    <a:pt x="1031646" y="646823"/>
                  </a:lnTo>
                  <a:lnTo>
                    <a:pt x="1031786" y="646734"/>
                  </a:lnTo>
                  <a:close/>
                </a:path>
                <a:path w="1067434" h="845820">
                  <a:moveTo>
                    <a:pt x="1031887" y="671855"/>
                  </a:moveTo>
                  <a:lnTo>
                    <a:pt x="1031849" y="671614"/>
                  </a:lnTo>
                  <a:lnTo>
                    <a:pt x="1031824" y="671741"/>
                  </a:lnTo>
                  <a:lnTo>
                    <a:pt x="1031836" y="671868"/>
                  </a:lnTo>
                  <a:close/>
                </a:path>
                <a:path w="1067434" h="845820">
                  <a:moveTo>
                    <a:pt x="1032560" y="673277"/>
                  </a:moveTo>
                  <a:lnTo>
                    <a:pt x="1032306" y="672846"/>
                  </a:lnTo>
                  <a:lnTo>
                    <a:pt x="1032090" y="672414"/>
                  </a:lnTo>
                  <a:lnTo>
                    <a:pt x="1031900" y="671969"/>
                  </a:lnTo>
                  <a:lnTo>
                    <a:pt x="1031913" y="672515"/>
                  </a:lnTo>
                  <a:lnTo>
                    <a:pt x="1032129" y="672934"/>
                  </a:lnTo>
                  <a:lnTo>
                    <a:pt x="1032560" y="673277"/>
                  </a:lnTo>
                  <a:close/>
                </a:path>
                <a:path w="1067434" h="845820">
                  <a:moveTo>
                    <a:pt x="1033449" y="675157"/>
                  </a:moveTo>
                  <a:lnTo>
                    <a:pt x="1033233" y="673887"/>
                  </a:lnTo>
                  <a:lnTo>
                    <a:pt x="1033005" y="672617"/>
                  </a:lnTo>
                  <a:lnTo>
                    <a:pt x="1032827" y="672617"/>
                  </a:lnTo>
                  <a:lnTo>
                    <a:pt x="1032878" y="673887"/>
                  </a:lnTo>
                  <a:lnTo>
                    <a:pt x="1031836" y="672617"/>
                  </a:lnTo>
                  <a:lnTo>
                    <a:pt x="1033449" y="675157"/>
                  </a:lnTo>
                  <a:close/>
                </a:path>
                <a:path w="1067434" h="845820">
                  <a:moveTo>
                    <a:pt x="1034821" y="677748"/>
                  </a:moveTo>
                  <a:lnTo>
                    <a:pt x="1034707" y="677583"/>
                  </a:lnTo>
                  <a:lnTo>
                    <a:pt x="1034554" y="677443"/>
                  </a:lnTo>
                  <a:lnTo>
                    <a:pt x="1034364" y="677354"/>
                  </a:lnTo>
                  <a:lnTo>
                    <a:pt x="1034427" y="677532"/>
                  </a:lnTo>
                  <a:lnTo>
                    <a:pt x="1034503" y="677735"/>
                  </a:lnTo>
                  <a:lnTo>
                    <a:pt x="1034605" y="677976"/>
                  </a:lnTo>
                  <a:lnTo>
                    <a:pt x="1034732" y="677824"/>
                  </a:lnTo>
                  <a:close/>
                </a:path>
                <a:path w="1067434" h="845820">
                  <a:moveTo>
                    <a:pt x="1036701" y="679818"/>
                  </a:moveTo>
                  <a:lnTo>
                    <a:pt x="1035659" y="679386"/>
                  </a:lnTo>
                  <a:lnTo>
                    <a:pt x="1035380" y="677405"/>
                  </a:lnTo>
                  <a:lnTo>
                    <a:pt x="1034821" y="677748"/>
                  </a:lnTo>
                  <a:lnTo>
                    <a:pt x="1035418" y="678510"/>
                  </a:lnTo>
                  <a:lnTo>
                    <a:pt x="1035685" y="679919"/>
                  </a:lnTo>
                  <a:lnTo>
                    <a:pt x="1036701" y="679818"/>
                  </a:lnTo>
                  <a:close/>
                </a:path>
                <a:path w="1067434" h="845820">
                  <a:moveTo>
                    <a:pt x="1037412" y="676427"/>
                  </a:moveTo>
                  <a:lnTo>
                    <a:pt x="1037196" y="676427"/>
                  </a:lnTo>
                  <a:lnTo>
                    <a:pt x="1036955" y="677697"/>
                  </a:lnTo>
                  <a:lnTo>
                    <a:pt x="1037412" y="676427"/>
                  </a:lnTo>
                  <a:close/>
                </a:path>
                <a:path w="1067434" h="845820">
                  <a:moveTo>
                    <a:pt x="1041082" y="682777"/>
                  </a:moveTo>
                  <a:lnTo>
                    <a:pt x="1040180" y="680237"/>
                  </a:lnTo>
                  <a:lnTo>
                    <a:pt x="1040828" y="682777"/>
                  </a:lnTo>
                  <a:lnTo>
                    <a:pt x="1041082" y="682777"/>
                  </a:lnTo>
                  <a:close/>
                </a:path>
                <a:path w="1067434" h="845820">
                  <a:moveTo>
                    <a:pt x="1044206" y="689127"/>
                  </a:moveTo>
                  <a:lnTo>
                    <a:pt x="1044003" y="687857"/>
                  </a:lnTo>
                  <a:lnTo>
                    <a:pt x="1043787" y="686587"/>
                  </a:lnTo>
                  <a:lnTo>
                    <a:pt x="1042149" y="686587"/>
                  </a:lnTo>
                  <a:lnTo>
                    <a:pt x="1041425" y="687857"/>
                  </a:lnTo>
                  <a:lnTo>
                    <a:pt x="1040511" y="686587"/>
                  </a:lnTo>
                  <a:lnTo>
                    <a:pt x="1041184" y="687857"/>
                  </a:lnTo>
                  <a:lnTo>
                    <a:pt x="1043216" y="690397"/>
                  </a:lnTo>
                  <a:lnTo>
                    <a:pt x="1043495" y="689127"/>
                  </a:lnTo>
                  <a:lnTo>
                    <a:pt x="1044168" y="690397"/>
                  </a:lnTo>
                  <a:lnTo>
                    <a:pt x="1044206" y="689127"/>
                  </a:lnTo>
                  <a:close/>
                </a:path>
                <a:path w="1067434" h="845820">
                  <a:moveTo>
                    <a:pt x="1046810" y="691984"/>
                  </a:moveTo>
                  <a:lnTo>
                    <a:pt x="1046568" y="692150"/>
                  </a:lnTo>
                  <a:lnTo>
                    <a:pt x="1046454" y="692581"/>
                  </a:lnTo>
                  <a:lnTo>
                    <a:pt x="1046657" y="693089"/>
                  </a:lnTo>
                  <a:lnTo>
                    <a:pt x="1046810" y="691984"/>
                  </a:lnTo>
                  <a:close/>
                </a:path>
                <a:path w="1067434" h="845820">
                  <a:moveTo>
                    <a:pt x="1051496" y="684047"/>
                  </a:moveTo>
                  <a:lnTo>
                    <a:pt x="1050480" y="682777"/>
                  </a:lnTo>
                  <a:lnTo>
                    <a:pt x="1051052" y="684047"/>
                  </a:lnTo>
                  <a:lnTo>
                    <a:pt x="1051496" y="684047"/>
                  </a:lnTo>
                  <a:close/>
                </a:path>
                <a:path w="1067434" h="845820">
                  <a:moveTo>
                    <a:pt x="1052512" y="685317"/>
                  </a:moveTo>
                  <a:lnTo>
                    <a:pt x="1052093" y="684047"/>
                  </a:lnTo>
                  <a:lnTo>
                    <a:pt x="1051496" y="684047"/>
                  </a:lnTo>
                  <a:lnTo>
                    <a:pt x="1052512" y="685317"/>
                  </a:lnTo>
                  <a:close/>
                </a:path>
                <a:path w="1067434" h="845820">
                  <a:moveTo>
                    <a:pt x="1058697" y="715797"/>
                  </a:moveTo>
                  <a:lnTo>
                    <a:pt x="1057490" y="713257"/>
                  </a:lnTo>
                  <a:lnTo>
                    <a:pt x="1056894" y="711898"/>
                  </a:lnTo>
                  <a:lnTo>
                    <a:pt x="1056474" y="714527"/>
                  </a:lnTo>
                  <a:lnTo>
                    <a:pt x="1057503" y="715797"/>
                  </a:lnTo>
                  <a:lnTo>
                    <a:pt x="1058697" y="715797"/>
                  </a:lnTo>
                  <a:close/>
                </a:path>
                <a:path w="1067434" h="845820">
                  <a:moveTo>
                    <a:pt x="1060754" y="707085"/>
                  </a:moveTo>
                  <a:lnTo>
                    <a:pt x="1060538" y="706856"/>
                  </a:lnTo>
                  <a:lnTo>
                    <a:pt x="1060310" y="706640"/>
                  </a:lnTo>
                  <a:lnTo>
                    <a:pt x="1060081" y="706462"/>
                  </a:lnTo>
                  <a:lnTo>
                    <a:pt x="1060272" y="706767"/>
                  </a:lnTo>
                  <a:lnTo>
                    <a:pt x="1060488" y="707186"/>
                  </a:lnTo>
                  <a:lnTo>
                    <a:pt x="1060754" y="707085"/>
                  </a:lnTo>
                  <a:close/>
                </a:path>
                <a:path w="1067434" h="845820">
                  <a:moveTo>
                    <a:pt x="1060907" y="720356"/>
                  </a:moveTo>
                  <a:lnTo>
                    <a:pt x="1060221" y="720877"/>
                  </a:lnTo>
                  <a:lnTo>
                    <a:pt x="1059535" y="719607"/>
                  </a:lnTo>
                  <a:lnTo>
                    <a:pt x="1059370" y="719607"/>
                  </a:lnTo>
                  <a:lnTo>
                    <a:pt x="1058938" y="718337"/>
                  </a:lnTo>
                  <a:lnTo>
                    <a:pt x="1058964" y="719759"/>
                  </a:lnTo>
                  <a:lnTo>
                    <a:pt x="1060627" y="723417"/>
                  </a:lnTo>
                  <a:lnTo>
                    <a:pt x="1060742" y="722147"/>
                  </a:lnTo>
                  <a:lnTo>
                    <a:pt x="1060856" y="720877"/>
                  </a:lnTo>
                  <a:lnTo>
                    <a:pt x="1060907" y="720356"/>
                  </a:lnTo>
                  <a:close/>
                </a:path>
                <a:path w="1067434" h="845820">
                  <a:moveTo>
                    <a:pt x="1061300" y="720051"/>
                  </a:moveTo>
                  <a:lnTo>
                    <a:pt x="1060970" y="719607"/>
                  </a:lnTo>
                  <a:lnTo>
                    <a:pt x="1060907" y="720356"/>
                  </a:lnTo>
                  <a:lnTo>
                    <a:pt x="1061300" y="720051"/>
                  </a:lnTo>
                  <a:close/>
                </a:path>
                <a:path w="1067434" h="845820">
                  <a:moveTo>
                    <a:pt x="1063231" y="723417"/>
                  </a:moveTo>
                  <a:lnTo>
                    <a:pt x="1062939" y="723417"/>
                  </a:lnTo>
                  <a:lnTo>
                    <a:pt x="1062431" y="724687"/>
                  </a:lnTo>
                  <a:lnTo>
                    <a:pt x="1062545" y="725360"/>
                  </a:lnTo>
                  <a:lnTo>
                    <a:pt x="1063231" y="723417"/>
                  </a:lnTo>
                  <a:close/>
                </a:path>
                <a:path w="1067434" h="845820">
                  <a:moveTo>
                    <a:pt x="1063879" y="727227"/>
                  </a:moveTo>
                  <a:lnTo>
                    <a:pt x="1063142" y="725957"/>
                  </a:lnTo>
                  <a:lnTo>
                    <a:pt x="1062647" y="725957"/>
                  </a:lnTo>
                  <a:lnTo>
                    <a:pt x="1062545" y="725360"/>
                  </a:lnTo>
                  <a:lnTo>
                    <a:pt x="1062342" y="725957"/>
                  </a:lnTo>
                  <a:lnTo>
                    <a:pt x="1063879" y="727227"/>
                  </a:lnTo>
                  <a:close/>
                </a:path>
                <a:path w="1067434" h="845820">
                  <a:moveTo>
                    <a:pt x="1064615" y="720877"/>
                  </a:moveTo>
                  <a:lnTo>
                    <a:pt x="1064501" y="720356"/>
                  </a:lnTo>
                  <a:lnTo>
                    <a:pt x="1064425" y="720051"/>
                  </a:lnTo>
                  <a:lnTo>
                    <a:pt x="1064323" y="719607"/>
                  </a:lnTo>
                  <a:lnTo>
                    <a:pt x="1064031" y="718337"/>
                  </a:lnTo>
                  <a:lnTo>
                    <a:pt x="1063434" y="719759"/>
                  </a:lnTo>
                  <a:lnTo>
                    <a:pt x="1063777" y="720051"/>
                  </a:lnTo>
                  <a:lnTo>
                    <a:pt x="1064615" y="720877"/>
                  </a:lnTo>
                  <a:close/>
                </a:path>
                <a:path w="1067434" h="845820">
                  <a:moveTo>
                    <a:pt x="1067054" y="728497"/>
                  </a:moveTo>
                  <a:lnTo>
                    <a:pt x="1066977" y="727227"/>
                  </a:lnTo>
                  <a:lnTo>
                    <a:pt x="1066901" y="725957"/>
                  </a:lnTo>
                  <a:lnTo>
                    <a:pt x="1066863" y="725360"/>
                  </a:lnTo>
                  <a:lnTo>
                    <a:pt x="1066749" y="723417"/>
                  </a:lnTo>
                  <a:lnTo>
                    <a:pt x="1065872" y="725957"/>
                  </a:lnTo>
                  <a:lnTo>
                    <a:pt x="1065796" y="722147"/>
                  </a:lnTo>
                  <a:lnTo>
                    <a:pt x="1065771" y="720877"/>
                  </a:lnTo>
                  <a:lnTo>
                    <a:pt x="1065085" y="720877"/>
                  </a:lnTo>
                  <a:lnTo>
                    <a:pt x="1063840" y="722147"/>
                  </a:lnTo>
                  <a:lnTo>
                    <a:pt x="1063485" y="720356"/>
                  </a:lnTo>
                  <a:lnTo>
                    <a:pt x="1063409" y="719607"/>
                  </a:lnTo>
                  <a:lnTo>
                    <a:pt x="1063015" y="717067"/>
                  </a:lnTo>
                  <a:lnTo>
                    <a:pt x="1062380" y="717067"/>
                  </a:lnTo>
                  <a:lnTo>
                    <a:pt x="1062685" y="715797"/>
                  </a:lnTo>
                  <a:lnTo>
                    <a:pt x="1064704" y="717067"/>
                  </a:lnTo>
                  <a:lnTo>
                    <a:pt x="1063929" y="714527"/>
                  </a:lnTo>
                  <a:lnTo>
                    <a:pt x="1061999" y="715797"/>
                  </a:lnTo>
                  <a:lnTo>
                    <a:pt x="1061847" y="714527"/>
                  </a:lnTo>
                  <a:lnTo>
                    <a:pt x="1063434" y="714527"/>
                  </a:lnTo>
                  <a:lnTo>
                    <a:pt x="1062139" y="713257"/>
                  </a:lnTo>
                  <a:lnTo>
                    <a:pt x="1063510" y="714527"/>
                  </a:lnTo>
                  <a:lnTo>
                    <a:pt x="1063383" y="713257"/>
                  </a:lnTo>
                  <a:lnTo>
                    <a:pt x="1064869" y="714527"/>
                  </a:lnTo>
                  <a:lnTo>
                    <a:pt x="1064869" y="713257"/>
                  </a:lnTo>
                  <a:lnTo>
                    <a:pt x="1064882" y="711898"/>
                  </a:lnTo>
                  <a:lnTo>
                    <a:pt x="1064882" y="710717"/>
                  </a:lnTo>
                  <a:lnTo>
                    <a:pt x="1061847" y="710717"/>
                  </a:lnTo>
                  <a:lnTo>
                    <a:pt x="1060107" y="709447"/>
                  </a:lnTo>
                  <a:lnTo>
                    <a:pt x="1059688" y="708177"/>
                  </a:lnTo>
                  <a:lnTo>
                    <a:pt x="1059256" y="708177"/>
                  </a:lnTo>
                  <a:lnTo>
                    <a:pt x="1058900" y="705637"/>
                  </a:lnTo>
                  <a:lnTo>
                    <a:pt x="1060615" y="708177"/>
                  </a:lnTo>
                  <a:lnTo>
                    <a:pt x="1060894" y="708177"/>
                  </a:lnTo>
                  <a:lnTo>
                    <a:pt x="1060005" y="706412"/>
                  </a:lnTo>
                  <a:lnTo>
                    <a:pt x="1059942" y="706247"/>
                  </a:lnTo>
                  <a:lnTo>
                    <a:pt x="1059624" y="705637"/>
                  </a:lnTo>
                  <a:lnTo>
                    <a:pt x="1059154" y="704367"/>
                  </a:lnTo>
                  <a:lnTo>
                    <a:pt x="1061326" y="704367"/>
                  </a:lnTo>
                  <a:lnTo>
                    <a:pt x="1058837" y="703097"/>
                  </a:lnTo>
                  <a:lnTo>
                    <a:pt x="1059548" y="703097"/>
                  </a:lnTo>
                  <a:lnTo>
                    <a:pt x="1058722" y="700557"/>
                  </a:lnTo>
                  <a:lnTo>
                    <a:pt x="1060069" y="701827"/>
                  </a:lnTo>
                  <a:lnTo>
                    <a:pt x="1059345" y="700557"/>
                  </a:lnTo>
                  <a:lnTo>
                    <a:pt x="1057884" y="698017"/>
                  </a:lnTo>
                  <a:lnTo>
                    <a:pt x="1058379" y="698017"/>
                  </a:lnTo>
                  <a:lnTo>
                    <a:pt x="1058875" y="698017"/>
                  </a:lnTo>
                  <a:lnTo>
                    <a:pt x="1058202" y="696747"/>
                  </a:lnTo>
                  <a:lnTo>
                    <a:pt x="1057998" y="696747"/>
                  </a:lnTo>
                  <a:lnTo>
                    <a:pt x="1053414" y="694207"/>
                  </a:lnTo>
                  <a:lnTo>
                    <a:pt x="1056005" y="692937"/>
                  </a:lnTo>
                  <a:lnTo>
                    <a:pt x="1053503" y="690397"/>
                  </a:lnTo>
                  <a:lnTo>
                    <a:pt x="1053312" y="689127"/>
                  </a:lnTo>
                  <a:lnTo>
                    <a:pt x="1050836" y="686587"/>
                  </a:lnTo>
                  <a:lnTo>
                    <a:pt x="1053350" y="689127"/>
                  </a:lnTo>
                  <a:lnTo>
                    <a:pt x="1052195" y="686587"/>
                  </a:lnTo>
                  <a:lnTo>
                    <a:pt x="1051052" y="684047"/>
                  </a:lnTo>
                  <a:lnTo>
                    <a:pt x="1050658" y="684047"/>
                  </a:lnTo>
                  <a:lnTo>
                    <a:pt x="1049743" y="682777"/>
                  </a:lnTo>
                  <a:lnTo>
                    <a:pt x="1049540" y="681507"/>
                  </a:lnTo>
                  <a:lnTo>
                    <a:pt x="1050721" y="681507"/>
                  </a:lnTo>
                  <a:lnTo>
                    <a:pt x="1052106" y="682777"/>
                  </a:lnTo>
                  <a:lnTo>
                    <a:pt x="1050950" y="681507"/>
                  </a:lnTo>
                  <a:lnTo>
                    <a:pt x="1049566" y="680237"/>
                  </a:lnTo>
                  <a:lnTo>
                    <a:pt x="1049451" y="679551"/>
                  </a:lnTo>
                  <a:lnTo>
                    <a:pt x="1049350" y="678903"/>
                  </a:lnTo>
                  <a:lnTo>
                    <a:pt x="1050480" y="678903"/>
                  </a:lnTo>
                  <a:lnTo>
                    <a:pt x="1049832" y="677697"/>
                  </a:lnTo>
                  <a:lnTo>
                    <a:pt x="1048664" y="677697"/>
                  </a:lnTo>
                  <a:lnTo>
                    <a:pt x="1048677" y="676427"/>
                  </a:lnTo>
                  <a:lnTo>
                    <a:pt x="1048435" y="677697"/>
                  </a:lnTo>
                  <a:lnTo>
                    <a:pt x="1047064" y="675157"/>
                  </a:lnTo>
                  <a:lnTo>
                    <a:pt x="1047292" y="675157"/>
                  </a:lnTo>
                  <a:lnTo>
                    <a:pt x="1046365" y="673887"/>
                  </a:lnTo>
                  <a:lnTo>
                    <a:pt x="1047546" y="675017"/>
                  </a:lnTo>
                  <a:lnTo>
                    <a:pt x="1048004" y="675805"/>
                  </a:lnTo>
                  <a:lnTo>
                    <a:pt x="1047648" y="675119"/>
                  </a:lnTo>
                  <a:lnTo>
                    <a:pt x="1047064" y="673900"/>
                  </a:lnTo>
                  <a:lnTo>
                    <a:pt x="1046924" y="673900"/>
                  </a:lnTo>
                  <a:lnTo>
                    <a:pt x="1047356" y="674674"/>
                  </a:lnTo>
                  <a:lnTo>
                    <a:pt x="1046797" y="673887"/>
                  </a:lnTo>
                  <a:lnTo>
                    <a:pt x="1045883" y="672617"/>
                  </a:lnTo>
                  <a:lnTo>
                    <a:pt x="1046378" y="672617"/>
                  </a:lnTo>
                  <a:lnTo>
                    <a:pt x="1045718" y="671347"/>
                  </a:lnTo>
                  <a:lnTo>
                    <a:pt x="1044968" y="670077"/>
                  </a:lnTo>
                  <a:lnTo>
                    <a:pt x="1044498" y="671347"/>
                  </a:lnTo>
                  <a:lnTo>
                    <a:pt x="1042390" y="668807"/>
                  </a:lnTo>
                  <a:lnTo>
                    <a:pt x="1045438" y="670077"/>
                  </a:lnTo>
                  <a:lnTo>
                    <a:pt x="1044257" y="668807"/>
                  </a:lnTo>
                  <a:lnTo>
                    <a:pt x="1043559" y="668807"/>
                  </a:lnTo>
                  <a:lnTo>
                    <a:pt x="1043101" y="664997"/>
                  </a:lnTo>
                  <a:lnTo>
                    <a:pt x="1042060" y="664997"/>
                  </a:lnTo>
                  <a:lnTo>
                    <a:pt x="1042060" y="680237"/>
                  </a:lnTo>
                  <a:lnTo>
                    <a:pt x="1041590" y="680237"/>
                  </a:lnTo>
                  <a:lnTo>
                    <a:pt x="1040587" y="679551"/>
                  </a:lnTo>
                  <a:lnTo>
                    <a:pt x="1040714" y="678903"/>
                  </a:lnTo>
                  <a:lnTo>
                    <a:pt x="1041120" y="678903"/>
                  </a:lnTo>
                  <a:lnTo>
                    <a:pt x="1042060" y="680237"/>
                  </a:lnTo>
                  <a:lnTo>
                    <a:pt x="1042060" y="664997"/>
                  </a:lnTo>
                  <a:lnTo>
                    <a:pt x="1039799" y="664997"/>
                  </a:lnTo>
                  <a:lnTo>
                    <a:pt x="1039279" y="661187"/>
                  </a:lnTo>
                  <a:lnTo>
                    <a:pt x="1040231" y="662457"/>
                  </a:lnTo>
                  <a:lnTo>
                    <a:pt x="1040688" y="662457"/>
                  </a:lnTo>
                  <a:lnTo>
                    <a:pt x="1039977" y="661187"/>
                  </a:lnTo>
                  <a:lnTo>
                    <a:pt x="1039253" y="659917"/>
                  </a:lnTo>
                  <a:lnTo>
                    <a:pt x="1037564" y="657377"/>
                  </a:lnTo>
                  <a:lnTo>
                    <a:pt x="1035431" y="656107"/>
                  </a:lnTo>
                  <a:lnTo>
                    <a:pt x="1036281" y="654837"/>
                  </a:lnTo>
                  <a:lnTo>
                    <a:pt x="1036167" y="653326"/>
                  </a:lnTo>
                  <a:lnTo>
                    <a:pt x="1035545" y="652297"/>
                  </a:lnTo>
                  <a:lnTo>
                    <a:pt x="1034554" y="651027"/>
                  </a:lnTo>
                  <a:lnTo>
                    <a:pt x="1033373" y="651027"/>
                  </a:lnTo>
                  <a:lnTo>
                    <a:pt x="1033145" y="649757"/>
                  </a:lnTo>
                  <a:lnTo>
                    <a:pt x="1032903" y="648487"/>
                  </a:lnTo>
                  <a:lnTo>
                    <a:pt x="1030592" y="647217"/>
                  </a:lnTo>
                  <a:lnTo>
                    <a:pt x="1031354" y="645947"/>
                  </a:lnTo>
                  <a:lnTo>
                    <a:pt x="1030516" y="645947"/>
                  </a:lnTo>
                  <a:lnTo>
                    <a:pt x="1030668" y="644677"/>
                  </a:lnTo>
                  <a:lnTo>
                    <a:pt x="1029169" y="644677"/>
                  </a:lnTo>
                  <a:lnTo>
                    <a:pt x="1029233" y="640867"/>
                  </a:lnTo>
                  <a:lnTo>
                    <a:pt x="1025486" y="640867"/>
                  </a:lnTo>
                  <a:lnTo>
                    <a:pt x="1025398" y="639597"/>
                  </a:lnTo>
                  <a:lnTo>
                    <a:pt x="1025309" y="638327"/>
                  </a:lnTo>
                  <a:lnTo>
                    <a:pt x="1025791" y="638327"/>
                  </a:lnTo>
                  <a:lnTo>
                    <a:pt x="1024801" y="637057"/>
                  </a:lnTo>
                  <a:lnTo>
                    <a:pt x="1013015" y="637057"/>
                  </a:lnTo>
                  <a:lnTo>
                    <a:pt x="1011186" y="638327"/>
                  </a:lnTo>
                  <a:lnTo>
                    <a:pt x="1014691" y="640867"/>
                  </a:lnTo>
                  <a:lnTo>
                    <a:pt x="1013777" y="642137"/>
                  </a:lnTo>
                  <a:lnTo>
                    <a:pt x="1014234" y="642137"/>
                  </a:lnTo>
                  <a:lnTo>
                    <a:pt x="1014488" y="643407"/>
                  </a:lnTo>
                  <a:lnTo>
                    <a:pt x="1015682" y="643407"/>
                  </a:lnTo>
                  <a:lnTo>
                    <a:pt x="1017193" y="645947"/>
                  </a:lnTo>
                  <a:lnTo>
                    <a:pt x="1018667" y="647217"/>
                  </a:lnTo>
                  <a:lnTo>
                    <a:pt x="1016368" y="648487"/>
                  </a:lnTo>
                  <a:lnTo>
                    <a:pt x="1020152" y="648487"/>
                  </a:lnTo>
                  <a:lnTo>
                    <a:pt x="1018832" y="651027"/>
                  </a:lnTo>
                  <a:lnTo>
                    <a:pt x="1020457" y="649757"/>
                  </a:lnTo>
                  <a:lnTo>
                    <a:pt x="1021473" y="653478"/>
                  </a:lnTo>
                  <a:lnTo>
                    <a:pt x="1022807" y="653478"/>
                  </a:lnTo>
                  <a:lnTo>
                    <a:pt x="1023861" y="654837"/>
                  </a:lnTo>
                  <a:lnTo>
                    <a:pt x="1022477" y="654837"/>
                  </a:lnTo>
                  <a:lnTo>
                    <a:pt x="1022261" y="656107"/>
                  </a:lnTo>
                  <a:lnTo>
                    <a:pt x="1023200" y="656107"/>
                  </a:lnTo>
                  <a:lnTo>
                    <a:pt x="1022997" y="657377"/>
                  </a:lnTo>
                  <a:lnTo>
                    <a:pt x="1024597" y="659917"/>
                  </a:lnTo>
                  <a:lnTo>
                    <a:pt x="1025169" y="661187"/>
                  </a:lnTo>
                  <a:lnTo>
                    <a:pt x="1027328" y="662457"/>
                  </a:lnTo>
                  <a:lnTo>
                    <a:pt x="1027099" y="663727"/>
                  </a:lnTo>
                  <a:lnTo>
                    <a:pt x="1030325" y="663727"/>
                  </a:lnTo>
                  <a:lnTo>
                    <a:pt x="1029995" y="664997"/>
                  </a:lnTo>
                  <a:lnTo>
                    <a:pt x="1031582" y="666267"/>
                  </a:lnTo>
                  <a:lnTo>
                    <a:pt x="1030795" y="666267"/>
                  </a:lnTo>
                  <a:lnTo>
                    <a:pt x="1031227" y="667397"/>
                  </a:lnTo>
                  <a:lnTo>
                    <a:pt x="1029703" y="667397"/>
                  </a:lnTo>
                  <a:lnTo>
                    <a:pt x="1034415" y="668807"/>
                  </a:lnTo>
                  <a:lnTo>
                    <a:pt x="1033602" y="667397"/>
                  </a:lnTo>
                  <a:lnTo>
                    <a:pt x="1033741" y="667397"/>
                  </a:lnTo>
                  <a:lnTo>
                    <a:pt x="1033830" y="667143"/>
                  </a:lnTo>
                  <a:lnTo>
                    <a:pt x="1034148" y="666267"/>
                  </a:lnTo>
                  <a:lnTo>
                    <a:pt x="1035202" y="667397"/>
                  </a:lnTo>
                  <a:lnTo>
                    <a:pt x="1035583" y="668807"/>
                  </a:lnTo>
                  <a:lnTo>
                    <a:pt x="1034656" y="670077"/>
                  </a:lnTo>
                  <a:lnTo>
                    <a:pt x="1036523" y="670077"/>
                  </a:lnTo>
                  <a:lnTo>
                    <a:pt x="1037450" y="671347"/>
                  </a:lnTo>
                  <a:lnTo>
                    <a:pt x="1036980" y="671347"/>
                  </a:lnTo>
                  <a:lnTo>
                    <a:pt x="1037437" y="672617"/>
                  </a:lnTo>
                  <a:lnTo>
                    <a:pt x="1036751" y="671347"/>
                  </a:lnTo>
                  <a:lnTo>
                    <a:pt x="1033703" y="672617"/>
                  </a:lnTo>
                  <a:lnTo>
                    <a:pt x="1034516" y="673887"/>
                  </a:lnTo>
                  <a:lnTo>
                    <a:pt x="1033589" y="672617"/>
                  </a:lnTo>
                  <a:lnTo>
                    <a:pt x="1033005" y="672617"/>
                  </a:lnTo>
                  <a:lnTo>
                    <a:pt x="1034389" y="675157"/>
                  </a:lnTo>
                  <a:lnTo>
                    <a:pt x="1033449" y="675157"/>
                  </a:lnTo>
                  <a:lnTo>
                    <a:pt x="1033221" y="675157"/>
                  </a:lnTo>
                  <a:lnTo>
                    <a:pt x="1033208" y="676427"/>
                  </a:lnTo>
                  <a:lnTo>
                    <a:pt x="1033894" y="678903"/>
                  </a:lnTo>
                  <a:lnTo>
                    <a:pt x="1033907" y="676427"/>
                  </a:lnTo>
                  <a:lnTo>
                    <a:pt x="1034211" y="676427"/>
                  </a:lnTo>
                  <a:lnTo>
                    <a:pt x="1034618" y="675157"/>
                  </a:lnTo>
                  <a:lnTo>
                    <a:pt x="1034732" y="675741"/>
                  </a:lnTo>
                  <a:lnTo>
                    <a:pt x="1034846" y="676427"/>
                  </a:lnTo>
                  <a:lnTo>
                    <a:pt x="1037196" y="676427"/>
                  </a:lnTo>
                  <a:lnTo>
                    <a:pt x="1037437" y="675157"/>
                  </a:lnTo>
                  <a:lnTo>
                    <a:pt x="1039660" y="678903"/>
                  </a:lnTo>
                  <a:lnTo>
                    <a:pt x="1039825" y="679208"/>
                  </a:lnTo>
                  <a:lnTo>
                    <a:pt x="1039952" y="679551"/>
                  </a:lnTo>
                  <a:lnTo>
                    <a:pt x="1040180" y="680237"/>
                  </a:lnTo>
                  <a:lnTo>
                    <a:pt x="1041107" y="681507"/>
                  </a:lnTo>
                  <a:lnTo>
                    <a:pt x="1041577" y="682777"/>
                  </a:lnTo>
                  <a:lnTo>
                    <a:pt x="1041704" y="682777"/>
                  </a:lnTo>
                  <a:lnTo>
                    <a:pt x="1041501" y="684047"/>
                  </a:lnTo>
                  <a:lnTo>
                    <a:pt x="1041044" y="684047"/>
                  </a:lnTo>
                  <a:lnTo>
                    <a:pt x="1041463" y="685317"/>
                  </a:lnTo>
                  <a:lnTo>
                    <a:pt x="1042174" y="685317"/>
                  </a:lnTo>
                  <a:lnTo>
                    <a:pt x="1041552" y="684123"/>
                  </a:lnTo>
                  <a:lnTo>
                    <a:pt x="1043787" y="686587"/>
                  </a:lnTo>
                  <a:lnTo>
                    <a:pt x="1045565" y="689432"/>
                  </a:lnTo>
                  <a:lnTo>
                    <a:pt x="1046975" y="690397"/>
                  </a:lnTo>
                  <a:lnTo>
                    <a:pt x="1046810" y="691667"/>
                  </a:lnTo>
                  <a:lnTo>
                    <a:pt x="1047597" y="691667"/>
                  </a:lnTo>
                  <a:lnTo>
                    <a:pt x="1047800" y="692937"/>
                  </a:lnTo>
                  <a:lnTo>
                    <a:pt x="1047330" y="692937"/>
                  </a:lnTo>
                  <a:lnTo>
                    <a:pt x="1048423" y="695477"/>
                  </a:lnTo>
                  <a:lnTo>
                    <a:pt x="1048918" y="694207"/>
                  </a:lnTo>
                  <a:lnTo>
                    <a:pt x="1049375" y="694207"/>
                  </a:lnTo>
                  <a:lnTo>
                    <a:pt x="1050023" y="695477"/>
                  </a:lnTo>
                  <a:lnTo>
                    <a:pt x="1049083" y="695477"/>
                  </a:lnTo>
                  <a:lnTo>
                    <a:pt x="1049743" y="696747"/>
                  </a:lnTo>
                  <a:lnTo>
                    <a:pt x="1051280" y="699287"/>
                  </a:lnTo>
                  <a:lnTo>
                    <a:pt x="1051191" y="700557"/>
                  </a:lnTo>
                  <a:lnTo>
                    <a:pt x="1052601" y="701827"/>
                  </a:lnTo>
                  <a:lnTo>
                    <a:pt x="1052334" y="702424"/>
                  </a:lnTo>
                  <a:lnTo>
                    <a:pt x="1051496" y="704367"/>
                  </a:lnTo>
                  <a:lnTo>
                    <a:pt x="1055293" y="708177"/>
                  </a:lnTo>
                  <a:lnTo>
                    <a:pt x="1057173" y="710717"/>
                  </a:lnTo>
                  <a:lnTo>
                    <a:pt x="1058468" y="709447"/>
                  </a:lnTo>
                  <a:lnTo>
                    <a:pt x="1057948" y="711898"/>
                  </a:lnTo>
                  <a:lnTo>
                    <a:pt x="1059154" y="711898"/>
                  </a:lnTo>
                  <a:lnTo>
                    <a:pt x="1059929" y="714527"/>
                  </a:lnTo>
                  <a:lnTo>
                    <a:pt x="1058951" y="713257"/>
                  </a:lnTo>
                  <a:lnTo>
                    <a:pt x="1057884" y="711898"/>
                  </a:lnTo>
                  <a:lnTo>
                    <a:pt x="1059053" y="714527"/>
                  </a:lnTo>
                  <a:lnTo>
                    <a:pt x="1058697" y="715797"/>
                  </a:lnTo>
                  <a:lnTo>
                    <a:pt x="1060069" y="715797"/>
                  </a:lnTo>
                  <a:lnTo>
                    <a:pt x="1060589" y="718337"/>
                  </a:lnTo>
                  <a:lnTo>
                    <a:pt x="1058964" y="718337"/>
                  </a:lnTo>
                  <a:lnTo>
                    <a:pt x="1061859" y="719607"/>
                  </a:lnTo>
                  <a:lnTo>
                    <a:pt x="1061300" y="720051"/>
                  </a:lnTo>
                  <a:lnTo>
                    <a:pt x="1062913" y="722147"/>
                  </a:lnTo>
                  <a:lnTo>
                    <a:pt x="1064348" y="723417"/>
                  </a:lnTo>
                  <a:lnTo>
                    <a:pt x="1063510" y="725957"/>
                  </a:lnTo>
                  <a:lnTo>
                    <a:pt x="1066152" y="727227"/>
                  </a:lnTo>
                  <a:lnTo>
                    <a:pt x="1067054" y="728497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16457" y="8442985"/>
              <a:ext cx="1114425" cy="1078865"/>
            </a:xfrm>
            <a:custGeom>
              <a:avLst/>
              <a:gdLst/>
              <a:ahLst/>
              <a:cxnLst/>
              <a:rect l="l" t="t" r="r" b="b"/>
              <a:pathLst>
                <a:path w="1114425" h="1078865">
                  <a:moveTo>
                    <a:pt x="1651" y="3822"/>
                  </a:moveTo>
                  <a:lnTo>
                    <a:pt x="0" y="0"/>
                  </a:lnTo>
                  <a:lnTo>
                    <a:pt x="1498" y="3746"/>
                  </a:lnTo>
                  <a:lnTo>
                    <a:pt x="1651" y="3822"/>
                  </a:lnTo>
                  <a:close/>
                </a:path>
                <a:path w="1114425" h="1078865">
                  <a:moveTo>
                    <a:pt x="24676" y="58204"/>
                  </a:moveTo>
                  <a:lnTo>
                    <a:pt x="24498" y="58140"/>
                  </a:lnTo>
                  <a:lnTo>
                    <a:pt x="24333" y="58127"/>
                  </a:lnTo>
                  <a:lnTo>
                    <a:pt x="24155" y="58178"/>
                  </a:lnTo>
                  <a:lnTo>
                    <a:pt x="24409" y="58280"/>
                  </a:lnTo>
                  <a:lnTo>
                    <a:pt x="24574" y="58280"/>
                  </a:lnTo>
                  <a:close/>
                </a:path>
                <a:path w="1114425" h="1078865">
                  <a:moveTo>
                    <a:pt x="61391" y="149885"/>
                  </a:moveTo>
                  <a:lnTo>
                    <a:pt x="60731" y="148920"/>
                  </a:lnTo>
                  <a:lnTo>
                    <a:pt x="61061" y="149593"/>
                  </a:lnTo>
                  <a:lnTo>
                    <a:pt x="61239" y="149821"/>
                  </a:lnTo>
                  <a:lnTo>
                    <a:pt x="61391" y="149885"/>
                  </a:lnTo>
                  <a:close/>
                </a:path>
                <a:path w="1114425" h="1078865">
                  <a:moveTo>
                    <a:pt x="138277" y="345846"/>
                  </a:moveTo>
                  <a:lnTo>
                    <a:pt x="137782" y="344614"/>
                  </a:lnTo>
                  <a:lnTo>
                    <a:pt x="137909" y="345033"/>
                  </a:lnTo>
                  <a:lnTo>
                    <a:pt x="138074" y="345452"/>
                  </a:lnTo>
                  <a:lnTo>
                    <a:pt x="138277" y="345846"/>
                  </a:lnTo>
                  <a:close/>
                </a:path>
                <a:path w="1114425" h="1078865">
                  <a:moveTo>
                    <a:pt x="435330" y="1074559"/>
                  </a:moveTo>
                  <a:lnTo>
                    <a:pt x="435279" y="1074000"/>
                  </a:lnTo>
                  <a:lnTo>
                    <a:pt x="435190" y="1075677"/>
                  </a:lnTo>
                  <a:lnTo>
                    <a:pt x="435305" y="1075131"/>
                  </a:lnTo>
                  <a:lnTo>
                    <a:pt x="435330" y="1074559"/>
                  </a:lnTo>
                  <a:close/>
                </a:path>
                <a:path w="1114425" h="1078865">
                  <a:moveTo>
                    <a:pt x="436727" y="1074902"/>
                  </a:moveTo>
                  <a:lnTo>
                    <a:pt x="435483" y="1075956"/>
                  </a:lnTo>
                  <a:lnTo>
                    <a:pt x="436575" y="1075956"/>
                  </a:lnTo>
                  <a:lnTo>
                    <a:pt x="436689" y="1075143"/>
                  </a:lnTo>
                  <a:lnTo>
                    <a:pt x="436727" y="1074902"/>
                  </a:lnTo>
                  <a:close/>
                </a:path>
                <a:path w="1114425" h="1078865">
                  <a:moveTo>
                    <a:pt x="439381" y="1078496"/>
                  </a:moveTo>
                  <a:lnTo>
                    <a:pt x="439267" y="1077226"/>
                  </a:lnTo>
                  <a:lnTo>
                    <a:pt x="439178" y="1076325"/>
                  </a:lnTo>
                  <a:lnTo>
                    <a:pt x="438912" y="1077226"/>
                  </a:lnTo>
                  <a:lnTo>
                    <a:pt x="439381" y="1078496"/>
                  </a:lnTo>
                  <a:close/>
                </a:path>
                <a:path w="1114425" h="1078865">
                  <a:moveTo>
                    <a:pt x="439966" y="1075956"/>
                  </a:moveTo>
                  <a:lnTo>
                    <a:pt x="439039" y="1074686"/>
                  </a:lnTo>
                  <a:lnTo>
                    <a:pt x="439077" y="1075143"/>
                  </a:lnTo>
                  <a:lnTo>
                    <a:pt x="439966" y="1075956"/>
                  </a:lnTo>
                  <a:close/>
                </a:path>
                <a:path w="1114425" h="1078865">
                  <a:moveTo>
                    <a:pt x="440956" y="1073683"/>
                  </a:moveTo>
                  <a:lnTo>
                    <a:pt x="440677" y="1073759"/>
                  </a:lnTo>
                  <a:lnTo>
                    <a:pt x="440550" y="1073785"/>
                  </a:lnTo>
                  <a:lnTo>
                    <a:pt x="440575" y="1074000"/>
                  </a:lnTo>
                  <a:lnTo>
                    <a:pt x="440550" y="1074204"/>
                  </a:lnTo>
                  <a:lnTo>
                    <a:pt x="440499" y="1074394"/>
                  </a:lnTo>
                  <a:lnTo>
                    <a:pt x="440956" y="1073683"/>
                  </a:lnTo>
                  <a:close/>
                </a:path>
                <a:path w="1114425" h="1078865">
                  <a:moveTo>
                    <a:pt x="442887" y="1069340"/>
                  </a:moveTo>
                  <a:lnTo>
                    <a:pt x="442772" y="1069111"/>
                  </a:lnTo>
                  <a:lnTo>
                    <a:pt x="442658" y="1069606"/>
                  </a:lnTo>
                  <a:lnTo>
                    <a:pt x="442887" y="1069340"/>
                  </a:lnTo>
                  <a:close/>
                </a:path>
                <a:path w="1114425" h="1078865">
                  <a:moveTo>
                    <a:pt x="444779" y="1067066"/>
                  </a:moveTo>
                  <a:lnTo>
                    <a:pt x="443306" y="1068336"/>
                  </a:lnTo>
                  <a:lnTo>
                    <a:pt x="443255" y="1068895"/>
                  </a:lnTo>
                  <a:lnTo>
                    <a:pt x="444779" y="1067066"/>
                  </a:lnTo>
                  <a:close/>
                </a:path>
                <a:path w="1114425" h="1078865">
                  <a:moveTo>
                    <a:pt x="446316" y="1065796"/>
                  </a:moveTo>
                  <a:lnTo>
                    <a:pt x="446125" y="1065466"/>
                  </a:lnTo>
                  <a:lnTo>
                    <a:pt x="446100" y="1065796"/>
                  </a:lnTo>
                  <a:lnTo>
                    <a:pt x="446316" y="1065796"/>
                  </a:lnTo>
                  <a:close/>
                </a:path>
                <a:path w="1114425" h="1078865">
                  <a:moveTo>
                    <a:pt x="453009" y="1054366"/>
                  </a:moveTo>
                  <a:lnTo>
                    <a:pt x="452310" y="1053096"/>
                  </a:lnTo>
                  <a:lnTo>
                    <a:pt x="452145" y="1054366"/>
                  </a:lnTo>
                  <a:lnTo>
                    <a:pt x="453009" y="1054366"/>
                  </a:lnTo>
                  <a:close/>
                </a:path>
                <a:path w="1114425" h="1078865">
                  <a:moveTo>
                    <a:pt x="456704" y="1044206"/>
                  </a:moveTo>
                  <a:lnTo>
                    <a:pt x="455066" y="1046746"/>
                  </a:lnTo>
                  <a:lnTo>
                    <a:pt x="456336" y="1045476"/>
                  </a:lnTo>
                  <a:lnTo>
                    <a:pt x="456704" y="1044206"/>
                  </a:lnTo>
                  <a:close/>
                </a:path>
                <a:path w="1114425" h="1078865">
                  <a:moveTo>
                    <a:pt x="470154" y="1024420"/>
                  </a:moveTo>
                  <a:lnTo>
                    <a:pt x="469582" y="1025156"/>
                  </a:lnTo>
                  <a:lnTo>
                    <a:pt x="469887" y="1026426"/>
                  </a:lnTo>
                  <a:lnTo>
                    <a:pt x="470154" y="1024420"/>
                  </a:lnTo>
                  <a:close/>
                </a:path>
                <a:path w="1114425" h="1078865">
                  <a:moveTo>
                    <a:pt x="470547" y="1023886"/>
                  </a:moveTo>
                  <a:lnTo>
                    <a:pt x="470217" y="1023886"/>
                  </a:lnTo>
                  <a:lnTo>
                    <a:pt x="470154" y="1024420"/>
                  </a:lnTo>
                  <a:lnTo>
                    <a:pt x="470547" y="1023886"/>
                  </a:lnTo>
                  <a:close/>
                </a:path>
                <a:path w="1114425" h="1078865">
                  <a:moveTo>
                    <a:pt x="481431" y="1071791"/>
                  </a:moveTo>
                  <a:lnTo>
                    <a:pt x="480606" y="1073721"/>
                  </a:lnTo>
                  <a:lnTo>
                    <a:pt x="480961" y="1073111"/>
                  </a:lnTo>
                  <a:lnTo>
                    <a:pt x="481241" y="1072476"/>
                  </a:lnTo>
                  <a:lnTo>
                    <a:pt x="481431" y="1071791"/>
                  </a:lnTo>
                  <a:close/>
                </a:path>
                <a:path w="1114425" h="1078865">
                  <a:moveTo>
                    <a:pt x="481558" y="1073988"/>
                  </a:moveTo>
                  <a:lnTo>
                    <a:pt x="479894" y="1073988"/>
                  </a:lnTo>
                  <a:lnTo>
                    <a:pt x="480021" y="1074356"/>
                  </a:lnTo>
                  <a:lnTo>
                    <a:pt x="480314" y="1075258"/>
                  </a:lnTo>
                  <a:lnTo>
                    <a:pt x="481558" y="1073988"/>
                  </a:lnTo>
                  <a:close/>
                </a:path>
                <a:path w="1114425" h="1078865">
                  <a:moveTo>
                    <a:pt x="482079" y="1073454"/>
                  </a:moveTo>
                  <a:lnTo>
                    <a:pt x="481558" y="1073988"/>
                  </a:lnTo>
                  <a:lnTo>
                    <a:pt x="481825" y="1073988"/>
                  </a:lnTo>
                  <a:lnTo>
                    <a:pt x="482079" y="1073454"/>
                  </a:lnTo>
                  <a:close/>
                </a:path>
                <a:path w="1114425" h="1078865">
                  <a:moveTo>
                    <a:pt x="484035" y="1075651"/>
                  </a:moveTo>
                  <a:lnTo>
                    <a:pt x="483285" y="1076528"/>
                  </a:lnTo>
                  <a:lnTo>
                    <a:pt x="483539" y="1077798"/>
                  </a:lnTo>
                  <a:lnTo>
                    <a:pt x="484035" y="1075651"/>
                  </a:lnTo>
                  <a:close/>
                </a:path>
                <a:path w="1114425" h="1078865">
                  <a:moveTo>
                    <a:pt x="485038" y="1075258"/>
                  </a:moveTo>
                  <a:lnTo>
                    <a:pt x="484428" y="1073988"/>
                  </a:lnTo>
                  <a:lnTo>
                    <a:pt x="484339" y="1074356"/>
                  </a:lnTo>
                  <a:lnTo>
                    <a:pt x="485038" y="1075258"/>
                  </a:lnTo>
                  <a:close/>
                </a:path>
                <a:path w="1114425" h="1078865">
                  <a:moveTo>
                    <a:pt x="485178" y="986853"/>
                  </a:moveTo>
                  <a:lnTo>
                    <a:pt x="484822" y="985786"/>
                  </a:lnTo>
                  <a:lnTo>
                    <a:pt x="485089" y="987056"/>
                  </a:lnTo>
                  <a:lnTo>
                    <a:pt x="485178" y="986853"/>
                  </a:lnTo>
                  <a:close/>
                </a:path>
                <a:path w="1114425" h="1078865">
                  <a:moveTo>
                    <a:pt x="486079" y="985786"/>
                  </a:moveTo>
                  <a:lnTo>
                    <a:pt x="485673" y="985786"/>
                  </a:lnTo>
                  <a:lnTo>
                    <a:pt x="485178" y="986853"/>
                  </a:lnTo>
                  <a:lnTo>
                    <a:pt x="485254" y="987056"/>
                  </a:lnTo>
                  <a:lnTo>
                    <a:pt x="485686" y="988326"/>
                  </a:lnTo>
                  <a:lnTo>
                    <a:pt x="486079" y="985786"/>
                  </a:lnTo>
                  <a:close/>
                </a:path>
                <a:path w="1114425" h="1078865">
                  <a:moveTo>
                    <a:pt x="486600" y="1073289"/>
                  </a:moveTo>
                  <a:lnTo>
                    <a:pt x="485927" y="1073937"/>
                  </a:lnTo>
                  <a:lnTo>
                    <a:pt x="486194" y="1073759"/>
                  </a:lnTo>
                  <a:lnTo>
                    <a:pt x="486422" y="1073543"/>
                  </a:lnTo>
                  <a:lnTo>
                    <a:pt x="486600" y="1073289"/>
                  </a:lnTo>
                  <a:close/>
                </a:path>
                <a:path w="1114425" h="1078865">
                  <a:moveTo>
                    <a:pt x="487375" y="1072540"/>
                  </a:moveTo>
                  <a:lnTo>
                    <a:pt x="487222" y="1072540"/>
                  </a:lnTo>
                  <a:lnTo>
                    <a:pt x="487070" y="1072565"/>
                  </a:lnTo>
                  <a:lnTo>
                    <a:pt x="486918" y="1072591"/>
                  </a:lnTo>
                  <a:lnTo>
                    <a:pt x="486854" y="1072845"/>
                  </a:lnTo>
                  <a:lnTo>
                    <a:pt x="486740" y="1073073"/>
                  </a:lnTo>
                  <a:lnTo>
                    <a:pt x="486600" y="1073289"/>
                  </a:lnTo>
                  <a:lnTo>
                    <a:pt x="487375" y="1072540"/>
                  </a:lnTo>
                  <a:close/>
                </a:path>
                <a:path w="1114425" h="1078865">
                  <a:moveTo>
                    <a:pt x="489788" y="878078"/>
                  </a:moveTo>
                  <a:lnTo>
                    <a:pt x="489699" y="877836"/>
                  </a:lnTo>
                  <a:lnTo>
                    <a:pt x="489140" y="877836"/>
                  </a:lnTo>
                  <a:lnTo>
                    <a:pt x="489610" y="878408"/>
                  </a:lnTo>
                  <a:lnTo>
                    <a:pt x="489788" y="878078"/>
                  </a:lnTo>
                  <a:close/>
                </a:path>
                <a:path w="1114425" h="1078865">
                  <a:moveTo>
                    <a:pt x="492848" y="858862"/>
                  </a:moveTo>
                  <a:lnTo>
                    <a:pt x="492772" y="858608"/>
                  </a:lnTo>
                  <a:lnTo>
                    <a:pt x="492848" y="858901"/>
                  </a:lnTo>
                  <a:close/>
                </a:path>
                <a:path w="1114425" h="1078865">
                  <a:moveTo>
                    <a:pt x="497116" y="835799"/>
                  </a:moveTo>
                  <a:lnTo>
                    <a:pt x="497001" y="834656"/>
                  </a:lnTo>
                  <a:lnTo>
                    <a:pt x="495642" y="839736"/>
                  </a:lnTo>
                  <a:lnTo>
                    <a:pt x="496138" y="838466"/>
                  </a:lnTo>
                  <a:lnTo>
                    <a:pt x="497116" y="835799"/>
                  </a:lnTo>
                  <a:close/>
                </a:path>
                <a:path w="1114425" h="1078865">
                  <a:moveTo>
                    <a:pt x="504596" y="791019"/>
                  </a:moveTo>
                  <a:lnTo>
                    <a:pt x="504063" y="790206"/>
                  </a:lnTo>
                  <a:lnTo>
                    <a:pt x="503478" y="790206"/>
                  </a:lnTo>
                  <a:lnTo>
                    <a:pt x="504596" y="791019"/>
                  </a:lnTo>
                  <a:close/>
                </a:path>
                <a:path w="1114425" h="1078865">
                  <a:moveTo>
                    <a:pt x="516153" y="1042238"/>
                  </a:moveTo>
                  <a:lnTo>
                    <a:pt x="513194" y="1044778"/>
                  </a:lnTo>
                  <a:lnTo>
                    <a:pt x="514997" y="1043508"/>
                  </a:lnTo>
                  <a:lnTo>
                    <a:pt x="516153" y="1042238"/>
                  </a:lnTo>
                  <a:close/>
                </a:path>
                <a:path w="1114425" h="1078865">
                  <a:moveTo>
                    <a:pt x="520128" y="587413"/>
                  </a:moveTo>
                  <a:lnTo>
                    <a:pt x="519760" y="587006"/>
                  </a:lnTo>
                  <a:lnTo>
                    <a:pt x="519684" y="588276"/>
                  </a:lnTo>
                  <a:lnTo>
                    <a:pt x="519607" y="589546"/>
                  </a:lnTo>
                  <a:lnTo>
                    <a:pt x="520128" y="587413"/>
                  </a:lnTo>
                  <a:close/>
                </a:path>
                <a:path w="1114425" h="1078865">
                  <a:moveTo>
                    <a:pt x="520585" y="587933"/>
                  </a:moveTo>
                  <a:lnTo>
                    <a:pt x="520496" y="587006"/>
                  </a:lnTo>
                  <a:lnTo>
                    <a:pt x="520344" y="586524"/>
                  </a:lnTo>
                  <a:lnTo>
                    <a:pt x="520230" y="587006"/>
                  </a:lnTo>
                  <a:lnTo>
                    <a:pt x="520128" y="587413"/>
                  </a:lnTo>
                  <a:lnTo>
                    <a:pt x="520585" y="587933"/>
                  </a:lnTo>
                  <a:close/>
                </a:path>
                <a:path w="1114425" h="1078865">
                  <a:moveTo>
                    <a:pt x="522414" y="553224"/>
                  </a:moveTo>
                  <a:lnTo>
                    <a:pt x="522262" y="553148"/>
                  </a:lnTo>
                  <a:lnTo>
                    <a:pt x="522236" y="553758"/>
                  </a:lnTo>
                  <a:lnTo>
                    <a:pt x="522300" y="553580"/>
                  </a:lnTo>
                  <a:lnTo>
                    <a:pt x="522363" y="553402"/>
                  </a:lnTo>
                  <a:lnTo>
                    <a:pt x="522414" y="553224"/>
                  </a:lnTo>
                  <a:close/>
                </a:path>
                <a:path w="1114425" h="1078865">
                  <a:moveTo>
                    <a:pt x="522795" y="538746"/>
                  </a:moveTo>
                  <a:lnTo>
                    <a:pt x="522224" y="538746"/>
                  </a:lnTo>
                  <a:lnTo>
                    <a:pt x="522452" y="540423"/>
                  </a:lnTo>
                  <a:lnTo>
                    <a:pt x="522668" y="541172"/>
                  </a:lnTo>
                  <a:lnTo>
                    <a:pt x="522706" y="540423"/>
                  </a:lnTo>
                  <a:lnTo>
                    <a:pt x="522795" y="538746"/>
                  </a:lnTo>
                  <a:close/>
                </a:path>
                <a:path w="1114425" h="1078865">
                  <a:moveTo>
                    <a:pt x="522960" y="542556"/>
                  </a:moveTo>
                  <a:lnTo>
                    <a:pt x="522668" y="542556"/>
                  </a:lnTo>
                  <a:lnTo>
                    <a:pt x="522909" y="543775"/>
                  </a:lnTo>
                  <a:lnTo>
                    <a:pt x="522960" y="542556"/>
                  </a:lnTo>
                  <a:close/>
                </a:path>
                <a:path w="1114425" h="1078865">
                  <a:moveTo>
                    <a:pt x="523024" y="544830"/>
                  </a:moveTo>
                  <a:lnTo>
                    <a:pt x="522909" y="543775"/>
                  </a:lnTo>
                  <a:lnTo>
                    <a:pt x="522846" y="545096"/>
                  </a:lnTo>
                  <a:lnTo>
                    <a:pt x="523024" y="544830"/>
                  </a:lnTo>
                  <a:close/>
                </a:path>
                <a:path w="1114425" h="1078865">
                  <a:moveTo>
                    <a:pt x="528548" y="501916"/>
                  </a:moveTo>
                  <a:lnTo>
                    <a:pt x="528294" y="500646"/>
                  </a:lnTo>
                  <a:lnTo>
                    <a:pt x="528370" y="501916"/>
                  </a:lnTo>
                  <a:lnTo>
                    <a:pt x="528548" y="501916"/>
                  </a:lnTo>
                  <a:close/>
                </a:path>
                <a:path w="1114425" h="1078865">
                  <a:moveTo>
                    <a:pt x="529170" y="796455"/>
                  </a:moveTo>
                  <a:lnTo>
                    <a:pt x="528447" y="796455"/>
                  </a:lnTo>
                  <a:lnTo>
                    <a:pt x="528993" y="797826"/>
                  </a:lnTo>
                  <a:lnTo>
                    <a:pt x="529170" y="796455"/>
                  </a:lnTo>
                  <a:close/>
                </a:path>
                <a:path w="1114425" h="1078865">
                  <a:moveTo>
                    <a:pt x="531901" y="772769"/>
                  </a:moveTo>
                  <a:lnTo>
                    <a:pt x="531469" y="772426"/>
                  </a:lnTo>
                  <a:lnTo>
                    <a:pt x="531520" y="772769"/>
                  </a:lnTo>
                  <a:lnTo>
                    <a:pt x="531634" y="773582"/>
                  </a:lnTo>
                  <a:lnTo>
                    <a:pt x="531901" y="772769"/>
                  </a:lnTo>
                  <a:close/>
                </a:path>
                <a:path w="1114425" h="1078865">
                  <a:moveTo>
                    <a:pt x="532231" y="770547"/>
                  </a:moveTo>
                  <a:lnTo>
                    <a:pt x="532218" y="770318"/>
                  </a:lnTo>
                  <a:lnTo>
                    <a:pt x="532180" y="771004"/>
                  </a:lnTo>
                  <a:lnTo>
                    <a:pt x="532218" y="770763"/>
                  </a:lnTo>
                  <a:lnTo>
                    <a:pt x="532231" y="770547"/>
                  </a:lnTo>
                  <a:close/>
                </a:path>
                <a:path w="1114425" h="1078865">
                  <a:moveTo>
                    <a:pt x="533082" y="773582"/>
                  </a:moveTo>
                  <a:lnTo>
                    <a:pt x="533031" y="772769"/>
                  </a:lnTo>
                  <a:lnTo>
                    <a:pt x="532930" y="771156"/>
                  </a:lnTo>
                  <a:lnTo>
                    <a:pt x="532853" y="769886"/>
                  </a:lnTo>
                  <a:lnTo>
                    <a:pt x="531901" y="772769"/>
                  </a:lnTo>
                  <a:lnTo>
                    <a:pt x="532955" y="773582"/>
                  </a:lnTo>
                  <a:lnTo>
                    <a:pt x="533082" y="773582"/>
                  </a:lnTo>
                  <a:close/>
                </a:path>
                <a:path w="1114425" h="1078865">
                  <a:moveTo>
                    <a:pt x="533654" y="474738"/>
                  </a:moveTo>
                  <a:lnTo>
                    <a:pt x="532511" y="473976"/>
                  </a:lnTo>
                  <a:lnTo>
                    <a:pt x="533107" y="476516"/>
                  </a:lnTo>
                  <a:lnTo>
                    <a:pt x="533450" y="475195"/>
                  </a:lnTo>
                  <a:lnTo>
                    <a:pt x="533654" y="474738"/>
                  </a:lnTo>
                  <a:close/>
                </a:path>
                <a:path w="1114425" h="1078865">
                  <a:moveTo>
                    <a:pt x="534479" y="475195"/>
                  </a:moveTo>
                  <a:lnTo>
                    <a:pt x="534022" y="473976"/>
                  </a:lnTo>
                  <a:lnTo>
                    <a:pt x="533654" y="474738"/>
                  </a:lnTo>
                  <a:lnTo>
                    <a:pt x="534339" y="475195"/>
                  </a:lnTo>
                  <a:lnTo>
                    <a:pt x="534479" y="475195"/>
                  </a:lnTo>
                  <a:close/>
                </a:path>
                <a:path w="1114425" h="1078865">
                  <a:moveTo>
                    <a:pt x="534784" y="467436"/>
                  </a:moveTo>
                  <a:lnTo>
                    <a:pt x="534530" y="466356"/>
                  </a:lnTo>
                  <a:lnTo>
                    <a:pt x="534644" y="467436"/>
                  </a:lnTo>
                  <a:lnTo>
                    <a:pt x="534784" y="467436"/>
                  </a:lnTo>
                  <a:close/>
                </a:path>
                <a:path w="1114425" h="1078865">
                  <a:moveTo>
                    <a:pt x="535927" y="739736"/>
                  </a:moveTo>
                  <a:lnTo>
                    <a:pt x="535559" y="740206"/>
                  </a:lnTo>
                  <a:lnTo>
                    <a:pt x="535711" y="740676"/>
                  </a:lnTo>
                  <a:lnTo>
                    <a:pt x="535825" y="740206"/>
                  </a:lnTo>
                  <a:lnTo>
                    <a:pt x="535927" y="739736"/>
                  </a:lnTo>
                  <a:close/>
                </a:path>
                <a:path w="1114425" h="1078865">
                  <a:moveTo>
                    <a:pt x="535978" y="601205"/>
                  </a:moveTo>
                  <a:lnTo>
                    <a:pt x="535927" y="599706"/>
                  </a:lnTo>
                  <a:lnTo>
                    <a:pt x="535673" y="599706"/>
                  </a:lnTo>
                  <a:lnTo>
                    <a:pt x="535978" y="601205"/>
                  </a:lnTo>
                  <a:close/>
                </a:path>
                <a:path w="1114425" h="1078865">
                  <a:moveTo>
                    <a:pt x="536409" y="740676"/>
                  </a:moveTo>
                  <a:lnTo>
                    <a:pt x="535355" y="741946"/>
                  </a:lnTo>
                  <a:lnTo>
                    <a:pt x="535190" y="740676"/>
                  </a:lnTo>
                  <a:lnTo>
                    <a:pt x="535559" y="740206"/>
                  </a:lnTo>
                  <a:lnTo>
                    <a:pt x="535330" y="739406"/>
                  </a:lnTo>
                  <a:lnTo>
                    <a:pt x="535597" y="738136"/>
                  </a:lnTo>
                  <a:lnTo>
                    <a:pt x="510781" y="738136"/>
                  </a:lnTo>
                  <a:lnTo>
                    <a:pt x="510451" y="739406"/>
                  </a:lnTo>
                  <a:lnTo>
                    <a:pt x="509244" y="740676"/>
                  </a:lnTo>
                  <a:lnTo>
                    <a:pt x="510019" y="743216"/>
                  </a:lnTo>
                  <a:lnTo>
                    <a:pt x="508736" y="744486"/>
                  </a:lnTo>
                  <a:lnTo>
                    <a:pt x="508927" y="745756"/>
                  </a:lnTo>
                  <a:lnTo>
                    <a:pt x="508965" y="748296"/>
                  </a:lnTo>
                  <a:lnTo>
                    <a:pt x="510019" y="749566"/>
                  </a:lnTo>
                  <a:lnTo>
                    <a:pt x="509600" y="749566"/>
                  </a:lnTo>
                  <a:lnTo>
                    <a:pt x="509104" y="752106"/>
                  </a:lnTo>
                  <a:lnTo>
                    <a:pt x="509028" y="749566"/>
                  </a:lnTo>
                  <a:lnTo>
                    <a:pt x="508685" y="752106"/>
                  </a:lnTo>
                  <a:lnTo>
                    <a:pt x="508292" y="755916"/>
                  </a:lnTo>
                  <a:lnTo>
                    <a:pt x="507847" y="758456"/>
                  </a:lnTo>
                  <a:lnTo>
                    <a:pt x="508419" y="757186"/>
                  </a:lnTo>
                  <a:lnTo>
                    <a:pt x="509333" y="757186"/>
                  </a:lnTo>
                  <a:lnTo>
                    <a:pt x="509625" y="759650"/>
                  </a:lnTo>
                  <a:lnTo>
                    <a:pt x="509079" y="760996"/>
                  </a:lnTo>
                  <a:lnTo>
                    <a:pt x="508800" y="759650"/>
                  </a:lnTo>
                  <a:lnTo>
                    <a:pt x="508711" y="759269"/>
                  </a:lnTo>
                  <a:lnTo>
                    <a:pt x="508546" y="758456"/>
                  </a:lnTo>
                  <a:lnTo>
                    <a:pt x="508076" y="759269"/>
                  </a:lnTo>
                  <a:lnTo>
                    <a:pt x="507847" y="759650"/>
                  </a:lnTo>
                  <a:lnTo>
                    <a:pt x="507060" y="760996"/>
                  </a:lnTo>
                  <a:lnTo>
                    <a:pt x="507415" y="762266"/>
                  </a:lnTo>
                  <a:lnTo>
                    <a:pt x="507936" y="759879"/>
                  </a:lnTo>
                  <a:lnTo>
                    <a:pt x="508406" y="760996"/>
                  </a:lnTo>
                  <a:lnTo>
                    <a:pt x="508876" y="762266"/>
                  </a:lnTo>
                  <a:lnTo>
                    <a:pt x="508863" y="763536"/>
                  </a:lnTo>
                  <a:lnTo>
                    <a:pt x="508292" y="766000"/>
                  </a:lnTo>
                  <a:lnTo>
                    <a:pt x="506526" y="767346"/>
                  </a:lnTo>
                  <a:lnTo>
                    <a:pt x="506399" y="768616"/>
                  </a:lnTo>
                  <a:lnTo>
                    <a:pt x="506933" y="771156"/>
                  </a:lnTo>
                  <a:lnTo>
                    <a:pt x="506133" y="772426"/>
                  </a:lnTo>
                  <a:lnTo>
                    <a:pt x="506564" y="772426"/>
                  </a:lnTo>
                  <a:lnTo>
                    <a:pt x="507720" y="772426"/>
                  </a:lnTo>
                  <a:lnTo>
                    <a:pt x="507771" y="774966"/>
                  </a:lnTo>
                  <a:lnTo>
                    <a:pt x="506564" y="772426"/>
                  </a:lnTo>
                  <a:lnTo>
                    <a:pt x="506501" y="772769"/>
                  </a:lnTo>
                  <a:lnTo>
                    <a:pt x="506336" y="773582"/>
                  </a:lnTo>
                  <a:lnTo>
                    <a:pt x="506933" y="774966"/>
                  </a:lnTo>
                  <a:lnTo>
                    <a:pt x="506095" y="777506"/>
                  </a:lnTo>
                  <a:lnTo>
                    <a:pt x="505231" y="778776"/>
                  </a:lnTo>
                  <a:lnTo>
                    <a:pt x="507339" y="780046"/>
                  </a:lnTo>
                  <a:lnTo>
                    <a:pt x="503555" y="785126"/>
                  </a:lnTo>
                  <a:lnTo>
                    <a:pt x="505409" y="785126"/>
                  </a:lnTo>
                  <a:lnTo>
                    <a:pt x="504063" y="787666"/>
                  </a:lnTo>
                  <a:lnTo>
                    <a:pt x="505764" y="787666"/>
                  </a:lnTo>
                  <a:lnTo>
                    <a:pt x="505663" y="788936"/>
                  </a:lnTo>
                  <a:lnTo>
                    <a:pt x="504964" y="791273"/>
                  </a:lnTo>
                  <a:lnTo>
                    <a:pt x="505244" y="791476"/>
                  </a:lnTo>
                  <a:lnTo>
                    <a:pt x="503339" y="799096"/>
                  </a:lnTo>
                  <a:lnTo>
                    <a:pt x="500481" y="814336"/>
                  </a:lnTo>
                  <a:lnTo>
                    <a:pt x="498563" y="820686"/>
                  </a:lnTo>
                  <a:lnTo>
                    <a:pt x="498513" y="825766"/>
                  </a:lnTo>
                  <a:lnTo>
                    <a:pt x="498386" y="827036"/>
                  </a:lnTo>
                  <a:lnTo>
                    <a:pt x="498030" y="830846"/>
                  </a:lnTo>
                  <a:lnTo>
                    <a:pt x="497154" y="835799"/>
                  </a:lnTo>
                  <a:lnTo>
                    <a:pt x="497179" y="839736"/>
                  </a:lnTo>
                  <a:lnTo>
                    <a:pt x="496316" y="842276"/>
                  </a:lnTo>
                  <a:lnTo>
                    <a:pt x="495350" y="844816"/>
                  </a:lnTo>
                  <a:lnTo>
                    <a:pt x="494538" y="848626"/>
                  </a:lnTo>
                  <a:lnTo>
                    <a:pt x="493636" y="851166"/>
                  </a:lnTo>
                  <a:lnTo>
                    <a:pt x="493077" y="854976"/>
                  </a:lnTo>
                  <a:lnTo>
                    <a:pt x="493014" y="856246"/>
                  </a:lnTo>
                  <a:lnTo>
                    <a:pt x="492874" y="858786"/>
                  </a:lnTo>
                  <a:lnTo>
                    <a:pt x="494233" y="862596"/>
                  </a:lnTo>
                  <a:lnTo>
                    <a:pt x="490410" y="860056"/>
                  </a:lnTo>
                  <a:lnTo>
                    <a:pt x="491197" y="865136"/>
                  </a:lnTo>
                  <a:lnTo>
                    <a:pt x="491070" y="865136"/>
                  </a:lnTo>
                  <a:lnTo>
                    <a:pt x="490778" y="863866"/>
                  </a:lnTo>
                  <a:lnTo>
                    <a:pt x="490626" y="863866"/>
                  </a:lnTo>
                  <a:lnTo>
                    <a:pt x="490651" y="863409"/>
                  </a:lnTo>
                  <a:lnTo>
                    <a:pt x="490474" y="863854"/>
                  </a:lnTo>
                  <a:lnTo>
                    <a:pt x="490461" y="864273"/>
                  </a:lnTo>
                  <a:lnTo>
                    <a:pt x="490613" y="864717"/>
                  </a:lnTo>
                  <a:lnTo>
                    <a:pt x="490626" y="864171"/>
                  </a:lnTo>
                  <a:lnTo>
                    <a:pt x="490753" y="875296"/>
                  </a:lnTo>
                  <a:lnTo>
                    <a:pt x="488708" y="875296"/>
                  </a:lnTo>
                  <a:lnTo>
                    <a:pt x="489699" y="877836"/>
                  </a:lnTo>
                  <a:lnTo>
                    <a:pt x="489940" y="877836"/>
                  </a:lnTo>
                  <a:lnTo>
                    <a:pt x="489788" y="878078"/>
                  </a:lnTo>
                  <a:lnTo>
                    <a:pt x="489915" y="878408"/>
                  </a:lnTo>
                  <a:lnTo>
                    <a:pt x="490194" y="879106"/>
                  </a:lnTo>
                  <a:lnTo>
                    <a:pt x="489610" y="878408"/>
                  </a:lnTo>
                  <a:lnTo>
                    <a:pt x="489204" y="879106"/>
                  </a:lnTo>
                  <a:lnTo>
                    <a:pt x="488518" y="881646"/>
                  </a:lnTo>
                  <a:lnTo>
                    <a:pt x="487972" y="881646"/>
                  </a:lnTo>
                  <a:lnTo>
                    <a:pt x="488645" y="882916"/>
                  </a:lnTo>
                  <a:lnTo>
                    <a:pt x="487718" y="882916"/>
                  </a:lnTo>
                  <a:lnTo>
                    <a:pt x="487095" y="885456"/>
                  </a:lnTo>
                  <a:lnTo>
                    <a:pt x="486651" y="891806"/>
                  </a:lnTo>
                  <a:lnTo>
                    <a:pt x="484555" y="891806"/>
                  </a:lnTo>
                  <a:lnTo>
                    <a:pt x="484479" y="899426"/>
                  </a:lnTo>
                  <a:lnTo>
                    <a:pt x="479513" y="915936"/>
                  </a:lnTo>
                  <a:lnTo>
                    <a:pt x="479602" y="919746"/>
                  </a:lnTo>
                  <a:lnTo>
                    <a:pt x="479056" y="922286"/>
                  </a:lnTo>
                  <a:lnTo>
                    <a:pt x="477507" y="923556"/>
                  </a:lnTo>
                  <a:lnTo>
                    <a:pt x="477367" y="926096"/>
                  </a:lnTo>
                  <a:lnTo>
                    <a:pt x="478205" y="927366"/>
                  </a:lnTo>
                  <a:lnTo>
                    <a:pt x="477088" y="928636"/>
                  </a:lnTo>
                  <a:lnTo>
                    <a:pt x="476872" y="928636"/>
                  </a:lnTo>
                  <a:lnTo>
                    <a:pt x="476605" y="931176"/>
                  </a:lnTo>
                  <a:lnTo>
                    <a:pt x="475602" y="932446"/>
                  </a:lnTo>
                  <a:lnTo>
                    <a:pt x="476123" y="934986"/>
                  </a:lnTo>
                  <a:lnTo>
                    <a:pt x="475551" y="936256"/>
                  </a:lnTo>
                  <a:lnTo>
                    <a:pt x="474497" y="938796"/>
                  </a:lnTo>
                  <a:lnTo>
                    <a:pt x="474268" y="938453"/>
                  </a:lnTo>
                  <a:lnTo>
                    <a:pt x="474179" y="938796"/>
                  </a:lnTo>
                  <a:lnTo>
                    <a:pt x="473227" y="940066"/>
                  </a:lnTo>
                  <a:lnTo>
                    <a:pt x="472770" y="941336"/>
                  </a:lnTo>
                  <a:lnTo>
                    <a:pt x="472274" y="941336"/>
                  </a:lnTo>
                  <a:lnTo>
                    <a:pt x="448386" y="1017536"/>
                  </a:lnTo>
                  <a:lnTo>
                    <a:pt x="442087" y="1039126"/>
                  </a:lnTo>
                  <a:lnTo>
                    <a:pt x="437426" y="1056906"/>
                  </a:lnTo>
                  <a:lnTo>
                    <a:pt x="435457" y="1070876"/>
                  </a:lnTo>
                  <a:lnTo>
                    <a:pt x="435965" y="1072146"/>
                  </a:lnTo>
                  <a:lnTo>
                    <a:pt x="435622" y="1074686"/>
                  </a:lnTo>
                  <a:lnTo>
                    <a:pt x="436943" y="1073416"/>
                  </a:lnTo>
                  <a:lnTo>
                    <a:pt x="436727" y="1074902"/>
                  </a:lnTo>
                  <a:lnTo>
                    <a:pt x="436968" y="1074686"/>
                  </a:lnTo>
                  <a:lnTo>
                    <a:pt x="437095" y="1075956"/>
                  </a:lnTo>
                  <a:lnTo>
                    <a:pt x="437222" y="1077226"/>
                  </a:lnTo>
                  <a:lnTo>
                    <a:pt x="437349" y="1078496"/>
                  </a:lnTo>
                  <a:lnTo>
                    <a:pt x="439166" y="1076121"/>
                  </a:lnTo>
                  <a:lnTo>
                    <a:pt x="439077" y="1075143"/>
                  </a:lnTo>
                  <a:lnTo>
                    <a:pt x="438581" y="1074686"/>
                  </a:lnTo>
                  <a:lnTo>
                    <a:pt x="439000" y="1074686"/>
                  </a:lnTo>
                  <a:lnTo>
                    <a:pt x="439661" y="1073416"/>
                  </a:lnTo>
                  <a:lnTo>
                    <a:pt x="440563" y="1073416"/>
                  </a:lnTo>
                  <a:lnTo>
                    <a:pt x="440410" y="1072146"/>
                  </a:lnTo>
                  <a:lnTo>
                    <a:pt x="438581" y="1069606"/>
                  </a:lnTo>
                  <a:lnTo>
                    <a:pt x="439686" y="1068895"/>
                  </a:lnTo>
                  <a:lnTo>
                    <a:pt x="440448" y="1068336"/>
                  </a:lnTo>
                  <a:lnTo>
                    <a:pt x="441172" y="1065796"/>
                  </a:lnTo>
                  <a:lnTo>
                    <a:pt x="441909" y="1067066"/>
                  </a:lnTo>
                  <a:lnTo>
                    <a:pt x="442341" y="1067066"/>
                  </a:lnTo>
                  <a:lnTo>
                    <a:pt x="442264" y="1067498"/>
                  </a:lnTo>
                  <a:lnTo>
                    <a:pt x="442137" y="1068336"/>
                  </a:lnTo>
                  <a:lnTo>
                    <a:pt x="442633" y="1067498"/>
                  </a:lnTo>
                  <a:lnTo>
                    <a:pt x="442747" y="1068336"/>
                  </a:lnTo>
                  <a:lnTo>
                    <a:pt x="442823" y="1068895"/>
                  </a:lnTo>
                  <a:lnTo>
                    <a:pt x="443242" y="1067066"/>
                  </a:lnTo>
                  <a:lnTo>
                    <a:pt x="443649" y="1065796"/>
                  </a:lnTo>
                  <a:lnTo>
                    <a:pt x="444347" y="1067066"/>
                  </a:lnTo>
                  <a:lnTo>
                    <a:pt x="444779" y="1067066"/>
                  </a:lnTo>
                  <a:lnTo>
                    <a:pt x="445211" y="1065796"/>
                  </a:lnTo>
                  <a:lnTo>
                    <a:pt x="445312" y="1065466"/>
                  </a:lnTo>
                  <a:lnTo>
                    <a:pt x="445617" y="1064526"/>
                  </a:lnTo>
                  <a:lnTo>
                    <a:pt x="446125" y="1065466"/>
                  </a:lnTo>
                  <a:lnTo>
                    <a:pt x="446214" y="1064526"/>
                  </a:lnTo>
                  <a:lnTo>
                    <a:pt x="446316" y="1063256"/>
                  </a:lnTo>
                  <a:lnTo>
                    <a:pt x="446430" y="1061986"/>
                  </a:lnTo>
                  <a:lnTo>
                    <a:pt x="448462" y="1063256"/>
                  </a:lnTo>
                  <a:lnTo>
                    <a:pt x="447890" y="1061986"/>
                  </a:lnTo>
                  <a:lnTo>
                    <a:pt x="446735" y="1059446"/>
                  </a:lnTo>
                  <a:lnTo>
                    <a:pt x="448957" y="1058176"/>
                  </a:lnTo>
                  <a:lnTo>
                    <a:pt x="448602" y="1060716"/>
                  </a:lnTo>
                  <a:lnTo>
                    <a:pt x="449643" y="1058176"/>
                  </a:lnTo>
                  <a:lnTo>
                    <a:pt x="450113" y="1059446"/>
                  </a:lnTo>
                  <a:lnTo>
                    <a:pt x="450430" y="1058176"/>
                  </a:lnTo>
                  <a:lnTo>
                    <a:pt x="450735" y="1056906"/>
                  </a:lnTo>
                  <a:lnTo>
                    <a:pt x="451891" y="1054366"/>
                  </a:lnTo>
                  <a:lnTo>
                    <a:pt x="452310" y="1053096"/>
                  </a:lnTo>
                  <a:lnTo>
                    <a:pt x="452475" y="1053096"/>
                  </a:lnTo>
                  <a:lnTo>
                    <a:pt x="453136" y="1051826"/>
                  </a:lnTo>
                  <a:lnTo>
                    <a:pt x="453821" y="1049286"/>
                  </a:lnTo>
                  <a:lnTo>
                    <a:pt x="454977" y="1049286"/>
                  </a:lnTo>
                  <a:lnTo>
                    <a:pt x="456006" y="1048016"/>
                  </a:lnTo>
                  <a:lnTo>
                    <a:pt x="457034" y="1046746"/>
                  </a:lnTo>
                  <a:lnTo>
                    <a:pt x="453948" y="1048016"/>
                  </a:lnTo>
                  <a:lnTo>
                    <a:pt x="455803" y="1044206"/>
                  </a:lnTo>
                  <a:lnTo>
                    <a:pt x="456704" y="1044206"/>
                  </a:lnTo>
                  <a:lnTo>
                    <a:pt x="457263" y="1042936"/>
                  </a:lnTo>
                  <a:lnTo>
                    <a:pt x="457936" y="1042936"/>
                  </a:lnTo>
                  <a:lnTo>
                    <a:pt x="458063" y="1044206"/>
                  </a:lnTo>
                  <a:lnTo>
                    <a:pt x="457619" y="1045476"/>
                  </a:lnTo>
                  <a:lnTo>
                    <a:pt x="458914" y="1042936"/>
                  </a:lnTo>
                  <a:lnTo>
                    <a:pt x="459574" y="1041666"/>
                  </a:lnTo>
                  <a:lnTo>
                    <a:pt x="461822" y="1037856"/>
                  </a:lnTo>
                  <a:lnTo>
                    <a:pt x="464375" y="1034046"/>
                  </a:lnTo>
                  <a:lnTo>
                    <a:pt x="466763" y="1031506"/>
                  </a:lnTo>
                  <a:lnTo>
                    <a:pt x="468388" y="1027696"/>
                  </a:lnTo>
                  <a:lnTo>
                    <a:pt x="469265" y="1023886"/>
                  </a:lnTo>
                  <a:lnTo>
                    <a:pt x="470217" y="1023886"/>
                  </a:lnTo>
                  <a:lnTo>
                    <a:pt x="470725" y="1020076"/>
                  </a:lnTo>
                  <a:lnTo>
                    <a:pt x="474726" y="1018806"/>
                  </a:lnTo>
                  <a:lnTo>
                    <a:pt x="476313" y="1013726"/>
                  </a:lnTo>
                  <a:lnTo>
                    <a:pt x="475602" y="1013726"/>
                  </a:lnTo>
                  <a:lnTo>
                    <a:pt x="480148" y="1007376"/>
                  </a:lnTo>
                  <a:lnTo>
                    <a:pt x="481596" y="997216"/>
                  </a:lnTo>
                  <a:lnTo>
                    <a:pt x="484479" y="990866"/>
                  </a:lnTo>
                  <a:lnTo>
                    <a:pt x="485051" y="989596"/>
                  </a:lnTo>
                  <a:lnTo>
                    <a:pt x="484238" y="990866"/>
                  </a:lnTo>
                  <a:lnTo>
                    <a:pt x="484060" y="989596"/>
                  </a:lnTo>
                  <a:lnTo>
                    <a:pt x="484111" y="988326"/>
                  </a:lnTo>
                  <a:lnTo>
                    <a:pt x="484378" y="985786"/>
                  </a:lnTo>
                  <a:lnTo>
                    <a:pt x="484822" y="985786"/>
                  </a:lnTo>
                  <a:lnTo>
                    <a:pt x="487311" y="981976"/>
                  </a:lnTo>
                  <a:lnTo>
                    <a:pt x="489318" y="976896"/>
                  </a:lnTo>
                  <a:lnTo>
                    <a:pt x="490842" y="971816"/>
                  </a:lnTo>
                  <a:lnTo>
                    <a:pt x="492848" y="965466"/>
                  </a:lnTo>
                  <a:lnTo>
                    <a:pt x="494715" y="959116"/>
                  </a:lnTo>
                  <a:lnTo>
                    <a:pt x="496811" y="954036"/>
                  </a:lnTo>
                  <a:lnTo>
                    <a:pt x="499897" y="941336"/>
                  </a:lnTo>
                  <a:lnTo>
                    <a:pt x="500659" y="938796"/>
                  </a:lnTo>
                  <a:lnTo>
                    <a:pt x="503301" y="929906"/>
                  </a:lnTo>
                  <a:lnTo>
                    <a:pt x="506603" y="917206"/>
                  </a:lnTo>
                  <a:lnTo>
                    <a:pt x="508749" y="908240"/>
                  </a:lnTo>
                  <a:lnTo>
                    <a:pt x="507212" y="907046"/>
                  </a:lnTo>
                  <a:lnTo>
                    <a:pt x="508063" y="904506"/>
                  </a:lnTo>
                  <a:lnTo>
                    <a:pt x="512406" y="900696"/>
                  </a:lnTo>
                  <a:lnTo>
                    <a:pt x="509473" y="896886"/>
                  </a:lnTo>
                  <a:lnTo>
                    <a:pt x="512699" y="891806"/>
                  </a:lnTo>
                  <a:lnTo>
                    <a:pt x="513918" y="885456"/>
                  </a:lnTo>
                  <a:lnTo>
                    <a:pt x="515658" y="879106"/>
                  </a:lnTo>
                  <a:lnTo>
                    <a:pt x="517055" y="872756"/>
                  </a:lnTo>
                  <a:lnTo>
                    <a:pt x="517105" y="871486"/>
                  </a:lnTo>
                  <a:lnTo>
                    <a:pt x="517271" y="866406"/>
                  </a:lnTo>
                  <a:lnTo>
                    <a:pt x="518210" y="866406"/>
                  </a:lnTo>
                  <a:lnTo>
                    <a:pt x="518858" y="865136"/>
                  </a:lnTo>
                  <a:lnTo>
                    <a:pt x="518299" y="865136"/>
                  </a:lnTo>
                  <a:lnTo>
                    <a:pt x="518477" y="863866"/>
                  </a:lnTo>
                  <a:lnTo>
                    <a:pt x="518718" y="863866"/>
                  </a:lnTo>
                  <a:lnTo>
                    <a:pt x="519036" y="862596"/>
                  </a:lnTo>
                  <a:lnTo>
                    <a:pt x="519658" y="860056"/>
                  </a:lnTo>
                  <a:lnTo>
                    <a:pt x="519607" y="858786"/>
                  </a:lnTo>
                  <a:lnTo>
                    <a:pt x="519480" y="856246"/>
                  </a:lnTo>
                  <a:lnTo>
                    <a:pt x="520268" y="854976"/>
                  </a:lnTo>
                  <a:lnTo>
                    <a:pt x="519264" y="853706"/>
                  </a:lnTo>
                  <a:lnTo>
                    <a:pt x="519544" y="852436"/>
                  </a:lnTo>
                  <a:lnTo>
                    <a:pt x="520255" y="853706"/>
                  </a:lnTo>
                  <a:lnTo>
                    <a:pt x="520141" y="852436"/>
                  </a:lnTo>
                  <a:lnTo>
                    <a:pt x="520026" y="851166"/>
                  </a:lnTo>
                  <a:lnTo>
                    <a:pt x="520522" y="851166"/>
                  </a:lnTo>
                  <a:lnTo>
                    <a:pt x="519938" y="848626"/>
                  </a:lnTo>
                  <a:lnTo>
                    <a:pt x="521690" y="849896"/>
                  </a:lnTo>
                  <a:lnTo>
                    <a:pt x="521550" y="848626"/>
                  </a:lnTo>
                  <a:lnTo>
                    <a:pt x="521004" y="843546"/>
                  </a:lnTo>
                  <a:lnTo>
                    <a:pt x="522071" y="842276"/>
                  </a:lnTo>
                  <a:lnTo>
                    <a:pt x="522046" y="838466"/>
                  </a:lnTo>
                  <a:lnTo>
                    <a:pt x="522452" y="835799"/>
                  </a:lnTo>
                  <a:lnTo>
                    <a:pt x="523176" y="832116"/>
                  </a:lnTo>
                  <a:lnTo>
                    <a:pt x="524230" y="830846"/>
                  </a:lnTo>
                  <a:lnTo>
                    <a:pt x="524979" y="827036"/>
                  </a:lnTo>
                  <a:lnTo>
                    <a:pt x="525868" y="824496"/>
                  </a:lnTo>
                  <a:lnTo>
                    <a:pt x="526478" y="818146"/>
                  </a:lnTo>
                  <a:lnTo>
                    <a:pt x="527443" y="810526"/>
                  </a:lnTo>
                  <a:lnTo>
                    <a:pt x="528815" y="802906"/>
                  </a:lnTo>
                  <a:lnTo>
                    <a:pt x="527634" y="802906"/>
                  </a:lnTo>
                  <a:lnTo>
                    <a:pt x="527812" y="801636"/>
                  </a:lnTo>
                  <a:lnTo>
                    <a:pt x="528320" y="801636"/>
                  </a:lnTo>
                  <a:lnTo>
                    <a:pt x="529831" y="800366"/>
                  </a:lnTo>
                  <a:lnTo>
                    <a:pt x="529361" y="799096"/>
                  </a:lnTo>
                  <a:lnTo>
                    <a:pt x="528967" y="798017"/>
                  </a:lnTo>
                  <a:lnTo>
                    <a:pt x="528929" y="797826"/>
                  </a:lnTo>
                  <a:lnTo>
                    <a:pt x="528815" y="798017"/>
                  </a:lnTo>
                  <a:lnTo>
                    <a:pt x="528231" y="799096"/>
                  </a:lnTo>
                  <a:lnTo>
                    <a:pt x="527304" y="797826"/>
                  </a:lnTo>
                  <a:lnTo>
                    <a:pt x="528218" y="796455"/>
                  </a:lnTo>
                  <a:lnTo>
                    <a:pt x="528396" y="796455"/>
                  </a:lnTo>
                  <a:lnTo>
                    <a:pt x="527989" y="794016"/>
                  </a:lnTo>
                  <a:lnTo>
                    <a:pt x="528916" y="794016"/>
                  </a:lnTo>
                  <a:lnTo>
                    <a:pt x="529501" y="792746"/>
                  </a:lnTo>
                  <a:lnTo>
                    <a:pt x="530428" y="792746"/>
                  </a:lnTo>
                  <a:lnTo>
                    <a:pt x="530999" y="787666"/>
                  </a:lnTo>
                  <a:lnTo>
                    <a:pt x="530098" y="782586"/>
                  </a:lnTo>
                  <a:lnTo>
                    <a:pt x="531215" y="776236"/>
                  </a:lnTo>
                  <a:lnTo>
                    <a:pt x="532155" y="777506"/>
                  </a:lnTo>
                  <a:lnTo>
                    <a:pt x="531990" y="776236"/>
                  </a:lnTo>
                  <a:lnTo>
                    <a:pt x="531812" y="774966"/>
                  </a:lnTo>
                  <a:lnTo>
                    <a:pt x="531634" y="773582"/>
                  </a:lnTo>
                  <a:lnTo>
                    <a:pt x="531495" y="773582"/>
                  </a:lnTo>
                  <a:lnTo>
                    <a:pt x="530542" y="772426"/>
                  </a:lnTo>
                  <a:lnTo>
                    <a:pt x="530694" y="771156"/>
                  </a:lnTo>
                  <a:lnTo>
                    <a:pt x="530326" y="769886"/>
                  </a:lnTo>
                  <a:lnTo>
                    <a:pt x="531380" y="769886"/>
                  </a:lnTo>
                  <a:lnTo>
                    <a:pt x="532180" y="768616"/>
                  </a:lnTo>
                  <a:lnTo>
                    <a:pt x="532320" y="768616"/>
                  </a:lnTo>
                  <a:lnTo>
                    <a:pt x="532396" y="767346"/>
                  </a:lnTo>
                  <a:lnTo>
                    <a:pt x="532828" y="767346"/>
                  </a:lnTo>
                  <a:lnTo>
                    <a:pt x="532701" y="766000"/>
                  </a:lnTo>
                  <a:lnTo>
                    <a:pt x="532599" y="764806"/>
                  </a:lnTo>
                  <a:lnTo>
                    <a:pt x="532485" y="763536"/>
                  </a:lnTo>
                  <a:lnTo>
                    <a:pt x="532371" y="762266"/>
                  </a:lnTo>
                  <a:lnTo>
                    <a:pt x="533273" y="760996"/>
                  </a:lnTo>
                  <a:lnTo>
                    <a:pt x="535063" y="758456"/>
                  </a:lnTo>
                  <a:lnTo>
                    <a:pt x="534911" y="757186"/>
                  </a:lnTo>
                  <a:lnTo>
                    <a:pt x="534758" y="755916"/>
                  </a:lnTo>
                  <a:lnTo>
                    <a:pt x="534454" y="753376"/>
                  </a:lnTo>
                  <a:lnTo>
                    <a:pt x="533857" y="753376"/>
                  </a:lnTo>
                  <a:lnTo>
                    <a:pt x="534098" y="755916"/>
                  </a:lnTo>
                  <a:lnTo>
                    <a:pt x="533501" y="755916"/>
                  </a:lnTo>
                  <a:lnTo>
                    <a:pt x="532853" y="752106"/>
                  </a:lnTo>
                  <a:lnTo>
                    <a:pt x="532638" y="750836"/>
                  </a:lnTo>
                  <a:lnTo>
                    <a:pt x="535038" y="750836"/>
                  </a:lnTo>
                  <a:lnTo>
                    <a:pt x="534644" y="748296"/>
                  </a:lnTo>
                  <a:lnTo>
                    <a:pt x="534504" y="747001"/>
                  </a:lnTo>
                  <a:lnTo>
                    <a:pt x="534441" y="745756"/>
                  </a:lnTo>
                  <a:lnTo>
                    <a:pt x="534377" y="744486"/>
                  </a:lnTo>
                  <a:lnTo>
                    <a:pt x="535063" y="743216"/>
                  </a:lnTo>
                  <a:lnTo>
                    <a:pt x="536155" y="743216"/>
                  </a:lnTo>
                  <a:lnTo>
                    <a:pt x="535736" y="745756"/>
                  </a:lnTo>
                  <a:lnTo>
                    <a:pt x="536117" y="747001"/>
                  </a:lnTo>
                  <a:lnTo>
                    <a:pt x="536219" y="745756"/>
                  </a:lnTo>
                  <a:lnTo>
                    <a:pt x="536308" y="744486"/>
                  </a:lnTo>
                  <a:lnTo>
                    <a:pt x="536346" y="743216"/>
                  </a:lnTo>
                  <a:lnTo>
                    <a:pt x="536384" y="741946"/>
                  </a:lnTo>
                  <a:lnTo>
                    <a:pt x="536409" y="740676"/>
                  </a:lnTo>
                  <a:close/>
                </a:path>
                <a:path w="1114425" h="1078865">
                  <a:moveTo>
                    <a:pt x="536562" y="738136"/>
                  </a:moveTo>
                  <a:lnTo>
                    <a:pt x="536308" y="738136"/>
                  </a:lnTo>
                  <a:lnTo>
                    <a:pt x="535927" y="739736"/>
                  </a:lnTo>
                  <a:lnTo>
                    <a:pt x="536181" y="739406"/>
                  </a:lnTo>
                  <a:lnTo>
                    <a:pt x="536562" y="738136"/>
                  </a:lnTo>
                  <a:close/>
                </a:path>
                <a:path w="1114425" h="1078865">
                  <a:moveTo>
                    <a:pt x="537730" y="600964"/>
                  </a:moveTo>
                  <a:close/>
                </a:path>
                <a:path w="1114425" h="1078865">
                  <a:moveTo>
                    <a:pt x="537921" y="616165"/>
                  </a:moveTo>
                  <a:lnTo>
                    <a:pt x="537895" y="615848"/>
                  </a:lnTo>
                  <a:lnTo>
                    <a:pt x="537654" y="615696"/>
                  </a:lnTo>
                  <a:lnTo>
                    <a:pt x="537730" y="615861"/>
                  </a:lnTo>
                  <a:lnTo>
                    <a:pt x="537819" y="616026"/>
                  </a:lnTo>
                  <a:lnTo>
                    <a:pt x="537921" y="616165"/>
                  </a:lnTo>
                  <a:close/>
                </a:path>
                <a:path w="1114425" h="1078865">
                  <a:moveTo>
                    <a:pt x="538213" y="630809"/>
                  </a:moveTo>
                  <a:close/>
                </a:path>
                <a:path w="1114425" h="1078865">
                  <a:moveTo>
                    <a:pt x="538518" y="604786"/>
                  </a:moveTo>
                  <a:lnTo>
                    <a:pt x="538403" y="602983"/>
                  </a:lnTo>
                  <a:lnTo>
                    <a:pt x="537591" y="602246"/>
                  </a:lnTo>
                  <a:lnTo>
                    <a:pt x="537718" y="600976"/>
                  </a:lnTo>
                  <a:lnTo>
                    <a:pt x="537591" y="600811"/>
                  </a:lnTo>
                  <a:lnTo>
                    <a:pt x="537718" y="600951"/>
                  </a:lnTo>
                  <a:lnTo>
                    <a:pt x="537768" y="600036"/>
                  </a:lnTo>
                  <a:lnTo>
                    <a:pt x="537527" y="599211"/>
                  </a:lnTo>
                  <a:lnTo>
                    <a:pt x="536981" y="598462"/>
                  </a:lnTo>
                  <a:lnTo>
                    <a:pt x="536892" y="599389"/>
                  </a:lnTo>
                  <a:lnTo>
                    <a:pt x="537083" y="600062"/>
                  </a:lnTo>
                  <a:lnTo>
                    <a:pt x="536841" y="599706"/>
                  </a:lnTo>
                  <a:lnTo>
                    <a:pt x="536194" y="602246"/>
                  </a:lnTo>
                  <a:lnTo>
                    <a:pt x="535978" y="601205"/>
                  </a:lnTo>
                  <a:lnTo>
                    <a:pt x="535419" y="602246"/>
                  </a:lnTo>
                  <a:lnTo>
                    <a:pt x="536892" y="603516"/>
                  </a:lnTo>
                  <a:lnTo>
                    <a:pt x="538187" y="603516"/>
                  </a:lnTo>
                  <a:lnTo>
                    <a:pt x="538518" y="604786"/>
                  </a:lnTo>
                  <a:close/>
                </a:path>
                <a:path w="1114425" h="1078865">
                  <a:moveTo>
                    <a:pt x="538848" y="1022515"/>
                  </a:moveTo>
                  <a:lnTo>
                    <a:pt x="537845" y="1023188"/>
                  </a:lnTo>
                  <a:lnTo>
                    <a:pt x="537667" y="1024458"/>
                  </a:lnTo>
                  <a:lnTo>
                    <a:pt x="538848" y="1022515"/>
                  </a:lnTo>
                  <a:close/>
                </a:path>
                <a:path w="1114425" h="1078865">
                  <a:moveTo>
                    <a:pt x="538988" y="630440"/>
                  </a:moveTo>
                  <a:lnTo>
                    <a:pt x="538797" y="629386"/>
                  </a:lnTo>
                  <a:lnTo>
                    <a:pt x="538492" y="630313"/>
                  </a:lnTo>
                  <a:lnTo>
                    <a:pt x="538213" y="630809"/>
                  </a:lnTo>
                  <a:lnTo>
                    <a:pt x="538416" y="630847"/>
                  </a:lnTo>
                  <a:lnTo>
                    <a:pt x="538670" y="630834"/>
                  </a:lnTo>
                  <a:lnTo>
                    <a:pt x="538988" y="630440"/>
                  </a:lnTo>
                  <a:close/>
                </a:path>
                <a:path w="1114425" h="1078865">
                  <a:moveTo>
                    <a:pt x="539000" y="603516"/>
                  </a:moveTo>
                  <a:lnTo>
                    <a:pt x="538365" y="602246"/>
                  </a:lnTo>
                  <a:lnTo>
                    <a:pt x="538403" y="602983"/>
                  </a:lnTo>
                  <a:lnTo>
                    <a:pt x="539000" y="603516"/>
                  </a:lnTo>
                  <a:close/>
                </a:path>
                <a:path w="1114425" h="1078865">
                  <a:moveTo>
                    <a:pt x="539711" y="1021918"/>
                  </a:moveTo>
                  <a:lnTo>
                    <a:pt x="539203" y="1021918"/>
                  </a:lnTo>
                  <a:lnTo>
                    <a:pt x="538848" y="1022515"/>
                  </a:lnTo>
                  <a:lnTo>
                    <a:pt x="539711" y="1021918"/>
                  </a:lnTo>
                  <a:close/>
                </a:path>
                <a:path w="1114425" h="1078865">
                  <a:moveTo>
                    <a:pt x="539800" y="544817"/>
                  </a:moveTo>
                  <a:lnTo>
                    <a:pt x="539711" y="544474"/>
                  </a:lnTo>
                  <a:lnTo>
                    <a:pt x="539508" y="544169"/>
                  </a:lnTo>
                  <a:lnTo>
                    <a:pt x="539496" y="544537"/>
                  </a:lnTo>
                  <a:lnTo>
                    <a:pt x="539572" y="544868"/>
                  </a:lnTo>
                  <a:lnTo>
                    <a:pt x="539762" y="545185"/>
                  </a:lnTo>
                  <a:lnTo>
                    <a:pt x="539800" y="544817"/>
                  </a:lnTo>
                  <a:close/>
                </a:path>
                <a:path w="1114425" h="1078865">
                  <a:moveTo>
                    <a:pt x="539940" y="680986"/>
                  </a:moveTo>
                  <a:lnTo>
                    <a:pt x="539711" y="681482"/>
                  </a:lnTo>
                  <a:lnTo>
                    <a:pt x="539851" y="681647"/>
                  </a:lnTo>
                  <a:lnTo>
                    <a:pt x="539940" y="680986"/>
                  </a:lnTo>
                  <a:close/>
                </a:path>
                <a:path w="1114425" h="1078865">
                  <a:moveTo>
                    <a:pt x="540054" y="650506"/>
                  </a:moveTo>
                  <a:lnTo>
                    <a:pt x="539305" y="650176"/>
                  </a:lnTo>
                  <a:lnTo>
                    <a:pt x="539242" y="651395"/>
                  </a:lnTo>
                  <a:lnTo>
                    <a:pt x="540054" y="650506"/>
                  </a:lnTo>
                  <a:close/>
                </a:path>
                <a:path w="1114425" h="1078865">
                  <a:moveTo>
                    <a:pt x="540232" y="560336"/>
                  </a:moveTo>
                  <a:lnTo>
                    <a:pt x="539419" y="560336"/>
                  </a:lnTo>
                  <a:lnTo>
                    <a:pt x="539267" y="561606"/>
                  </a:lnTo>
                  <a:lnTo>
                    <a:pt x="539280" y="562876"/>
                  </a:lnTo>
                  <a:lnTo>
                    <a:pt x="540232" y="560336"/>
                  </a:lnTo>
                  <a:close/>
                </a:path>
                <a:path w="1114425" h="1078865">
                  <a:moveTo>
                    <a:pt x="540372" y="682256"/>
                  </a:moveTo>
                  <a:lnTo>
                    <a:pt x="539851" y="681647"/>
                  </a:lnTo>
                  <a:lnTo>
                    <a:pt x="539775" y="682256"/>
                  </a:lnTo>
                  <a:lnTo>
                    <a:pt x="539610" y="683526"/>
                  </a:lnTo>
                  <a:lnTo>
                    <a:pt x="540372" y="682256"/>
                  </a:lnTo>
                  <a:close/>
                </a:path>
                <a:path w="1114425" h="1078865">
                  <a:moveTo>
                    <a:pt x="540410" y="566585"/>
                  </a:moveTo>
                  <a:lnTo>
                    <a:pt x="540258" y="566775"/>
                  </a:lnTo>
                  <a:lnTo>
                    <a:pt x="540143" y="567004"/>
                  </a:lnTo>
                  <a:lnTo>
                    <a:pt x="540067" y="567232"/>
                  </a:lnTo>
                  <a:lnTo>
                    <a:pt x="540232" y="567042"/>
                  </a:lnTo>
                  <a:lnTo>
                    <a:pt x="540346" y="566826"/>
                  </a:lnTo>
                  <a:lnTo>
                    <a:pt x="540410" y="566585"/>
                  </a:lnTo>
                  <a:close/>
                </a:path>
                <a:path w="1114425" h="1078865">
                  <a:moveTo>
                    <a:pt x="540689" y="559066"/>
                  </a:moveTo>
                  <a:lnTo>
                    <a:pt x="540626" y="557199"/>
                  </a:lnTo>
                  <a:lnTo>
                    <a:pt x="539813" y="559066"/>
                  </a:lnTo>
                  <a:lnTo>
                    <a:pt x="540689" y="559066"/>
                  </a:lnTo>
                  <a:close/>
                </a:path>
                <a:path w="1114425" h="1078865">
                  <a:moveTo>
                    <a:pt x="540867" y="556793"/>
                  </a:moveTo>
                  <a:close/>
                </a:path>
                <a:path w="1114425" h="1078865">
                  <a:moveTo>
                    <a:pt x="541401" y="529856"/>
                  </a:moveTo>
                  <a:lnTo>
                    <a:pt x="540677" y="529856"/>
                  </a:lnTo>
                  <a:lnTo>
                    <a:pt x="539788" y="532396"/>
                  </a:lnTo>
                  <a:lnTo>
                    <a:pt x="540143" y="532396"/>
                  </a:lnTo>
                  <a:lnTo>
                    <a:pt x="541020" y="531126"/>
                  </a:lnTo>
                  <a:lnTo>
                    <a:pt x="540854" y="532396"/>
                  </a:lnTo>
                  <a:lnTo>
                    <a:pt x="541235" y="532396"/>
                  </a:lnTo>
                  <a:lnTo>
                    <a:pt x="541312" y="531126"/>
                  </a:lnTo>
                  <a:lnTo>
                    <a:pt x="541401" y="529856"/>
                  </a:lnTo>
                  <a:close/>
                </a:path>
                <a:path w="1114425" h="1078865">
                  <a:moveTo>
                    <a:pt x="541464" y="521779"/>
                  </a:moveTo>
                  <a:lnTo>
                    <a:pt x="541312" y="521474"/>
                  </a:lnTo>
                  <a:lnTo>
                    <a:pt x="541172" y="521398"/>
                  </a:lnTo>
                  <a:lnTo>
                    <a:pt x="541045" y="521423"/>
                  </a:lnTo>
                  <a:lnTo>
                    <a:pt x="541121" y="521652"/>
                  </a:lnTo>
                  <a:lnTo>
                    <a:pt x="541248" y="521792"/>
                  </a:lnTo>
                  <a:lnTo>
                    <a:pt x="541464" y="521779"/>
                  </a:lnTo>
                  <a:close/>
                </a:path>
                <a:path w="1114425" h="1078865">
                  <a:moveTo>
                    <a:pt x="541591" y="557479"/>
                  </a:moveTo>
                  <a:lnTo>
                    <a:pt x="541108" y="555536"/>
                  </a:lnTo>
                  <a:lnTo>
                    <a:pt x="540943" y="556336"/>
                  </a:lnTo>
                  <a:lnTo>
                    <a:pt x="540689" y="556336"/>
                  </a:lnTo>
                  <a:lnTo>
                    <a:pt x="540626" y="557199"/>
                  </a:lnTo>
                  <a:lnTo>
                    <a:pt x="540791" y="556793"/>
                  </a:lnTo>
                  <a:lnTo>
                    <a:pt x="540931" y="556412"/>
                  </a:lnTo>
                  <a:lnTo>
                    <a:pt x="540867" y="556793"/>
                  </a:lnTo>
                  <a:lnTo>
                    <a:pt x="541096" y="556806"/>
                  </a:lnTo>
                  <a:lnTo>
                    <a:pt x="541362" y="556882"/>
                  </a:lnTo>
                  <a:lnTo>
                    <a:pt x="541591" y="557479"/>
                  </a:lnTo>
                  <a:close/>
                </a:path>
                <a:path w="1114425" h="1078865">
                  <a:moveTo>
                    <a:pt x="541794" y="574306"/>
                  </a:moveTo>
                  <a:lnTo>
                    <a:pt x="541426" y="573036"/>
                  </a:lnTo>
                  <a:lnTo>
                    <a:pt x="540880" y="574306"/>
                  </a:lnTo>
                  <a:lnTo>
                    <a:pt x="541794" y="574306"/>
                  </a:lnTo>
                  <a:close/>
                </a:path>
                <a:path w="1114425" h="1078865">
                  <a:moveTo>
                    <a:pt x="541807" y="541172"/>
                  </a:moveTo>
                  <a:lnTo>
                    <a:pt x="541705" y="540016"/>
                  </a:lnTo>
                  <a:lnTo>
                    <a:pt x="541591" y="538746"/>
                  </a:lnTo>
                  <a:lnTo>
                    <a:pt x="541261" y="540016"/>
                  </a:lnTo>
                  <a:lnTo>
                    <a:pt x="540702" y="540423"/>
                  </a:lnTo>
                  <a:lnTo>
                    <a:pt x="540969" y="541172"/>
                  </a:lnTo>
                  <a:lnTo>
                    <a:pt x="541274" y="540054"/>
                  </a:lnTo>
                  <a:lnTo>
                    <a:pt x="541807" y="541172"/>
                  </a:lnTo>
                  <a:close/>
                </a:path>
                <a:path w="1114425" h="1078865">
                  <a:moveTo>
                    <a:pt x="541858" y="518426"/>
                  </a:moveTo>
                  <a:lnTo>
                    <a:pt x="541743" y="517156"/>
                  </a:lnTo>
                  <a:lnTo>
                    <a:pt x="541096" y="518426"/>
                  </a:lnTo>
                  <a:lnTo>
                    <a:pt x="541858" y="518426"/>
                  </a:lnTo>
                  <a:close/>
                </a:path>
                <a:path w="1114425" h="1078865">
                  <a:moveTo>
                    <a:pt x="542544" y="570496"/>
                  </a:moveTo>
                  <a:lnTo>
                    <a:pt x="542188" y="570496"/>
                  </a:lnTo>
                  <a:lnTo>
                    <a:pt x="541426" y="573036"/>
                  </a:lnTo>
                  <a:lnTo>
                    <a:pt x="542544" y="570496"/>
                  </a:lnTo>
                  <a:close/>
                </a:path>
                <a:path w="1114425" h="1078865">
                  <a:moveTo>
                    <a:pt x="542594" y="569226"/>
                  </a:moveTo>
                  <a:lnTo>
                    <a:pt x="541502" y="567956"/>
                  </a:lnTo>
                  <a:lnTo>
                    <a:pt x="540372" y="570496"/>
                  </a:lnTo>
                  <a:lnTo>
                    <a:pt x="542188" y="570496"/>
                  </a:lnTo>
                  <a:lnTo>
                    <a:pt x="542594" y="569226"/>
                  </a:lnTo>
                  <a:close/>
                </a:path>
                <a:path w="1114425" h="1078865">
                  <a:moveTo>
                    <a:pt x="543928" y="514616"/>
                  </a:moveTo>
                  <a:lnTo>
                    <a:pt x="543737" y="513346"/>
                  </a:lnTo>
                  <a:lnTo>
                    <a:pt x="543471" y="513346"/>
                  </a:lnTo>
                  <a:lnTo>
                    <a:pt x="543928" y="514616"/>
                  </a:lnTo>
                  <a:close/>
                </a:path>
                <a:path w="1114425" h="1078865">
                  <a:moveTo>
                    <a:pt x="544080" y="488226"/>
                  </a:moveTo>
                  <a:lnTo>
                    <a:pt x="543979" y="487565"/>
                  </a:lnTo>
                  <a:lnTo>
                    <a:pt x="543775" y="487006"/>
                  </a:lnTo>
                  <a:lnTo>
                    <a:pt x="543775" y="487159"/>
                  </a:lnTo>
                  <a:lnTo>
                    <a:pt x="544080" y="488226"/>
                  </a:lnTo>
                  <a:close/>
                </a:path>
                <a:path w="1114425" h="1078865">
                  <a:moveTo>
                    <a:pt x="546925" y="479056"/>
                  </a:moveTo>
                  <a:lnTo>
                    <a:pt x="545909" y="480199"/>
                  </a:lnTo>
                  <a:lnTo>
                    <a:pt x="545973" y="480326"/>
                  </a:lnTo>
                  <a:lnTo>
                    <a:pt x="546061" y="480199"/>
                  </a:lnTo>
                  <a:lnTo>
                    <a:pt x="546925" y="479056"/>
                  </a:lnTo>
                  <a:close/>
                </a:path>
                <a:path w="1114425" h="1078865">
                  <a:moveTo>
                    <a:pt x="548500" y="467893"/>
                  </a:moveTo>
                  <a:lnTo>
                    <a:pt x="548182" y="467461"/>
                  </a:lnTo>
                  <a:lnTo>
                    <a:pt x="547941" y="467271"/>
                  </a:lnTo>
                  <a:lnTo>
                    <a:pt x="547751" y="467233"/>
                  </a:lnTo>
                  <a:lnTo>
                    <a:pt x="547687" y="467664"/>
                  </a:lnTo>
                  <a:lnTo>
                    <a:pt x="547827" y="467969"/>
                  </a:lnTo>
                  <a:lnTo>
                    <a:pt x="548500" y="467893"/>
                  </a:lnTo>
                  <a:close/>
                </a:path>
                <a:path w="1114425" h="1078865">
                  <a:moveTo>
                    <a:pt x="548754" y="463816"/>
                  </a:moveTo>
                  <a:lnTo>
                    <a:pt x="547916" y="463816"/>
                  </a:lnTo>
                  <a:lnTo>
                    <a:pt x="548525" y="464439"/>
                  </a:lnTo>
                  <a:lnTo>
                    <a:pt x="548754" y="463816"/>
                  </a:lnTo>
                  <a:close/>
                </a:path>
                <a:path w="1114425" h="1078865">
                  <a:moveTo>
                    <a:pt x="549173" y="465086"/>
                  </a:moveTo>
                  <a:lnTo>
                    <a:pt x="548525" y="464439"/>
                  </a:lnTo>
                  <a:lnTo>
                    <a:pt x="548474" y="464591"/>
                  </a:lnTo>
                  <a:lnTo>
                    <a:pt x="549173" y="465086"/>
                  </a:lnTo>
                  <a:close/>
                </a:path>
                <a:path w="1114425" h="1078865">
                  <a:moveTo>
                    <a:pt x="550989" y="410476"/>
                  </a:moveTo>
                  <a:lnTo>
                    <a:pt x="550341" y="411746"/>
                  </a:lnTo>
                  <a:lnTo>
                    <a:pt x="550951" y="410921"/>
                  </a:lnTo>
                  <a:lnTo>
                    <a:pt x="550989" y="410476"/>
                  </a:lnTo>
                  <a:close/>
                </a:path>
                <a:path w="1114425" h="1078865">
                  <a:moveTo>
                    <a:pt x="554609" y="434352"/>
                  </a:moveTo>
                  <a:lnTo>
                    <a:pt x="554545" y="433984"/>
                  </a:lnTo>
                  <a:lnTo>
                    <a:pt x="554469" y="434327"/>
                  </a:lnTo>
                  <a:lnTo>
                    <a:pt x="554418" y="434682"/>
                  </a:lnTo>
                  <a:lnTo>
                    <a:pt x="554431" y="435038"/>
                  </a:lnTo>
                  <a:lnTo>
                    <a:pt x="554570" y="434708"/>
                  </a:lnTo>
                  <a:lnTo>
                    <a:pt x="554609" y="434352"/>
                  </a:lnTo>
                  <a:close/>
                </a:path>
                <a:path w="1114425" h="1078865">
                  <a:moveTo>
                    <a:pt x="554672" y="403987"/>
                  </a:moveTo>
                  <a:lnTo>
                    <a:pt x="554443" y="403758"/>
                  </a:lnTo>
                  <a:lnTo>
                    <a:pt x="554393" y="404126"/>
                  </a:lnTo>
                  <a:lnTo>
                    <a:pt x="554215" y="405396"/>
                  </a:lnTo>
                  <a:lnTo>
                    <a:pt x="554672" y="403987"/>
                  </a:lnTo>
                  <a:close/>
                </a:path>
                <a:path w="1114425" h="1078865">
                  <a:moveTo>
                    <a:pt x="554761" y="401586"/>
                  </a:moveTo>
                  <a:lnTo>
                    <a:pt x="553593" y="402856"/>
                  </a:lnTo>
                  <a:lnTo>
                    <a:pt x="554443" y="403758"/>
                  </a:lnTo>
                  <a:lnTo>
                    <a:pt x="554761" y="401586"/>
                  </a:lnTo>
                  <a:close/>
                </a:path>
                <a:path w="1114425" h="1078865">
                  <a:moveTo>
                    <a:pt x="554850" y="442658"/>
                  </a:moveTo>
                  <a:lnTo>
                    <a:pt x="554723" y="442061"/>
                  </a:lnTo>
                  <a:lnTo>
                    <a:pt x="554647" y="442226"/>
                  </a:lnTo>
                  <a:lnTo>
                    <a:pt x="554850" y="442658"/>
                  </a:lnTo>
                  <a:close/>
                </a:path>
                <a:path w="1114425" h="1078865">
                  <a:moveTo>
                    <a:pt x="557428" y="429387"/>
                  </a:moveTo>
                  <a:lnTo>
                    <a:pt x="557301" y="429577"/>
                  </a:lnTo>
                  <a:lnTo>
                    <a:pt x="557187" y="429704"/>
                  </a:lnTo>
                  <a:lnTo>
                    <a:pt x="557390" y="429514"/>
                  </a:lnTo>
                  <a:lnTo>
                    <a:pt x="557428" y="429387"/>
                  </a:lnTo>
                  <a:close/>
                </a:path>
                <a:path w="1114425" h="1078865">
                  <a:moveTo>
                    <a:pt x="557999" y="428421"/>
                  </a:moveTo>
                  <a:lnTo>
                    <a:pt x="557961" y="427837"/>
                  </a:lnTo>
                  <a:lnTo>
                    <a:pt x="557822" y="428358"/>
                  </a:lnTo>
                  <a:lnTo>
                    <a:pt x="557644" y="428879"/>
                  </a:lnTo>
                  <a:lnTo>
                    <a:pt x="557428" y="429387"/>
                  </a:lnTo>
                  <a:lnTo>
                    <a:pt x="557822" y="428942"/>
                  </a:lnTo>
                  <a:lnTo>
                    <a:pt x="557999" y="428421"/>
                  </a:lnTo>
                  <a:close/>
                </a:path>
                <a:path w="1114425" h="1078865">
                  <a:moveTo>
                    <a:pt x="558812" y="419366"/>
                  </a:moveTo>
                  <a:lnTo>
                    <a:pt x="557949" y="419366"/>
                  </a:lnTo>
                  <a:lnTo>
                    <a:pt x="558114" y="420065"/>
                  </a:lnTo>
                  <a:lnTo>
                    <a:pt x="558812" y="419366"/>
                  </a:lnTo>
                  <a:close/>
                </a:path>
                <a:path w="1114425" h="1078865">
                  <a:moveTo>
                    <a:pt x="558965" y="424446"/>
                  </a:moveTo>
                  <a:lnTo>
                    <a:pt x="558457" y="425919"/>
                  </a:lnTo>
                  <a:lnTo>
                    <a:pt x="558736" y="426986"/>
                  </a:lnTo>
                  <a:lnTo>
                    <a:pt x="558850" y="425716"/>
                  </a:lnTo>
                  <a:lnTo>
                    <a:pt x="558965" y="424446"/>
                  </a:lnTo>
                  <a:close/>
                </a:path>
                <a:path w="1114425" h="1078865">
                  <a:moveTo>
                    <a:pt x="560476" y="413016"/>
                  </a:moveTo>
                  <a:lnTo>
                    <a:pt x="559828" y="413016"/>
                  </a:lnTo>
                  <a:lnTo>
                    <a:pt x="559371" y="414058"/>
                  </a:lnTo>
                  <a:lnTo>
                    <a:pt x="560476" y="413016"/>
                  </a:lnTo>
                  <a:close/>
                </a:path>
                <a:path w="1114425" h="1078865">
                  <a:moveTo>
                    <a:pt x="560793" y="420116"/>
                  </a:moveTo>
                  <a:lnTo>
                    <a:pt x="560082" y="419430"/>
                  </a:lnTo>
                  <a:lnTo>
                    <a:pt x="560374" y="420547"/>
                  </a:lnTo>
                  <a:lnTo>
                    <a:pt x="559155" y="422351"/>
                  </a:lnTo>
                  <a:lnTo>
                    <a:pt x="559765" y="422503"/>
                  </a:lnTo>
                  <a:lnTo>
                    <a:pt x="559930" y="421449"/>
                  </a:lnTo>
                  <a:lnTo>
                    <a:pt x="560793" y="420116"/>
                  </a:lnTo>
                  <a:close/>
                </a:path>
                <a:path w="1114425" h="1078865">
                  <a:moveTo>
                    <a:pt x="560806" y="386778"/>
                  </a:moveTo>
                  <a:lnTo>
                    <a:pt x="560336" y="386346"/>
                  </a:lnTo>
                  <a:lnTo>
                    <a:pt x="560400" y="387616"/>
                  </a:lnTo>
                  <a:lnTo>
                    <a:pt x="560806" y="386778"/>
                  </a:lnTo>
                  <a:close/>
                </a:path>
                <a:path w="1114425" h="1078865">
                  <a:moveTo>
                    <a:pt x="562216" y="410476"/>
                  </a:moveTo>
                  <a:lnTo>
                    <a:pt x="561695" y="409206"/>
                  </a:lnTo>
                  <a:lnTo>
                    <a:pt x="560997" y="410794"/>
                  </a:lnTo>
                  <a:lnTo>
                    <a:pt x="560984" y="410476"/>
                  </a:lnTo>
                  <a:lnTo>
                    <a:pt x="560654" y="410921"/>
                  </a:lnTo>
                  <a:lnTo>
                    <a:pt x="560578" y="411746"/>
                  </a:lnTo>
                  <a:lnTo>
                    <a:pt x="560946" y="411022"/>
                  </a:lnTo>
                  <a:lnTo>
                    <a:pt x="561047" y="411746"/>
                  </a:lnTo>
                  <a:lnTo>
                    <a:pt x="562216" y="410476"/>
                  </a:lnTo>
                  <a:close/>
                </a:path>
                <a:path w="1114425" h="1078865">
                  <a:moveTo>
                    <a:pt x="565010" y="404126"/>
                  </a:moveTo>
                  <a:lnTo>
                    <a:pt x="563346" y="405396"/>
                  </a:lnTo>
                  <a:lnTo>
                    <a:pt x="563854" y="404126"/>
                  </a:lnTo>
                  <a:lnTo>
                    <a:pt x="563041" y="405396"/>
                  </a:lnTo>
                  <a:lnTo>
                    <a:pt x="561708" y="407301"/>
                  </a:lnTo>
                  <a:lnTo>
                    <a:pt x="561949" y="407936"/>
                  </a:lnTo>
                  <a:lnTo>
                    <a:pt x="563841" y="407936"/>
                  </a:lnTo>
                  <a:lnTo>
                    <a:pt x="563575" y="410476"/>
                  </a:lnTo>
                  <a:lnTo>
                    <a:pt x="563880" y="409206"/>
                  </a:lnTo>
                  <a:lnTo>
                    <a:pt x="564730" y="405396"/>
                  </a:lnTo>
                  <a:lnTo>
                    <a:pt x="565010" y="404126"/>
                  </a:lnTo>
                  <a:close/>
                </a:path>
                <a:path w="1114425" h="1078865">
                  <a:moveTo>
                    <a:pt x="567728" y="390436"/>
                  </a:moveTo>
                  <a:lnTo>
                    <a:pt x="567448" y="390753"/>
                  </a:lnTo>
                  <a:lnTo>
                    <a:pt x="567537" y="391426"/>
                  </a:lnTo>
                  <a:lnTo>
                    <a:pt x="567728" y="390436"/>
                  </a:lnTo>
                  <a:close/>
                </a:path>
                <a:path w="1114425" h="1078865">
                  <a:moveTo>
                    <a:pt x="568032" y="388886"/>
                  </a:moveTo>
                  <a:lnTo>
                    <a:pt x="567728" y="390436"/>
                  </a:lnTo>
                  <a:lnTo>
                    <a:pt x="567969" y="390156"/>
                  </a:lnTo>
                  <a:lnTo>
                    <a:pt x="568032" y="388886"/>
                  </a:lnTo>
                  <a:close/>
                </a:path>
                <a:path w="1114425" h="1078865">
                  <a:moveTo>
                    <a:pt x="570318" y="987628"/>
                  </a:moveTo>
                  <a:lnTo>
                    <a:pt x="569252" y="988758"/>
                  </a:lnTo>
                  <a:lnTo>
                    <a:pt x="569201" y="988987"/>
                  </a:lnTo>
                  <a:lnTo>
                    <a:pt x="570318" y="987628"/>
                  </a:lnTo>
                  <a:close/>
                </a:path>
                <a:path w="1114425" h="1078865">
                  <a:moveTo>
                    <a:pt x="577799" y="368134"/>
                  </a:moveTo>
                  <a:lnTo>
                    <a:pt x="577329" y="367601"/>
                  </a:lnTo>
                  <a:lnTo>
                    <a:pt x="577215" y="368566"/>
                  </a:lnTo>
                  <a:lnTo>
                    <a:pt x="577799" y="368134"/>
                  </a:lnTo>
                  <a:close/>
                </a:path>
                <a:path w="1114425" h="1078865">
                  <a:moveTo>
                    <a:pt x="580517" y="358406"/>
                  </a:moveTo>
                  <a:lnTo>
                    <a:pt x="580313" y="358406"/>
                  </a:lnTo>
                  <a:lnTo>
                    <a:pt x="576922" y="360946"/>
                  </a:lnTo>
                  <a:lnTo>
                    <a:pt x="578942" y="360946"/>
                  </a:lnTo>
                  <a:lnTo>
                    <a:pt x="575792" y="363296"/>
                  </a:lnTo>
                  <a:lnTo>
                    <a:pt x="575500" y="363296"/>
                  </a:lnTo>
                  <a:lnTo>
                    <a:pt x="575754" y="364756"/>
                  </a:lnTo>
                  <a:lnTo>
                    <a:pt x="577088" y="364756"/>
                  </a:lnTo>
                  <a:lnTo>
                    <a:pt x="575500" y="367296"/>
                  </a:lnTo>
                  <a:lnTo>
                    <a:pt x="575525" y="364756"/>
                  </a:lnTo>
                  <a:lnTo>
                    <a:pt x="574725" y="367296"/>
                  </a:lnTo>
                  <a:lnTo>
                    <a:pt x="575284" y="367296"/>
                  </a:lnTo>
                  <a:lnTo>
                    <a:pt x="573913" y="368566"/>
                  </a:lnTo>
                  <a:lnTo>
                    <a:pt x="573900" y="369836"/>
                  </a:lnTo>
                  <a:lnTo>
                    <a:pt x="572985" y="369836"/>
                  </a:lnTo>
                  <a:lnTo>
                    <a:pt x="572922" y="368884"/>
                  </a:lnTo>
                  <a:lnTo>
                    <a:pt x="572795" y="367296"/>
                  </a:lnTo>
                  <a:lnTo>
                    <a:pt x="571411" y="369836"/>
                  </a:lnTo>
                  <a:lnTo>
                    <a:pt x="571817" y="370090"/>
                  </a:lnTo>
                  <a:lnTo>
                    <a:pt x="572985" y="371106"/>
                  </a:lnTo>
                  <a:lnTo>
                    <a:pt x="572300" y="372376"/>
                  </a:lnTo>
                  <a:lnTo>
                    <a:pt x="572084" y="371106"/>
                  </a:lnTo>
                  <a:lnTo>
                    <a:pt x="571804" y="370154"/>
                  </a:lnTo>
                  <a:lnTo>
                    <a:pt x="571385" y="372376"/>
                  </a:lnTo>
                  <a:lnTo>
                    <a:pt x="570941" y="371106"/>
                  </a:lnTo>
                  <a:lnTo>
                    <a:pt x="569798" y="372376"/>
                  </a:lnTo>
                  <a:lnTo>
                    <a:pt x="570738" y="368566"/>
                  </a:lnTo>
                  <a:lnTo>
                    <a:pt x="567778" y="371106"/>
                  </a:lnTo>
                  <a:lnTo>
                    <a:pt x="569302" y="374916"/>
                  </a:lnTo>
                  <a:lnTo>
                    <a:pt x="568871" y="377456"/>
                  </a:lnTo>
                  <a:lnTo>
                    <a:pt x="568858" y="376186"/>
                  </a:lnTo>
                  <a:lnTo>
                    <a:pt x="568617" y="376186"/>
                  </a:lnTo>
                  <a:lnTo>
                    <a:pt x="568604" y="377456"/>
                  </a:lnTo>
                  <a:lnTo>
                    <a:pt x="568286" y="378726"/>
                  </a:lnTo>
                  <a:lnTo>
                    <a:pt x="567232" y="379996"/>
                  </a:lnTo>
                  <a:lnTo>
                    <a:pt x="567982" y="377456"/>
                  </a:lnTo>
                  <a:lnTo>
                    <a:pt x="567321" y="377456"/>
                  </a:lnTo>
                  <a:lnTo>
                    <a:pt x="566331" y="379996"/>
                  </a:lnTo>
                  <a:lnTo>
                    <a:pt x="566178" y="379996"/>
                  </a:lnTo>
                  <a:lnTo>
                    <a:pt x="566051" y="381266"/>
                  </a:lnTo>
                  <a:lnTo>
                    <a:pt x="565226" y="381266"/>
                  </a:lnTo>
                  <a:lnTo>
                    <a:pt x="564883" y="379996"/>
                  </a:lnTo>
                  <a:lnTo>
                    <a:pt x="564502" y="379996"/>
                  </a:lnTo>
                  <a:lnTo>
                    <a:pt x="564578" y="381266"/>
                  </a:lnTo>
                  <a:lnTo>
                    <a:pt x="564654" y="382536"/>
                  </a:lnTo>
                  <a:lnTo>
                    <a:pt x="564184" y="382536"/>
                  </a:lnTo>
                  <a:lnTo>
                    <a:pt x="562724" y="385076"/>
                  </a:lnTo>
                  <a:lnTo>
                    <a:pt x="563067" y="382536"/>
                  </a:lnTo>
                  <a:lnTo>
                    <a:pt x="561695" y="387616"/>
                  </a:lnTo>
                  <a:lnTo>
                    <a:pt x="560870" y="386778"/>
                  </a:lnTo>
                  <a:lnTo>
                    <a:pt x="560171" y="388886"/>
                  </a:lnTo>
                  <a:lnTo>
                    <a:pt x="560692" y="393966"/>
                  </a:lnTo>
                  <a:lnTo>
                    <a:pt x="558571" y="392696"/>
                  </a:lnTo>
                  <a:lnTo>
                    <a:pt x="558457" y="393966"/>
                  </a:lnTo>
                  <a:lnTo>
                    <a:pt x="558355" y="395236"/>
                  </a:lnTo>
                  <a:lnTo>
                    <a:pt x="558253" y="396506"/>
                  </a:lnTo>
                  <a:lnTo>
                    <a:pt x="557491" y="397776"/>
                  </a:lnTo>
                  <a:lnTo>
                    <a:pt x="556818" y="401586"/>
                  </a:lnTo>
                  <a:lnTo>
                    <a:pt x="556780" y="400316"/>
                  </a:lnTo>
                  <a:lnTo>
                    <a:pt x="556691" y="397776"/>
                  </a:lnTo>
                  <a:lnTo>
                    <a:pt x="554748" y="403758"/>
                  </a:lnTo>
                  <a:lnTo>
                    <a:pt x="554799" y="404126"/>
                  </a:lnTo>
                  <a:lnTo>
                    <a:pt x="554520" y="405396"/>
                  </a:lnTo>
                  <a:lnTo>
                    <a:pt x="553529" y="406666"/>
                  </a:lnTo>
                  <a:lnTo>
                    <a:pt x="552538" y="405396"/>
                  </a:lnTo>
                  <a:lnTo>
                    <a:pt x="552526" y="406666"/>
                  </a:lnTo>
                  <a:lnTo>
                    <a:pt x="552284" y="405396"/>
                  </a:lnTo>
                  <a:lnTo>
                    <a:pt x="552386" y="406666"/>
                  </a:lnTo>
                  <a:lnTo>
                    <a:pt x="552475" y="407936"/>
                  </a:lnTo>
                  <a:lnTo>
                    <a:pt x="551268" y="409206"/>
                  </a:lnTo>
                  <a:lnTo>
                    <a:pt x="551116" y="407936"/>
                  </a:lnTo>
                  <a:lnTo>
                    <a:pt x="550379" y="409206"/>
                  </a:lnTo>
                  <a:lnTo>
                    <a:pt x="551370" y="410476"/>
                  </a:lnTo>
                  <a:lnTo>
                    <a:pt x="551002" y="410921"/>
                  </a:lnTo>
                  <a:lnTo>
                    <a:pt x="550875" y="411746"/>
                  </a:lnTo>
                  <a:lnTo>
                    <a:pt x="550570" y="413016"/>
                  </a:lnTo>
                  <a:lnTo>
                    <a:pt x="550329" y="413016"/>
                  </a:lnTo>
                  <a:lnTo>
                    <a:pt x="550037" y="414286"/>
                  </a:lnTo>
                  <a:lnTo>
                    <a:pt x="550011" y="414058"/>
                  </a:lnTo>
                  <a:lnTo>
                    <a:pt x="549859" y="413016"/>
                  </a:lnTo>
                  <a:lnTo>
                    <a:pt x="549351" y="416826"/>
                  </a:lnTo>
                  <a:lnTo>
                    <a:pt x="548792" y="415556"/>
                  </a:lnTo>
                  <a:lnTo>
                    <a:pt x="548322" y="416826"/>
                  </a:lnTo>
                  <a:lnTo>
                    <a:pt x="548030" y="418096"/>
                  </a:lnTo>
                  <a:lnTo>
                    <a:pt x="547890" y="419366"/>
                  </a:lnTo>
                  <a:lnTo>
                    <a:pt x="548767" y="419366"/>
                  </a:lnTo>
                  <a:lnTo>
                    <a:pt x="548678" y="420636"/>
                  </a:lnTo>
                  <a:lnTo>
                    <a:pt x="548601" y="421906"/>
                  </a:lnTo>
                  <a:lnTo>
                    <a:pt x="547598" y="419366"/>
                  </a:lnTo>
                  <a:lnTo>
                    <a:pt x="546862" y="421906"/>
                  </a:lnTo>
                  <a:lnTo>
                    <a:pt x="547776" y="421906"/>
                  </a:lnTo>
                  <a:lnTo>
                    <a:pt x="545338" y="424446"/>
                  </a:lnTo>
                  <a:lnTo>
                    <a:pt x="546976" y="428256"/>
                  </a:lnTo>
                  <a:lnTo>
                    <a:pt x="545312" y="430796"/>
                  </a:lnTo>
                  <a:lnTo>
                    <a:pt x="545414" y="429526"/>
                  </a:lnTo>
                  <a:lnTo>
                    <a:pt x="545515" y="428256"/>
                  </a:lnTo>
                  <a:lnTo>
                    <a:pt x="544385" y="429526"/>
                  </a:lnTo>
                  <a:lnTo>
                    <a:pt x="544626" y="429526"/>
                  </a:lnTo>
                  <a:lnTo>
                    <a:pt x="544334" y="432066"/>
                  </a:lnTo>
                  <a:lnTo>
                    <a:pt x="543090" y="435876"/>
                  </a:lnTo>
                  <a:lnTo>
                    <a:pt x="543534" y="438416"/>
                  </a:lnTo>
                  <a:lnTo>
                    <a:pt x="541616" y="438416"/>
                  </a:lnTo>
                  <a:lnTo>
                    <a:pt x="540499" y="440956"/>
                  </a:lnTo>
                  <a:lnTo>
                    <a:pt x="540372" y="442226"/>
                  </a:lnTo>
                  <a:lnTo>
                    <a:pt x="540258" y="443496"/>
                  </a:lnTo>
                  <a:lnTo>
                    <a:pt x="540867" y="443496"/>
                  </a:lnTo>
                  <a:lnTo>
                    <a:pt x="539991" y="446036"/>
                  </a:lnTo>
                  <a:lnTo>
                    <a:pt x="540029" y="449846"/>
                  </a:lnTo>
                  <a:lnTo>
                    <a:pt x="539064" y="448576"/>
                  </a:lnTo>
                  <a:lnTo>
                    <a:pt x="539724" y="449846"/>
                  </a:lnTo>
                  <a:lnTo>
                    <a:pt x="538581" y="451116"/>
                  </a:lnTo>
                  <a:lnTo>
                    <a:pt x="539000" y="452386"/>
                  </a:lnTo>
                  <a:lnTo>
                    <a:pt x="539496" y="452386"/>
                  </a:lnTo>
                  <a:lnTo>
                    <a:pt x="536854" y="454926"/>
                  </a:lnTo>
                  <a:lnTo>
                    <a:pt x="539457" y="457466"/>
                  </a:lnTo>
                  <a:lnTo>
                    <a:pt x="537121" y="460006"/>
                  </a:lnTo>
                  <a:lnTo>
                    <a:pt x="537095" y="461276"/>
                  </a:lnTo>
                  <a:lnTo>
                    <a:pt x="536016" y="461276"/>
                  </a:lnTo>
                  <a:lnTo>
                    <a:pt x="534822" y="467436"/>
                  </a:lnTo>
                  <a:lnTo>
                    <a:pt x="535673" y="466356"/>
                  </a:lnTo>
                  <a:lnTo>
                    <a:pt x="535559" y="467436"/>
                  </a:lnTo>
                  <a:lnTo>
                    <a:pt x="535432" y="467436"/>
                  </a:lnTo>
                  <a:lnTo>
                    <a:pt x="536257" y="468896"/>
                  </a:lnTo>
                  <a:lnTo>
                    <a:pt x="535444" y="470166"/>
                  </a:lnTo>
                  <a:lnTo>
                    <a:pt x="534936" y="468058"/>
                  </a:lnTo>
                  <a:lnTo>
                    <a:pt x="534822" y="467436"/>
                  </a:lnTo>
                  <a:lnTo>
                    <a:pt x="534911" y="470166"/>
                  </a:lnTo>
                  <a:lnTo>
                    <a:pt x="535025" y="471246"/>
                  </a:lnTo>
                  <a:lnTo>
                    <a:pt x="535038" y="471436"/>
                  </a:lnTo>
                  <a:lnTo>
                    <a:pt x="533933" y="471436"/>
                  </a:lnTo>
                  <a:lnTo>
                    <a:pt x="533806" y="470166"/>
                  </a:lnTo>
                  <a:lnTo>
                    <a:pt x="533692" y="471436"/>
                  </a:lnTo>
                  <a:lnTo>
                    <a:pt x="533577" y="472706"/>
                  </a:lnTo>
                  <a:lnTo>
                    <a:pt x="534504" y="472706"/>
                  </a:lnTo>
                  <a:lnTo>
                    <a:pt x="534543" y="475195"/>
                  </a:lnTo>
                  <a:lnTo>
                    <a:pt x="534365" y="476516"/>
                  </a:lnTo>
                  <a:lnTo>
                    <a:pt x="533704" y="477710"/>
                  </a:lnTo>
                  <a:lnTo>
                    <a:pt x="533717" y="479056"/>
                  </a:lnTo>
                  <a:lnTo>
                    <a:pt x="532739" y="481596"/>
                  </a:lnTo>
                  <a:lnTo>
                    <a:pt x="533006" y="482866"/>
                  </a:lnTo>
                  <a:lnTo>
                    <a:pt x="531825" y="482866"/>
                  </a:lnTo>
                  <a:lnTo>
                    <a:pt x="531914" y="484136"/>
                  </a:lnTo>
                  <a:lnTo>
                    <a:pt x="532003" y="485406"/>
                  </a:lnTo>
                  <a:lnTo>
                    <a:pt x="532079" y="486676"/>
                  </a:lnTo>
                  <a:lnTo>
                    <a:pt x="531406" y="484136"/>
                  </a:lnTo>
                  <a:lnTo>
                    <a:pt x="531495" y="485406"/>
                  </a:lnTo>
                  <a:lnTo>
                    <a:pt x="531571" y="486676"/>
                  </a:lnTo>
                  <a:lnTo>
                    <a:pt x="531647" y="487946"/>
                  </a:lnTo>
                  <a:lnTo>
                    <a:pt x="531139" y="487946"/>
                  </a:lnTo>
                  <a:lnTo>
                    <a:pt x="531571" y="489216"/>
                  </a:lnTo>
                  <a:lnTo>
                    <a:pt x="530987" y="490321"/>
                  </a:lnTo>
                  <a:lnTo>
                    <a:pt x="530948" y="493026"/>
                  </a:lnTo>
                  <a:lnTo>
                    <a:pt x="530644" y="494296"/>
                  </a:lnTo>
                  <a:lnTo>
                    <a:pt x="529971" y="494296"/>
                  </a:lnTo>
                  <a:lnTo>
                    <a:pt x="529882" y="498106"/>
                  </a:lnTo>
                  <a:lnTo>
                    <a:pt x="528116" y="498106"/>
                  </a:lnTo>
                  <a:lnTo>
                    <a:pt x="528713" y="501916"/>
                  </a:lnTo>
                  <a:lnTo>
                    <a:pt x="528548" y="501916"/>
                  </a:lnTo>
                  <a:lnTo>
                    <a:pt x="529043" y="504456"/>
                  </a:lnTo>
                  <a:lnTo>
                    <a:pt x="526605" y="503186"/>
                  </a:lnTo>
                  <a:lnTo>
                    <a:pt x="527723" y="506996"/>
                  </a:lnTo>
                  <a:lnTo>
                    <a:pt x="526923" y="506996"/>
                  </a:lnTo>
                  <a:lnTo>
                    <a:pt x="527253" y="508266"/>
                  </a:lnTo>
                  <a:lnTo>
                    <a:pt x="526249" y="508266"/>
                  </a:lnTo>
                  <a:lnTo>
                    <a:pt x="527634" y="509536"/>
                  </a:lnTo>
                  <a:lnTo>
                    <a:pt x="526478" y="510806"/>
                  </a:lnTo>
                  <a:lnTo>
                    <a:pt x="526910" y="510806"/>
                  </a:lnTo>
                  <a:lnTo>
                    <a:pt x="524764" y="512076"/>
                  </a:lnTo>
                  <a:lnTo>
                    <a:pt x="526008" y="514616"/>
                  </a:lnTo>
                  <a:lnTo>
                    <a:pt x="524306" y="517156"/>
                  </a:lnTo>
                  <a:lnTo>
                    <a:pt x="525653" y="517156"/>
                  </a:lnTo>
                  <a:lnTo>
                    <a:pt x="526707" y="519696"/>
                  </a:lnTo>
                  <a:lnTo>
                    <a:pt x="525995" y="523506"/>
                  </a:lnTo>
                  <a:lnTo>
                    <a:pt x="525119" y="526046"/>
                  </a:lnTo>
                  <a:lnTo>
                    <a:pt x="524027" y="529856"/>
                  </a:lnTo>
                  <a:lnTo>
                    <a:pt x="523532" y="533666"/>
                  </a:lnTo>
                  <a:lnTo>
                    <a:pt x="523633" y="536206"/>
                  </a:lnTo>
                  <a:lnTo>
                    <a:pt x="522617" y="536206"/>
                  </a:lnTo>
                  <a:lnTo>
                    <a:pt x="523608" y="538746"/>
                  </a:lnTo>
                  <a:lnTo>
                    <a:pt x="522706" y="541172"/>
                  </a:lnTo>
                  <a:lnTo>
                    <a:pt x="523659" y="540016"/>
                  </a:lnTo>
                  <a:lnTo>
                    <a:pt x="523671" y="543775"/>
                  </a:lnTo>
                  <a:lnTo>
                    <a:pt x="523024" y="544830"/>
                  </a:lnTo>
                  <a:lnTo>
                    <a:pt x="522986" y="548906"/>
                  </a:lnTo>
                  <a:lnTo>
                    <a:pt x="522427" y="552716"/>
                  </a:lnTo>
                  <a:lnTo>
                    <a:pt x="522732" y="552716"/>
                  </a:lnTo>
                  <a:lnTo>
                    <a:pt x="522744" y="557796"/>
                  </a:lnTo>
                  <a:lnTo>
                    <a:pt x="522414" y="560336"/>
                  </a:lnTo>
                  <a:lnTo>
                    <a:pt x="521335" y="560336"/>
                  </a:lnTo>
                  <a:lnTo>
                    <a:pt x="521766" y="561606"/>
                  </a:lnTo>
                  <a:lnTo>
                    <a:pt x="520941" y="560336"/>
                  </a:lnTo>
                  <a:lnTo>
                    <a:pt x="520649" y="562876"/>
                  </a:lnTo>
                  <a:lnTo>
                    <a:pt x="521246" y="566686"/>
                  </a:lnTo>
                  <a:lnTo>
                    <a:pt x="521220" y="567956"/>
                  </a:lnTo>
                  <a:lnTo>
                    <a:pt x="519582" y="569226"/>
                  </a:lnTo>
                  <a:lnTo>
                    <a:pt x="521627" y="573036"/>
                  </a:lnTo>
                  <a:lnTo>
                    <a:pt x="520674" y="574306"/>
                  </a:lnTo>
                  <a:lnTo>
                    <a:pt x="520319" y="574306"/>
                  </a:lnTo>
                  <a:lnTo>
                    <a:pt x="520192" y="573468"/>
                  </a:lnTo>
                  <a:lnTo>
                    <a:pt x="520026" y="574306"/>
                  </a:lnTo>
                  <a:lnTo>
                    <a:pt x="520242" y="575576"/>
                  </a:lnTo>
                  <a:lnTo>
                    <a:pt x="520928" y="576846"/>
                  </a:lnTo>
                  <a:lnTo>
                    <a:pt x="520306" y="576846"/>
                  </a:lnTo>
                  <a:lnTo>
                    <a:pt x="520915" y="581926"/>
                  </a:lnTo>
                  <a:lnTo>
                    <a:pt x="519303" y="583196"/>
                  </a:lnTo>
                  <a:lnTo>
                    <a:pt x="520344" y="586524"/>
                  </a:lnTo>
                  <a:lnTo>
                    <a:pt x="520534" y="585736"/>
                  </a:lnTo>
                  <a:lnTo>
                    <a:pt x="520573" y="587413"/>
                  </a:lnTo>
                  <a:lnTo>
                    <a:pt x="520788" y="587933"/>
                  </a:lnTo>
                  <a:lnTo>
                    <a:pt x="520890" y="588276"/>
                  </a:lnTo>
                  <a:lnTo>
                    <a:pt x="520585" y="587933"/>
                  </a:lnTo>
                  <a:lnTo>
                    <a:pt x="520598" y="588276"/>
                  </a:lnTo>
                  <a:lnTo>
                    <a:pt x="519899" y="589546"/>
                  </a:lnTo>
                  <a:lnTo>
                    <a:pt x="520801" y="590816"/>
                  </a:lnTo>
                  <a:lnTo>
                    <a:pt x="519671" y="590816"/>
                  </a:lnTo>
                  <a:lnTo>
                    <a:pt x="519671" y="592086"/>
                  </a:lnTo>
                  <a:lnTo>
                    <a:pt x="518718" y="590816"/>
                  </a:lnTo>
                  <a:lnTo>
                    <a:pt x="518795" y="592086"/>
                  </a:lnTo>
                  <a:lnTo>
                    <a:pt x="518858" y="593356"/>
                  </a:lnTo>
                  <a:lnTo>
                    <a:pt x="519823" y="594626"/>
                  </a:lnTo>
                  <a:lnTo>
                    <a:pt x="520585" y="594626"/>
                  </a:lnTo>
                  <a:lnTo>
                    <a:pt x="519963" y="595896"/>
                  </a:lnTo>
                  <a:lnTo>
                    <a:pt x="520344" y="598436"/>
                  </a:lnTo>
                  <a:lnTo>
                    <a:pt x="519176" y="598436"/>
                  </a:lnTo>
                  <a:lnTo>
                    <a:pt x="519252" y="599706"/>
                  </a:lnTo>
                  <a:lnTo>
                    <a:pt x="519353" y="601205"/>
                  </a:lnTo>
                  <a:lnTo>
                    <a:pt x="519417" y="602246"/>
                  </a:lnTo>
                  <a:lnTo>
                    <a:pt x="516115" y="604786"/>
                  </a:lnTo>
                  <a:lnTo>
                    <a:pt x="517715" y="608596"/>
                  </a:lnTo>
                  <a:lnTo>
                    <a:pt x="517347" y="608596"/>
                  </a:lnTo>
                  <a:lnTo>
                    <a:pt x="517271" y="609866"/>
                  </a:lnTo>
                  <a:lnTo>
                    <a:pt x="517182" y="611136"/>
                  </a:lnTo>
                  <a:lnTo>
                    <a:pt x="516445" y="609866"/>
                  </a:lnTo>
                  <a:lnTo>
                    <a:pt x="517448" y="614946"/>
                  </a:lnTo>
                  <a:lnTo>
                    <a:pt x="516940" y="614946"/>
                  </a:lnTo>
                  <a:lnTo>
                    <a:pt x="516610" y="617486"/>
                  </a:lnTo>
                  <a:lnTo>
                    <a:pt x="516737" y="621296"/>
                  </a:lnTo>
                  <a:lnTo>
                    <a:pt x="516763" y="625106"/>
                  </a:lnTo>
                  <a:lnTo>
                    <a:pt x="516534" y="625106"/>
                  </a:lnTo>
                  <a:lnTo>
                    <a:pt x="517194" y="628916"/>
                  </a:lnTo>
                  <a:lnTo>
                    <a:pt x="515899" y="628916"/>
                  </a:lnTo>
                  <a:lnTo>
                    <a:pt x="516369" y="631456"/>
                  </a:lnTo>
                  <a:lnTo>
                    <a:pt x="516191" y="631456"/>
                  </a:lnTo>
                  <a:lnTo>
                    <a:pt x="516102" y="633996"/>
                  </a:lnTo>
                  <a:lnTo>
                    <a:pt x="515607" y="633996"/>
                  </a:lnTo>
                  <a:lnTo>
                    <a:pt x="516661" y="635266"/>
                  </a:lnTo>
                  <a:lnTo>
                    <a:pt x="514921" y="637730"/>
                  </a:lnTo>
                  <a:lnTo>
                    <a:pt x="515404" y="639076"/>
                  </a:lnTo>
                  <a:lnTo>
                    <a:pt x="515937" y="641616"/>
                  </a:lnTo>
                  <a:lnTo>
                    <a:pt x="516559" y="641616"/>
                  </a:lnTo>
                  <a:lnTo>
                    <a:pt x="516509" y="644156"/>
                  </a:lnTo>
                  <a:lnTo>
                    <a:pt x="515861" y="642886"/>
                  </a:lnTo>
                  <a:lnTo>
                    <a:pt x="515366" y="644156"/>
                  </a:lnTo>
                  <a:lnTo>
                    <a:pt x="515302" y="645426"/>
                  </a:lnTo>
                  <a:lnTo>
                    <a:pt x="515239" y="646696"/>
                  </a:lnTo>
                  <a:lnTo>
                    <a:pt x="516115" y="646696"/>
                  </a:lnTo>
                  <a:lnTo>
                    <a:pt x="515543" y="649236"/>
                  </a:lnTo>
                  <a:lnTo>
                    <a:pt x="515023" y="649236"/>
                  </a:lnTo>
                  <a:lnTo>
                    <a:pt x="515073" y="650506"/>
                  </a:lnTo>
                  <a:lnTo>
                    <a:pt x="515315" y="651395"/>
                  </a:lnTo>
                  <a:lnTo>
                    <a:pt x="515188" y="653046"/>
                  </a:lnTo>
                  <a:lnTo>
                    <a:pt x="516166" y="655586"/>
                  </a:lnTo>
                  <a:lnTo>
                    <a:pt x="513537" y="656856"/>
                  </a:lnTo>
                  <a:lnTo>
                    <a:pt x="515708" y="659396"/>
                  </a:lnTo>
                  <a:lnTo>
                    <a:pt x="515251" y="660666"/>
                  </a:lnTo>
                  <a:lnTo>
                    <a:pt x="515480" y="663206"/>
                  </a:lnTo>
                  <a:lnTo>
                    <a:pt x="514451" y="663206"/>
                  </a:lnTo>
                  <a:lnTo>
                    <a:pt x="514959" y="665746"/>
                  </a:lnTo>
                  <a:lnTo>
                    <a:pt x="515035" y="667004"/>
                  </a:lnTo>
                  <a:lnTo>
                    <a:pt x="515099" y="668286"/>
                  </a:lnTo>
                  <a:lnTo>
                    <a:pt x="515175" y="669556"/>
                  </a:lnTo>
                  <a:lnTo>
                    <a:pt x="515404" y="673519"/>
                  </a:lnTo>
                  <a:lnTo>
                    <a:pt x="514400" y="675906"/>
                  </a:lnTo>
                  <a:lnTo>
                    <a:pt x="515315" y="675906"/>
                  </a:lnTo>
                  <a:lnTo>
                    <a:pt x="515239" y="680986"/>
                  </a:lnTo>
                  <a:lnTo>
                    <a:pt x="512699" y="687336"/>
                  </a:lnTo>
                  <a:lnTo>
                    <a:pt x="512711" y="693686"/>
                  </a:lnTo>
                  <a:lnTo>
                    <a:pt x="511797" y="693686"/>
                  </a:lnTo>
                  <a:lnTo>
                    <a:pt x="512737" y="694956"/>
                  </a:lnTo>
                  <a:lnTo>
                    <a:pt x="511975" y="700036"/>
                  </a:lnTo>
                  <a:lnTo>
                    <a:pt x="511175" y="708926"/>
                  </a:lnTo>
                  <a:lnTo>
                    <a:pt x="510743" y="714006"/>
                  </a:lnTo>
                  <a:lnTo>
                    <a:pt x="511492" y="715276"/>
                  </a:lnTo>
                  <a:lnTo>
                    <a:pt x="511733" y="717816"/>
                  </a:lnTo>
                  <a:lnTo>
                    <a:pt x="511390" y="720356"/>
                  </a:lnTo>
                  <a:lnTo>
                    <a:pt x="511657" y="724166"/>
                  </a:lnTo>
                  <a:lnTo>
                    <a:pt x="511657" y="726706"/>
                  </a:lnTo>
                  <a:lnTo>
                    <a:pt x="511505" y="729246"/>
                  </a:lnTo>
                  <a:lnTo>
                    <a:pt x="510667" y="734326"/>
                  </a:lnTo>
                  <a:lnTo>
                    <a:pt x="509803" y="734326"/>
                  </a:lnTo>
                  <a:lnTo>
                    <a:pt x="510692" y="735596"/>
                  </a:lnTo>
                  <a:lnTo>
                    <a:pt x="509587" y="736866"/>
                  </a:lnTo>
                  <a:lnTo>
                    <a:pt x="510260" y="736866"/>
                  </a:lnTo>
                  <a:lnTo>
                    <a:pt x="535863" y="736866"/>
                  </a:lnTo>
                  <a:lnTo>
                    <a:pt x="536638" y="733056"/>
                  </a:lnTo>
                  <a:lnTo>
                    <a:pt x="536829" y="729246"/>
                  </a:lnTo>
                  <a:lnTo>
                    <a:pt x="537603" y="729246"/>
                  </a:lnTo>
                  <a:lnTo>
                    <a:pt x="536409" y="726706"/>
                  </a:lnTo>
                  <a:lnTo>
                    <a:pt x="538721" y="726706"/>
                  </a:lnTo>
                  <a:lnTo>
                    <a:pt x="538734" y="715276"/>
                  </a:lnTo>
                  <a:lnTo>
                    <a:pt x="538848" y="697496"/>
                  </a:lnTo>
                  <a:lnTo>
                    <a:pt x="539292" y="692416"/>
                  </a:lnTo>
                  <a:lnTo>
                    <a:pt x="538022" y="691146"/>
                  </a:lnTo>
                  <a:lnTo>
                    <a:pt x="538149" y="687336"/>
                  </a:lnTo>
                  <a:lnTo>
                    <a:pt x="537984" y="684796"/>
                  </a:lnTo>
                  <a:lnTo>
                    <a:pt x="539826" y="684796"/>
                  </a:lnTo>
                  <a:lnTo>
                    <a:pt x="539356" y="682256"/>
                  </a:lnTo>
                  <a:lnTo>
                    <a:pt x="539711" y="681482"/>
                  </a:lnTo>
                  <a:lnTo>
                    <a:pt x="539280" y="680986"/>
                  </a:lnTo>
                  <a:lnTo>
                    <a:pt x="539940" y="680986"/>
                  </a:lnTo>
                  <a:lnTo>
                    <a:pt x="539978" y="674636"/>
                  </a:lnTo>
                  <a:lnTo>
                    <a:pt x="541121" y="678446"/>
                  </a:lnTo>
                  <a:lnTo>
                    <a:pt x="541235" y="675906"/>
                  </a:lnTo>
                  <a:lnTo>
                    <a:pt x="541299" y="674636"/>
                  </a:lnTo>
                  <a:lnTo>
                    <a:pt x="541362" y="673366"/>
                  </a:lnTo>
                  <a:lnTo>
                    <a:pt x="541604" y="668286"/>
                  </a:lnTo>
                  <a:lnTo>
                    <a:pt x="541616" y="667004"/>
                  </a:lnTo>
                  <a:lnTo>
                    <a:pt x="540067" y="668286"/>
                  </a:lnTo>
                  <a:lnTo>
                    <a:pt x="540613" y="665746"/>
                  </a:lnTo>
                  <a:lnTo>
                    <a:pt x="541172" y="665746"/>
                  </a:lnTo>
                  <a:lnTo>
                    <a:pt x="540956" y="667004"/>
                  </a:lnTo>
                  <a:lnTo>
                    <a:pt x="541616" y="667004"/>
                  </a:lnTo>
                  <a:lnTo>
                    <a:pt x="541705" y="666559"/>
                  </a:lnTo>
                  <a:lnTo>
                    <a:pt x="541883" y="665746"/>
                  </a:lnTo>
                  <a:lnTo>
                    <a:pt x="543267" y="659396"/>
                  </a:lnTo>
                  <a:lnTo>
                    <a:pt x="538365" y="658126"/>
                  </a:lnTo>
                  <a:lnTo>
                    <a:pt x="539445" y="651776"/>
                  </a:lnTo>
                  <a:lnTo>
                    <a:pt x="539216" y="651776"/>
                  </a:lnTo>
                  <a:lnTo>
                    <a:pt x="539242" y="651395"/>
                  </a:lnTo>
                  <a:lnTo>
                    <a:pt x="538899" y="651776"/>
                  </a:lnTo>
                  <a:lnTo>
                    <a:pt x="537349" y="651776"/>
                  </a:lnTo>
                  <a:lnTo>
                    <a:pt x="537476" y="651395"/>
                  </a:lnTo>
                  <a:lnTo>
                    <a:pt x="538035" y="649605"/>
                  </a:lnTo>
                  <a:lnTo>
                    <a:pt x="539305" y="650176"/>
                  </a:lnTo>
                  <a:lnTo>
                    <a:pt x="539356" y="649236"/>
                  </a:lnTo>
                  <a:lnTo>
                    <a:pt x="538149" y="649236"/>
                  </a:lnTo>
                  <a:lnTo>
                    <a:pt x="537222" y="649236"/>
                  </a:lnTo>
                  <a:lnTo>
                    <a:pt x="536968" y="649236"/>
                  </a:lnTo>
                  <a:lnTo>
                    <a:pt x="537578" y="647966"/>
                  </a:lnTo>
                  <a:lnTo>
                    <a:pt x="536727" y="647966"/>
                  </a:lnTo>
                  <a:lnTo>
                    <a:pt x="536689" y="645426"/>
                  </a:lnTo>
                  <a:lnTo>
                    <a:pt x="537743" y="644156"/>
                  </a:lnTo>
                  <a:lnTo>
                    <a:pt x="537171" y="640346"/>
                  </a:lnTo>
                  <a:lnTo>
                    <a:pt x="538441" y="639076"/>
                  </a:lnTo>
                  <a:lnTo>
                    <a:pt x="537895" y="637730"/>
                  </a:lnTo>
                  <a:lnTo>
                    <a:pt x="536498" y="636536"/>
                  </a:lnTo>
                  <a:lnTo>
                    <a:pt x="536524" y="633996"/>
                  </a:lnTo>
                  <a:lnTo>
                    <a:pt x="537794" y="632726"/>
                  </a:lnTo>
                  <a:lnTo>
                    <a:pt x="537667" y="633996"/>
                  </a:lnTo>
                  <a:lnTo>
                    <a:pt x="538200" y="632726"/>
                  </a:lnTo>
                  <a:lnTo>
                    <a:pt x="537311" y="631456"/>
                  </a:lnTo>
                  <a:lnTo>
                    <a:pt x="537514" y="630186"/>
                  </a:lnTo>
                  <a:lnTo>
                    <a:pt x="538175" y="630186"/>
                  </a:lnTo>
                  <a:lnTo>
                    <a:pt x="538276" y="628916"/>
                  </a:lnTo>
                  <a:lnTo>
                    <a:pt x="538492" y="627545"/>
                  </a:lnTo>
                  <a:lnTo>
                    <a:pt x="536994" y="628916"/>
                  </a:lnTo>
                  <a:lnTo>
                    <a:pt x="537667" y="626376"/>
                  </a:lnTo>
                  <a:lnTo>
                    <a:pt x="538391" y="627545"/>
                  </a:lnTo>
                  <a:lnTo>
                    <a:pt x="538340" y="626376"/>
                  </a:lnTo>
                  <a:lnTo>
                    <a:pt x="538314" y="623836"/>
                  </a:lnTo>
                  <a:lnTo>
                    <a:pt x="538556" y="622566"/>
                  </a:lnTo>
                  <a:lnTo>
                    <a:pt x="539000" y="622566"/>
                  </a:lnTo>
                  <a:lnTo>
                    <a:pt x="538822" y="623836"/>
                  </a:lnTo>
                  <a:lnTo>
                    <a:pt x="540207" y="622566"/>
                  </a:lnTo>
                  <a:lnTo>
                    <a:pt x="538327" y="621296"/>
                  </a:lnTo>
                  <a:lnTo>
                    <a:pt x="538099" y="621296"/>
                  </a:lnTo>
                  <a:lnTo>
                    <a:pt x="537857" y="622566"/>
                  </a:lnTo>
                  <a:lnTo>
                    <a:pt x="537006" y="621296"/>
                  </a:lnTo>
                  <a:lnTo>
                    <a:pt x="537210" y="620026"/>
                  </a:lnTo>
                  <a:lnTo>
                    <a:pt x="535876" y="618756"/>
                  </a:lnTo>
                  <a:lnTo>
                    <a:pt x="536968" y="617486"/>
                  </a:lnTo>
                  <a:lnTo>
                    <a:pt x="537794" y="620026"/>
                  </a:lnTo>
                  <a:lnTo>
                    <a:pt x="537184" y="616216"/>
                  </a:lnTo>
                  <a:lnTo>
                    <a:pt x="536714" y="617486"/>
                  </a:lnTo>
                  <a:lnTo>
                    <a:pt x="537184" y="614946"/>
                  </a:lnTo>
                  <a:lnTo>
                    <a:pt x="537654" y="614946"/>
                  </a:lnTo>
                  <a:lnTo>
                    <a:pt x="536575" y="613676"/>
                  </a:lnTo>
                  <a:lnTo>
                    <a:pt x="537337" y="611136"/>
                  </a:lnTo>
                  <a:lnTo>
                    <a:pt x="537718" y="609866"/>
                  </a:lnTo>
                  <a:lnTo>
                    <a:pt x="537819" y="608596"/>
                  </a:lnTo>
                  <a:lnTo>
                    <a:pt x="537908" y="607326"/>
                  </a:lnTo>
                  <a:lnTo>
                    <a:pt x="537210" y="606145"/>
                  </a:lnTo>
                  <a:lnTo>
                    <a:pt x="537273" y="605955"/>
                  </a:lnTo>
                  <a:lnTo>
                    <a:pt x="537197" y="606120"/>
                  </a:lnTo>
                  <a:lnTo>
                    <a:pt x="536600" y="607326"/>
                  </a:lnTo>
                  <a:lnTo>
                    <a:pt x="535482" y="607326"/>
                  </a:lnTo>
                  <a:lnTo>
                    <a:pt x="537044" y="604786"/>
                  </a:lnTo>
                  <a:lnTo>
                    <a:pt x="533882" y="603516"/>
                  </a:lnTo>
                  <a:lnTo>
                    <a:pt x="534898" y="599706"/>
                  </a:lnTo>
                  <a:lnTo>
                    <a:pt x="535673" y="599706"/>
                  </a:lnTo>
                  <a:lnTo>
                    <a:pt x="535292" y="598436"/>
                  </a:lnTo>
                  <a:lnTo>
                    <a:pt x="536549" y="598436"/>
                  </a:lnTo>
                  <a:lnTo>
                    <a:pt x="536321" y="597166"/>
                  </a:lnTo>
                  <a:lnTo>
                    <a:pt x="536092" y="595896"/>
                  </a:lnTo>
                  <a:lnTo>
                    <a:pt x="535063" y="597166"/>
                  </a:lnTo>
                  <a:lnTo>
                    <a:pt x="535647" y="594626"/>
                  </a:lnTo>
                  <a:lnTo>
                    <a:pt x="535901" y="595604"/>
                  </a:lnTo>
                  <a:lnTo>
                    <a:pt x="536486" y="593356"/>
                  </a:lnTo>
                  <a:lnTo>
                    <a:pt x="536143" y="592086"/>
                  </a:lnTo>
                  <a:lnTo>
                    <a:pt x="535800" y="590816"/>
                  </a:lnTo>
                  <a:lnTo>
                    <a:pt x="537540" y="589546"/>
                  </a:lnTo>
                  <a:lnTo>
                    <a:pt x="537908" y="590816"/>
                  </a:lnTo>
                  <a:lnTo>
                    <a:pt x="538645" y="592086"/>
                  </a:lnTo>
                  <a:lnTo>
                    <a:pt x="537718" y="589546"/>
                  </a:lnTo>
                  <a:lnTo>
                    <a:pt x="538302" y="589546"/>
                  </a:lnTo>
                  <a:lnTo>
                    <a:pt x="538467" y="588276"/>
                  </a:lnTo>
                  <a:lnTo>
                    <a:pt x="538518" y="587933"/>
                  </a:lnTo>
                  <a:lnTo>
                    <a:pt x="538594" y="585749"/>
                  </a:lnTo>
                  <a:lnTo>
                    <a:pt x="538822" y="585965"/>
                  </a:lnTo>
                  <a:lnTo>
                    <a:pt x="539851" y="587006"/>
                  </a:lnTo>
                  <a:lnTo>
                    <a:pt x="539800" y="585736"/>
                  </a:lnTo>
                  <a:lnTo>
                    <a:pt x="539699" y="583196"/>
                  </a:lnTo>
                  <a:lnTo>
                    <a:pt x="539648" y="581926"/>
                  </a:lnTo>
                  <a:lnTo>
                    <a:pt x="539064" y="579386"/>
                  </a:lnTo>
                  <a:lnTo>
                    <a:pt x="539305" y="583196"/>
                  </a:lnTo>
                  <a:lnTo>
                    <a:pt x="538645" y="581926"/>
                  </a:lnTo>
                  <a:lnTo>
                    <a:pt x="538911" y="579386"/>
                  </a:lnTo>
                  <a:lnTo>
                    <a:pt x="539064" y="579386"/>
                  </a:lnTo>
                  <a:lnTo>
                    <a:pt x="539877" y="579386"/>
                  </a:lnTo>
                  <a:lnTo>
                    <a:pt x="539546" y="576846"/>
                  </a:lnTo>
                  <a:lnTo>
                    <a:pt x="539991" y="575576"/>
                  </a:lnTo>
                  <a:lnTo>
                    <a:pt x="540613" y="574306"/>
                  </a:lnTo>
                  <a:lnTo>
                    <a:pt x="540880" y="574306"/>
                  </a:lnTo>
                  <a:lnTo>
                    <a:pt x="539775" y="573036"/>
                  </a:lnTo>
                  <a:lnTo>
                    <a:pt x="539788" y="569226"/>
                  </a:lnTo>
                  <a:lnTo>
                    <a:pt x="540054" y="566686"/>
                  </a:lnTo>
                  <a:lnTo>
                    <a:pt x="539280" y="566686"/>
                  </a:lnTo>
                  <a:lnTo>
                    <a:pt x="539038" y="564146"/>
                  </a:lnTo>
                  <a:lnTo>
                    <a:pt x="538594" y="563626"/>
                  </a:lnTo>
                  <a:lnTo>
                    <a:pt x="538594" y="585736"/>
                  </a:lnTo>
                  <a:lnTo>
                    <a:pt x="537794" y="585736"/>
                  </a:lnTo>
                  <a:lnTo>
                    <a:pt x="534860" y="581926"/>
                  </a:lnTo>
                  <a:lnTo>
                    <a:pt x="538594" y="585736"/>
                  </a:lnTo>
                  <a:lnTo>
                    <a:pt x="538594" y="563626"/>
                  </a:lnTo>
                  <a:lnTo>
                    <a:pt x="537959" y="562876"/>
                  </a:lnTo>
                  <a:lnTo>
                    <a:pt x="538137" y="561606"/>
                  </a:lnTo>
                  <a:lnTo>
                    <a:pt x="538480" y="559066"/>
                  </a:lnTo>
                  <a:lnTo>
                    <a:pt x="539648" y="559066"/>
                  </a:lnTo>
                  <a:lnTo>
                    <a:pt x="540029" y="556336"/>
                  </a:lnTo>
                  <a:lnTo>
                    <a:pt x="540600" y="556336"/>
                  </a:lnTo>
                  <a:lnTo>
                    <a:pt x="539280" y="555256"/>
                  </a:lnTo>
                  <a:lnTo>
                    <a:pt x="541070" y="553986"/>
                  </a:lnTo>
                  <a:lnTo>
                    <a:pt x="540740" y="551446"/>
                  </a:lnTo>
                  <a:lnTo>
                    <a:pt x="541083" y="546366"/>
                  </a:lnTo>
                  <a:lnTo>
                    <a:pt x="539127" y="545096"/>
                  </a:lnTo>
                  <a:lnTo>
                    <a:pt x="539026" y="544830"/>
                  </a:lnTo>
                  <a:lnTo>
                    <a:pt x="538111" y="542556"/>
                  </a:lnTo>
                  <a:lnTo>
                    <a:pt x="538581" y="542556"/>
                  </a:lnTo>
                  <a:lnTo>
                    <a:pt x="538988" y="541286"/>
                  </a:lnTo>
                  <a:lnTo>
                    <a:pt x="539051" y="541515"/>
                  </a:lnTo>
                  <a:lnTo>
                    <a:pt x="539102" y="541680"/>
                  </a:lnTo>
                  <a:lnTo>
                    <a:pt x="539356" y="542556"/>
                  </a:lnTo>
                  <a:lnTo>
                    <a:pt x="539127" y="542556"/>
                  </a:lnTo>
                  <a:lnTo>
                    <a:pt x="538607" y="543775"/>
                  </a:lnTo>
                  <a:lnTo>
                    <a:pt x="539191" y="542810"/>
                  </a:lnTo>
                  <a:lnTo>
                    <a:pt x="539496" y="543775"/>
                  </a:lnTo>
                  <a:lnTo>
                    <a:pt x="539470" y="541172"/>
                  </a:lnTo>
                  <a:lnTo>
                    <a:pt x="539635" y="541172"/>
                  </a:lnTo>
                  <a:lnTo>
                    <a:pt x="540702" y="540423"/>
                  </a:lnTo>
                  <a:lnTo>
                    <a:pt x="540588" y="540016"/>
                  </a:lnTo>
                  <a:lnTo>
                    <a:pt x="540727" y="538746"/>
                  </a:lnTo>
                  <a:lnTo>
                    <a:pt x="540981" y="536206"/>
                  </a:lnTo>
                  <a:lnTo>
                    <a:pt x="540169" y="537476"/>
                  </a:lnTo>
                  <a:lnTo>
                    <a:pt x="539889" y="538746"/>
                  </a:lnTo>
                  <a:lnTo>
                    <a:pt x="539445" y="536206"/>
                  </a:lnTo>
                  <a:lnTo>
                    <a:pt x="539534" y="533666"/>
                  </a:lnTo>
                  <a:lnTo>
                    <a:pt x="539788" y="532396"/>
                  </a:lnTo>
                  <a:lnTo>
                    <a:pt x="539889" y="531126"/>
                  </a:lnTo>
                  <a:lnTo>
                    <a:pt x="539991" y="529856"/>
                  </a:lnTo>
                  <a:lnTo>
                    <a:pt x="540207" y="527316"/>
                  </a:lnTo>
                  <a:lnTo>
                    <a:pt x="540308" y="526046"/>
                  </a:lnTo>
                  <a:lnTo>
                    <a:pt x="538962" y="527316"/>
                  </a:lnTo>
                  <a:lnTo>
                    <a:pt x="539432" y="526046"/>
                  </a:lnTo>
                  <a:lnTo>
                    <a:pt x="539889" y="524954"/>
                  </a:lnTo>
                  <a:lnTo>
                    <a:pt x="539838" y="526046"/>
                  </a:lnTo>
                  <a:lnTo>
                    <a:pt x="540308" y="526046"/>
                  </a:lnTo>
                  <a:lnTo>
                    <a:pt x="541362" y="526046"/>
                  </a:lnTo>
                  <a:lnTo>
                    <a:pt x="539940" y="524827"/>
                  </a:lnTo>
                  <a:lnTo>
                    <a:pt x="539940" y="523506"/>
                  </a:lnTo>
                  <a:lnTo>
                    <a:pt x="540245" y="523506"/>
                  </a:lnTo>
                  <a:lnTo>
                    <a:pt x="540562" y="520966"/>
                  </a:lnTo>
                  <a:lnTo>
                    <a:pt x="541045" y="520966"/>
                  </a:lnTo>
                  <a:lnTo>
                    <a:pt x="540791" y="519696"/>
                  </a:lnTo>
                  <a:lnTo>
                    <a:pt x="541096" y="518426"/>
                  </a:lnTo>
                  <a:lnTo>
                    <a:pt x="540753" y="517156"/>
                  </a:lnTo>
                  <a:lnTo>
                    <a:pt x="541223" y="513346"/>
                  </a:lnTo>
                  <a:lnTo>
                    <a:pt x="542048" y="513346"/>
                  </a:lnTo>
                  <a:lnTo>
                    <a:pt x="542315" y="512076"/>
                  </a:lnTo>
                  <a:lnTo>
                    <a:pt x="543458" y="513346"/>
                  </a:lnTo>
                  <a:lnTo>
                    <a:pt x="543496" y="512076"/>
                  </a:lnTo>
                  <a:lnTo>
                    <a:pt x="543572" y="508266"/>
                  </a:lnTo>
                  <a:lnTo>
                    <a:pt x="544906" y="510806"/>
                  </a:lnTo>
                  <a:lnTo>
                    <a:pt x="545985" y="509536"/>
                  </a:lnTo>
                  <a:lnTo>
                    <a:pt x="546061" y="508266"/>
                  </a:lnTo>
                  <a:lnTo>
                    <a:pt x="546150" y="506996"/>
                  </a:lnTo>
                  <a:lnTo>
                    <a:pt x="546227" y="505726"/>
                  </a:lnTo>
                  <a:lnTo>
                    <a:pt x="546163" y="504456"/>
                  </a:lnTo>
                  <a:lnTo>
                    <a:pt x="545312" y="503186"/>
                  </a:lnTo>
                  <a:lnTo>
                    <a:pt x="545312" y="505726"/>
                  </a:lnTo>
                  <a:lnTo>
                    <a:pt x="544322" y="505726"/>
                  </a:lnTo>
                  <a:lnTo>
                    <a:pt x="544398" y="504456"/>
                  </a:lnTo>
                  <a:lnTo>
                    <a:pt x="544474" y="503186"/>
                  </a:lnTo>
                  <a:lnTo>
                    <a:pt x="544550" y="501916"/>
                  </a:lnTo>
                  <a:lnTo>
                    <a:pt x="544626" y="500646"/>
                  </a:lnTo>
                  <a:lnTo>
                    <a:pt x="541845" y="500646"/>
                  </a:lnTo>
                  <a:lnTo>
                    <a:pt x="542848" y="496836"/>
                  </a:lnTo>
                  <a:lnTo>
                    <a:pt x="542429" y="496836"/>
                  </a:lnTo>
                  <a:lnTo>
                    <a:pt x="542467" y="495566"/>
                  </a:lnTo>
                  <a:lnTo>
                    <a:pt x="542175" y="494296"/>
                  </a:lnTo>
                  <a:lnTo>
                    <a:pt x="541578" y="493026"/>
                  </a:lnTo>
                  <a:lnTo>
                    <a:pt x="542759" y="494296"/>
                  </a:lnTo>
                  <a:lnTo>
                    <a:pt x="544055" y="493026"/>
                  </a:lnTo>
                  <a:lnTo>
                    <a:pt x="545363" y="491756"/>
                  </a:lnTo>
                  <a:lnTo>
                    <a:pt x="545490" y="489216"/>
                  </a:lnTo>
                  <a:lnTo>
                    <a:pt x="545604" y="486676"/>
                  </a:lnTo>
                  <a:lnTo>
                    <a:pt x="545007" y="486676"/>
                  </a:lnTo>
                  <a:lnTo>
                    <a:pt x="544093" y="489216"/>
                  </a:lnTo>
                  <a:lnTo>
                    <a:pt x="543179" y="487946"/>
                  </a:lnTo>
                  <a:lnTo>
                    <a:pt x="543255" y="486676"/>
                  </a:lnTo>
                  <a:lnTo>
                    <a:pt x="543344" y="485406"/>
                  </a:lnTo>
                  <a:lnTo>
                    <a:pt x="543687" y="485406"/>
                  </a:lnTo>
                  <a:lnTo>
                    <a:pt x="543598" y="484136"/>
                  </a:lnTo>
                  <a:lnTo>
                    <a:pt x="546023" y="482866"/>
                  </a:lnTo>
                  <a:lnTo>
                    <a:pt x="544664" y="481596"/>
                  </a:lnTo>
                  <a:lnTo>
                    <a:pt x="545909" y="480199"/>
                  </a:lnTo>
                  <a:lnTo>
                    <a:pt x="545388" y="479056"/>
                  </a:lnTo>
                  <a:lnTo>
                    <a:pt x="545528" y="477710"/>
                  </a:lnTo>
                  <a:lnTo>
                    <a:pt x="545490" y="476516"/>
                  </a:lnTo>
                  <a:lnTo>
                    <a:pt x="545134" y="473976"/>
                  </a:lnTo>
                  <a:lnTo>
                    <a:pt x="545630" y="472706"/>
                  </a:lnTo>
                  <a:lnTo>
                    <a:pt x="547001" y="471436"/>
                  </a:lnTo>
                  <a:lnTo>
                    <a:pt x="546404" y="471436"/>
                  </a:lnTo>
                  <a:lnTo>
                    <a:pt x="545020" y="472706"/>
                  </a:lnTo>
                  <a:lnTo>
                    <a:pt x="545096" y="471436"/>
                  </a:lnTo>
                  <a:lnTo>
                    <a:pt x="545185" y="470166"/>
                  </a:lnTo>
                  <a:lnTo>
                    <a:pt x="547128" y="471436"/>
                  </a:lnTo>
                  <a:lnTo>
                    <a:pt x="547014" y="470166"/>
                  </a:lnTo>
                  <a:lnTo>
                    <a:pt x="546912" y="468896"/>
                  </a:lnTo>
                  <a:lnTo>
                    <a:pt x="546836" y="468058"/>
                  </a:lnTo>
                  <a:lnTo>
                    <a:pt x="546785" y="467436"/>
                  </a:lnTo>
                  <a:lnTo>
                    <a:pt x="546684" y="466356"/>
                  </a:lnTo>
                  <a:lnTo>
                    <a:pt x="547852" y="466356"/>
                  </a:lnTo>
                  <a:lnTo>
                    <a:pt x="548474" y="464591"/>
                  </a:lnTo>
                  <a:lnTo>
                    <a:pt x="547408" y="463816"/>
                  </a:lnTo>
                  <a:lnTo>
                    <a:pt x="548017" y="461276"/>
                  </a:lnTo>
                  <a:lnTo>
                    <a:pt x="548119" y="460006"/>
                  </a:lnTo>
                  <a:lnTo>
                    <a:pt x="548233" y="458736"/>
                  </a:lnTo>
                  <a:lnTo>
                    <a:pt x="550532" y="460006"/>
                  </a:lnTo>
                  <a:lnTo>
                    <a:pt x="549884" y="458736"/>
                  </a:lnTo>
                  <a:lnTo>
                    <a:pt x="548589" y="456196"/>
                  </a:lnTo>
                  <a:lnTo>
                    <a:pt x="551002" y="454926"/>
                  </a:lnTo>
                  <a:lnTo>
                    <a:pt x="549465" y="454926"/>
                  </a:lnTo>
                  <a:lnTo>
                    <a:pt x="551243" y="451116"/>
                  </a:lnTo>
                  <a:lnTo>
                    <a:pt x="549935" y="449846"/>
                  </a:lnTo>
                  <a:lnTo>
                    <a:pt x="550240" y="448576"/>
                  </a:lnTo>
                  <a:lnTo>
                    <a:pt x="552335" y="448576"/>
                  </a:lnTo>
                  <a:lnTo>
                    <a:pt x="551903" y="447306"/>
                  </a:lnTo>
                  <a:lnTo>
                    <a:pt x="552856" y="447306"/>
                  </a:lnTo>
                  <a:lnTo>
                    <a:pt x="553694" y="443496"/>
                  </a:lnTo>
                  <a:lnTo>
                    <a:pt x="554634" y="442226"/>
                  </a:lnTo>
                  <a:lnTo>
                    <a:pt x="554278" y="440956"/>
                  </a:lnTo>
                  <a:lnTo>
                    <a:pt x="553643" y="439686"/>
                  </a:lnTo>
                  <a:lnTo>
                    <a:pt x="554469" y="438416"/>
                  </a:lnTo>
                  <a:lnTo>
                    <a:pt x="554189" y="438416"/>
                  </a:lnTo>
                  <a:lnTo>
                    <a:pt x="554367" y="437146"/>
                  </a:lnTo>
                  <a:lnTo>
                    <a:pt x="554189" y="437146"/>
                  </a:lnTo>
                  <a:lnTo>
                    <a:pt x="554380" y="436143"/>
                  </a:lnTo>
                  <a:lnTo>
                    <a:pt x="554024" y="437146"/>
                  </a:lnTo>
                  <a:lnTo>
                    <a:pt x="552399" y="435876"/>
                  </a:lnTo>
                  <a:lnTo>
                    <a:pt x="553872" y="434606"/>
                  </a:lnTo>
                  <a:lnTo>
                    <a:pt x="553758" y="433603"/>
                  </a:lnTo>
                  <a:lnTo>
                    <a:pt x="553732" y="433324"/>
                  </a:lnTo>
                  <a:lnTo>
                    <a:pt x="554101" y="432066"/>
                  </a:lnTo>
                  <a:lnTo>
                    <a:pt x="554545" y="433324"/>
                  </a:lnTo>
                  <a:lnTo>
                    <a:pt x="554812" y="432066"/>
                  </a:lnTo>
                  <a:lnTo>
                    <a:pt x="555574" y="433324"/>
                  </a:lnTo>
                  <a:lnTo>
                    <a:pt x="555269" y="432066"/>
                  </a:lnTo>
                  <a:lnTo>
                    <a:pt x="554951" y="430796"/>
                  </a:lnTo>
                  <a:lnTo>
                    <a:pt x="554316" y="428256"/>
                  </a:lnTo>
                  <a:lnTo>
                    <a:pt x="552907" y="430796"/>
                  </a:lnTo>
                  <a:lnTo>
                    <a:pt x="552221" y="430796"/>
                  </a:lnTo>
                  <a:lnTo>
                    <a:pt x="552170" y="429526"/>
                  </a:lnTo>
                  <a:lnTo>
                    <a:pt x="552704" y="428256"/>
                  </a:lnTo>
                  <a:lnTo>
                    <a:pt x="554266" y="428256"/>
                  </a:lnTo>
                  <a:lnTo>
                    <a:pt x="553097" y="426986"/>
                  </a:lnTo>
                  <a:lnTo>
                    <a:pt x="553173" y="425919"/>
                  </a:lnTo>
                  <a:lnTo>
                    <a:pt x="553288" y="424446"/>
                  </a:lnTo>
                  <a:lnTo>
                    <a:pt x="554355" y="424446"/>
                  </a:lnTo>
                  <a:lnTo>
                    <a:pt x="554850" y="423176"/>
                  </a:lnTo>
                  <a:lnTo>
                    <a:pt x="554596" y="424446"/>
                  </a:lnTo>
                  <a:lnTo>
                    <a:pt x="556793" y="426986"/>
                  </a:lnTo>
                  <a:lnTo>
                    <a:pt x="557606" y="423176"/>
                  </a:lnTo>
                  <a:lnTo>
                    <a:pt x="557682" y="425919"/>
                  </a:lnTo>
                  <a:lnTo>
                    <a:pt x="557961" y="426986"/>
                  </a:lnTo>
                  <a:lnTo>
                    <a:pt x="558101" y="426986"/>
                  </a:lnTo>
                  <a:lnTo>
                    <a:pt x="558584" y="423176"/>
                  </a:lnTo>
                  <a:lnTo>
                    <a:pt x="559790" y="424446"/>
                  </a:lnTo>
                  <a:lnTo>
                    <a:pt x="560374" y="423176"/>
                  </a:lnTo>
                  <a:lnTo>
                    <a:pt x="561378" y="421906"/>
                  </a:lnTo>
                  <a:lnTo>
                    <a:pt x="560031" y="423176"/>
                  </a:lnTo>
                  <a:lnTo>
                    <a:pt x="559790" y="423176"/>
                  </a:lnTo>
                  <a:lnTo>
                    <a:pt x="560082" y="422503"/>
                  </a:lnTo>
                  <a:lnTo>
                    <a:pt x="559879" y="422529"/>
                  </a:lnTo>
                  <a:lnTo>
                    <a:pt x="559714" y="422732"/>
                  </a:lnTo>
                  <a:lnTo>
                    <a:pt x="559727" y="422960"/>
                  </a:lnTo>
                  <a:lnTo>
                    <a:pt x="559777" y="423176"/>
                  </a:lnTo>
                  <a:lnTo>
                    <a:pt x="558863" y="423176"/>
                  </a:lnTo>
                  <a:lnTo>
                    <a:pt x="558253" y="420636"/>
                  </a:lnTo>
                  <a:lnTo>
                    <a:pt x="558114" y="420065"/>
                  </a:lnTo>
                  <a:lnTo>
                    <a:pt x="557530" y="420636"/>
                  </a:lnTo>
                  <a:lnTo>
                    <a:pt x="557466" y="420065"/>
                  </a:lnTo>
                  <a:lnTo>
                    <a:pt x="557377" y="419366"/>
                  </a:lnTo>
                  <a:lnTo>
                    <a:pt x="557631" y="416826"/>
                  </a:lnTo>
                  <a:lnTo>
                    <a:pt x="557860" y="415556"/>
                  </a:lnTo>
                  <a:lnTo>
                    <a:pt x="556742" y="415556"/>
                  </a:lnTo>
                  <a:lnTo>
                    <a:pt x="557237" y="414286"/>
                  </a:lnTo>
                  <a:lnTo>
                    <a:pt x="557911" y="414286"/>
                  </a:lnTo>
                  <a:lnTo>
                    <a:pt x="557936" y="414553"/>
                  </a:lnTo>
                  <a:lnTo>
                    <a:pt x="558050" y="415556"/>
                  </a:lnTo>
                  <a:lnTo>
                    <a:pt x="558177" y="416826"/>
                  </a:lnTo>
                  <a:lnTo>
                    <a:pt x="559168" y="414553"/>
                  </a:lnTo>
                  <a:lnTo>
                    <a:pt x="559117" y="414058"/>
                  </a:lnTo>
                  <a:lnTo>
                    <a:pt x="559003" y="413016"/>
                  </a:lnTo>
                  <a:lnTo>
                    <a:pt x="559396" y="413016"/>
                  </a:lnTo>
                  <a:lnTo>
                    <a:pt x="560057" y="411746"/>
                  </a:lnTo>
                  <a:lnTo>
                    <a:pt x="560654" y="410921"/>
                  </a:lnTo>
                  <a:lnTo>
                    <a:pt x="560692" y="410476"/>
                  </a:lnTo>
                  <a:lnTo>
                    <a:pt x="560819" y="409206"/>
                  </a:lnTo>
                  <a:lnTo>
                    <a:pt x="561225" y="409206"/>
                  </a:lnTo>
                  <a:lnTo>
                    <a:pt x="561301" y="407797"/>
                  </a:lnTo>
                  <a:lnTo>
                    <a:pt x="561390" y="407390"/>
                  </a:lnTo>
                  <a:lnTo>
                    <a:pt x="561365" y="407797"/>
                  </a:lnTo>
                  <a:lnTo>
                    <a:pt x="561708" y="407301"/>
                  </a:lnTo>
                  <a:lnTo>
                    <a:pt x="561530" y="406666"/>
                  </a:lnTo>
                  <a:lnTo>
                    <a:pt x="561428" y="407174"/>
                  </a:lnTo>
                  <a:lnTo>
                    <a:pt x="561479" y="406666"/>
                  </a:lnTo>
                  <a:lnTo>
                    <a:pt x="562051" y="404126"/>
                  </a:lnTo>
                  <a:lnTo>
                    <a:pt x="562292" y="404126"/>
                  </a:lnTo>
                  <a:lnTo>
                    <a:pt x="562279" y="403987"/>
                  </a:lnTo>
                  <a:lnTo>
                    <a:pt x="562165" y="402856"/>
                  </a:lnTo>
                  <a:lnTo>
                    <a:pt x="562025" y="401586"/>
                  </a:lnTo>
                  <a:lnTo>
                    <a:pt x="562635" y="401586"/>
                  </a:lnTo>
                  <a:lnTo>
                    <a:pt x="562457" y="400316"/>
                  </a:lnTo>
                  <a:lnTo>
                    <a:pt x="563156" y="400316"/>
                  </a:lnTo>
                  <a:lnTo>
                    <a:pt x="563537" y="399046"/>
                  </a:lnTo>
                  <a:lnTo>
                    <a:pt x="564007" y="399046"/>
                  </a:lnTo>
                  <a:lnTo>
                    <a:pt x="564654" y="397776"/>
                  </a:lnTo>
                  <a:lnTo>
                    <a:pt x="564057" y="397776"/>
                  </a:lnTo>
                  <a:lnTo>
                    <a:pt x="563778" y="396506"/>
                  </a:lnTo>
                  <a:lnTo>
                    <a:pt x="564172" y="395236"/>
                  </a:lnTo>
                  <a:lnTo>
                    <a:pt x="564603" y="395236"/>
                  </a:lnTo>
                  <a:lnTo>
                    <a:pt x="565099" y="396506"/>
                  </a:lnTo>
                  <a:lnTo>
                    <a:pt x="565505" y="395236"/>
                  </a:lnTo>
                  <a:lnTo>
                    <a:pt x="565912" y="393966"/>
                  </a:lnTo>
                  <a:lnTo>
                    <a:pt x="566877" y="391426"/>
                  </a:lnTo>
                  <a:lnTo>
                    <a:pt x="567448" y="390753"/>
                  </a:lnTo>
                  <a:lnTo>
                    <a:pt x="567372" y="390156"/>
                  </a:lnTo>
                  <a:lnTo>
                    <a:pt x="567220" y="388886"/>
                  </a:lnTo>
                  <a:lnTo>
                    <a:pt x="568172" y="388467"/>
                  </a:lnTo>
                  <a:lnTo>
                    <a:pt x="570077" y="387616"/>
                  </a:lnTo>
                  <a:lnTo>
                    <a:pt x="570484" y="385076"/>
                  </a:lnTo>
                  <a:lnTo>
                    <a:pt x="570877" y="382536"/>
                  </a:lnTo>
                  <a:lnTo>
                    <a:pt x="571258" y="381266"/>
                  </a:lnTo>
                  <a:lnTo>
                    <a:pt x="572020" y="378726"/>
                  </a:lnTo>
                  <a:lnTo>
                    <a:pt x="570966" y="378726"/>
                  </a:lnTo>
                  <a:lnTo>
                    <a:pt x="571119" y="377456"/>
                  </a:lnTo>
                  <a:lnTo>
                    <a:pt x="571512" y="377456"/>
                  </a:lnTo>
                  <a:lnTo>
                    <a:pt x="571487" y="376948"/>
                  </a:lnTo>
                  <a:lnTo>
                    <a:pt x="572033" y="376186"/>
                  </a:lnTo>
                  <a:lnTo>
                    <a:pt x="573862" y="373646"/>
                  </a:lnTo>
                  <a:lnTo>
                    <a:pt x="572935" y="376186"/>
                  </a:lnTo>
                  <a:lnTo>
                    <a:pt x="573620" y="374916"/>
                  </a:lnTo>
                  <a:lnTo>
                    <a:pt x="575221" y="373646"/>
                  </a:lnTo>
                  <a:lnTo>
                    <a:pt x="572935" y="377456"/>
                  </a:lnTo>
                  <a:lnTo>
                    <a:pt x="575208" y="376186"/>
                  </a:lnTo>
                  <a:lnTo>
                    <a:pt x="576122" y="374916"/>
                  </a:lnTo>
                  <a:lnTo>
                    <a:pt x="575449" y="373646"/>
                  </a:lnTo>
                  <a:lnTo>
                    <a:pt x="574776" y="372376"/>
                  </a:lnTo>
                  <a:lnTo>
                    <a:pt x="576592" y="369836"/>
                  </a:lnTo>
                  <a:lnTo>
                    <a:pt x="577494" y="371106"/>
                  </a:lnTo>
                  <a:lnTo>
                    <a:pt x="577380" y="370154"/>
                  </a:lnTo>
                  <a:lnTo>
                    <a:pt x="577342" y="369836"/>
                  </a:lnTo>
                  <a:lnTo>
                    <a:pt x="577240" y="368884"/>
                  </a:lnTo>
                  <a:lnTo>
                    <a:pt x="577151" y="368134"/>
                  </a:lnTo>
                  <a:lnTo>
                    <a:pt x="577062" y="367296"/>
                  </a:lnTo>
                  <a:lnTo>
                    <a:pt x="577329" y="367601"/>
                  </a:lnTo>
                  <a:lnTo>
                    <a:pt x="577367" y="367296"/>
                  </a:lnTo>
                  <a:lnTo>
                    <a:pt x="577532" y="366026"/>
                  </a:lnTo>
                  <a:lnTo>
                    <a:pt x="578535" y="363766"/>
                  </a:lnTo>
                  <a:lnTo>
                    <a:pt x="578878" y="364756"/>
                  </a:lnTo>
                  <a:lnTo>
                    <a:pt x="579920" y="364172"/>
                  </a:lnTo>
                  <a:lnTo>
                    <a:pt x="579450" y="363296"/>
                  </a:lnTo>
                  <a:lnTo>
                    <a:pt x="578751" y="363296"/>
                  </a:lnTo>
                  <a:lnTo>
                    <a:pt x="580478" y="362216"/>
                  </a:lnTo>
                  <a:lnTo>
                    <a:pt x="580517" y="358406"/>
                  </a:lnTo>
                  <a:close/>
                </a:path>
                <a:path w="1114425" h="1078865">
                  <a:moveTo>
                    <a:pt x="580669" y="366026"/>
                  </a:moveTo>
                  <a:lnTo>
                    <a:pt x="577837" y="368134"/>
                  </a:lnTo>
                  <a:lnTo>
                    <a:pt x="578167" y="368566"/>
                  </a:lnTo>
                  <a:lnTo>
                    <a:pt x="578231" y="368884"/>
                  </a:lnTo>
                  <a:lnTo>
                    <a:pt x="578396" y="369836"/>
                  </a:lnTo>
                  <a:lnTo>
                    <a:pt x="577938" y="369836"/>
                  </a:lnTo>
                  <a:lnTo>
                    <a:pt x="577875" y="370154"/>
                  </a:lnTo>
                  <a:lnTo>
                    <a:pt x="577710" y="371106"/>
                  </a:lnTo>
                  <a:lnTo>
                    <a:pt x="578167" y="371106"/>
                  </a:lnTo>
                  <a:lnTo>
                    <a:pt x="580669" y="366026"/>
                  </a:lnTo>
                  <a:close/>
                </a:path>
                <a:path w="1114425" h="1078865">
                  <a:moveTo>
                    <a:pt x="580720" y="363715"/>
                  </a:moveTo>
                  <a:lnTo>
                    <a:pt x="579920" y="364172"/>
                  </a:lnTo>
                  <a:lnTo>
                    <a:pt x="580224" y="364756"/>
                  </a:lnTo>
                  <a:lnTo>
                    <a:pt x="580720" y="363715"/>
                  </a:lnTo>
                  <a:close/>
                </a:path>
                <a:path w="1114425" h="1078865">
                  <a:moveTo>
                    <a:pt x="581139" y="362216"/>
                  </a:moveTo>
                  <a:lnTo>
                    <a:pt x="580948" y="363296"/>
                  </a:lnTo>
                  <a:lnTo>
                    <a:pt x="581126" y="363296"/>
                  </a:lnTo>
                  <a:lnTo>
                    <a:pt x="581139" y="362216"/>
                  </a:lnTo>
                  <a:close/>
                </a:path>
                <a:path w="1114425" h="1078865">
                  <a:moveTo>
                    <a:pt x="587870" y="925029"/>
                  </a:moveTo>
                  <a:lnTo>
                    <a:pt x="586968" y="924128"/>
                  </a:lnTo>
                  <a:lnTo>
                    <a:pt x="587273" y="925398"/>
                  </a:lnTo>
                  <a:lnTo>
                    <a:pt x="587870" y="925029"/>
                  </a:lnTo>
                  <a:close/>
                </a:path>
                <a:path w="1114425" h="1078865">
                  <a:moveTo>
                    <a:pt x="723519" y="792048"/>
                  </a:moveTo>
                  <a:lnTo>
                    <a:pt x="723392" y="791667"/>
                  </a:lnTo>
                  <a:lnTo>
                    <a:pt x="722858" y="792048"/>
                  </a:lnTo>
                  <a:lnTo>
                    <a:pt x="722693" y="793305"/>
                  </a:lnTo>
                  <a:lnTo>
                    <a:pt x="723519" y="792048"/>
                  </a:lnTo>
                  <a:close/>
                </a:path>
                <a:path w="1114425" h="1078865">
                  <a:moveTo>
                    <a:pt x="742873" y="725893"/>
                  </a:moveTo>
                  <a:lnTo>
                    <a:pt x="742835" y="725500"/>
                  </a:lnTo>
                  <a:lnTo>
                    <a:pt x="742734" y="725766"/>
                  </a:lnTo>
                  <a:lnTo>
                    <a:pt x="742873" y="725893"/>
                  </a:lnTo>
                  <a:close/>
                </a:path>
                <a:path w="1114425" h="1078865">
                  <a:moveTo>
                    <a:pt x="745083" y="764108"/>
                  </a:moveTo>
                  <a:lnTo>
                    <a:pt x="742391" y="766648"/>
                  </a:lnTo>
                  <a:lnTo>
                    <a:pt x="742251" y="766648"/>
                  </a:lnTo>
                  <a:lnTo>
                    <a:pt x="742073" y="766953"/>
                  </a:lnTo>
                  <a:lnTo>
                    <a:pt x="742264" y="766775"/>
                  </a:lnTo>
                  <a:lnTo>
                    <a:pt x="742302" y="766953"/>
                  </a:lnTo>
                  <a:lnTo>
                    <a:pt x="742670" y="769188"/>
                  </a:lnTo>
                  <a:lnTo>
                    <a:pt x="745083" y="764108"/>
                  </a:lnTo>
                  <a:close/>
                </a:path>
                <a:path w="1114425" h="1078865">
                  <a:moveTo>
                    <a:pt x="769378" y="733628"/>
                  </a:moveTo>
                  <a:lnTo>
                    <a:pt x="769200" y="733628"/>
                  </a:lnTo>
                  <a:lnTo>
                    <a:pt x="767448" y="734898"/>
                  </a:lnTo>
                  <a:lnTo>
                    <a:pt x="768362" y="734898"/>
                  </a:lnTo>
                  <a:lnTo>
                    <a:pt x="769378" y="733628"/>
                  </a:lnTo>
                  <a:close/>
                </a:path>
                <a:path w="1114425" h="1078865">
                  <a:moveTo>
                    <a:pt x="781596" y="719658"/>
                  </a:moveTo>
                  <a:lnTo>
                    <a:pt x="747928" y="719658"/>
                  </a:lnTo>
                  <a:lnTo>
                    <a:pt x="747610" y="720928"/>
                  </a:lnTo>
                  <a:lnTo>
                    <a:pt x="746353" y="722198"/>
                  </a:lnTo>
                  <a:lnTo>
                    <a:pt x="744486" y="722198"/>
                  </a:lnTo>
                  <a:lnTo>
                    <a:pt x="743508" y="724738"/>
                  </a:lnTo>
                  <a:lnTo>
                    <a:pt x="742899" y="724738"/>
                  </a:lnTo>
                  <a:lnTo>
                    <a:pt x="742962" y="726008"/>
                  </a:lnTo>
                  <a:lnTo>
                    <a:pt x="741083" y="726008"/>
                  </a:lnTo>
                  <a:lnTo>
                    <a:pt x="740841" y="727278"/>
                  </a:lnTo>
                  <a:lnTo>
                    <a:pt x="738784" y="729818"/>
                  </a:lnTo>
                  <a:lnTo>
                    <a:pt x="738886" y="731088"/>
                  </a:lnTo>
                  <a:lnTo>
                    <a:pt x="738974" y="732358"/>
                  </a:lnTo>
                  <a:lnTo>
                    <a:pt x="738492" y="732358"/>
                  </a:lnTo>
                  <a:lnTo>
                    <a:pt x="736625" y="733628"/>
                  </a:lnTo>
                  <a:lnTo>
                    <a:pt x="732307" y="738568"/>
                  </a:lnTo>
                  <a:lnTo>
                    <a:pt x="733247" y="739978"/>
                  </a:lnTo>
                  <a:lnTo>
                    <a:pt x="731862" y="742403"/>
                  </a:lnTo>
                  <a:lnTo>
                    <a:pt x="730478" y="743788"/>
                  </a:lnTo>
                  <a:lnTo>
                    <a:pt x="731189" y="741248"/>
                  </a:lnTo>
                  <a:lnTo>
                    <a:pt x="729881" y="742276"/>
                  </a:lnTo>
                  <a:lnTo>
                    <a:pt x="729843" y="742403"/>
                  </a:lnTo>
                  <a:lnTo>
                    <a:pt x="728510" y="742403"/>
                  </a:lnTo>
                  <a:lnTo>
                    <a:pt x="728002" y="743788"/>
                  </a:lnTo>
                  <a:lnTo>
                    <a:pt x="729805" y="742518"/>
                  </a:lnTo>
                  <a:lnTo>
                    <a:pt x="729030" y="745058"/>
                  </a:lnTo>
                  <a:lnTo>
                    <a:pt x="727837" y="746328"/>
                  </a:lnTo>
                  <a:lnTo>
                    <a:pt x="726325" y="748753"/>
                  </a:lnTo>
                  <a:lnTo>
                    <a:pt x="726389" y="748398"/>
                  </a:lnTo>
                  <a:lnTo>
                    <a:pt x="726605" y="747598"/>
                  </a:lnTo>
                  <a:lnTo>
                    <a:pt x="725398" y="750138"/>
                  </a:lnTo>
                  <a:lnTo>
                    <a:pt x="723455" y="748880"/>
                  </a:lnTo>
                  <a:lnTo>
                    <a:pt x="722071" y="751408"/>
                  </a:lnTo>
                  <a:lnTo>
                    <a:pt x="721347" y="753948"/>
                  </a:lnTo>
                  <a:lnTo>
                    <a:pt x="719848" y="753948"/>
                  </a:lnTo>
                  <a:lnTo>
                    <a:pt x="721360" y="755218"/>
                  </a:lnTo>
                  <a:lnTo>
                    <a:pt x="719734" y="757758"/>
                  </a:lnTo>
                  <a:lnTo>
                    <a:pt x="719785" y="755218"/>
                  </a:lnTo>
                  <a:lnTo>
                    <a:pt x="719061" y="756488"/>
                  </a:lnTo>
                  <a:lnTo>
                    <a:pt x="718769" y="757758"/>
                  </a:lnTo>
                  <a:lnTo>
                    <a:pt x="715759" y="760298"/>
                  </a:lnTo>
                  <a:lnTo>
                    <a:pt x="714794" y="760298"/>
                  </a:lnTo>
                  <a:lnTo>
                    <a:pt x="715581" y="762838"/>
                  </a:lnTo>
                  <a:lnTo>
                    <a:pt x="709053" y="766648"/>
                  </a:lnTo>
                  <a:lnTo>
                    <a:pt x="710209" y="767918"/>
                  </a:lnTo>
                  <a:lnTo>
                    <a:pt x="707796" y="769188"/>
                  </a:lnTo>
                  <a:lnTo>
                    <a:pt x="708164" y="770458"/>
                  </a:lnTo>
                  <a:lnTo>
                    <a:pt x="708774" y="770458"/>
                  </a:lnTo>
                  <a:lnTo>
                    <a:pt x="707694" y="772998"/>
                  </a:lnTo>
                  <a:lnTo>
                    <a:pt x="706069" y="774268"/>
                  </a:lnTo>
                  <a:lnTo>
                    <a:pt x="705637" y="772998"/>
                  </a:lnTo>
                  <a:lnTo>
                    <a:pt x="704850" y="772998"/>
                  </a:lnTo>
                  <a:lnTo>
                    <a:pt x="705586" y="775538"/>
                  </a:lnTo>
                  <a:lnTo>
                    <a:pt x="699338" y="781888"/>
                  </a:lnTo>
                  <a:lnTo>
                    <a:pt x="693166" y="789508"/>
                  </a:lnTo>
                  <a:lnTo>
                    <a:pt x="686917" y="797128"/>
                  </a:lnTo>
                  <a:lnTo>
                    <a:pt x="680466" y="803478"/>
                  </a:lnTo>
                  <a:lnTo>
                    <a:pt x="677227" y="809828"/>
                  </a:lnTo>
                  <a:lnTo>
                    <a:pt x="673709" y="814908"/>
                  </a:lnTo>
                  <a:lnTo>
                    <a:pt x="669874" y="819988"/>
                  </a:lnTo>
                  <a:lnTo>
                    <a:pt x="670115" y="818718"/>
                  </a:lnTo>
                  <a:lnTo>
                    <a:pt x="667969" y="821258"/>
                  </a:lnTo>
                  <a:lnTo>
                    <a:pt x="667004" y="822528"/>
                  </a:lnTo>
                  <a:lnTo>
                    <a:pt x="669340" y="819988"/>
                  </a:lnTo>
                  <a:lnTo>
                    <a:pt x="668820" y="821258"/>
                  </a:lnTo>
                  <a:lnTo>
                    <a:pt x="668197" y="822528"/>
                  </a:lnTo>
                  <a:lnTo>
                    <a:pt x="667473" y="823798"/>
                  </a:lnTo>
                  <a:lnTo>
                    <a:pt x="661504" y="828878"/>
                  </a:lnTo>
                  <a:lnTo>
                    <a:pt x="656259" y="835228"/>
                  </a:lnTo>
                  <a:lnTo>
                    <a:pt x="651725" y="842848"/>
                  </a:lnTo>
                  <a:lnTo>
                    <a:pt x="650113" y="847928"/>
                  </a:lnTo>
                  <a:lnTo>
                    <a:pt x="647928" y="844118"/>
                  </a:lnTo>
                  <a:lnTo>
                    <a:pt x="646506" y="847813"/>
                  </a:lnTo>
                  <a:lnTo>
                    <a:pt x="646137" y="848385"/>
                  </a:lnTo>
                  <a:lnTo>
                    <a:pt x="645998" y="848956"/>
                  </a:lnTo>
                  <a:lnTo>
                    <a:pt x="646188" y="848626"/>
                  </a:lnTo>
                  <a:lnTo>
                    <a:pt x="645972" y="849198"/>
                  </a:lnTo>
                  <a:lnTo>
                    <a:pt x="646010" y="847928"/>
                  </a:lnTo>
                  <a:lnTo>
                    <a:pt x="643445" y="853008"/>
                  </a:lnTo>
                  <a:lnTo>
                    <a:pt x="641134" y="856818"/>
                  </a:lnTo>
                  <a:lnTo>
                    <a:pt x="639064" y="861898"/>
                  </a:lnTo>
                  <a:lnTo>
                    <a:pt x="637717" y="859358"/>
                  </a:lnTo>
                  <a:lnTo>
                    <a:pt x="636828" y="864438"/>
                  </a:lnTo>
                  <a:lnTo>
                    <a:pt x="636219" y="863168"/>
                  </a:lnTo>
                  <a:lnTo>
                    <a:pt x="636638" y="864438"/>
                  </a:lnTo>
                  <a:lnTo>
                    <a:pt x="635431" y="864438"/>
                  </a:lnTo>
                  <a:lnTo>
                    <a:pt x="633450" y="866978"/>
                  </a:lnTo>
                  <a:lnTo>
                    <a:pt x="633209" y="865708"/>
                  </a:lnTo>
                  <a:lnTo>
                    <a:pt x="632548" y="869518"/>
                  </a:lnTo>
                  <a:lnTo>
                    <a:pt x="631698" y="868248"/>
                  </a:lnTo>
                  <a:lnTo>
                    <a:pt x="629602" y="870788"/>
                  </a:lnTo>
                  <a:lnTo>
                    <a:pt x="625805" y="877138"/>
                  </a:lnTo>
                  <a:lnTo>
                    <a:pt x="623265" y="877138"/>
                  </a:lnTo>
                  <a:lnTo>
                    <a:pt x="619569" y="883488"/>
                  </a:lnTo>
                  <a:lnTo>
                    <a:pt x="614819" y="889838"/>
                  </a:lnTo>
                  <a:lnTo>
                    <a:pt x="609561" y="896188"/>
                  </a:lnTo>
                  <a:lnTo>
                    <a:pt x="604367" y="902538"/>
                  </a:lnTo>
                  <a:lnTo>
                    <a:pt x="603554" y="905078"/>
                  </a:lnTo>
                  <a:lnTo>
                    <a:pt x="602386" y="907618"/>
                  </a:lnTo>
                  <a:lnTo>
                    <a:pt x="600887" y="908888"/>
                  </a:lnTo>
                  <a:lnTo>
                    <a:pt x="598474" y="910158"/>
                  </a:lnTo>
                  <a:lnTo>
                    <a:pt x="597268" y="912698"/>
                  </a:lnTo>
                  <a:lnTo>
                    <a:pt x="596785" y="915238"/>
                  </a:lnTo>
                  <a:lnTo>
                    <a:pt x="595109" y="916317"/>
                  </a:lnTo>
                  <a:lnTo>
                    <a:pt x="595210" y="916139"/>
                  </a:lnTo>
                  <a:lnTo>
                    <a:pt x="595033" y="916330"/>
                  </a:lnTo>
                  <a:lnTo>
                    <a:pt x="594804" y="916508"/>
                  </a:lnTo>
                  <a:lnTo>
                    <a:pt x="593483" y="917778"/>
                  </a:lnTo>
                  <a:lnTo>
                    <a:pt x="591604" y="920318"/>
                  </a:lnTo>
                  <a:lnTo>
                    <a:pt x="591007" y="921588"/>
                  </a:lnTo>
                  <a:lnTo>
                    <a:pt x="589318" y="924128"/>
                  </a:lnTo>
                  <a:lnTo>
                    <a:pt x="587870" y="925029"/>
                  </a:lnTo>
                  <a:lnTo>
                    <a:pt x="588238" y="925398"/>
                  </a:lnTo>
                  <a:lnTo>
                    <a:pt x="583285" y="929208"/>
                  </a:lnTo>
                  <a:lnTo>
                    <a:pt x="532422" y="991438"/>
                  </a:lnTo>
                  <a:lnTo>
                    <a:pt x="505002" y="1025728"/>
                  </a:lnTo>
                  <a:lnTo>
                    <a:pt x="491629" y="1047318"/>
                  </a:lnTo>
                  <a:lnTo>
                    <a:pt x="482892" y="1067638"/>
                  </a:lnTo>
                  <a:lnTo>
                    <a:pt x="482904" y="1068908"/>
                  </a:lnTo>
                  <a:lnTo>
                    <a:pt x="481926" y="1070622"/>
                  </a:lnTo>
                  <a:lnTo>
                    <a:pt x="482879" y="1068412"/>
                  </a:lnTo>
                  <a:lnTo>
                    <a:pt x="482180" y="1069441"/>
                  </a:lnTo>
                  <a:lnTo>
                    <a:pt x="481698" y="1070559"/>
                  </a:lnTo>
                  <a:lnTo>
                    <a:pt x="481520" y="1071321"/>
                  </a:lnTo>
                  <a:lnTo>
                    <a:pt x="481457" y="1071448"/>
                  </a:lnTo>
                  <a:lnTo>
                    <a:pt x="481431" y="1071778"/>
                  </a:lnTo>
                  <a:lnTo>
                    <a:pt x="481571" y="1071448"/>
                  </a:lnTo>
                  <a:lnTo>
                    <a:pt x="483031" y="1071448"/>
                  </a:lnTo>
                  <a:lnTo>
                    <a:pt x="482079" y="1073454"/>
                  </a:lnTo>
                  <a:lnTo>
                    <a:pt x="482790" y="1072718"/>
                  </a:lnTo>
                  <a:lnTo>
                    <a:pt x="481533" y="1076528"/>
                  </a:lnTo>
                  <a:lnTo>
                    <a:pt x="484085" y="1075385"/>
                  </a:lnTo>
                  <a:lnTo>
                    <a:pt x="484035" y="1075651"/>
                  </a:lnTo>
                  <a:lnTo>
                    <a:pt x="484378" y="1075258"/>
                  </a:lnTo>
                  <a:lnTo>
                    <a:pt x="484124" y="1075258"/>
                  </a:lnTo>
                  <a:lnTo>
                    <a:pt x="484339" y="1074356"/>
                  </a:lnTo>
                  <a:lnTo>
                    <a:pt x="484060" y="1073988"/>
                  </a:lnTo>
                  <a:lnTo>
                    <a:pt x="484822" y="1072718"/>
                  </a:lnTo>
                  <a:lnTo>
                    <a:pt x="485787" y="1072718"/>
                  </a:lnTo>
                  <a:lnTo>
                    <a:pt x="486930" y="1071448"/>
                  </a:lnTo>
                  <a:lnTo>
                    <a:pt x="487375" y="1070178"/>
                  </a:lnTo>
                  <a:lnTo>
                    <a:pt x="486181" y="1067638"/>
                  </a:lnTo>
                  <a:lnTo>
                    <a:pt x="489254" y="1066368"/>
                  </a:lnTo>
                  <a:lnTo>
                    <a:pt x="488708" y="1066368"/>
                  </a:lnTo>
                  <a:lnTo>
                    <a:pt x="490512" y="1063828"/>
                  </a:lnTo>
                  <a:lnTo>
                    <a:pt x="490639" y="1065466"/>
                  </a:lnTo>
                  <a:lnTo>
                    <a:pt x="490702" y="1066368"/>
                  </a:lnTo>
                  <a:lnTo>
                    <a:pt x="491312" y="1065098"/>
                  </a:lnTo>
                  <a:lnTo>
                    <a:pt x="491185" y="1065466"/>
                  </a:lnTo>
                  <a:lnTo>
                    <a:pt x="490880" y="1066368"/>
                  </a:lnTo>
                  <a:lnTo>
                    <a:pt x="493115" y="1065098"/>
                  </a:lnTo>
                  <a:lnTo>
                    <a:pt x="493534" y="1065098"/>
                  </a:lnTo>
                  <a:lnTo>
                    <a:pt x="493623" y="1065466"/>
                  </a:lnTo>
                  <a:lnTo>
                    <a:pt x="492391" y="1066368"/>
                  </a:lnTo>
                  <a:lnTo>
                    <a:pt x="491896" y="1066723"/>
                  </a:lnTo>
                  <a:lnTo>
                    <a:pt x="493115" y="1065098"/>
                  </a:lnTo>
                  <a:lnTo>
                    <a:pt x="491490" y="1066368"/>
                  </a:lnTo>
                  <a:lnTo>
                    <a:pt x="491210" y="1067181"/>
                  </a:lnTo>
                  <a:lnTo>
                    <a:pt x="491655" y="1066901"/>
                  </a:lnTo>
                  <a:lnTo>
                    <a:pt x="491299" y="1067181"/>
                  </a:lnTo>
                  <a:lnTo>
                    <a:pt x="491045" y="1067638"/>
                  </a:lnTo>
                  <a:lnTo>
                    <a:pt x="490601" y="1068908"/>
                  </a:lnTo>
                  <a:lnTo>
                    <a:pt x="491553" y="1067638"/>
                  </a:lnTo>
                  <a:lnTo>
                    <a:pt x="493661" y="1065568"/>
                  </a:lnTo>
                  <a:lnTo>
                    <a:pt x="493903" y="1066368"/>
                  </a:lnTo>
                  <a:lnTo>
                    <a:pt x="494550" y="1065466"/>
                  </a:lnTo>
                  <a:lnTo>
                    <a:pt x="494804" y="1065098"/>
                  </a:lnTo>
                  <a:lnTo>
                    <a:pt x="495833" y="1065098"/>
                  </a:lnTo>
                  <a:lnTo>
                    <a:pt x="496062" y="1064602"/>
                  </a:lnTo>
                  <a:lnTo>
                    <a:pt x="496455" y="1063828"/>
                  </a:lnTo>
                  <a:lnTo>
                    <a:pt x="495236" y="1064602"/>
                  </a:lnTo>
                  <a:lnTo>
                    <a:pt x="494449" y="1065098"/>
                  </a:lnTo>
                  <a:lnTo>
                    <a:pt x="495160" y="1064602"/>
                  </a:lnTo>
                  <a:lnTo>
                    <a:pt x="495706" y="1063828"/>
                  </a:lnTo>
                  <a:lnTo>
                    <a:pt x="496392" y="1063828"/>
                  </a:lnTo>
                  <a:lnTo>
                    <a:pt x="497522" y="1061288"/>
                  </a:lnTo>
                  <a:lnTo>
                    <a:pt x="499516" y="1061288"/>
                  </a:lnTo>
                  <a:lnTo>
                    <a:pt x="499313" y="1057478"/>
                  </a:lnTo>
                  <a:lnTo>
                    <a:pt x="501853" y="1056208"/>
                  </a:lnTo>
                  <a:lnTo>
                    <a:pt x="500545" y="1058748"/>
                  </a:lnTo>
                  <a:lnTo>
                    <a:pt x="502526" y="1057478"/>
                  </a:lnTo>
                  <a:lnTo>
                    <a:pt x="502767" y="1057478"/>
                  </a:lnTo>
                  <a:lnTo>
                    <a:pt x="503770" y="1056208"/>
                  </a:lnTo>
                  <a:lnTo>
                    <a:pt x="506806" y="1052398"/>
                  </a:lnTo>
                  <a:lnTo>
                    <a:pt x="507403" y="1052398"/>
                  </a:lnTo>
                  <a:lnTo>
                    <a:pt x="506196" y="1053668"/>
                  </a:lnTo>
                  <a:lnTo>
                    <a:pt x="506742" y="1053668"/>
                  </a:lnTo>
                  <a:lnTo>
                    <a:pt x="507949" y="1052398"/>
                  </a:lnTo>
                  <a:lnTo>
                    <a:pt x="507644" y="1051128"/>
                  </a:lnTo>
                  <a:lnTo>
                    <a:pt x="508850" y="1051128"/>
                  </a:lnTo>
                  <a:lnTo>
                    <a:pt x="511124" y="1047318"/>
                  </a:lnTo>
                  <a:lnTo>
                    <a:pt x="512051" y="1047318"/>
                  </a:lnTo>
                  <a:lnTo>
                    <a:pt x="515531" y="1044778"/>
                  </a:lnTo>
                  <a:lnTo>
                    <a:pt x="513194" y="1044778"/>
                  </a:lnTo>
                  <a:lnTo>
                    <a:pt x="511911" y="1044778"/>
                  </a:lnTo>
                  <a:lnTo>
                    <a:pt x="515112" y="1042238"/>
                  </a:lnTo>
                  <a:lnTo>
                    <a:pt x="516153" y="1042238"/>
                  </a:lnTo>
                  <a:lnTo>
                    <a:pt x="517461" y="1040968"/>
                  </a:lnTo>
                  <a:lnTo>
                    <a:pt x="517817" y="1040968"/>
                  </a:lnTo>
                  <a:lnTo>
                    <a:pt x="517601" y="1042238"/>
                  </a:lnTo>
                  <a:lnTo>
                    <a:pt x="516813" y="1043508"/>
                  </a:lnTo>
                  <a:lnTo>
                    <a:pt x="519176" y="1040968"/>
                  </a:lnTo>
                  <a:lnTo>
                    <a:pt x="522732" y="1037158"/>
                  </a:lnTo>
                  <a:lnTo>
                    <a:pt x="528281" y="1033348"/>
                  </a:lnTo>
                  <a:lnTo>
                    <a:pt x="533387" y="1028268"/>
                  </a:lnTo>
                  <a:lnTo>
                    <a:pt x="538022" y="1021918"/>
                  </a:lnTo>
                  <a:lnTo>
                    <a:pt x="539203" y="1021918"/>
                  </a:lnTo>
                  <a:lnTo>
                    <a:pt x="541515" y="1018108"/>
                  </a:lnTo>
                  <a:lnTo>
                    <a:pt x="546112" y="1016838"/>
                  </a:lnTo>
                  <a:lnTo>
                    <a:pt x="550138" y="1011758"/>
                  </a:lnTo>
                  <a:lnTo>
                    <a:pt x="549605" y="1011758"/>
                  </a:lnTo>
                  <a:lnTo>
                    <a:pt x="555040" y="1006678"/>
                  </a:lnTo>
                  <a:lnTo>
                    <a:pt x="560095" y="1000328"/>
                  </a:lnTo>
                  <a:lnTo>
                    <a:pt x="565086" y="993978"/>
                  </a:lnTo>
                  <a:lnTo>
                    <a:pt x="569036" y="989177"/>
                  </a:lnTo>
                  <a:lnTo>
                    <a:pt x="569150" y="988758"/>
                  </a:lnTo>
                  <a:lnTo>
                    <a:pt x="569734" y="986358"/>
                  </a:lnTo>
                  <a:lnTo>
                    <a:pt x="570547" y="985088"/>
                  </a:lnTo>
                  <a:lnTo>
                    <a:pt x="571576" y="983818"/>
                  </a:lnTo>
                  <a:lnTo>
                    <a:pt x="572046" y="983818"/>
                  </a:lnTo>
                  <a:lnTo>
                    <a:pt x="572122" y="985088"/>
                  </a:lnTo>
                  <a:lnTo>
                    <a:pt x="573747" y="982548"/>
                  </a:lnTo>
                  <a:lnTo>
                    <a:pt x="573265" y="982548"/>
                  </a:lnTo>
                  <a:lnTo>
                    <a:pt x="578129" y="977468"/>
                  </a:lnTo>
                  <a:lnTo>
                    <a:pt x="585266" y="968578"/>
                  </a:lnTo>
                  <a:lnTo>
                    <a:pt x="600544" y="950798"/>
                  </a:lnTo>
                  <a:lnTo>
                    <a:pt x="609904" y="938098"/>
                  </a:lnTo>
                  <a:lnTo>
                    <a:pt x="629602" y="913968"/>
                  </a:lnTo>
                  <a:lnTo>
                    <a:pt x="637070" y="903770"/>
                  </a:lnTo>
                  <a:lnTo>
                    <a:pt x="636358" y="902538"/>
                  </a:lnTo>
                  <a:lnTo>
                    <a:pt x="638111" y="899998"/>
                  </a:lnTo>
                  <a:lnTo>
                    <a:pt x="644512" y="897458"/>
                  </a:lnTo>
                  <a:lnTo>
                    <a:pt x="644474" y="896188"/>
                  </a:lnTo>
                  <a:lnTo>
                    <a:pt x="644309" y="891108"/>
                  </a:lnTo>
                  <a:lnTo>
                    <a:pt x="649973" y="887298"/>
                  </a:lnTo>
                  <a:lnTo>
                    <a:pt x="655002" y="880948"/>
                  </a:lnTo>
                  <a:lnTo>
                    <a:pt x="660311" y="874598"/>
                  </a:lnTo>
                  <a:lnTo>
                    <a:pt x="664311" y="869518"/>
                  </a:lnTo>
                  <a:lnTo>
                    <a:pt x="665314" y="868248"/>
                  </a:lnTo>
                  <a:lnTo>
                    <a:pt x="666127" y="866978"/>
                  </a:lnTo>
                  <a:lnTo>
                    <a:pt x="669417" y="861898"/>
                  </a:lnTo>
                  <a:lnTo>
                    <a:pt x="670280" y="861898"/>
                  </a:lnTo>
                  <a:lnTo>
                    <a:pt x="671207" y="860996"/>
                  </a:lnTo>
                  <a:lnTo>
                    <a:pt x="672312" y="858088"/>
                  </a:lnTo>
                  <a:lnTo>
                    <a:pt x="672490" y="859358"/>
                  </a:lnTo>
                  <a:lnTo>
                    <a:pt x="673404" y="858088"/>
                  </a:lnTo>
                  <a:lnTo>
                    <a:pt x="675208" y="855548"/>
                  </a:lnTo>
                  <a:lnTo>
                    <a:pt x="677430" y="851738"/>
                  </a:lnTo>
                  <a:lnTo>
                    <a:pt x="679183" y="850468"/>
                  </a:lnTo>
                  <a:lnTo>
                    <a:pt x="678446" y="849198"/>
                  </a:lnTo>
                  <a:lnTo>
                    <a:pt x="679831" y="847928"/>
                  </a:lnTo>
                  <a:lnTo>
                    <a:pt x="679831" y="849198"/>
                  </a:lnTo>
                  <a:lnTo>
                    <a:pt x="680859" y="846658"/>
                  </a:lnTo>
                  <a:lnTo>
                    <a:pt x="681215" y="846658"/>
                  </a:lnTo>
                  <a:lnTo>
                    <a:pt x="682180" y="844118"/>
                  </a:lnTo>
                  <a:lnTo>
                    <a:pt x="683437" y="845388"/>
                  </a:lnTo>
                  <a:lnTo>
                    <a:pt x="684034" y="844118"/>
                  </a:lnTo>
                  <a:lnTo>
                    <a:pt x="686384" y="839038"/>
                  </a:lnTo>
                  <a:lnTo>
                    <a:pt x="688200" y="837768"/>
                  </a:lnTo>
                  <a:lnTo>
                    <a:pt x="690435" y="833958"/>
                  </a:lnTo>
                  <a:lnTo>
                    <a:pt x="693013" y="830148"/>
                  </a:lnTo>
                  <a:lnTo>
                    <a:pt x="695896" y="826338"/>
                  </a:lnTo>
                  <a:lnTo>
                    <a:pt x="697166" y="826338"/>
                  </a:lnTo>
                  <a:lnTo>
                    <a:pt x="700646" y="822528"/>
                  </a:lnTo>
                  <a:lnTo>
                    <a:pt x="703249" y="819988"/>
                  </a:lnTo>
                  <a:lnTo>
                    <a:pt x="706666" y="814908"/>
                  </a:lnTo>
                  <a:lnTo>
                    <a:pt x="710590" y="809828"/>
                  </a:lnTo>
                  <a:lnTo>
                    <a:pt x="714806" y="803478"/>
                  </a:lnTo>
                  <a:lnTo>
                    <a:pt x="719137" y="798398"/>
                  </a:lnTo>
                  <a:lnTo>
                    <a:pt x="718108" y="798398"/>
                  </a:lnTo>
                  <a:lnTo>
                    <a:pt x="719493" y="795858"/>
                  </a:lnTo>
                  <a:lnTo>
                    <a:pt x="722020" y="795858"/>
                  </a:lnTo>
                  <a:lnTo>
                    <a:pt x="722299" y="794588"/>
                  </a:lnTo>
                  <a:lnTo>
                    <a:pt x="722579" y="793305"/>
                  </a:lnTo>
                  <a:lnTo>
                    <a:pt x="721055" y="794588"/>
                  </a:lnTo>
                  <a:lnTo>
                    <a:pt x="721169" y="793305"/>
                  </a:lnTo>
                  <a:lnTo>
                    <a:pt x="721283" y="792048"/>
                  </a:lnTo>
                  <a:lnTo>
                    <a:pt x="723138" y="790905"/>
                  </a:lnTo>
                  <a:lnTo>
                    <a:pt x="723392" y="791667"/>
                  </a:lnTo>
                  <a:lnTo>
                    <a:pt x="724662" y="790778"/>
                  </a:lnTo>
                  <a:lnTo>
                    <a:pt x="723519" y="790778"/>
                  </a:lnTo>
                  <a:lnTo>
                    <a:pt x="724115" y="788238"/>
                  </a:lnTo>
                  <a:lnTo>
                    <a:pt x="724966" y="789508"/>
                  </a:lnTo>
                  <a:lnTo>
                    <a:pt x="726300" y="788238"/>
                  </a:lnTo>
                  <a:lnTo>
                    <a:pt x="727138" y="788238"/>
                  </a:lnTo>
                  <a:lnTo>
                    <a:pt x="731723" y="781888"/>
                  </a:lnTo>
                  <a:lnTo>
                    <a:pt x="733704" y="776808"/>
                  </a:lnTo>
                  <a:lnTo>
                    <a:pt x="735799" y="774268"/>
                  </a:lnTo>
                  <a:lnTo>
                    <a:pt x="738936" y="770458"/>
                  </a:lnTo>
                  <a:lnTo>
                    <a:pt x="739241" y="771728"/>
                  </a:lnTo>
                  <a:lnTo>
                    <a:pt x="741502" y="767918"/>
                  </a:lnTo>
                  <a:lnTo>
                    <a:pt x="742073" y="766953"/>
                  </a:lnTo>
                  <a:lnTo>
                    <a:pt x="741057" y="767918"/>
                  </a:lnTo>
                  <a:lnTo>
                    <a:pt x="741400" y="765378"/>
                  </a:lnTo>
                  <a:lnTo>
                    <a:pt x="742251" y="765378"/>
                  </a:lnTo>
                  <a:lnTo>
                    <a:pt x="742721" y="764108"/>
                  </a:lnTo>
                  <a:lnTo>
                    <a:pt x="744372" y="764108"/>
                  </a:lnTo>
                  <a:lnTo>
                    <a:pt x="746226" y="761568"/>
                  </a:lnTo>
                  <a:lnTo>
                    <a:pt x="746531" y="761568"/>
                  </a:lnTo>
                  <a:lnTo>
                    <a:pt x="746163" y="762838"/>
                  </a:lnTo>
                  <a:lnTo>
                    <a:pt x="746798" y="761568"/>
                  </a:lnTo>
                  <a:lnTo>
                    <a:pt x="748715" y="757758"/>
                  </a:lnTo>
                  <a:lnTo>
                    <a:pt x="749350" y="756488"/>
                  </a:lnTo>
                  <a:lnTo>
                    <a:pt x="754189" y="753948"/>
                  </a:lnTo>
                  <a:lnTo>
                    <a:pt x="756259" y="750138"/>
                  </a:lnTo>
                  <a:lnTo>
                    <a:pt x="757212" y="748398"/>
                  </a:lnTo>
                  <a:lnTo>
                    <a:pt x="755383" y="750138"/>
                  </a:lnTo>
                  <a:lnTo>
                    <a:pt x="755129" y="750138"/>
                  </a:lnTo>
                  <a:lnTo>
                    <a:pt x="755840" y="748753"/>
                  </a:lnTo>
                  <a:lnTo>
                    <a:pt x="757720" y="745058"/>
                  </a:lnTo>
                  <a:lnTo>
                    <a:pt x="759244" y="746328"/>
                  </a:lnTo>
                  <a:lnTo>
                    <a:pt x="759904" y="745058"/>
                  </a:lnTo>
                  <a:lnTo>
                    <a:pt x="760564" y="743788"/>
                  </a:lnTo>
                  <a:lnTo>
                    <a:pt x="761885" y="741248"/>
                  </a:lnTo>
                  <a:lnTo>
                    <a:pt x="761949" y="742276"/>
                  </a:lnTo>
                  <a:lnTo>
                    <a:pt x="762177" y="741248"/>
                  </a:lnTo>
                  <a:lnTo>
                    <a:pt x="763117" y="739978"/>
                  </a:lnTo>
                  <a:lnTo>
                    <a:pt x="764921" y="738568"/>
                  </a:lnTo>
                  <a:lnTo>
                    <a:pt x="765987" y="738568"/>
                  </a:lnTo>
                  <a:lnTo>
                    <a:pt x="763879" y="741248"/>
                  </a:lnTo>
                  <a:lnTo>
                    <a:pt x="763498" y="742276"/>
                  </a:lnTo>
                  <a:lnTo>
                    <a:pt x="767575" y="736168"/>
                  </a:lnTo>
                  <a:lnTo>
                    <a:pt x="765873" y="737438"/>
                  </a:lnTo>
                  <a:lnTo>
                    <a:pt x="767080" y="734898"/>
                  </a:lnTo>
                  <a:lnTo>
                    <a:pt x="767448" y="734898"/>
                  </a:lnTo>
                  <a:lnTo>
                    <a:pt x="767930" y="733628"/>
                  </a:lnTo>
                  <a:lnTo>
                    <a:pt x="770839" y="731088"/>
                  </a:lnTo>
                  <a:lnTo>
                    <a:pt x="773531" y="728548"/>
                  </a:lnTo>
                  <a:lnTo>
                    <a:pt x="776033" y="724738"/>
                  </a:lnTo>
                  <a:lnTo>
                    <a:pt x="776579" y="724738"/>
                  </a:lnTo>
                  <a:lnTo>
                    <a:pt x="777481" y="722198"/>
                  </a:lnTo>
                  <a:lnTo>
                    <a:pt x="779119" y="723468"/>
                  </a:lnTo>
                  <a:lnTo>
                    <a:pt x="781596" y="719658"/>
                  </a:lnTo>
                  <a:close/>
                </a:path>
                <a:path w="1114425" h="1078865">
                  <a:moveTo>
                    <a:pt x="813358" y="679018"/>
                  </a:moveTo>
                  <a:lnTo>
                    <a:pt x="813282" y="678357"/>
                  </a:lnTo>
                  <a:lnTo>
                    <a:pt x="811415" y="680288"/>
                  </a:lnTo>
                  <a:lnTo>
                    <a:pt x="813358" y="679018"/>
                  </a:lnTo>
                  <a:close/>
                </a:path>
                <a:path w="1114425" h="1078865">
                  <a:moveTo>
                    <a:pt x="826985" y="619328"/>
                  </a:moveTo>
                  <a:lnTo>
                    <a:pt x="825258" y="620598"/>
                  </a:lnTo>
                  <a:lnTo>
                    <a:pt x="826655" y="619887"/>
                  </a:lnTo>
                  <a:lnTo>
                    <a:pt x="826985" y="619328"/>
                  </a:lnTo>
                  <a:close/>
                </a:path>
                <a:path w="1114425" h="1078865">
                  <a:moveTo>
                    <a:pt x="837514" y="647268"/>
                  </a:moveTo>
                  <a:lnTo>
                    <a:pt x="836777" y="646303"/>
                  </a:lnTo>
                  <a:lnTo>
                    <a:pt x="836117" y="647268"/>
                  </a:lnTo>
                  <a:lnTo>
                    <a:pt x="835736" y="648195"/>
                  </a:lnTo>
                  <a:lnTo>
                    <a:pt x="837514" y="647268"/>
                  </a:lnTo>
                  <a:close/>
                </a:path>
                <a:path w="1114425" h="1078865">
                  <a:moveTo>
                    <a:pt x="853084" y="591388"/>
                  </a:moveTo>
                  <a:lnTo>
                    <a:pt x="852627" y="591388"/>
                  </a:lnTo>
                  <a:lnTo>
                    <a:pt x="852690" y="591832"/>
                  </a:lnTo>
                  <a:lnTo>
                    <a:pt x="853084" y="591388"/>
                  </a:lnTo>
                  <a:close/>
                </a:path>
                <a:path w="1114425" h="1078865">
                  <a:moveTo>
                    <a:pt x="853401" y="625538"/>
                  </a:moveTo>
                  <a:lnTo>
                    <a:pt x="852424" y="626262"/>
                  </a:lnTo>
                  <a:lnTo>
                    <a:pt x="851801" y="626592"/>
                  </a:lnTo>
                  <a:lnTo>
                    <a:pt x="851941" y="626745"/>
                  </a:lnTo>
                  <a:lnTo>
                    <a:pt x="852144" y="626872"/>
                  </a:lnTo>
                  <a:lnTo>
                    <a:pt x="852716" y="626694"/>
                  </a:lnTo>
                  <a:lnTo>
                    <a:pt x="853401" y="625538"/>
                  </a:lnTo>
                  <a:close/>
                </a:path>
                <a:path w="1114425" h="1078865">
                  <a:moveTo>
                    <a:pt x="859459" y="619328"/>
                  </a:moveTo>
                  <a:lnTo>
                    <a:pt x="858913" y="618058"/>
                  </a:lnTo>
                  <a:lnTo>
                    <a:pt x="858012" y="619328"/>
                  </a:lnTo>
                  <a:lnTo>
                    <a:pt x="857262" y="620598"/>
                  </a:lnTo>
                  <a:lnTo>
                    <a:pt x="859459" y="619328"/>
                  </a:lnTo>
                  <a:close/>
                </a:path>
                <a:path w="1114425" h="1078865">
                  <a:moveTo>
                    <a:pt x="863447" y="611720"/>
                  </a:moveTo>
                  <a:lnTo>
                    <a:pt x="863434" y="611543"/>
                  </a:lnTo>
                  <a:lnTo>
                    <a:pt x="863307" y="611632"/>
                  </a:lnTo>
                  <a:lnTo>
                    <a:pt x="863257" y="611835"/>
                  </a:lnTo>
                  <a:lnTo>
                    <a:pt x="863231" y="612051"/>
                  </a:lnTo>
                  <a:lnTo>
                    <a:pt x="863447" y="611720"/>
                  </a:lnTo>
                  <a:close/>
                </a:path>
                <a:path w="1114425" h="1078865">
                  <a:moveTo>
                    <a:pt x="870673" y="601548"/>
                  </a:moveTo>
                  <a:lnTo>
                    <a:pt x="870089" y="601548"/>
                  </a:lnTo>
                  <a:lnTo>
                    <a:pt x="870102" y="601954"/>
                  </a:lnTo>
                  <a:lnTo>
                    <a:pt x="870673" y="601548"/>
                  </a:lnTo>
                  <a:close/>
                </a:path>
                <a:path w="1114425" h="1078865">
                  <a:moveTo>
                    <a:pt x="870978" y="601751"/>
                  </a:moveTo>
                  <a:lnTo>
                    <a:pt x="870762" y="601878"/>
                  </a:lnTo>
                  <a:lnTo>
                    <a:pt x="870978" y="601751"/>
                  </a:lnTo>
                  <a:close/>
                </a:path>
                <a:path w="1114425" h="1078865">
                  <a:moveTo>
                    <a:pt x="872401" y="573214"/>
                  </a:moveTo>
                  <a:lnTo>
                    <a:pt x="871994" y="573481"/>
                  </a:lnTo>
                  <a:lnTo>
                    <a:pt x="872261" y="573481"/>
                  </a:lnTo>
                  <a:lnTo>
                    <a:pt x="872401" y="573214"/>
                  </a:lnTo>
                  <a:close/>
                </a:path>
                <a:path w="1114425" h="1078865">
                  <a:moveTo>
                    <a:pt x="873302" y="600278"/>
                  </a:moveTo>
                  <a:lnTo>
                    <a:pt x="873125" y="600011"/>
                  </a:lnTo>
                  <a:lnTo>
                    <a:pt x="872871" y="600278"/>
                  </a:lnTo>
                  <a:lnTo>
                    <a:pt x="871994" y="602818"/>
                  </a:lnTo>
                  <a:lnTo>
                    <a:pt x="873302" y="600278"/>
                  </a:lnTo>
                  <a:close/>
                </a:path>
                <a:path w="1114425" h="1078865">
                  <a:moveTo>
                    <a:pt x="874229" y="600011"/>
                  </a:moveTo>
                  <a:lnTo>
                    <a:pt x="874128" y="599363"/>
                  </a:lnTo>
                  <a:lnTo>
                    <a:pt x="874064" y="599008"/>
                  </a:lnTo>
                  <a:lnTo>
                    <a:pt x="873747" y="599363"/>
                  </a:lnTo>
                  <a:lnTo>
                    <a:pt x="874229" y="600011"/>
                  </a:lnTo>
                  <a:close/>
                </a:path>
                <a:path w="1114425" h="1078865">
                  <a:moveTo>
                    <a:pt x="875360" y="596468"/>
                  </a:moveTo>
                  <a:lnTo>
                    <a:pt x="875004" y="595198"/>
                  </a:lnTo>
                  <a:lnTo>
                    <a:pt x="872858" y="597738"/>
                  </a:lnTo>
                  <a:lnTo>
                    <a:pt x="873442" y="596468"/>
                  </a:lnTo>
                  <a:lnTo>
                    <a:pt x="872350" y="596468"/>
                  </a:lnTo>
                  <a:lnTo>
                    <a:pt x="872464" y="599008"/>
                  </a:lnTo>
                  <a:lnTo>
                    <a:pt x="873125" y="600011"/>
                  </a:lnTo>
                  <a:lnTo>
                    <a:pt x="873747" y="599363"/>
                  </a:lnTo>
                  <a:lnTo>
                    <a:pt x="873556" y="599008"/>
                  </a:lnTo>
                  <a:lnTo>
                    <a:pt x="874229" y="597738"/>
                  </a:lnTo>
                  <a:lnTo>
                    <a:pt x="874839" y="597738"/>
                  </a:lnTo>
                  <a:lnTo>
                    <a:pt x="875360" y="596468"/>
                  </a:lnTo>
                  <a:close/>
                </a:path>
                <a:path w="1114425" h="1078865">
                  <a:moveTo>
                    <a:pt x="875372" y="597192"/>
                  </a:moveTo>
                  <a:close/>
                </a:path>
                <a:path w="1114425" h="1078865">
                  <a:moveTo>
                    <a:pt x="876833" y="594309"/>
                  </a:moveTo>
                  <a:lnTo>
                    <a:pt x="876046" y="595122"/>
                  </a:lnTo>
                  <a:lnTo>
                    <a:pt x="875563" y="596074"/>
                  </a:lnTo>
                  <a:lnTo>
                    <a:pt x="875372" y="597192"/>
                  </a:lnTo>
                  <a:lnTo>
                    <a:pt x="876147" y="596366"/>
                  </a:lnTo>
                  <a:lnTo>
                    <a:pt x="876630" y="595414"/>
                  </a:lnTo>
                  <a:lnTo>
                    <a:pt x="876833" y="594309"/>
                  </a:lnTo>
                  <a:close/>
                </a:path>
                <a:path w="1114425" h="1078865">
                  <a:moveTo>
                    <a:pt x="883653" y="587578"/>
                  </a:moveTo>
                  <a:lnTo>
                    <a:pt x="883081" y="587578"/>
                  </a:lnTo>
                  <a:lnTo>
                    <a:pt x="882116" y="590118"/>
                  </a:lnTo>
                  <a:lnTo>
                    <a:pt x="883653" y="587578"/>
                  </a:lnTo>
                  <a:close/>
                </a:path>
                <a:path w="1114425" h="1078865">
                  <a:moveTo>
                    <a:pt x="884008" y="587578"/>
                  </a:moveTo>
                  <a:lnTo>
                    <a:pt x="883907" y="587171"/>
                  </a:lnTo>
                  <a:lnTo>
                    <a:pt x="883653" y="587578"/>
                  </a:lnTo>
                  <a:lnTo>
                    <a:pt x="884008" y="587578"/>
                  </a:lnTo>
                  <a:close/>
                </a:path>
                <a:path w="1114425" h="1078865">
                  <a:moveTo>
                    <a:pt x="884542" y="559638"/>
                  </a:moveTo>
                  <a:lnTo>
                    <a:pt x="884059" y="559638"/>
                  </a:lnTo>
                  <a:lnTo>
                    <a:pt x="882904" y="560844"/>
                  </a:lnTo>
                  <a:lnTo>
                    <a:pt x="884542" y="559638"/>
                  </a:lnTo>
                  <a:close/>
                </a:path>
                <a:path w="1114425" h="1078865">
                  <a:moveTo>
                    <a:pt x="884974" y="587578"/>
                  </a:moveTo>
                  <a:lnTo>
                    <a:pt x="884656" y="586854"/>
                  </a:lnTo>
                  <a:lnTo>
                    <a:pt x="884174" y="587578"/>
                  </a:lnTo>
                  <a:lnTo>
                    <a:pt x="884974" y="587578"/>
                  </a:lnTo>
                  <a:close/>
                </a:path>
                <a:path w="1114425" h="1078865">
                  <a:moveTo>
                    <a:pt x="891489" y="579907"/>
                  </a:moveTo>
                  <a:lnTo>
                    <a:pt x="890701" y="580936"/>
                  </a:lnTo>
                  <a:lnTo>
                    <a:pt x="890663" y="581228"/>
                  </a:lnTo>
                  <a:lnTo>
                    <a:pt x="890866" y="580936"/>
                  </a:lnTo>
                  <a:lnTo>
                    <a:pt x="891489" y="579907"/>
                  </a:lnTo>
                  <a:close/>
                </a:path>
                <a:path w="1114425" h="1078865">
                  <a:moveTo>
                    <a:pt x="897851" y="546442"/>
                  </a:moveTo>
                  <a:lnTo>
                    <a:pt x="897750" y="546100"/>
                  </a:lnTo>
                  <a:lnTo>
                    <a:pt x="897597" y="546519"/>
                  </a:lnTo>
                  <a:lnTo>
                    <a:pt x="897382" y="546900"/>
                  </a:lnTo>
                  <a:lnTo>
                    <a:pt x="897102" y="547230"/>
                  </a:lnTo>
                  <a:lnTo>
                    <a:pt x="897547" y="546811"/>
                  </a:lnTo>
                  <a:lnTo>
                    <a:pt x="897851" y="546442"/>
                  </a:lnTo>
                  <a:close/>
                </a:path>
                <a:path w="1114425" h="1078865">
                  <a:moveTo>
                    <a:pt x="900938" y="572490"/>
                  </a:moveTo>
                  <a:lnTo>
                    <a:pt x="899210" y="573481"/>
                  </a:lnTo>
                  <a:lnTo>
                    <a:pt x="900087" y="573481"/>
                  </a:lnTo>
                  <a:lnTo>
                    <a:pt x="900938" y="572490"/>
                  </a:lnTo>
                  <a:close/>
                </a:path>
                <a:path w="1114425" h="1078865">
                  <a:moveTo>
                    <a:pt x="902843" y="541655"/>
                  </a:moveTo>
                  <a:lnTo>
                    <a:pt x="902792" y="541502"/>
                  </a:lnTo>
                  <a:lnTo>
                    <a:pt x="902258" y="542048"/>
                  </a:lnTo>
                  <a:lnTo>
                    <a:pt x="902436" y="541959"/>
                  </a:lnTo>
                  <a:lnTo>
                    <a:pt x="902652" y="541794"/>
                  </a:lnTo>
                  <a:lnTo>
                    <a:pt x="902843" y="541655"/>
                  </a:lnTo>
                  <a:close/>
                </a:path>
                <a:path w="1114425" h="1078865">
                  <a:moveTo>
                    <a:pt x="903274" y="570979"/>
                  </a:moveTo>
                  <a:lnTo>
                    <a:pt x="902995" y="570979"/>
                  </a:lnTo>
                  <a:lnTo>
                    <a:pt x="901153" y="572338"/>
                  </a:lnTo>
                  <a:lnTo>
                    <a:pt x="903274" y="570979"/>
                  </a:lnTo>
                  <a:close/>
                </a:path>
                <a:path w="1114425" h="1078865">
                  <a:moveTo>
                    <a:pt x="904633" y="569798"/>
                  </a:moveTo>
                  <a:lnTo>
                    <a:pt x="904608" y="568528"/>
                  </a:lnTo>
                  <a:lnTo>
                    <a:pt x="901484" y="569798"/>
                  </a:lnTo>
                  <a:lnTo>
                    <a:pt x="902995" y="570979"/>
                  </a:lnTo>
                  <a:lnTo>
                    <a:pt x="904633" y="569798"/>
                  </a:lnTo>
                  <a:close/>
                </a:path>
                <a:path w="1114425" h="1078865">
                  <a:moveTo>
                    <a:pt x="905637" y="565759"/>
                  </a:moveTo>
                  <a:lnTo>
                    <a:pt x="905357" y="565861"/>
                  </a:lnTo>
                  <a:lnTo>
                    <a:pt x="905090" y="566000"/>
                  </a:lnTo>
                  <a:lnTo>
                    <a:pt x="904849" y="566178"/>
                  </a:lnTo>
                  <a:lnTo>
                    <a:pt x="905141" y="566089"/>
                  </a:lnTo>
                  <a:lnTo>
                    <a:pt x="905408" y="565950"/>
                  </a:lnTo>
                  <a:lnTo>
                    <a:pt x="905637" y="565759"/>
                  </a:lnTo>
                  <a:close/>
                </a:path>
                <a:path w="1114425" h="1078865">
                  <a:moveTo>
                    <a:pt x="910120" y="559638"/>
                  </a:moveTo>
                  <a:lnTo>
                    <a:pt x="909853" y="558914"/>
                  </a:lnTo>
                  <a:lnTo>
                    <a:pt x="908850" y="559638"/>
                  </a:lnTo>
                  <a:lnTo>
                    <a:pt x="907884" y="560844"/>
                  </a:lnTo>
                  <a:lnTo>
                    <a:pt x="910120" y="559638"/>
                  </a:lnTo>
                  <a:close/>
                </a:path>
                <a:path w="1114425" h="1078865">
                  <a:moveTo>
                    <a:pt x="910590" y="558368"/>
                  </a:moveTo>
                  <a:lnTo>
                    <a:pt x="910183" y="557923"/>
                  </a:lnTo>
                  <a:lnTo>
                    <a:pt x="909650" y="558368"/>
                  </a:lnTo>
                  <a:lnTo>
                    <a:pt x="909853" y="558914"/>
                  </a:lnTo>
                  <a:lnTo>
                    <a:pt x="910590" y="558368"/>
                  </a:lnTo>
                  <a:close/>
                </a:path>
                <a:path w="1114425" h="1078865">
                  <a:moveTo>
                    <a:pt x="911796" y="531698"/>
                  </a:moveTo>
                  <a:lnTo>
                    <a:pt x="911313" y="531698"/>
                  </a:lnTo>
                  <a:lnTo>
                    <a:pt x="909218" y="534238"/>
                  </a:lnTo>
                  <a:lnTo>
                    <a:pt x="911796" y="531698"/>
                  </a:lnTo>
                  <a:close/>
                </a:path>
                <a:path w="1114425" h="1078865">
                  <a:moveTo>
                    <a:pt x="912736" y="557441"/>
                  </a:moveTo>
                  <a:lnTo>
                    <a:pt x="910767" y="558368"/>
                  </a:lnTo>
                  <a:lnTo>
                    <a:pt x="911085" y="559638"/>
                  </a:lnTo>
                  <a:lnTo>
                    <a:pt x="912736" y="557441"/>
                  </a:lnTo>
                  <a:close/>
                </a:path>
                <a:path w="1114425" h="1078865">
                  <a:moveTo>
                    <a:pt x="913472" y="557098"/>
                  </a:moveTo>
                  <a:lnTo>
                    <a:pt x="913257" y="556768"/>
                  </a:lnTo>
                  <a:lnTo>
                    <a:pt x="912736" y="557441"/>
                  </a:lnTo>
                  <a:lnTo>
                    <a:pt x="913472" y="557098"/>
                  </a:lnTo>
                  <a:close/>
                </a:path>
                <a:path w="1114425" h="1078865">
                  <a:moveTo>
                    <a:pt x="915047" y="527888"/>
                  </a:moveTo>
                  <a:lnTo>
                    <a:pt x="914234" y="527888"/>
                  </a:lnTo>
                  <a:lnTo>
                    <a:pt x="911961" y="530428"/>
                  </a:lnTo>
                  <a:lnTo>
                    <a:pt x="912952" y="530428"/>
                  </a:lnTo>
                  <a:lnTo>
                    <a:pt x="915047" y="527888"/>
                  </a:lnTo>
                  <a:close/>
                </a:path>
                <a:path w="1114425" h="1078865">
                  <a:moveTo>
                    <a:pt x="915390" y="555663"/>
                  </a:moveTo>
                  <a:lnTo>
                    <a:pt x="914133" y="556691"/>
                  </a:lnTo>
                  <a:lnTo>
                    <a:pt x="914311" y="556856"/>
                  </a:lnTo>
                  <a:lnTo>
                    <a:pt x="914450" y="557085"/>
                  </a:lnTo>
                  <a:lnTo>
                    <a:pt x="914107" y="557796"/>
                  </a:lnTo>
                  <a:lnTo>
                    <a:pt x="915390" y="555663"/>
                  </a:lnTo>
                  <a:close/>
                </a:path>
                <a:path w="1114425" h="1078865">
                  <a:moveTo>
                    <a:pt x="923658" y="543839"/>
                  </a:moveTo>
                  <a:lnTo>
                    <a:pt x="923353" y="544169"/>
                  </a:lnTo>
                  <a:lnTo>
                    <a:pt x="923137" y="544550"/>
                  </a:lnTo>
                  <a:lnTo>
                    <a:pt x="923010" y="544969"/>
                  </a:lnTo>
                  <a:lnTo>
                    <a:pt x="923353" y="544664"/>
                  </a:lnTo>
                  <a:lnTo>
                    <a:pt x="923569" y="544283"/>
                  </a:lnTo>
                  <a:lnTo>
                    <a:pt x="923658" y="543839"/>
                  </a:lnTo>
                  <a:close/>
                </a:path>
                <a:path w="1114425" h="1078865">
                  <a:moveTo>
                    <a:pt x="928027" y="540588"/>
                  </a:moveTo>
                  <a:lnTo>
                    <a:pt x="927138" y="540969"/>
                  </a:lnTo>
                  <a:lnTo>
                    <a:pt x="926185" y="543128"/>
                  </a:lnTo>
                  <a:lnTo>
                    <a:pt x="927760" y="541426"/>
                  </a:lnTo>
                  <a:lnTo>
                    <a:pt x="928027" y="540588"/>
                  </a:lnTo>
                  <a:close/>
                </a:path>
                <a:path w="1114425" h="1078865">
                  <a:moveTo>
                    <a:pt x="929690" y="539318"/>
                  </a:moveTo>
                  <a:lnTo>
                    <a:pt x="927760" y="541426"/>
                  </a:lnTo>
                  <a:lnTo>
                    <a:pt x="927620" y="541858"/>
                  </a:lnTo>
                  <a:lnTo>
                    <a:pt x="929690" y="539318"/>
                  </a:lnTo>
                  <a:close/>
                </a:path>
                <a:path w="1114425" h="1078865">
                  <a:moveTo>
                    <a:pt x="935189" y="532968"/>
                  </a:moveTo>
                  <a:lnTo>
                    <a:pt x="934847" y="532968"/>
                  </a:lnTo>
                  <a:lnTo>
                    <a:pt x="933704" y="534238"/>
                  </a:lnTo>
                  <a:lnTo>
                    <a:pt x="935189" y="532968"/>
                  </a:lnTo>
                  <a:close/>
                </a:path>
                <a:path w="1114425" h="1078865">
                  <a:moveTo>
                    <a:pt x="936358" y="530428"/>
                  </a:moveTo>
                  <a:lnTo>
                    <a:pt x="933742" y="531698"/>
                  </a:lnTo>
                  <a:lnTo>
                    <a:pt x="933742" y="532968"/>
                  </a:lnTo>
                  <a:lnTo>
                    <a:pt x="934847" y="532968"/>
                  </a:lnTo>
                  <a:lnTo>
                    <a:pt x="936320" y="531698"/>
                  </a:lnTo>
                  <a:lnTo>
                    <a:pt x="936358" y="530428"/>
                  </a:lnTo>
                  <a:close/>
                </a:path>
                <a:path w="1114425" h="1078865">
                  <a:moveTo>
                    <a:pt x="944181" y="523481"/>
                  </a:moveTo>
                  <a:lnTo>
                    <a:pt x="944143" y="523316"/>
                  </a:lnTo>
                  <a:lnTo>
                    <a:pt x="944016" y="523265"/>
                  </a:lnTo>
                  <a:lnTo>
                    <a:pt x="943876" y="523532"/>
                  </a:lnTo>
                  <a:lnTo>
                    <a:pt x="943864" y="523748"/>
                  </a:lnTo>
                  <a:lnTo>
                    <a:pt x="944041" y="523875"/>
                  </a:lnTo>
                  <a:lnTo>
                    <a:pt x="944181" y="523481"/>
                  </a:lnTo>
                  <a:close/>
                </a:path>
                <a:path w="1114425" h="1078865">
                  <a:moveTo>
                    <a:pt x="947813" y="518998"/>
                  </a:moveTo>
                  <a:lnTo>
                    <a:pt x="946543" y="520268"/>
                  </a:lnTo>
                  <a:lnTo>
                    <a:pt x="946988" y="520268"/>
                  </a:lnTo>
                  <a:lnTo>
                    <a:pt x="947813" y="518998"/>
                  </a:lnTo>
                  <a:close/>
                </a:path>
                <a:path w="1114425" h="1078865">
                  <a:moveTo>
                    <a:pt x="952169" y="517728"/>
                  </a:moveTo>
                  <a:lnTo>
                    <a:pt x="951941" y="517550"/>
                  </a:lnTo>
                  <a:lnTo>
                    <a:pt x="951826" y="517728"/>
                  </a:lnTo>
                  <a:lnTo>
                    <a:pt x="952169" y="517728"/>
                  </a:lnTo>
                  <a:close/>
                </a:path>
                <a:path w="1114425" h="1078865">
                  <a:moveTo>
                    <a:pt x="969391" y="480898"/>
                  </a:moveTo>
                  <a:lnTo>
                    <a:pt x="969022" y="480898"/>
                  </a:lnTo>
                  <a:lnTo>
                    <a:pt x="969048" y="481291"/>
                  </a:lnTo>
                  <a:lnTo>
                    <a:pt x="969391" y="480898"/>
                  </a:lnTo>
                  <a:close/>
                </a:path>
                <a:path w="1114425" h="1078865">
                  <a:moveTo>
                    <a:pt x="975283" y="492633"/>
                  </a:moveTo>
                  <a:lnTo>
                    <a:pt x="974547" y="493903"/>
                  </a:lnTo>
                  <a:lnTo>
                    <a:pt x="975017" y="493217"/>
                  </a:lnTo>
                  <a:lnTo>
                    <a:pt x="975283" y="492633"/>
                  </a:lnTo>
                  <a:close/>
                </a:path>
                <a:path w="1114425" h="1078865">
                  <a:moveTo>
                    <a:pt x="977303" y="474548"/>
                  </a:moveTo>
                  <a:lnTo>
                    <a:pt x="977011" y="473278"/>
                  </a:lnTo>
                  <a:lnTo>
                    <a:pt x="975461" y="475818"/>
                  </a:lnTo>
                  <a:lnTo>
                    <a:pt x="977036" y="474548"/>
                  </a:lnTo>
                  <a:lnTo>
                    <a:pt x="977303" y="474548"/>
                  </a:lnTo>
                  <a:close/>
                </a:path>
                <a:path w="1114425" h="1078865">
                  <a:moveTo>
                    <a:pt x="977849" y="474548"/>
                  </a:moveTo>
                  <a:lnTo>
                    <a:pt x="977303" y="474548"/>
                  </a:lnTo>
                  <a:lnTo>
                    <a:pt x="977480" y="475310"/>
                  </a:lnTo>
                  <a:lnTo>
                    <a:pt x="977849" y="474548"/>
                  </a:lnTo>
                  <a:close/>
                </a:path>
                <a:path w="1114425" h="1078865">
                  <a:moveTo>
                    <a:pt x="980782" y="470738"/>
                  </a:moveTo>
                  <a:lnTo>
                    <a:pt x="979690" y="472008"/>
                  </a:lnTo>
                  <a:lnTo>
                    <a:pt x="979805" y="472147"/>
                  </a:lnTo>
                  <a:lnTo>
                    <a:pt x="979906" y="472008"/>
                  </a:lnTo>
                  <a:lnTo>
                    <a:pt x="980782" y="470738"/>
                  </a:lnTo>
                  <a:close/>
                </a:path>
                <a:path w="1114425" h="1078865">
                  <a:moveTo>
                    <a:pt x="995527" y="476986"/>
                  </a:moveTo>
                  <a:lnTo>
                    <a:pt x="995489" y="476669"/>
                  </a:lnTo>
                  <a:lnTo>
                    <a:pt x="995362" y="476516"/>
                  </a:lnTo>
                  <a:lnTo>
                    <a:pt x="994943" y="476872"/>
                  </a:lnTo>
                  <a:lnTo>
                    <a:pt x="994791" y="477240"/>
                  </a:lnTo>
                  <a:lnTo>
                    <a:pt x="995400" y="477583"/>
                  </a:lnTo>
                  <a:lnTo>
                    <a:pt x="995527" y="476986"/>
                  </a:lnTo>
                  <a:close/>
                </a:path>
                <a:path w="1114425" h="1078865">
                  <a:moveTo>
                    <a:pt x="1003046" y="454964"/>
                  </a:moveTo>
                  <a:lnTo>
                    <a:pt x="1003020" y="454799"/>
                  </a:lnTo>
                  <a:lnTo>
                    <a:pt x="1002969" y="454634"/>
                  </a:lnTo>
                  <a:lnTo>
                    <a:pt x="1002880" y="454494"/>
                  </a:lnTo>
                  <a:lnTo>
                    <a:pt x="1002868" y="454672"/>
                  </a:lnTo>
                  <a:lnTo>
                    <a:pt x="1002919" y="454837"/>
                  </a:lnTo>
                  <a:lnTo>
                    <a:pt x="1003046" y="454964"/>
                  </a:lnTo>
                  <a:close/>
                </a:path>
                <a:path w="1114425" h="1078865">
                  <a:moveTo>
                    <a:pt x="1022515" y="457238"/>
                  </a:moveTo>
                  <a:lnTo>
                    <a:pt x="1022299" y="457339"/>
                  </a:lnTo>
                  <a:lnTo>
                    <a:pt x="1022096" y="457860"/>
                  </a:lnTo>
                  <a:lnTo>
                    <a:pt x="1022515" y="457238"/>
                  </a:lnTo>
                  <a:close/>
                </a:path>
                <a:path w="1114425" h="1078865">
                  <a:moveTo>
                    <a:pt x="1027188" y="451383"/>
                  </a:moveTo>
                  <a:lnTo>
                    <a:pt x="1025791" y="452310"/>
                  </a:lnTo>
                  <a:lnTo>
                    <a:pt x="1025893" y="452488"/>
                  </a:lnTo>
                  <a:lnTo>
                    <a:pt x="1027188" y="451383"/>
                  </a:lnTo>
                  <a:close/>
                </a:path>
                <a:path w="1114425" h="1078865">
                  <a:moveTo>
                    <a:pt x="1029093" y="449414"/>
                  </a:moveTo>
                  <a:lnTo>
                    <a:pt x="1028738" y="449707"/>
                  </a:lnTo>
                  <a:lnTo>
                    <a:pt x="1028420" y="450011"/>
                  </a:lnTo>
                  <a:lnTo>
                    <a:pt x="1028128" y="450367"/>
                  </a:lnTo>
                  <a:lnTo>
                    <a:pt x="1028522" y="450126"/>
                  </a:lnTo>
                  <a:lnTo>
                    <a:pt x="1028852" y="449808"/>
                  </a:lnTo>
                  <a:lnTo>
                    <a:pt x="1029093" y="449414"/>
                  </a:lnTo>
                  <a:close/>
                </a:path>
                <a:path w="1114425" h="1078865">
                  <a:moveTo>
                    <a:pt x="1035380" y="446811"/>
                  </a:moveTo>
                  <a:lnTo>
                    <a:pt x="1035240" y="446862"/>
                  </a:lnTo>
                  <a:lnTo>
                    <a:pt x="1035100" y="446913"/>
                  </a:lnTo>
                  <a:lnTo>
                    <a:pt x="1034923" y="446963"/>
                  </a:lnTo>
                  <a:lnTo>
                    <a:pt x="1035075" y="446951"/>
                  </a:lnTo>
                  <a:lnTo>
                    <a:pt x="1035240" y="446900"/>
                  </a:lnTo>
                  <a:lnTo>
                    <a:pt x="1035380" y="446811"/>
                  </a:lnTo>
                  <a:close/>
                </a:path>
                <a:path w="1114425" h="1078865">
                  <a:moveTo>
                    <a:pt x="1037170" y="445719"/>
                  </a:moveTo>
                  <a:lnTo>
                    <a:pt x="1036624" y="446062"/>
                  </a:lnTo>
                  <a:lnTo>
                    <a:pt x="1035900" y="446570"/>
                  </a:lnTo>
                  <a:lnTo>
                    <a:pt x="1035380" y="446811"/>
                  </a:lnTo>
                  <a:lnTo>
                    <a:pt x="1036104" y="446633"/>
                  </a:lnTo>
                  <a:lnTo>
                    <a:pt x="1036688" y="446278"/>
                  </a:lnTo>
                  <a:lnTo>
                    <a:pt x="1037170" y="445719"/>
                  </a:lnTo>
                  <a:close/>
                </a:path>
                <a:path w="1114425" h="1078865">
                  <a:moveTo>
                    <a:pt x="1040130" y="444068"/>
                  </a:moveTo>
                  <a:lnTo>
                    <a:pt x="1038415" y="444068"/>
                  </a:lnTo>
                  <a:lnTo>
                    <a:pt x="1037628" y="445338"/>
                  </a:lnTo>
                  <a:lnTo>
                    <a:pt x="1040130" y="444068"/>
                  </a:lnTo>
                  <a:close/>
                </a:path>
                <a:path w="1114425" h="1078865">
                  <a:moveTo>
                    <a:pt x="1043546" y="442099"/>
                  </a:moveTo>
                  <a:lnTo>
                    <a:pt x="1043355" y="441998"/>
                  </a:lnTo>
                  <a:lnTo>
                    <a:pt x="1043051" y="442087"/>
                  </a:lnTo>
                  <a:lnTo>
                    <a:pt x="1042847" y="442290"/>
                  </a:lnTo>
                  <a:lnTo>
                    <a:pt x="1042708" y="442544"/>
                  </a:lnTo>
                  <a:lnTo>
                    <a:pt x="1043546" y="442099"/>
                  </a:lnTo>
                  <a:close/>
                </a:path>
                <a:path w="1114425" h="1078865">
                  <a:moveTo>
                    <a:pt x="1044930" y="441528"/>
                  </a:moveTo>
                  <a:lnTo>
                    <a:pt x="1042619" y="442645"/>
                  </a:lnTo>
                  <a:lnTo>
                    <a:pt x="1042606" y="442798"/>
                  </a:lnTo>
                  <a:lnTo>
                    <a:pt x="1044930" y="441528"/>
                  </a:lnTo>
                  <a:close/>
                </a:path>
                <a:path w="1114425" h="1078865">
                  <a:moveTo>
                    <a:pt x="1046200" y="440334"/>
                  </a:moveTo>
                  <a:lnTo>
                    <a:pt x="1046162" y="439242"/>
                  </a:lnTo>
                  <a:lnTo>
                    <a:pt x="1045502" y="440524"/>
                  </a:lnTo>
                  <a:lnTo>
                    <a:pt x="1042885" y="441401"/>
                  </a:lnTo>
                  <a:lnTo>
                    <a:pt x="1043279" y="441909"/>
                  </a:lnTo>
                  <a:lnTo>
                    <a:pt x="1044321" y="441045"/>
                  </a:lnTo>
                  <a:lnTo>
                    <a:pt x="1046200" y="440334"/>
                  </a:lnTo>
                  <a:close/>
                </a:path>
                <a:path w="1114425" h="1078865">
                  <a:moveTo>
                    <a:pt x="1051102" y="432574"/>
                  </a:moveTo>
                  <a:lnTo>
                    <a:pt x="1048981" y="433819"/>
                  </a:lnTo>
                  <a:lnTo>
                    <a:pt x="1051013" y="432955"/>
                  </a:lnTo>
                  <a:lnTo>
                    <a:pt x="1051102" y="432574"/>
                  </a:lnTo>
                  <a:close/>
                </a:path>
                <a:path w="1114425" h="1078865">
                  <a:moveTo>
                    <a:pt x="1051763" y="432650"/>
                  </a:moveTo>
                  <a:lnTo>
                    <a:pt x="1051013" y="432955"/>
                  </a:lnTo>
                  <a:lnTo>
                    <a:pt x="1051179" y="433819"/>
                  </a:lnTo>
                  <a:lnTo>
                    <a:pt x="1051763" y="432650"/>
                  </a:lnTo>
                  <a:close/>
                </a:path>
                <a:path w="1114425" h="1078865">
                  <a:moveTo>
                    <a:pt x="1055497" y="429945"/>
                  </a:moveTo>
                  <a:lnTo>
                    <a:pt x="1052753" y="431368"/>
                  </a:lnTo>
                  <a:lnTo>
                    <a:pt x="1053414" y="431368"/>
                  </a:lnTo>
                  <a:lnTo>
                    <a:pt x="1053122" y="432574"/>
                  </a:lnTo>
                  <a:lnTo>
                    <a:pt x="1055420" y="431368"/>
                  </a:lnTo>
                  <a:lnTo>
                    <a:pt x="1055497" y="429945"/>
                  </a:lnTo>
                  <a:close/>
                </a:path>
                <a:path w="1114425" h="1078865">
                  <a:moveTo>
                    <a:pt x="1056170" y="418668"/>
                  </a:moveTo>
                  <a:lnTo>
                    <a:pt x="1053630" y="419938"/>
                  </a:lnTo>
                  <a:lnTo>
                    <a:pt x="1053934" y="421132"/>
                  </a:lnTo>
                  <a:lnTo>
                    <a:pt x="1056170" y="418668"/>
                  </a:lnTo>
                  <a:close/>
                </a:path>
                <a:path w="1114425" h="1078865">
                  <a:moveTo>
                    <a:pt x="1058087" y="431368"/>
                  </a:moveTo>
                  <a:lnTo>
                    <a:pt x="1057808" y="431101"/>
                  </a:lnTo>
                  <a:lnTo>
                    <a:pt x="1056640" y="432574"/>
                  </a:lnTo>
                  <a:lnTo>
                    <a:pt x="1058087" y="431368"/>
                  </a:lnTo>
                  <a:close/>
                </a:path>
                <a:path w="1114425" h="1078865">
                  <a:moveTo>
                    <a:pt x="1064628" y="424421"/>
                  </a:moveTo>
                  <a:lnTo>
                    <a:pt x="1063193" y="424522"/>
                  </a:lnTo>
                  <a:lnTo>
                    <a:pt x="1063371" y="424764"/>
                  </a:lnTo>
                  <a:lnTo>
                    <a:pt x="1063917" y="424776"/>
                  </a:lnTo>
                  <a:lnTo>
                    <a:pt x="1064628" y="424421"/>
                  </a:lnTo>
                  <a:close/>
                </a:path>
                <a:path w="1114425" h="1078865">
                  <a:moveTo>
                    <a:pt x="1082484" y="404698"/>
                  </a:moveTo>
                  <a:lnTo>
                    <a:pt x="1082217" y="404698"/>
                  </a:lnTo>
                  <a:lnTo>
                    <a:pt x="1082116" y="405066"/>
                  </a:lnTo>
                  <a:lnTo>
                    <a:pt x="1082484" y="404698"/>
                  </a:lnTo>
                  <a:close/>
                </a:path>
                <a:path w="1114425" h="1078865">
                  <a:moveTo>
                    <a:pt x="1103439" y="400253"/>
                  </a:moveTo>
                  <a:lnTo>
                    <a:pt x="1102791" y="400888"/>
                  </a:lnTo>
                  <a:lnTo>
                    <a:pt x="1103439" y="400888"/>
                  </a:lnTo>
                  <a:lnTo>
                    <a:pt x="1103439" y="400253"/>
                  </a:lnTo>
                  <a:close/>
                </a:path>
                <a:path w="1114425" h="1078865">
                  <a:moveTo>
                    <a:pt x="1107897" y="400888"/>
                  </a:moveTo>
                  <a:lnTo>
                    <a:pt x="1103439" y="400888"/>
                  </a:lnTo>
                  <a:lnTo>
                    <a:pt x="1103439" y="402158"/>
                  </a:lnTo>
                  <a:lnTo>
                    <a:pt x="1103045" y="402158"/>
                  </a:lnTo>
                  <a:lnTo>
                    <a:pt x="1102182" y="403339"/>
                  </a:lnTo>
                  <a:lnTo>
                    <a:pt x="1107897" y="400888"/>
                  </a:lnTo>
                  <a:close/>
                </a:path>
                <a:path w="1114425" h="1078865">
                  <a:moveTo>
                    <a:pt x="1108748" y="397078"/>
                  </a:moveTo>
                  <a:lnTo>
                    <a:pt x="1108354" y="397230"/>
                  </a:lnTo>
                  <a:lnTo>
                    <a:pt x="1107871" y="398348"/>
                  </a:lnTo>
                  <a:lnTo>
                    <a:pt x="1108646" y="398348"/>
                  </a:lnTo>
                  <a:lnTo>
                    <a:pt x="1108748" y="397078"/>
                  </a:lnTo>
                  <a:close/>
                </a:path>
                <a:path w="1114425" h="1078865">
                  <a:moveTo>
                    <a:pt x="1111262" y="397230"/>
                  </a:moveTo>
                  <a:lnTo>
                    <a:pt x="1110361" y="398348"/>
                  </a:lnTo>
                  <a:lnTo>
                    <a:pt x="1110526" y="398348"/>
                  </a:lnTo>
                  <a:lnTo>
                    <a:pt x="1111262" y="397230"/>
                  </a:lnTo>
                  <a:close/>
                </a:path>
                <a:path w="1114425" h="1078865">
                  <a:moveTo>
                    <a:pt x="1113548" y="393446"/>
                  </a:moveTo>
                  <a:lnTo>
                    <a:pt x="1108519" y="394538"/>
                  </a:lnTo>
                  <a:lnTo>
                    <a:pt x="1110830" y="394538"/>
                  </a:lnTo>
                  <a:lnTo>
                    <a:pt x="1105242" y="395808"/>
                  </a:lnTo>
                  <a:lnTo>
                    <a:pt x="1104836" y="397078"/>
                  </a:lnTo>
                  <a:lnTo>
                    <a:pt x="1105636" y="397078"/>
                  </a:lnTo>
                  <a:lnTo>
                    <a:pt x="1102525" y="398348"/>
                  </a:lnTo>
                  <a:lnTo>
                    <a:pt x="1103731" y="397230"/>
                  </a:lnTo>
                  <a:lnTo>
                    <a:pt x="1102017" y="398348"/>
                  </a:lnTo>
                  <a:lnTo>
                    <a:pt x="1102347" y="398348"/>
                  </a:lnTo>
                  <a:lnTo>
                    <a:pt x="1101331" y="398830"/>
                  </a:lnTo>
                  <a:lnTo>
                    <a:pt x="1101191" y="398767"/>
                  </a:lnTo>
                  <a:lnTo>
                    <a:pt x="1099820" y="399529"/>
                  </a:lnTo>
                  <a:lnTo>
                    <a:pt x="1099654" y="399529"/>
                  </a:lnTo>
                  <a:lnTo>
                    <a:pt x="1098905" y="400888"/>
                  </a:lnTo>
                  <a:lnTo>
                    <a:pt x="1097775" y="400888"/>
                  </a:lnTo>
                  <a:lnTo>
                    <a:pt x="1099654" y="398348"/>
                  </a:lnTo>
                  <a:lnTo>
                    <a:pt x="1097038" y="399453"/>
                  </a:lnTo>
                  <a:lnTo>
                    <a:pt x="1097038" y="400888"/>
                  </a:lnTo>
                  <a:lnTo>
                    <a:pt x="1095768" y="402158"/>
                  </a:lnTo>
                  <a:lnTo>
                    <a:pt x="1096289" y="400888"/>
                  </a:lnTo>
                  <a:lnTo>
                    <a:pt x="1096695" y="399884"/>
                  </a:lnTo>
                  <a:lnTo>
                    <a:pt x="1096822" y="400253"/>
                  </a:lnTo>
                  <a:lnTo>
                    <a:pt x="1097038" y="400888"/>
                  </a:lnTo>
                  <a:lnTo>
                    <a:pt x="1097038" y="399453"/>
                  </a:lnTo>
                  <a:lnTo>
                    <a:pt x="1096848" y="399529"/>
                  </a:lnTo>
                  <a:lnTo>
                    <a:pt x="1096975" y="399529"/>
                  </a:lnTo>
                  <a:lnTo>
                    <a:pt x="1096797" y="399630"/>
                  </a:lnTo>
                  <a:lnTo>
                    <a:pt x="1096632" y="399732"/>
                  </a:lnTo>
                  <a:lnTo>
                    <a:pt x="1094638" y="400888"/>
                  </a:lnTo>
                  <a:lnTo>
                    <a:pt x="1095260" y="399884"/>
                  </a:lnTo>
                  <a:lnTo>
                    <a:pt x="1095578" y="399529"/>
                  </a:lnTo>
                  <a:lnTo>
                    <a:pt x="1093482" y="400888"/>
                  </a:lnTo>
                  <a:lnTo>
                    <a:pt x="1096556" y="398348"/>
                  </a:lnTo>
                  <a:lnTo>
                    <a:pt x="1091869" y="398348"/>
                  </a:lnTo>
                  <a:lnTo>
                    <a:pt x="1091057" y="402158"/>
                  </a:lnTo>
                  <a:lnTo>
                    <a:pt x="1088605" y="404533"/>
                  </a:lnTo>
                  <a:lnTo>
                    <a:pt x="1088834" y="403339"/>
                  </a:lnTo>
                  <a:lnTo>
                    <a:pt x="1088466" y="404533"/>
                  </a:lnTo>
                  <a:lnTo>
                    <a:pt x="1088428" y="404698"/>
                  </a:lnTo>
                  <a:lnTo>
                    <a:pt x="1087526" y="404698"/>
                  </a:lnTo>
                  <a:lnTo>
                    <a:pt x="1087247" y="404698"/>
                  </a:lnTo>
                  <a:lnTo>
                    <a:pt x="1087056" y="405066"/>
                  </a:lnTo>
                  <a:lnTo>
                    <a:pt x="1086612" y="405663"/>
                  </a:lnTo>
                  <a:lnTo>
                    <a:pt x="1086408" y="405968"/>
                  </a:lnTo>
                  <a:lnTo>
                    <a:pt x="1084199" y="407238"/>
                  </a:lnTo>
                  <a:lnTo>
                    <a:pt x="1086281" y="405663"/>
                  </a:lnTo>
                  <a:lnTo>
                    <a:pt x="1087005" y="405066"/>
                  </a:lnTo>
                  <a:lnTo>
                    <a:pt x="1087247" y="404698"/>
                  </a:lnTo>
                  <a:lnTo>
                    <a:pt x="1086739" y="404698"/>
                  </a:lnTo>
                  <a:lnTo>
                    <a:pt x="1084745" y="405498"/>
                  </a:lnTo>
                  <a:lnTo>
                    <a:pt x="1084732" y="405180"/>
                  </a:lnTo>
                  <a:lnTo>
                    <a:pt x="1084453" y="405422"/>
                  </a:lnTo>
                  <a:lnTo>
                    <a:pt x="1084122" y="405739"/>
                  </a:lnTo>
                  <a:lnTo>
                    <a:pt x="1083551" y="405968"/>
                  </a:lnTo>
                  <a:lnTo>
                    <a:pt x="1083411" y="405968"/>
                  </a:lnTo>
                  <a:lnTo>
                    <a:pt x="1082713" y="407238"/>
                  </a:lnTo>
                  <a:lnTo>
                    <a:pt x="1081481" y="407238"/>
                  </a:lnTo>
                  <a:lnTo>
                    <a:pt x="1081963" y="405663"/>
                  </a:lnTo>
                  <a:lnTo>
                    <a:pt x="1082116" y="405066"/>
                  </a:lnTo>
                  <a:lnTo>
                    <a:pt x="1079919" y="407238"/>
                  </a:lnTo>
                  <a:lnTo>
                    <a:pt x="1076604" y="408508"/>
                  </a:lnTo>
                  <a:lnTo>
                    <a:pt x="1078699" y="405968"/>
                  </a:lnTo>
                  <a:lnTo>
                    <a:pt x="1073975" y="409778"/>
                  </a:lnTo>
                  <a:lnTo>
                    <a:pt x="1072883" y="408508"/>
                  </a:lnTo>
                  <a:lnTo>
                    <a:pt x="1071930" y="409778"/>
                  </a:lnTo>
                  <a:lnTo>
                    <a:pt x="1071575" y="409778"/>
                  </a:lnTo>
                  <a:lnTo>
                    <a:pt x="1067257" y="416128"/>
                  </a:lnTo>
                  <a:lnTo>
                    <a:pt x="1066761" y="413588"/>
                  </a:lnTo>
                  <a:lnTo>
                    <a:pt x="1061885" y="417398"/>
                  </a:lnTo>
                  <a:lnTo>
                    <a:pt x="1057732" y="421132"/>
                  </a:lnTo>
                  <a:lnTo>
                    <a:pt x="1060526" y="417398"/>
                  </a:lnTo>
                  <a:lnTo>
                    <a:pt x="1052703" y="422478"/>
                  </a:lnTo>
                  <a:lnTo>
                    <a:pt x="1054049" y="421132"/>
                  </a:lnTo>
                  <a:lnTo>
                    <a:pt x="1052410" y="422478"/>
                  </a:lnTo>
                  <a:lnTo>
                    <a:pt x="1050518" y="423748"/>
                  </a:lnTo>
                  <a:lnTo>
                    <a:pt x="1050493" y="422478"/>
                  </a:lnTo>
                  <a:lnTo>
                    <a:pt x="1051953" y="419938"/>
                  </a:lnTo>
                  <a:lnTo>
                    <a:pt x="1050163" y="422478"/>
                  </a:lnTo>
                  <a:lnTo>
                    <a:pt x="1048816" y="423748"/>
                  </a:lnTo>
                  <a:lnTo>
                    <a:pt x="1048448" y="423964"/>
                  </a:lnTo>
                  <a:lnTo>
                    <a:pt x="1048448" y="432574"/>
                  </a:lnTo>
                  <a:lnTo>
                    <a:pt x="1047597" y="433819"/>
                  </a:lnTo>
                  <a:lnTo>
                    <a:pt x="1046086" y="433819"/>
                  </a:lnTo>
                  <a:lnTo>
                    <a:pt x="1047927" y="432574"/>
                  </a:lnTo>
                  <a:lnTo>
                    <a:pt x="1048448" y="432574"/>
                  </a:lnTo>
                  <a:lnTo>
                    <a:pt x="1048448" y="423964"/>
                  </a:lnTo>
                  <a:lnTo>
                    <a:pt x="1046581" y="425018"/>
                  </a:lnTo>
                  <a:lnTo>
                    <a:pt x="1047686" y="422478"/>
                  </a:lnTo>
                  <a:lnTo>
                    <a:pt x="1045667" y="423748"/>
                  </a:lnTo>
                  <a:lnTo>
                    <a:pt x="1045908" y="425018"/>
                  </a:lnTo>
                  <a:lnTo>
                    <a:pt x="1044232" y="426288"/>
                  </a:lnTo>
                  <a:lnTo>
                    <a:pt x="1045019" y="426288"/>
                  </a:lnTo>
                  <a:lnTo>
                    <a:pt x="1044016" y="427558"/>
                  </a:lnTo>
                  <a:lnTo>
                    <a:pt x="1042568" y="427558"/>
                  </a:lnTo>
                  <a:lnTo>
                    <a:pt x="1041133" y="428713"/>
                  </a:lnTo>
                  <a:lnTo>
                    <a:pt x="1041920" y="427901"/>
                  </a:lnTo>
                  <a:lnTo>
                    <a:pt x="1042263" y="427558"/>
                  </a:lnTo>
                  <a:lnTo>
                    <a:pt x="1041781" y="427977"/>
                  </a:lnTo>
                  <a:lnTo>
                    <a:pt x="1039596" y="429310"/>
                  </a:lnTo>
                  <a:lnTo>
                    <a:pt x="1039571" y="429463"/>
                  </a:lnTo>
                  <a:lnTo>
                    <a:pt x="1041666" y="428066"/>
                  </a:lnTo>
                  <a:lnTo>
                    <a:pt x="1039482" y="429945"/>
                  </a:lnTo>
                  <a:lnTo>
                    <a:pt x="1039342" y="429945"/>
                  </a:lnTo>
                  <a:lnTo>
                    <a:pt x="1039723" y="428713"/>
                  </a:lnTo>
                  <a:lnTo>
                    <a:pt x="1038364" y="429945"/>
                  </a:lnTo>
                  <a:lnTo>
                    <a:pt x="1036866" y="431368"/>
                  </a:lnTo>
                  <a:lnTo>
                    <a:pt x="1036612" y="431368"/>
                  </a:lnTo>
                  <a:lnTo>
                    <a:pt x="1036612" y="432574"/>
                  </a:lnTo>
                  <a:lnTo>
                    <a:pt x="1033526" y="435178"/>
                  </a:lnTo>
                  <a:lnTo>
                    <a:pt x="1035634" y="431444"/>
                  </a:lnTo>
                  <a:lnTo>
                    <a:pt x="1036485" y="432574"/>
                  </a:lnTo>
                  <a:lnTo>
                    <a:pt x="1036612" y="432574"/>
                  </a:lnTo>
                  <a:lnTo>
                    <a:pt x="1036612" y="431368"/>
                  </a:lnTo>
                  <a:lnTo>
                    <a:pt x="1035685" y="431368"/>
                  </a:lnTo>
                  <a:lnTo>
                    <a:pt x="1033043" y="432574"/>
                  </a:lnTo>
                  <a:lnTo>
                    <a:pt x="1032852" y="432574"/>
                  </a:lnTo>
                  <a:lnTo>
                    <a:pt x="1033538" y="433819"/>
                  </a:lnTo>
                  <a:lnTo>
                    <a:pt x="1033945" y="433819"/>
                  </a:lnTo>
                  <a:lnTo>
                    <a:pt x="1028763" y="435178"/>
                  </a:lnTo>
                  <a:lnTo>
                    <a:pt x="1027303" y="438988"/>
                  </a:lnTo>
                  <a:lnTo>
                    <a:pt x="1023924" y="440258"/>
                  </a:lnTo>
                  <a:lnTo>
                    <a:pt x="1025423" y="438988"/>
                  </a:lnTo>
                  <a:lnTo>
                    <a:pt x="1024509" y="438988"/>
                  </a:lnTo>
                  <a:lnTo>
                    <a:pt x="1022261" y="441528"/>
                  </a:lnTo>
                  <a:lnTo>
                    <a:pt x="1018120" y="444068"/>
                  </a:lnTo>
                  <a:lnTo>
                    <a:pt x="1016241" y="446608"/>
                  </a:lnTo>
                  <a:lnTo>
                    <a:pt x="1014069" y="446608"/>
                  </a:lnTo>
                  <a:lnTo>
                    <a:pt x="1011085" y="447878"/>
                  </a:lnTo>
                  <a:lnTo>
                    <a:pt x="1009243" y="449148"/>
                  </a:lnTo>
                  <a:lnTo>
                    <a:pt x="1009040" y="449148"/>
                  </a:lnTo>
                  <a:lnTo>
                    <a:pt x="1008875" y="450418"/>
                  </a:lnTo>
                  <a:lnTo>
                    <a:pt x="1006754" y="451688"/>
                  </a:lnTo>
                  <a:lnTo>
                    <a:pt x="1003757" y="455498"/>
                  </a:lnTo>
                  <a:lnTo>
                    <a:pt x="1003084" y="454228"/>
                  </a:lnTo>
                  <a:lnTo>
                    <a:pt x="1003134" y="455498"/>
                  </a:lnTo>
                  <a:lnTo>
                    <a:pt x="1001344" y="455498"/>
                  </a:lnTo>
                  <a:lnTo>
                    <a:pt x="1000709" y="456768"/>
                  </a:lnTo>
                  <a:lnTo>
                    <a:pt x="1001001" y="456768"/>
                  </a:lnTo>
                  <a:lnTo>
                    <a:pt x="999045" y="458038"/>
                  </a:lnTo>
                  <a:lnTo>
                    <a:pt x="997521" y="459308"/>
                  </a:lnTo>
                  <a:lnTo>
                    <a:pt x="995337" y="461848"/>
                  </a:lnTo>
                  <a:lnTo>
                    <a:pt x="993876" y="463118"/>
                  </a:lnTo>
                  <a:lnTo>
                    <a:pt x="992035" y="464388"/>
                  </a:lnTo>
                  <a:lnTo>
                    <a:pt x="992428" y="463118"/>
                  </a:lnTo>
                  <a:lnTo>
                    <a:pt x="991311" y="464388"/>
                  </a:lnTo>
                  <a:lnTo>
                    <a:pt x="990854" y="464388"/>
                  </a:lnTo>
                  <a:lnTo>
                    <a:pt x="991222" y="463118"/>
                  </a:lnTo>
                  <a:lnTo>
                    <a:pt x="990968" y="463118"/>
                  </a:lnTo>
                  <a:lnTo>
                    <a:pt x="984631" y="468198"/>
                  </a:lnTo>
                  <a:lnTo>
                    <a:pt x="986294" y="468198"/>
                  </a:lnTo>
                  <a:lnTo>
                    <a:pt x="985050" y="469468"/>
                  </a:lnTo>
                  <a:lnTo>
                    <a:pt x="984719" y="470738"/>
                  </a:lnTo>
                  <a:lnTo>
                    <a:pt x="982878" y="470738"/>
                  </a:lnTo>
                  <a:lnTo>
                    <a:pt x="983564" y="469468"/>
                  </a:lnTo>
                  <a:lnTo>
                    <a:pt x="980770" y="473278"/>
                  </a:lnTo>
                  <a:lnTo>
                    <a:pt x="979805" y="472147"/>
                  </a:lnTo>
                  <a:lnTo>
                    <a:pt x="979030" y="473278"/>
                  </a:lnTo>
                  <a:lnTo>
                    <a:pt x="979766" y="473278"/>
                  </a:lnTo>
                  <a:lnTo>
                    <a:pt x="977595" y="475818"/>
                  </a:lnTo>
                  <a:lnTo>
                    <a:pt x="977480" y="475310"/>
                  </a:lnTo>
                  <a:lnTo>
                    <a:pt x="977214" y="475818"/>
                  </a:lnTo>
                  <a:lnTo>
                    <a:pt x="976160" y="477088"/>
                  </a:lnTo>
                  <a:lnTo>
                    <a:pt x="974610" y="477088"/>
                  </a:lnTo>
                  <a:lnTo>
                    <a:pt x="973582" y="478358"/>
                  </a:lnTo>
                  <a:lnTo>
                    <a:pt x="971664" y="479628"/>
                  </a:lnTo>
                  <a:lnTo>
                    <a:pt x="970940" y="480898"/>
                  </a:lnTo>
                  <a:lnTo>
                    <a:pt x="970292" y="480898"/>
                  </a:lnTo>
                  <a:lnTo>
                    <a:pt x="969124" y="482168"/>
                  </a:lnTo>
                  <a:lnTo>
                    <a:pt x="969048" y="481291"/>
                  </a:lnTo>
                  <a:lnTo>
                    <a:pt x="966063" y="484708"/>
                  </a:lnTo>
                  <a:lnTo>
                    <a:pt x="967536" y="482168"/>
                  </a:lnTo>
                  <a:lnTo>
                    <a:pt x="964184" y="485978"/>
                  </a:lnTo>
                  <a:lnTo>
                    <a:pt x="963917" y="485978"/>
                  </a:lnTo>
                  <a:lnTo>
                    <a:pt x="963002" y="487248"/>
                  </a:lnTo>
                  <a:lnTo>
                    <a:pt x="960374" y="488518"/>
                  </a:lnTo>
                  <a:lnTo>
                    <a:pt x="961491" y="488518"/>
                  </a:lnTo>
                  <a:lnTo>
                    <a:pt x="960488" y="489788"/>
                  </a:lnTo>
                  <a:lnTo>
                    <a:pt x="959472" y="490918"/>
                  </a:lnTo>
                  <a:lnTo>
                    <a:pt x="958062" y="490918"/>
                  </a:lnTo>
                  <a:lnTo>
                    <a:pt x="958151" y="489788"/>
                  </a:lnTo>
                  <a:lnTo>
                    <a:pt x="954849" y="493598"/>
                  </a:lnTo>
                  <a:lnTo>
                    <a:pt x="953135" y="493598"/>
                  </a:lnTo>
                  <a:lnTo>
                    <a:pt x="950442" y="497408"/>
                  </a:lnTo>
                  <a:lnTo>
                    <a:pt x="950112" y="497408"/>
                  </a:lnTo>
                  <a:lnTo>
                    <a:pt x="950658" y="496138"/>
                  </a:lnTo>
                  <a:lnTo>
                    <a:pt x="948334" y="499948"/>
                  </a:lnTo>
                  <a:lnTo>
                    <a:pt x="947331" y="497408"/>
                  </a:lnTo>
                  <a:lnTo>
                    <a:pt x="945197" y="501218"/>
                  </a:lnTo>
                  <a:lnTo>
                    <a:pt x="944651" y="501218"/>
                  </a:lnTo>
                  <a:lnTo>
                    <a:pt x="945057" y="500570"/>
                  </a:lnTo>
                  <a:lnTo>
                    <a:pt x="944676" y="500989"/>
                  </a:lnTo>
                  <a:lnTo>
                    <a:pt x="944575" y="501192"/>
                  </a:lnTo>
                  <a:lnTo>
                    <a:pt x="943559" y="502488"/>
                  </a:lnTo>
                  <a:lnTo>
                    <a:pt x="942962" y="501218"/>
                  </a:lnTo>
                  <a:lnTo>
                    <a:pt x="942860" y="503758"/>
                  </a:lnTo>
                  <a:lnTo>
                    <a:pt x="941260" y="503758"/>
                  </a:lnTo>
                  <a:lnTo>
                    <a:pt x="941070" y="505028"/>
                  </a:lnTo>
                  <a:lnTo>
                    <a:pt x="938199" y="505028"/>
                  </a:lnTo>
                  <a:lnTo>
                    <a:pt x="937107" y="507568"/>
                  </a:lnTo>
                  <a:lnTo>
                    <a:pt x="934021" y="508838"/>
                  </a:lnTo>
                  <a:lnTo>
                    <a:pt x="935278" y="508838"/>
                  </a:lnTo>
                  <a:lnTo>
                    <a:pt x="933627" y="512648"/>
                  </a:lnTo>
                  <a:lnTo>
                    <a:pt x="930427" y="515188"/>
                  </a:lnTo>
                  <a:lnTo>
                    <a:pt x="926934" y="517728"/>
                  </a:lnTo>
                  <a:lnTo>
                    <a:pt x="923213" y="520268"/>
                  </a:lnTo>
                  <a:lnTo>
                    <a:pt x="919937" y="522808"/>
                  </a:lnTo>
                  <a:lnTo>
                    <a:pt x="917117" y="526618"/>
                  </a:lnTo>
                  <a:lnTo>
                    <a:pt x="916508" y="525348"/>
                  </a:lnTo>
                  <a:lnTo>
                    <a:pt x="914869" y="529158"/>
                  </a:lnTo>
                  <a:lnTo>
                    <a:pt x="912952" y="530428"/>
                  </a:lnTo>
                  <a:lnTo>
                    <a:pt x="914222" y="530428"/>
                  </a:lnTo>
                  <a:lnTo>
                    <a:pt x="911313" y="532968"/>
                  </a:lnTo>
                  <a:lnTo>
                    <a:pt x="909218" y="534238"/>
                  </a:lnTo>
                  <a:lnTo>
                    <a:pt x="906246" y="538048"/>
                  </a:lnTo>
                  <a:lnTo>
                    <a:pt x="902868" y="540588"/>
                  </a:lnTo>
                  <a:lnTo>
                    <a:pt x="902970" y="541426"/>
                  </a:lnTo>
                  <a:lnTo>
                    <a:pt x="903020" y="541858"/>
                  </a:lnTo>
                  <a:lnTo>
                    <a:pt x="902055" y="543128"/>
                  </a:lnTo>
                  <a:lnTo>
                    <a:pt x="901026" y="544398"/>
                  </a:lnTo>
                  <a:lnTo>
                    <a:pt x="898817" y="545668"/>
                  </a:lnTo>
                  <a:lnTo>
                    <a:pt x="896620" y="548068"/>
                  </a:lnTo>
                  <a:lnTo>
                    <a:pt x="896302" y="548068"/>
                  </a:lnTo>
                  <a:lnTo>
                    <a:pt x="897115" y="546938"/>
                  </a:lnTo>
                  <a:lnTo>
                    <a:pt x="896289" y="546938"/>
                  </a:lnTo>
                  <a:lnTo>
                    <a:pt x="895070" y="548068"/>
                  </a:lnTo>
                  <a:lnTo>
                    <a:pt x="894753" y="549478"/>
                  </a:lnTo>
                  <a:lnTo>
                    <a:pt x="894892" y="548195"/>
                  </a:lnTo>
                  <a:lnTo>
                    <a:pt x="893165" y="549478"/>
                  </a:lnTo>
                  <a:lnTo>
                    <a:pt x="890676" y="553288"/>
                  </a:lnTo>
                  <a:lnTo>
                    <a:pt x="890524" y="553288"/>
                  </a:lnTo>
                  <a:lnTo>
                    <a:pt x="889101" y="554558"/>
                  </a:lnTo>
                  <a:lnTo>
                    <a:pt x="887183" y="554558"/>
                  </a:lnTo>
                  <a:lnTo>
                    <a:pt x="885812" y="559638"/>
                  </a:lnTo>
                  <a:lnTo>
                    <a:pt x="883107" y="560844"/>
                  </a:lnTo>
                  <a:lnTo>
                    <a:pt x="882942" y="560844"/>
                  </a:lnTo>
                  <a:lnTo>
                    <a:pt x="882002" y="562178"/>
                  </a:lnTo>
                  <a:lnTo>
                    <a:pt x="881570" y="563448"/>
                  </a:lnTo>
                  <a:lnTo>
                    <a:pt x="881392" y="562178"/>
                  </a:lnTo>
                  <a:lnTo>
                    <a:pt x="876858" y="568528"/>
                  </a:lnTo>
                  <a:lnTo>
                    <a:pt x="874915" y="568528"/>
                  </a:lnTo>
                  <a:lnTo>
                    <a:pt x="872401" y="573214"/>
                  </a:lnTo>
                  <a:lnTo>
                    <a:pt x="873734" y="572338"/>
                  </a:lnTo>
                  <a:lnTo>
                    <a:pt x="873607" y="572490"/>
                  </a:lnTo>
                  <a:lnTo>
                    <a:pt x="871575" y="574878"/>
                  </a:lnTo>
                  <a:lnTo>
                    <a:pt x="870483" y="574878"/>
                  </a:lnTo>
                  <a:lnTo>
                    <a:pt x="869772" y="577418"/>
                  </a:lnTo>
                  <a:lnTo>
                    <a:pt x="869137" y="576237"/>
                  </a:lnTo>
                  <a:lnTo>
                    <a:pt x="867727" y="577418"/>
                  </a:lnTo>
                  <a:lnTo>
                    <a:pt x="867968" y="576148"/>
                  </a:lnTo>
                  <a:lnTo>
                    <a:pt x="866762" y="577418"/>
                  </a:lnTo>
                  <a:lnTo>
                    <a:pt x="866635" y="578688"/>
                  </a:lnTo>
                  <a:lnTo>
                    <a:pt x="866521" y="579907"/>
                  </a:lnTo>
                  <a:lnTo>
                    <a:pt x="867092" y="579907"/>
                  </a:lnTo>
                  <a:lnTo>
                    <a:pt x="865301" y="581228"/>
                  </a:lnTo>
                  <a:lnTo>
                    <a:pt x="863803" y="583768"/>
                  </a:lnTo>
                  <a:lnTo>
                    <a:pt x="862520" y="583768"/>
                  </a:lnTo>
                  <a:lnTo>
                    <a:pt x="862825" y="582498"/>
                  </a:lnTo>
                  <a:lnTo>
                    <a:pt x="859485" y="587578"/>
                  </a:lnTo>
                  <a:lnTo>
                    <a:pt x="854684" y="587578"/>
                  </a:lnTo>
                  <a:lnTo>
                    <a:pt x="853109" y="591388"/>
                  </a:lnTo>
                  <a:lnTo>
                    <a:pt x="853008" y="591832"/>
                  </a:lnTo>
                  <a:lnTo>
                    <a:pt x="852792" y="592658"/>
                  </a:lnTo>
                  <a:lnTo>
                    <a:pt x="852690" y="591832"/>
                  </a:lnTo>
                  <a:lnTo>
                    <a:pt x="850785" y="593928"/>
                  </a:lnTo>
                  <a:lnTo>
                    <a:pt x="850747" y="592658"/>
                  </a:lnTo>
                  <a:lnTo>
                    <a:pt x="848842" y="596468"/>
                  </a:lnTo>
                  <a:lnTo>
                    <a:pt x="847928" y="597738"/>
                  </a:lnTo>
                  <a:lnTo>
                    <a:pt x="847598" y="597738"/>
                  </a:lnTo>
                  <a:lnTo>
                    <a:pt x="845032" y="600278"/>
                  </a:lnTo>
                  <a:lnTo>
                    <a:pt x="841463" y="604088"/>
                  </a:lnTo>
                  <a:lnTo>
                    <a:pt x="838492" y="607898"/>
                  </a:lnTo>
                  <a:lnTo>
                    <a:pt x="838758" y="607898"/>
                  </a:lnTo>
                  <a:lnTo>
                    <a:pt x="835990" y="611708"/>
                  </a:lnTo>
                  <a:lnTo>
                    <a:pt x="835126" y="611708"/>
                  </a:lnTo>
                  <a:lnTo>
                    <a:pt x="833094" y="614248"/>
                  </a:lnTo>
                  <a:lnTo>
                    <a:pt x="830973" y="616788"/>
                  </a:lnTo>
                  <a:lnTo>
                    <a:pt x="831075" y="615518"/>
                  </a:lnTo>
                  <a:lnTo>
                    <a:pt x="830275" y="618058"/>
                  </a:lnTo>
                  <a:lnTo>
                    <a:pt x="826655" y="619887"/>
                  </a:lnTo>
                  <a:lnTo>
                    <a:pt x="826236" y="620598"/>
                  </a:lnTo>
                  <a:lnTo>
                    <a:pt x="825538" y="624408"/>
                  </a:lnTo>
                  <a:lnTo>
                    <a:pt x="823201" y="626948"/>
                  </a:lnTo>
                  <a:lnTo>
                    <a:pt x="824445" y="624408"/>
                  </a:lnTo>
                  <a:lnTo>
                    <a:pt x="822629" y="625678"/>
                  </a:lnTo>
                  <a:lnTo>
                    <a:pt x="820864" y="628218"/>
                  </a:lnTo>
                  <a:lnTo>
                    <a:pt x="821258" y="628218"/>
                  </a:lnTo>
                  <a:lnTo>
                    <a:pt x="818565" y="630758"/>
                  </a:lnTo>
                  <a:lnTo>
                    <a:pt x="818210" y="630758"/>
                  </a:lnTo>
                  <a:lnTo>
                    <a:pt x="817181" y="632028"/>
                  </a:lnTo>
                  <a:lnTo>
                    <a:pt x="816800" y="633298"/>
                  </a:lnTo>
                  <a:lnTo>
                    <a:pt x="815340" y="635838"/>
                  </a:lnTo>
                  <a:lnTo>
                    <a:pt x="815606" y="634568"/>
                  </a:lnTo>
                  <a:lnTo>
                    <a:pt x="813968" y="638378"/>
                  </a:lnTo>
                  <a:lnTo>
                    <a:pt x="811326" y="637108"/>
                  </a:lnTo>
                  <a:lnTo>
                    <a:pt x="811263" y="638378"/>
                  </a:lnTo>
                  <a:lnTo>
                    <a:pt x="811136" y="640918"/>
                  </a:lnTo>
                  <a:lnTo>
                    <a:pt x="809777" y="642188"/>
                  </a:lnTo>
                  <a:lnTo>
                    <a:pt x="808113" y="644652"/>
                  </a:lnTo>
                  <a:lnTo>
                    <a:pt x="807351" y="643458"/>
                  </a:lnTo>
                  <a:lnTo>
                    <a:pt x="804760" y="648538"/>
                  </a:lnTo>
                  <a:lnTo>
                    <a:pt x="802665" y="651078"/>
                  </a:lnTo>
                  <a:lnTo>
                    <a:pt x="799973" y="654888"/>
                  </a:lnTo>
                  <a:lnTo>
                    <a:pt x="798169" y="654888"/>
                  </a:lnTo>
                  <a:lnTo>
                    <a:pt x="799414" y="656158"/>
                  </a:lnTo>
                  <a:lnTo>
                    <a:pt x="796836" y="657428"/>
                  </a:lnTo>
                  <a:lnTo>
                    <a:pt x="797674" y="657428"/>
                  </a:lnTo>
                  <a:lnTo>
                    <a:pt x="793521" y="663778"/>
                  </a:lnTo>
                  <a:lnTo>
                    <a:pt x="786866" y="667588"/>
                  </a:lnTo>
                  <a:lnTo>
                    <a:pt x="782459" y="673938"/>
                  </a:lnTo>
                  <a:lnTo>
                    <a:pt x="781608" y="673938"/>
                  </a:lnTo>
                  <a:lnTo>
                    <a:pt x="781469" y="675208"/>
                  </a:lnTo>
                  <a:lnTo>
                    <a:pt x="776147" y="681558"/>
                  </a:lnTo>
                  <a:lnTo>
                    <a:pt x="769404" y="689178"/>
                  </a:lnTo>
                  <a:lnTo>
                    <a:pt x="765416" y="694258"/>
                  </a:lnTo>
                  <a:lnTo>
                    <a:pt x="764387" y="696798"/>
                  </a:lnTo>
                  <a:lnTo>
                    <a:pt x="762927" y="699338"/>
                  </a:lnTo>
                  <a:lnTo>
                    <a:pt x="761174" y="701878"/>
                  </a:lnTo>
                  <a:lnTo>
                    <a:pt x="757961" y="706958"/>
                  </a:lnTo>
                  <a:lnTo>
                    <a:pt x="754316" y="712038"/>
                  </a:lnTo>
                  <a:lnTo>
                    <a:pt x="750189" y="715848"/>
                  </a:lnTo>
                  <a:lnTo>
                    <a:pt x="749820" y="715848"/>
                  </a:lnTo>
                  <a:lnTo>
                    <a:pt x="749693" y="717118"/>
                  </a:lnTo>
                  <a:lnTo>
                    <a:pt x="747585" y="718388"/>
                  </a:lnTo>
                  <a:lnTo>
                    <a:pt x="748245" y="718388"/>
                  </a:lnTo>
                  <a:lnTo>
                    <a:pt x="782510" y="718388"/>
                  </a:lnTo>
                  <a:lnTo>
                    <a:pt x="787069" y="712038"/>
                  </a:lnTo>
                  <a:lnTo>
                    <a:pt x="792861" y="704418"/>
                  </a:lnTo>
                  <a:lnTo>
                    <a:pt x="798766" y="695528"/>
                  </a:lnTo>
                  <a:lnTo>
                    <a:pt x="804570" y="689178"/>
                  </a:lnTo>
                  <a:lnTo>
                    <a:pt x="805078" y="685368"/>
                  </a:lnTo>
                  <a:lnTo>
                    <a:pt x="807377" y="682828"/>
                  </a:lnTo>
                  <a:lnTo>
                    <a:pt x="809472" y="680288"/>
                  </a:lnTo>
                  <a:lnTo>
                    <a:pt x="811149" y="680288"/>
                  </a:lnTo>
                  <a:lnTo>
                    <a:pt x="812647" y="677748"/>
                  </a:lnTo>
                  <a:lnTo>
                    <a:pt x="813206" y="677748"/>
                  </a:lnTo>
                  <a:lnTo>
                    <a:pt x="813282" y="678357"/>
                  </a:lnTo>
                  <a:lnTo>
                    <a:pt x="813866" y="677748"/>
                  </a:lnTo>
                  <a:lnTo>
                    <a:pt x="818553" y="671398"/>
                  </a:lnTo>
                  <a:lnTo>
                    <a:pt x="816305" y="676478"/>
                  </a:lnTo>
                  <a:lnTo>
                    <a:pt x="820089" y="671398"/>
                  </a:lnTo>
                  <a:lnTo>
                    <a:pt x="823887" y="666318"/>
                  </a:lnTo>
                  <a:lnTo>
                    <a:pt x="825601" y="665048"/>
                  </a:lnTo>
                  <a:lnTo>
                    <a:pt x="823671" y="665048"/>
                  </a:lnTo>
                  <a:lnTo>
                    <a:pt x="825893" y="662508"/>
                  </a:lnTo>
                  <a:lnTo>
                    <a:pt x="826693" y="662508"/>
                  </a:lnTo>
                  <a:lnTo>
                    <a:pt x="825512" y="663778"/>
                  </a:lnTo>
                  <a:lnTo>
                    <a:pt x="826173" y="663778"/>
                  </a:lnTo>
                  <a:lnTo>
                    <a:pt x="827506" y="662508"/>
                  </a:lnTo>
                  <a:lnTo>
                    <a:pt x="832853" y="657428"/>
                  </a:lnTo>
                  <a:lnTo>
                    <a:pt x="829945" y="653618"/>
                  </a:lnTo>
                  <a:lnTo>
                    <a:pt x="835850" y="648538"/>
                  </a:lnTo>
                  <a:lnTo>
                    <a:pt x="835596" y="648538"/>
                  </a:lnTo>
                  <a:lnTo>
                    <a:pt x="835736" y="648195"/>
                  </a:lnTo>
                  <a:lnTo>
                    <a:pt x="835063" y="648538"/>
                  </a:lnTo>
                  <a:lnTo>
                    <a:pt x="834009" y="647268"/>
                  </a:lnTo>
                  <a:lnTo>
                    <a:pt x="835964" y="645223"/>
                  </a:lnTo>
                  <a:lnTo>
                    <a:pt x="836777" y="646303"/>
                  </a:lnTo>
                  <a:lnTo>
                    <a:pt x="837933" y="644652"/>
                  </a:lnTo>
                  <a:lnTo>
                    <a:pt x="836510" y="644652"/>
                  </a:lnTo>
                  <a:lnTo>
                    <a:pt x="835520" y="644652"/>
                  </a:lnTo>
                  <a:lnTo>
                    <a:pt x="837082" y="643458"/>
                  </a:lnTo>
                  <a:lnTo>
                    <a:pt x="837120" y="642188"/>
                  </a:lnTo>
                  <a:lnTo>
                    <a:pt x="838123" y="640918"/>
                  </a:lnTo>
                  <a:lnTo>
                    <a:pt x="840714" y="638378"/>
                  </a:lnTo>
                  <a:lnTo>
                    <a:pt x="842784" y="635838"/>
                  </a:lnTo>
                  <a:lnTo>
                    <a:pt x="845146" y="634568"/>
                  </a:lnTo>
                  <a:lnTo>
                    <a:pt x="845680" y="633298"/>
                  </a:lnTo>
                  <a:lnTo>
                    <a:pt x="845616" y="632028"/>
                  </a:lnTo>
                  <a:lnTo>
                    <a:pt x="845540" y="630758"/>
                  </a:lnTo>
                  <a:lnTo>
                    <a:pt x="847458" y="628218"/>
                  </a:lnTo>
                  <a:lnTo>
                    <a:pt x="849795" y="628218"/>
                  </a:lnTo>
                  <a:lnTo>
                    <a:pt x="848017" y="629488"/>
                  </a:lnTo>
                  <a:lnTo>
                    <a:pt x="850277" y="628218"/>
                  </a:lnTo>
                  <a:lnTo>
                    <a:pt x="849896" y="626948"/>
                  </a:lnTo>
                  <a:lnTo>
                    <a:pt x="851522" y="625678"/>
                  </a:lnTo>
                  <a:lnTo>
                    <a:pt x="851789" y="625678"/>
                  </a:lnTo>
                  <a:lnTo>
                    <a:pt x="853503" y="624408"/>
                  </a:lnTo>
                  <a:lnTo>
                    <a:pt x="852246" y="623138"/>
                  </a:lnTo>
                  <a:lnTo>
                    <a:pt x="854798" y="621868"/>
                  </a:lnTo>
                  <a:lnTo>
                    <a:pt x="854290" y="623138"/>
                  </a:lnTo>
                  <a:lnTo>
                    <a:pt x="855535" y="621868"/>
                  </a:lnTo>
                  <a:lnTo>
                    <a:pt x="856970" y="619328"/>
                  </a:lnTo>
                  <a:lnTo>
                    <a:pt x="858570" y="618058"/>
                  </a:lnTo>
                  <a:lnTo>
                    <a:pt x="858850" y="618058"/>
                  </a:lnTo>
                  <a:lnTo>
                    <a:pt x="859586" y="616788"/>
                  </a:lnTo>
                  <a:lnTo>
                    <a:pt x="859116" y="616788"/>
                  </a:lnTo>
                  <a:lnTo>
                    <a:pt x="857465" y="618058"/>
                  </a:lnTo>
                  <a:lnTo>
                    <a:pt x="857529" y="616788"/>
                  </a:lnTo>
                  <a:lnTo>
                    <a:pt x="858735" y="615518"/>
                  </a:lnTo>
                  <a:lnTo>
                    <a:pt x="858824" y="614248"/>
                  </a:lnTo>
                  <a:lnTo>
                    <a:pt x="858913" y="612800"/>
                  </a:lnTo>
                  <a:lnTo>
                    <a:pt x="860513" y="612800"/>
                  </a:lnTo>
                  <a:lnTo>
                    <a:pt x="860171" y="614248"/>
                  </a:lnTo>
                  <a:lnTo>
                    <a:pt x="859955" y="615518"/>
                  </a:lnTo>
                  <a:lnTo>
                    <a:pt x="861695" y="611708"/>
                  </a:lnTo>
                  <a:lnTo>
                    <a:pt x="863066" y="610438"/>
                  </a:lnTo>
                  <a:lnTo>
                    <a:pt x="863396" y="610438"/>
                  </a:lnTo>
                  <a:lnTo>
                    <a:pt x="864133" y="607898"/>
                  </a:lnTo>
                  <a:lnTo>
                    <a:pt x="867156" y="606628"/>
                  </a:lnTo>
                  <a:lnTo>
                    <a:pt x="869670" y="604088"/>
                  </a:lnTo>
                  <a:lnTo>
                    <a:pt x="869378" y="604088"/>
                  </a:lnTo>
                  <a:lnTo>
                    <a:pt x="870127" y="602818"/>
                  </a:lnTo>
                  <a:lnTo>
                    <a:pt x="870102" y="601954"/>
                  </a:lnTo>
                  <a:lnTo>
                    <a:pt x="868870" y="602818"/>
                  </a:lnTo>
                  <a:lnTo>
                    <a:pt x="868997" y="601954"/>
                  </a:lnTo>
                  <a:lnTo>
                    <a:pt x="869048" y="601548"/>
                  </a:lnTo>
                  <a:lnTo>
                    <a:pt x="868273" y="601548"/>
                  </a:lnTo>
                  <a:lnTo>
                    <a:pt x="871258" y="600278"/>
                  </a:lnTo>
                  <a:lnTo>
                    <a:pt x="869823" y="597738"/>
                  </a:lnTo>
                  <a:lnTo>
                    <a:pt x="873531" y="593928"/>
                  </a:lnTo>
                  <a:lnTo>
                    <a:pt x="873861" y="595198"/>
                  </a:lnTo>
                  <a:lnTo>
                    <a:pt x="873721" y="595858"/>
                  </a:lnTo>
                  <a:lnTo>
                    <a:pt x="874039" y="595198"/>
                  </a:lnTo>
                  <a:lnTo>
                    <a:pt x="875525" y="592658"/>
                  </a:lnTo>
                  <a:lnTo>
                    <a:pt x="875893" y="593928"/>
                  </a:lnTo>
                  <a:lnTo>
                    <a:pt x="877976" y="591388"/>
                  </a:lnTo>
                  <a:lnTo>
                    <a:pt x="875792" y="591388"/>
                  </a:lnTo>
                  <a:lnTo>
                    <a:pt x="878560" y="590118"/>
                  </a:lnTo>
                  <a:lnTo>
                    <a:pt x="877811" y="590118"/>
                  </a:lnTo>
                  <a:lnTo>
                    <a:pt x="879957" y="588848"/>
                  </a:lnTo>
                  <a:lnTo>
                    <a:pt x="881875" y="586308"/>
                  </a:lnTo>
                  <a:lnTo>
                    <a:pt x="883691" y="586308"/>
                  </a:lnTo>
                  <a:lnTo>
                    <a:pt x="883907" y="587171"/>
                  </a:lnTo>
                  <a:lnTo>
                    <a:pt x="884415" y="586308"/>
                  </a:lnTo>
                  <a:lnTo>
                    <a:pt x="884656" y="586854"/>
                  </a:lnTo>
                  <a:lnTo>
                    <a:pt x="885024" y="586308"/>
                  </a:lnTo>
                  <a:lnTo>
                    <a:pt x="886726" y="583768"/>
                  </a:lnTo>
                  <a:lnTo>
                    <a:pt x="887984" y="583768"/>
                  </a:lnTo>
                  <a:lnTo>
                    <a:pt x="886853" y="582498"/>
                  </a:lnTo>
                  <a:lnTo>
                    <a:pt x="888288" y="577418"/>
                  </a:lnTo>
                  <a:lnTo>
                    <a:pt x="888187" y="585038"/>
                  </a:lnTo>
                  <a:lnTo>
                    <a:pt x="890282" y="581787"/>
                  </a:lnTo>
                  <a:lnTo>
                    <a:pt x="891374" y="578688"/>
                  </a:lnTo>
                  <a:lnTo>
                    <a:pt x="893089" y="577418"/>
                  </a:lnTo>
                  <a:lnTo>
                    <a:pt x="894359" y="577418"/>
                  </a:lnTo>
                  <a:lnTo>
                    <a:pt x="896353" y="574878"/>
                  </a:lnTo>
                  <a:lnTo>
                    <a:pt x="897293" y="574878"/>
                  </a:lnTo>
                  <a:lnTo>
                    <a:pt x="899096" y="573481"/>
                  </a:lnTo>
                  <a:lnTo>
                    <a:pt x="899147" y="572338"/>
                  </a:lnTo>
                  <a:lnTo>
                    <a:pt x="900912" y="569798"/>
                  </a:lnTo>
                  <a:lnTo>
                    <a:pt x="902817" y="567258"/>
                  </a:lnTo>
                  <a:lnTo>
                    <a:pt x="904849" y="565988"/>
                  </a:lnTo>
                  <a:lnTo>
                    <a:pt x="904087" y="565988"/>
                  </a:lnTo>
                  <a:lnTo>
                    <a:pt x="904062" y="564718"/>
                  </a:lnTo>
                  <a:lnTo>
                    <a:pt x="905306" y="563448"/>
                  </a:lnTo>
                  <a:lnTo>
                    <a:pt x="906538" y="562178"/>
                  </a:lnTo>
                  <a:lnTo>
                    <a:pt x="906538" y="560844"/>
                  </a:lnTo>
                  <a:lnTo>
                    <a:pt x="909472" y="557098"/>
                  </a:lnTo>
                  <a:lnTo>
                    <a:pt x="910183" y="557923"/>
                  </a:lnTo>
                  <a:lnTo>
                    <a:pt x="911161" y="557098"/>
                  </a:lnTo>
                  <a:lnTo>
                    <a:pt x="912660" y="555840"/>
                  </a:lnTo>
                  <a:lnTo>
                    <a:pt x="913257" y="556768"/>
                  </a:lnTo>
                  <a:lnTo>
                    <a:pt x="914069" y="555777"/>
                  </a:lnTo>
                  <a:lnTo>
                    <a:pt x="913434" y="554558"/>
                  </a:lnTo>
                  <a:lnTo>
                    <a:pt x="916533" y="553288"/>
                  </a:lnTo>
                  <a:lnTo>
                    <a:pt x="918070" y="552018"/>
                  </a:lnTo>
                  <a:lnTo>
                    <a:pt x="920305" y="549478"/>
                  </a:lnTo>
                  <a:lnTo>
                    <a:pt x="921537" y="548068"/>
                  </a:lnTo>
                  <a:lnTo>
                    <a:pt x="922528" y="546938"/>
                  </a:lnTo>
                  <a:lnTo>
                    <a:pt x="921740" y="544398"/>
                  </a:lnTo>
                  <a:lnTo>
                    <a:pt x="923251" y="541858"/>
                  </a:lnTo>
                  <a:lnTo>
                    <a:pt x="924306" y="540588"/>
                  </a:lnTo>
                  <a:lnTo>
                    <a:pt x="924763" y="540588"/>
                  </a:lnTo>
                  <a:lnTo>
                    <a:pt x="924763" y="541858"/>
                  </a:lnTo>
                  <a:lnTo>
                    <a:pt x="923264" y="541858"/>
                  </a:lnTo>
                  <a:lnTo>
                    <a:pt x="923671" y="543128"/>
                  </a:lnTo>
                  <a:lnTo>
                    <a:pt x="925055" y="541858"/>
                  </a:lnTo>
                  <a:lnTo>
                    <a:pt x="927138" y="540969"/>
                  </a:lnTo>
                  <a:lnTo>
                    <a:pt x="927315" y="540588"/>
                  </a:lnTo>
                  <a:lnTo>
                    <a:pt x="930656" y="538048"/>
                  </a:lnTo>
                  <a:lnTo>
                    <a:pt x="929716" y="536778"/>
                  </a:lnTo>
                  <a:lnTo>
                    <a:pt x="930922" y="534238"/>
                  </a:lnTo>
                  <a:lnTo>
                    <a:pt x="932268" y="532968"/>
                  </a:lnTo>
                  <a:lnTo>
                    <a:pt x="933742" y="531698"/>
                  </a:lnTo>
                  <a:lnTo>
                    <a:pt x="937933" y="527888"/>
                  </a:lnTo>
                  <a:lnTo>
                    <a:pt x="939241" y="526757"/>
                  </a:lnTo>
                  <a:lnTo>
                    <a:pt x="938504" y="527888"/>
                  </a:lnTo>
                  <a:lnTo>
                    <a:pt x="939939" y="527888"/>
                  </a:lnTo>
                  <a:lnTo>
                    <a:pt x="939990" y="525348"/>
                  </a:lnTo>
                  <a:lnTo>
                    <a:pt x="940650" y="525348"/>
                  </a:lnTo>
                  <a:lnTo>
                    <a:pt x="941552" y="524078"/>
                  </a:lnTo>
                  <a:lnTo>
                    <a:pt x="943559" y="522808"/>
                  </a:lnTo>
                  <a:lnTo>
                    <a:pt x="944041" y="522808"/>
                  </a:lnTo>
                  <a:lnTo>
                    <a:pt x="944460" y="521538"/>
                  </a:lnTo>
                  <a:lnTo>
                    <a:pt x="946277" y="520268"/>
                  </a:lnTo>
                  <a:lnTo>
                    <a:pt x="946543" y="520268"/>
                  </a:lnTo>
                  <a:lnTo>
                    <a:pt x="946556" y="518998"/>
                  </a:lnTo>
                  <a:lnTo>
                    <a:pt x="949998" y="516458"/>
                  </a:lnTo>
                  <a:lnTo>
                    <a:pt x="950633" y="516458"/>
                  </a:lnTo>
                  <a:lnTo>
                    <a:pt x="951941" y="517550"/>
                  </a:lnTo>
                  <a:lnTo>
                    <a:pt x="952665" y="516458"/>
                  </a:lnTo>
                  <a:lnTo>
                    <a:pt x="950950" y="516458"/>
                  </a:lnTo>
                  <a:lnTo>
                    <a:pt x="952906" y="515188"/>
                  </a:lnTo>
                  <a:lnTo>
                    <a:pt x="952665" y="516458"/>
                  </a:lnTo>
                  <a:lnTo>
                    <a:pt x="953808" y="515188"/>
                  </a:lnTo>
                  <a:lnTo>
                    <a:pt x="956106" y="512648"/>
                  </a:lnTo>
                  <a:lnTo>
                    <a:pt x="955548" y="515188"/>
                  </a:lnTo>
                  <a:lnTo>
                    <a:pt x="956792" y="515188"/>
                  </a:lnTo>
                  <a:lnTo>
                    <a:pt x="957884" y="513918"/>
                  </a:lnTo>
                  <a:lnTo>
                    <a:pt x="958824" y="513918"/>
                  </a:lnTo>
                  <a:lnTo>
                    <a:pt x="959980" y="512648"/>
                  </a:lnTo>
                  <a:lnTo>
                    <a:pt x="961034" y="511378"/>
                  </a:lnTo>
                  <a:lnTo>
                    <a:pt x="961999" y="510108"/>
                  </a:lnTo>
                  <a:lnTo>
                    <a:pt x="962406" y="508838"/>
                  </a:lnTo>
                  <a:lnTo>
                    <a:pt x="959688" y="511378"/>
                  </a:lnTo>
                  <a:lnTo>
                    <a:pt x="959091" y="510108"/>
                  </a:lnTo>
                  <a:lnTo>
                    <a:pt x="963828" y="506298"/>
                  </a:lnTo>
                  <a:lnTo>
                    <a:pt x="962215" y="503758"/>
                  </a:lnTo>
                  <a:lnTo>
                    <a:pt x="964222" y="502488"/>
                  </a:lnTo>
                  <a:lnTo>
                    <a:pt x="966228" y="501218"/>
                  </a:lnTo>
                  <a:lnTo>
                    <a:pt x="965073" y="501218"/>
                  </a:lnTo>
                  <a:lnTo>
                    <a:pt x="966190" y="499948"/>
                  </a:lnTo>
                  <a:lnTo>
                    <a:pt x="967016" y="498678"/>
                  </a:lnTo>
                  <a:lnTo>
                    <a:pt x="967562" y="497408"/>
                  </a:lnTo>
                  <a:lnTo>
                    <a:pt x="967778" y="498678"/>
                  </a:lnTo>
                  <a:lnTo>
                    <a:pt x="972477" y="497408"/>
                  </a:lnTo>
                  <a:lnTo>
                    <a:pt x="974788" y="494868"/>
                  </a:lnTo>
                  <a:lnTo>
                    <a:pt x="975944" y="493598"/>
                  </a:lnTo>
                  <a:lnTo>
                    <a:pt x="973137" y="494868"/>
                  </a:lnTo>
                  <a:lnTo>
                    <a:pt x="973061" y="493598"/>
                  </a:lnTo>
                  <a:lnTo>
                    <a:pt x="975499" y="491007"/>
                  </a:lnTo>
                  <a:lnTo>
                    <a:pt x="975334" y="492328"/>
                  </a:lnTo>
                  <a:lnTo>
                    <a:pt x="977290" y="489788"/>
                  </a:lnTo>
                  <a:lnTo>
                    <a:pt x="980605" y="489788"/>
                  </a:lnTo>
                  <a:lnTo>
                    <a:pt x="980287" y="487248"/>
                  </a:lnTo>
                  <a:lnTo>
                    <a:pt x="982408" y="487248"/>
                  </a:lnTo>
                  <a:lnTo>
                    <a:pt x="982319" y="485978"/>
                  </a:lnTo>
                  <a:lnTo>
                    <a:pt x="984796" y="484708"/>
                  </a:lnTo>
                  <a:lnTo>
                    <a:pt x="985177" y="483438"/>
                  </a:lnTo>
                  <a:lnTo>
                    <a:pt x="986497" y="482168"/>
                  </a:lnTo>
                  <a:lnTo>
                    <a:pt x="988326" y="480898"/>
                  </a:lnTo>
                  <a:lnTo>
                    <a:pt x="990650" y="479628"/>
                  </a:lnTo>
                  <a:lnTo>
                    <a:pt x="987933" y="479628"/>
                  </a:lnTo>
                  <a:lnTo>
                    <a:pt x="989876" y="478358"/>
                  </a:lnTo>
                  <a:lnTo>
                    <a:pt x="991209" y="479628"/>
                  </a:lnTo>
                  <a:lnTo>
                    <a:pt x="992098" y="478358"/>
                  </a:lnTo>
                  <a:lnTo>
                    <a:pt x="993863" y="475818"/>
                  </a:lnTo>
                  <a:lnTo>
                    <a:pt x="994752" y="474548"/>
                  </a:lnTo>
                  <a:lnTo>
                    <a:pt x="995375" y="475818"/>
                  </a:lnTo>
                  <a:lnTo>
                    <a:pt x="996200" y="474548"/>
                  </a:lnTo>
                  <a:lnTo>
                    <a:pt x="998118" y="474548"/>
                  </a:lnTo>
                  <a:lnTo>
                    <a:pt x="997915" y="474002"/>
                  </a:lnTo>
                  <a:lnTo>
                    <a:pt x="998347" y="474548"/>
                  </a:lnTo>
                  <a:lnTo>
                    <a:pt x="997673" y="473278"/>
                  </a:lnTo>
                  <a:lnTo>
                    <a:pt x="997381" y="473278"/>
                  </a:lnTo>
                  <a:lnTo>
                    <a:pt x="1000518" y="470738"/>
                  </a:lnTo>
                  <a:lnTo>
                    <a:pt x="1002652" y="468198"/>
                  </a:lnTo>
                  <a:lnTo>
                    <a:pt x="1003693" y="470738"/>
                  </a:lnTo>
                  <a:lnTo>
                    <a:pt x="1005090" y="465658"/>
                  </a:lnTo>
                  <a:lnTo>
                    <a:pt x="1007605" y="466928"/>
                  </a:lnTo>
                  <a:lnTo>
                    <a:pt x="1007021" y="465658"/>
                  </a:lnTo>
                  <a:lnTo>
                    <a:pt x="1009256" y="464388"/>
                  </a:lnTo>
                  <a:lnTo>
                    <a:pt x="1011491" y="463118"/>
                  </a:lnTo>
                  <a:lnTo>
                    <a:pt x="1011034" y="461848"/>
                  </a:lnTo>
                  <a:lnTo>
                    <a:pt x="1012850" y="460578"/>
                  </a:lnTo>
                  <a:lnTo>
                    <a:pt x="1013625" y="461848"/>
                  </a:lnTo>
                  <a:lnTo>
                    <a:pt x="1014437" y="461848"/>
                  </a:lnTo>
                  <a:lnTo>
                    <a:pt x="1014920" y="460578"/>
                  </a:lnTo>
                  <a:lnTo>
                    <a:pt x="1016342" y="460578"/>
                  </a:lnTo>
                  <a:lnTo>
                    <a:pt x="1019911" y="458038"/>
                  </a:lnTo>
                  <a:lnTo>
                    <a:pt x="1022311" y="456768"/>
                  </a:lnTo>
                  <a:lnTo>
                    <a:pt x="1023366" y="454228"/>
                  </a:lnTo>
                  <a:lnTo>
                    <a:pt x="1024483" y="454228"/>
                  </a:lnTo>
                  <a:lnTo>
                    <a:pt x="1024572" y="452958"/>
                  </a:lnTo>
                  <a:lnTo>
                    <a:pt x="1026033" y="451688"/>
                  </a:lnTo>
                  <a:lnTo>
                    <a:pt x="1025817" y="451688"/>
                  </a:lnTo>
                  <a:lnTo>
                    <a:pt x="1024928" y="450418"/>
                  </a:lnTo>
                  <a:lnTo>
                    <a:pt x="1027023" y="450418"/>
                  </a:lnTo>
                  <a:lnTo>
                    <a:pt x="1028700" y="447878"/>
                  </a:lnTo>
                  <a:lnTo>
                    <a:pt x="1029436" y="447878"/>
                  </a:lnTo>
                  <a:lnTo>
                    <a:pt x="1029119" y="449148"/>
                  </a:lnTo>
                  <a:lnTo>
                    <a:pt x="1030173" y="447878"/>
                  </a:lnTo>
                  <a:lnTo>
                    <a:pt x="1030224" y="449148"/>
                  </a:lnTo>
                  <a:lnTo>
                    <a:pt x="1030617" y="449148"/>
                  </a:lnTo>
                  <a:lnTo>
                    <a:pt x="1031125" y="447878"/>
                  </a:lnTo>
                  <a:lnTo>
                    <a:pt x="1031608" y="445338"/>
                  </a:lnTo>
                  <a:lnTo>
                    <a:pt x="1031557" y="444068"/>
                  </a:lnTo>
                  <a:lnTo>
                    <a:pt x="1029906" y="445338"/>
                  </a:lnTo>
                  <a:lnTo>
                    <a:pt x="1029296" y="445338"/>
                  </a:lnTo>
                  <a:lnTo>
                    <a:pt x="1030706" y="442798"/>
                  </a:lnTo>
                  <a:lnTo>
                    <a:pt x="1031963" y="442798"/>
                  </a:lnTo>
                  <a:lnTo>
                    <a:pt x="1033462" y="444068"/>
                  </a:lnTo>
                  <a:lnTo>
                    <a:pt x="1033653" y="442798"/>
                  </a:lnTo>
                  <a:lnTo>
                    <a:pt x="1033678" y="442645"/>
                  </a:lnTo>
                  <a:lnTo>
                    <a:pt x="1033843" y="441528"/>
                  </a:lnTo>
                  <a:lnTo>
                    <a:pt x="1035380" y="440258"/>
                  </a:lnTo>
                  <a:lnTo>
                    <a:pt x="1036637" y="440258"/>
                  </a:lnTo>
                  <a:lnTo>
                    <a:pt x="1038085" y="438988"/>
                  </a:lnTo>
                  <a:lnTo>
                    <a:pt x="1036751" y="440258"/>
                  </a:lnTo>
                  <a:lnTo>
                    <a:pt x="1036650" y="444068"/>
                  </a:lnTo>
                  <a:lnTo>
                    <a:pt x="1040180" y="441528"/>
                  </a:lnTo>
                  <a:lnTo>
                    <a:pt x="1039025" y="442798"/>
                  </a:lnTo>
                  <a:lnTo>
                    <a:pt x="1038034" y="444068"/>
                  </a:lnTo>
                  <a:lnTo>
                    <a:pt x="1040663" y="442798"/>
                  </a:lnTo>
                  <a:lnTo>
                    <a:pt x="1041273" y="444068"/>
                  </a:lnTo>
                  <a:lnTo>
                    <a:pt x="1042276" y="442798"/>
                  </a:lnTo>
                  <a:lnTo>
                    <a:pt x="1042619" y="442645"/>
                  </a:lnTo>
                  <a:lnTo>
                    <a:pt x="1042720" y="441528"/>
                  </a:lnTo>
                  <a:lnTo>
                    <a:pt x="1041971" y="442798"/>
                  </a:lnTo>
                  <a:lnTo>
                    <a:pt x="1041654" y="442798"/>
                  </a:lnTo>
                  <a:lnTo>
                    <a:pt x="1041603" y="442645"/>
                  </a:lnTo>
                  <a:lnTo>
                    <a:pt x="1041222" y="441528"/>
                  </a:lnTo>
                  <a:lnTo>
                    <a:pt x="1041781" y="441528"/>
                  </a:lnTo>
                  <a:lnTo>
                    <a:pt x="1043482" y="438988"/>
                  </a:lnTo>
                  <a:lnTo>
                    <a:pt x="1040447" y="438988"/>
                  </a:lnTo>
                  <a:lnTo>
                    <a:pt x="1046353" y="435178"/>
                  </a:lnTo>
                  <a:lnTo>
                    <a:pt x="1046924" y="434809"/>
                  </a:lnTo>
                  <a:lnTo>
                    <a:pt x="1046670" y="435178"/>
                  </a:lnTo>
                  <a:lnTo>
                    <a:pt x="1048981" y="433819"/>
                  </a:lnTo>
                  <a:lnTo>
                    <a:pt x="1048829" y="433819"/>
                  </a:lnTo>
                  <a:lnTo>
                    <a:pt x="1049693" y="432574"/>
                  </a:lnTo>
                  <a:lnTo>
                    <a:pt x="1050975" y="432574"/>
                  </a:lnTo>
                  <a:lnTo>
                    <a:pt x="1052042" y="431368"/>
                  </a:lnTo>
                  <a:lnTo>
                    <a:pt x="1052753" y="431368"/>
                  </a:lnTo>
                  <a:lnTo>
                    <a:pt x="1054747" y="429945"/>
                  </a:lnTo>
                  <a:lnTo>
                    <a:pt x="1055408" y="429945"/>
                  </a:lnTo>
                  <a:lnTo>
                    <a:pt x="1057109" y="428713"/>
                  </a:lnTo>
                  <a:lnTo>
                    <a:pt x="1056805" y="429945"/>
                  </a:lnTo>
                  <a:lnTo>
                    <a:pt x="1056589" y="429945"/>
                  </a:lnTo>
                  <a:lnTo>
                    <a:pt x="1057808" y="431101"/>
                  </a:lnTo>
                  <a:lnTo>
                    <a:pt x="1058735" y="429945"/>
                  </a:lnTo>
                  <a:lnTo>
                    <a:pt x="1059675" y="429945"/>
                  </a:lnTo>
                  <a:lnTo>
                    <a:pt x="1060551" y="428713"/>
                  </a:lnTo>
                  <a:lnTo>
                    <a:pt x="1060615" y="428561"/>
                  </a:lnTo>
                  <a:lnTo>
                    <a:pt x="1060996" y="427558"/>
                  </a:lnTo>
                  <a:lnTo>
                    <a:pt x="1060094" y="427558"/>
                  </a:lnTo>
                  <a:lnTo>
                    <a:pt x="1057313" y="428561"/>
                  </a:lnTo>
                  <a:lnTo>
                    <a:pt x="1056906" y="428713"/>
                  </a:lnTo>
                  <a:lnTo>
                    <a:pt x="1056728" y="428713"/>
                  </a:lnTo>
                  <a:lnTo>
                    <a:pt x="1059992" y="426288"/>
                  </a:lnTo>
                  <a:lnTo>
                    <a:pt x="1060907" y="425018"/>
                  </a:lnTo>
                  <a:lnTo>
                    <a:pt x="1061821" y="423748"/>
                  </a:lnTo>
                  <a:lnTo>
                    <a:pt x="1063218" y="423748"/>
                  </a:lnTo>
                  <a:lnTo>
                    <a:pt x="1064107" y="422478"/>
                  </a:lnTo>
                  <a:lnTo>
                    <a:pt x="1065682" y="422478"/>
                  </a:lnTo>
                  <a:lnTo>
                    <a:pt x="1068349" y="421132"/>
                  </a:lnTo>
                  <a:lnTo>
                    <a:pt x="1067625" y="421132"/>
                  </a:lnTo>
                  <a:lnTo>
                    <a:pt x="1067739" y="419938"/>
                  </a:lnTo>
                  <a:lnTo>
                    <a:pt x="1069124" y="418668"/>
                  </a:lnTo>
                  <a:lnTo>
                    <a:pt x="1069797" y="418668"/>
                  </a:lnTo>
                  <a:lnTo>
                    <a:pt x="1069555" y="419938"/>
                  </a:lnTo>
                  <a:lnTo>
                    <a:pt x="1071587" y="418668"/>
                  </a:lnTo>
                  <a:lnTo>
                    <a:pt x="1074902" y="417398"/>
                  </a:lnTo>
                  <a:lnTo>
                    <a:pt x="1076604" y="416128"/>
                  </a:lnTo>
                  <a:lnTo>
                    <a:pt x="1078903" y="414858"/>
                  </a:lnTo>
                  <a:lnTo>
                    <a:pt x="1075931" y="416128"/>
                  </a:lnTo>
                  <a:lnTo>
                    <a:pt x="1076985" y="414858"/>
                  </a:lnTo>
                  <a:lnTo>
                    <a:pt x="1078903" y="414858"/>
                  </a:lnTo>
                  <a:lnTo>
                    <a:pt x="1080477" y="414858"/>
                  </a:lnTo>
                  <a:lnTo>
                    <a:pt x="1085977" y="409778"/>
                  </a:lnTo>
                  <a:lnTo>
                    <a:pt x="1088136" y="408508"/>
                  </a:lnTo>
                  <a:lnTo>
                    <a:pt x="1090295" y="407238"/>
                  </a:lnTo>
                  <a:lnTo>
                    <a:pt x="1088085" y="405968"/>
                  </a:lnTo>
                  <a:lnTo>
                    <a:pt x="1090650" y="405968"/>
                  </a:lnTo>
                  <a:lnTo>
                    <a:pt x="1091361" y="405968"/>
                  </a:lnTo>
                  <a:lnTo>
                    <a:pt x="1091336" y="405663"/>
                  </a:lnTo>
                  <a:lnTo>
                    <a:pt x="1096187" y="403453"/>
                  </a:lnTo>
                  <a:lnTo>
                    <a:pt x="1093927" y="405066"/>
                  </a:lnTo>
                  <a:lnTo>
                    <a:pt x="1093216" y="405663"/>
                  </a:lnTo>
                  <a:lnTo>
                    <a:pt x="1094892" y="404698"/>
                  </a:lnTo>
                  <a:lnTo>
                    <a:pt x="1097038" y="404698"/>
                  </a:lnTo>
                  <a:lnTo>
                    <a:pt x="1091438" y="407238"/>
                  </a:lnTo>
                  <a:lnTo>
                    <a:pt x="1094600" y="407238"/>
                  </a:lnTo>
                  <a:lnTo>
                    <a:pt x="1097178" y="405968"/>
                  </a:lnTo>
                  <a:lnTo>
                    <a:pt x="1097267" y="405663"/>
                  </a:lnTo>
                  <a:lnTo>
                    <a:pt x="1097508" y="404698"/>
                  </a:lnTo>
                  <a:lnTo>
                    <a:pt x="1097546" y="404533"/>
                  </a:lnTo>
                  <a:lnTo>
                    <a:pt x="1097851" y="403339"/>
                  </a:lnTo>
                  <a:lnTo>
                    <a:pt x="1098105" y="403339"/>
                  </a:lnTo>
                  <a:lnTo>
                    <a:pt x="1101280" y="402158"/>
                  </a:lnTo>
                  <a:lnTo>
                    <a:pt x="1100988" y="403339"/>
                  </a:lnTo>
                  <a:lnTo>
                    <a:pt x="1102601" y="400888"/>
                  </a:lnTo>
                  <a:lnTo>
                    <a:pt x="1103439" y="399630"/>
                  </a:lnTo>
                  <a:lnTo>
                    <a:pt x="1103439" y="400253"/>
                  </a:lnTo>
                  <a:lnTo>
                    <a:pt x="1105331" y="398348"/>
                  </a:lnTo>
                  <a:lnTo>
                    <a:pt x="1108354" y="397230"/>
                  </a:lnTo>
                  <a:lnTo>
                    <a:pt x="1108417" y="397078"/>
                  </a:lnTo>
                  <a:lnTo>
                    <a:pt x="1108748" y="397078"/>
                  </a:lnTo>
                  <a:lnTo>
                    <a:pt x="1110742" y="397078"/>
                  </a:lnTo>
                  <a:lnTo>
                    <a:pt x="1113548" y="393446"/>
                  </a:lnTo>
                  <a:close/>
                </a:path>
                <a:path w="1114425" h="1078865">
                  <a:moveTo>
                    <a:pt x="1114336" y="393268"/>
                  </a:moveTo>
                  <a:lnTo>
                    <a:pt x="1113675" y="393268"/>
                  </a:lnTo>
                  <a:lnTo>
                    <a:pt x="1113548" y="393446"/>
                  </a:lnTo>
                  <a:lnTo>
                    <a:pt x="1114336" y="393268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379678" y="8121967"/>
              <a:ext cx="436880" cy="1437005"/>
            </a:xfrm>
            <a:custGeom>
              <a:avLst/>
              <a:gdLst/>
              <a:ahLst/>
              <a:cxnLst/>
              <a:rect l="l" t="t" r="r" b="b"/>
              <a:pathLst>
                <a:path w="436879" h="1437004">
                  <a:moveTo>
                    <a:pt x="6299" y="232486"/>
                  </a:moveTo>
                  <a:lnTo>
                    <a:pt x="4508" y="228752"/>
                  </a:lnTo>
                  <a:lnTo>
                    <a:pt x="5943" y="229946"/>
                  </a:lnTo>
                  <a:lnTo>
                    <a:pt x="6070" y="228638"/>
                  </a:lnTo>
                  <a:lnTo>
                    <a:pt x="4457" y="228638"/>
                  </a:lnTo>
                  <a:lnTo>
                    <a:pt x="4927" y="226136"/>
                  </a:lnTo>
                  <a:lnTo>
                    <a:pt x="4000" y="224866"/>
                  </a:lnTo>
                  <a:lnTo>
                    <a:pt x="1193" y="221056"/>
                  </a:lnTo>
                  <a:lnTo>
                    <a:pt x="0" y="221056"/>
                  </a:lnTo>
                  <a:lnTo>
                    <a:pt x="1765" y="228638"/>
                  </a:lnTo>
                  <a:lnTo>
                    <a:pt x="2209" y="224866"/>
                  </a:lnTo>
                  <a:lnTo>
                    <a:pt x="3657" y="232486"/>
                  </a:lnTo>
                  <a:lnTo>
                    <a:pt x="5765" y="232486"/>
                  </a:lnTo>
                  <a:lnTo>
                    <a:pt x="6299" y="232486"/>
                  </a:lnTo>
                  <a:close/>
                </a:path>
                <a:path w="436879" h="1437004">
                  <a:moveTo>
                    <a:pt x="6324" y="226136"/>
                  </a:moveTo>
                  <a:lnTo>
                    <a:pt x="5207" y="224866"/>
                  </a:lnTo>
                  <a:lnTo>
                    <a:pt x="6007" y="226136"/>
                  </a:lnTo>
                  <a:lnTo>
                    <a:pt x="6223" y="227126"/>
                  </a:lnTo>
                  <a:lnTo>
                    <a:pt x="6324" y="226136"/>
                  </a:lnTo>
                  <a:close/>
                </a:path>
                <a:path w="436879" h="1437004">
                  <a:moveTo>
                    <a:pt x="6540" y="228638"/>
                  </a:moveTo>
                  <a:lnTo>
                    <a:pt x="6223" y="227126"/>
                  </a:lnTo>
                  <a:lnTo>
                    <a:pt x="6070" y="228638"/>
                  </a:lnTo>
                  <a:lnTo>
                    <a:pt x="6540" y="228638"/>
                  </a:lnTo>
                  <a:close/>
                </a:path>
                <a:path w="436879" h="1437004">
                  <a:moveTo>
                    <a:pt x="6591" y="238950"/>
                  </a:moveTo>
                  <a:lnTo>
                    <a:pt x="6565" y="238798"/>
                  </a:lnTo>
                  <a:lnTo>
                    <a:pt x="6502" y="238925"/>
                  </a:lnTo>
                  <a:lnTo>
                    <a:pt x="6578" y="239052"/>
                  </a:lnTo>
                  <a:close/>
                </a:path>
                <a:path w="436879" h="1437004">
                  <a:moveTo>
                    <a:pt x="12433" y="239953"/>
                  </a:moveTo>
                  <a:lnTo>
                    <a:pt x="12344" y="238836"/>
                  </a:lnTo>
                  <a:lnTo>
                    <a:pt x="8928" y="229946"/>
                  </a:lnTo>
                  <a:lnTo>
                    <a:pt x="9613" y="236296"/>
                  </a:lnTo>
                  <a:lnTo>
                    <a:pt x="10515" y="236296"/>
                  </a:lnTo>
                  <a:lnTo>
                    <a:pt x="11353" y="237566"/>
                  </a:lnTo>
                  <a:lnTo>
                    <a:pt x="12001" y="238836"/>
                  </a:lnTo>
                  <a:lnTo>
                    <a:pt x="12433" y="239953"/>
                  </a:lnTo>
                  <a:close/>
                </a:path>
                <a:path w="436879" h="1437004">
                  <a:moveTo>
                    <a:pt x="15011" y="262623"/>
                  </a:moveTo>
                  <a:lnTo>
                    <a:pt x="14693" y="261975"/>
                  </a:lnTo>
                  <a:lnTo>
                    <a:pt x="14300" y="261150"/>
                  </a:lnTo>
                  <a:lnTo>
                    <a:pt x="14033" y="261213"/>
                  </a:lnTo>
                  <a:lnTo>
                    <a:pt x="14300" y="261645"/>
                  </a:lnTo>
                  <a:lnTo>
                    <a:pt x="15011" y="262623"/>
                  </a:lnTo>
                  <a:close/>
                </a:path>
                <a:path w="436879" h="1437004">
                  <a:moveTo>
                    <a:pt x="15506" y="263271"/>
                  </a:moveTo>
                  <a:lnTo>
                    <a:pt x="15011" y="262623"/>
                  </a:lnTo>
                  <a:lnTo>
                    <a:pt x="15227" y="263017"/>
                  </a:lnTo>
                  <a:lnTo>
                    <a:pt x="15405" y="263334"/>
                  </a:lnTo>
                  <a:close/>
                </a:path>
                <a:path w="436879" h="1437004">
                  <a:moveTo>
                    <a:pt x="19939" y="278206"/>
                  </a:moveTo>
                  <a:lnTo>
                    <a:pt x="19291" y="276098"/>
                  </a:lnTo>
                  <a:lnTo>
                    <a:pt x="18681" y="276936"/>
                  </a:lnTo>
                  <a:lnTo>
                    <a:pt x="19672" y="278206"/>
                  </a:lnTo>
                  <a:lnTo>
                    <a:pt x="19939" y="278206"/>
                  </a:lnTo>
                  <a:close/>
                </a:path>
                <a:path w="436879" h="1437004">
                  <a:moveTo>
                    <a:pt x="31026" y="303606"/>
                  </a:moveTo>
                  <a:lnTo>
                    <a:pt x="29248" y="299796"/>
                  </a:lnTo>
                  <a:lnTo>
                    <a:pt x="30162" y="303606"/>
                  </a:lnTo>
                  <a:lnTo>
                    <a:pt x="31026" y="303606"/>
                  </a:lnTo>
                  <a:close/>
                </a:path>
                <a:path w="436879" h="1437004">
                  <a:moveTo>
                    <a:pt x="31686" y="304876"/>
                  </a:moveTo>
                  <a:lnTo>
                    <a:pt x="31165" y="303606"/>
                  </a:lnTo>
                  <a:lnTo>
                    <a:pt x="31026" y="303606"/>
                  </a:lnTo>
                  <a:lnTo>
                    <a:pt x="31686" y="304876"/>
                  </a:lnTo>
                  <a:close/>
                </a:path>
                <a:path w="436879" h="1437004">
                  <a:moveTo>
                    <a:pt x="43268" y="332714"/>
                  </a:moveTo>
                  <a:lnTo>
                    <a:pt x="40779" y="330276"/>
                  </a:lnTo>
                  <a:lnTo>
                    <a:pt x="42570" y="334086"/>
                  </a:lnTo>
                  <a:lnTo>
                    <a:pt x="43268" y="332714"/>
                  </a:lnTo>
                  <a:close/>
                </a:path>
                <a:path w="436879" h="1437004">
                  <a:moveTo>
                    <a:pt x="44043" y="312496"/>
                  </a:moveTo>
                  <a:lnTo>
                    <a:pt x="43624" y="311226"/>
                  </a:lnTo>
                  <a:lnTo>
                    <a:pt x="43472" y="311226"/>
                  </a:lnTo>
                  <a:lnTo>
                    <a:pt x="44043" y="312496"/>
                  </a:lnTo>
                  <a:close/>
                </a:path>
                <a:path w="436879" h="1437004">
                  <a:moveTo>
                    <a:pt x="45300" y="316306"/>
                  </a:moveTo>
                  <a:lnTo>
                    <a:pt x="44792" y="314909"/>
                  </a:lnTo>
                  <a:lnTo>
                    <a:pt x="44792" y="315290"/>
                  </a:lnTo>
                  <a:lnTo>
                    <a:pt x="45300" y="316306"/>
                  </a:lnTo>
                  <a:close/>
                </a:path>
                <a:path w="436879" h="1437004">
                  <a:moveTo>
                    <a:pt x="49403" y="323151"/>
                  </a:moveTo>
                  <a:lnTo>
                    <a:pt x="49390" y="321386"/>
                  </a:lnTo>
                  <a:lnTo>
                    <a:pt x="48983" y="322656"/>
                  </a:lnTo>
                  <a:lnTo>
                    <a:pt x="49403" y="323151"/>
                  </a:lnTo>
                  <a:close/>
                </a:path>
                <a:path w="436879" h="1437004">
                  <a:moveTo>
                    <a:pt x="52019" y="324916"/>
                  </a:moveTo>
                  <a:lnTo>
                    <a:pt x="51155" y="323291"/>
                  </a:lnTo>
                  <a:lnTo>
                    <a:pt x="50533" y="320713"/>
                  </a:lnTo>
                  <a:lnTo>
                    <a:pt x="49364" y="320332"/>
                  </a:lnTo>
                  <a:lnTo>
                    <a:pt x="50685" y="321640"/>
                  </a:lnTo>
                  <a:lnTo>
                    <a:pt x="51435" y="325208"/>
                  </a:lnTo>
                  <a:lnTo>
                    <a:pt x="52019" y="324916"/>
                  </a:lnTo>
                  <a:close/>
                </a:path>
                <a:path w="436879" h="1437004">
                  <a:moveTo>
                    <a:pt x="52666" y="325856"/>
                  </a:moveTo>
                  <a:lnTo>
                    <a:pt x="52247" y="324650"/>
                  </a:lnTo>
                  <a:lnTo>
                    <a:pt x="52133" y="324853"/>
                  </a:lnTo>
                  <a:lnTo>
                    <a:pt x="52197" y="325259"/>
                  </a:lnTo>
                  <a:lnTo>
                    <a:pt x="52400" y="325577"/>
                  </a:lnTo>
                  <a:lnTo>
                    <a:pt x="52666" y="325856"/>
                  </a:lnTo>
                  <a:close/>
                </a:path>
                <a:path w="436879" h="1437004">
                  <a:moveTo>
                    <a:pt x="56400" y="332714"/>
                  </a:moveTo>
                  <a:lnTo>
                    <a:pt x="54152" y="329006"/>
                  </a:lnTo>
                  <a:lnTo>
                    <a:pt x="55041" y="331406"/>
                  </a:lnTo>
                  <a:lnTo>
                    <a:pt x="55486" y="331901"/>
                  </a:lnTo>
                  <a:lnTo>
                    <a:pt x="56400" y="332714"/>
                  </a:lnTo>
                  <a:close/>
                </a:path>
                <a:path w="436879" h="1437004">
                  <a:moveTo>
                    <a:pt x="56705" y="336537"/>
                  </a:moveTo>
                  <a:lnTo>
                    <a:pt x="56553" y="335572"/>
                  </a:lnTo>
                  <a:lnTo>
                    <a:pt x="56210" y="334708"/>
                  </a:lnTo>
                  <a:lnTo>
                    <a:pt x="55651" y="333908"/>
                  </a:lnTo>
                  <a:lnTo>
                    <a:pt x="55981" y="334721"/>
                  </a:lnTo>
                  <a:lnTo>
                    <a:pt x="56476" y="335800"/>
                  </a:lnTo>
                  <a:lnTo>
                    <a:pt x="56705" y="336537"/>
                  </a:lnTo>
                  <a:close/>
                </a:path>
                <a:path w="436879" h="1437004">
                  <a:moveTo>
                    <a:pt x="56832" y="336956"/>
                  </a:moveTo>
                  <a:lnTo>
                    <a:pt x="56794" y="336740"/>
                  </a:lnTo>
                  <a:lnTo>
                    <a:pt x="56705" y="336537"/>
                  </a:lnTo>
                  <a:lnTo>
                    <a:pt x="56743" y="336740"/>
                  </a:lnTo>
                  <a:lnTo>
                    <a:pt x="56794" y="336918"/>
                  </a:lnTo>
                  <a:lnTo>
                    <a:pt x="56819" y="337185"/>
                  </a:lnTo>
                  <a:lnTo>
                    <a:pt x="56832" y="336956"/>
                  </a:lnTo>
                  <a:close/>
                </a:path>
                <a:path w="436879" h="1437004">
                  <a:moveTo>
                    <a:pt x="59778" y="346900"/>
                  </a:moveTo>
                  <a:lnTo>
                    <a:pt x="59575" y="346316"/>
                  </a:lnTo>
                  <a:lnTo>
                    <a:pt x="59283" y="345782"/>
                  </a:lnTo>
                  <a:lnTo>
                    <a:pt x="58889" y="345300"/>
                  </a:lnTo>
                  <a:lnTo>
                    <a:pt x="59156" y="345859"/>
                  </a:lnTo>
                  <a:lnTo>
                    <a:pt x="59448" y="346392"/>
                  </a:lnTo>
                  <a:lnTo>
                    <a:pt x="59778" y="346900"/>
                  </a:lnTo>
                  <a:close/>
                </a:path>
                <a:path w="436879" h="1437004">
                  <a:moveTo>
                    <a:pt x="79260" y="419176"/>
                  </a:moveTo>
                  <a:lnTo>
                    <a:pt x="78790" y="418236"/>
                  </a:lnTo>
                  <a:lnTo>
                    <a:pt x="78409" y="417906"/>
                  </a:lnTo>
                  <a:lnTo>
                    <a:pt x="78308" y="418668"/>
                  </a:lnTo>
                  <a:lnTo>
                    <a:pt x="79260" y="419176"/>
                  </a:lnTo>
                  <a:close/>
                </a:path>
                <a:path w="436879" h="1437004">
                  <a:moveTo>
                    <a:pt x="79286" y="421716"/>
                  </a:moveTo>
                  <a:lnTo>
                    <a:pt x="78244" y="419176"/>
                  </a:lnTo>
                  <a:lnTo>
                    <a:pt x="78308" y="418668"/>
                  </a:lnTo>
                  <a:lnTo>
                    <a:pt x="76860" y="417906"/>
                  </a:lnTo>
                  <a:lnTo>
                    <a:pt x="79286" y="421716"/>
                  </a:lnTo>
                  <a:close/>
                </a:path>
                <a:path w="436879" h="1437004">
                  <a:moveTo>
                    <a:pt x="84010" y="398881"/>
                  </a:moveTo>
                  <a:lnTo>
                    <a:pt x="83400" y="398462"/>
                  </a:lnTo>
                  <a:lnTo>
                    <a:pt x="83070" y="398348"/>
                  </a:lnTo>
                  <a:lnTo>
                    <a:pt x="82880" y="398411"/>
                  </a:lnTo>
                  <a:lnTo>
                    <a:pt x="83185" y="399084"/>
                  </a:lnTo>
                  <a:lnTo>
                    <a:pt x="83540" y="399453"/>
                  </a:lnTo>
                  <a:lnTo>
                    <a:pt x="84010" y="398881"/>
                  </a:lnTo>
                  <a:close/>
                </a:path>
                <a:path w="436879" h="1437004">
                  <a:moveTo>
                    <a:pt x="97332" y="431939"/>
                  </a:moveTo>
                  <a:lnTo>
                    <a:pt x="96723" y="431012"/>
                  </a:lnTo>
                  <a:lnTo>
                    <a:pt x="96151" y="430377"/>
                  </a:lnTo>
                  <a:lnTo>
                    <a:pt x="96227" y="430517"/>
                  </a:lnTo>
                  <a:lnTo>
                    <a:pt x="97332" y="431939"/>
                  </a:lnTo>
                  <a:close/>
                </a:path>
                <a:path w="436879" h="1437004">
                  <a:moveTo>
                    <a:pt x="102704" y="444576"/>
                  </a:moveTo>
                  <a:lnTo>
                    <a:pt x="101498" y="443306"/>
                  </a:lnTo>
                  <a:lnTo>
                    <a:pt x="100012" y="442036"/>
                  </a:lnTo>
                  <a:lnTo>
                    <a:pt x="101625" y="442036"/>
                  </a:lnTo>
                  <a:lnTo>
                    <a:pt x="101523" y="439496"/>
                  </a:lnTo>
                  <a:lnTo>
                    <a:pt x="101422" y="436956"/>
                  </a:lnTo>
                  <a:lnTo>
                    <a:pt x="101371" y="435686"/>
                  </a:lnTo>
                  <a:lnTo>
                    <a:pt x="100774" y="434416"/>
                  </a:lnTo>
                  <a:lnTo>
                    <a:pt x="98374" y="429336"/>
                  </a:lnTo>
                  <a:lnTo>
                    <a:pt x="97548" y="429336"/>
                  </a:lnTo>
                  <a:lnTo>
                    <a:pt x="98780" y="434416"/>
                  </a:lnTo>
                  <a:lnTo>
                    <a:pt x="97396" y="433146"/>
                  </a:lnTo>
                  <a:lnTo>
                    <a:pt x="95351" y="429336"/>
                  </a:lnTo>
                  <a:lnTo>
                    <a:pt x="96139" y="429336"/>
                  </a:lnTo>
                  <a:lnTo>
                    <a:pt x="94081" y="425526"/>
                  </a:lnTo>
                  <a:lnTo>
                    <a:pt x="94627" y="421716"/>
                  </a:lnTo>
                  <a:lnTo>
                    <a:pt x="92773" y="421716"/>
                  </a:lnTo>
                  <a:lnTo>
                    <a:pt x="92811" y="419176"/>
                  </a:lnTo>
                  <a:lnTo>
                    <a:pt x="91948" y="419176"/>
                  </a:lnTo>
                  <a:lnTo>
                    <a:pt x="89941" y="414096"/>
                  </a:lnTo>
                  <a:lnTo>
                    <a:pt x="89331" y="414096"/>
                  </a:lnTo>
                  <a:lnTo>
                    <a:pt x="87515" y="411556"/>
                  </a:lnTo>
                  <a:lnTo>
                    <a:pt x="87020" y="410286"/>
                  </a:lnTo>
                  <a:lnTo>
                    <a:pt x="86525" y="409016"/>
                  </a:lnTo>
                  <a:lnTo>
                    <a:pt x="86474" y="407746"/>
                  </a:lnTo>
                  <a:lnTo>
                    <a:pt x="86372" y="405206"/>
                  </a:lnTo>
                  <a:lnTo>
                    <a:pt x="85915" y="409016"/>
                  </a:lnTo>
                  <a:lnTo>
                    <a:pt x="84264" y="405206"/>
                  </a:lnTo>
                  <a:lnTo>
                    <a:pt x="86182" y="405206"/>
                  </a:lnTo>
                  <a:lnTo>
                    <a:pt x="81876" y="397586"/>
                  </a:lnTo>
                  <a:lnTo>
                    <a:pt x="82905" y="397586"/>
                  </a:lnTo>
                  <a:lnTo>
                    <a:pt x="82283" y="396252"/>
                  </a:lnTo>
                  <a:lnTo>
                    <a:pt x="81838" y="393776"/>
                  </a:lnTo>
                  <a:lnTo>
                    <a:pt x="80467" y="393776"/>
                  </a:lnTo>
                  <a:lnTo>
                    <a:pt x="78371" y="388696"/>
                  </a:lnTo>
                  <a:lnTo>
                    <a:pt x="76415" y="384886"/>
                  </a:lnTo>
                  <a:lnTo>
                    <a:pt x="79044" y="384886"/>
                  </a:lnTo>
                  <a:lnTo>
                    <a:pt x="74422" y="381076"/>
                  </a:lnTo>
                  <a:lnTo>
                    <a:pt x="75730" y="378536"/>
                  </a:lnTo>
                  <a:lnTo>
                    <a:pt x="73888" y="378536"/>
                  </a:lnTo>
                  <a:lnTo>
                    <a:pt x="72174" y="372186"/>
                  </a:lnTo>
                  <a:lnTo>
                    <a:pt x="70586" y="372186"/>
                  </a:lnTo>
                  <a:lnTo>
                    <a:pt x="69227" y="369646"/>
                  </a:lnTo>
                  <a:lnTo>
                    <a:pt x="70777" y="369646"/>
                  </a:lnTo>
                  <a:lnTo>
                    <a:pt x="70942" y="368376"/>
                  </a:lnTo>
                  <a:lnTo>
                    <a:pt x="69773" y="367106"/>
                  </a:lnTo>
                  <a:lnTo>
                    <a:pt x="69850" y="365836"/>
                  </a:lnTo>
                  <a:lnTo>
                    <a:pt x="67551" y="359486"/>
                  </a:lnTo>
                  <a:lnTo>
                    <a:pt x="67005" y="357416"/>
                  </a:lnTo>
                  <a:lnTo>
                    <a:pt x="66560" y="355676"/>
                  </a:lnTo>
                  <a:lnTo>
                    <a:pt x="63855" y="354406"/>
                  </a:lnTo>
                  <a:lnTo>
                    <a:pt x="63957" y="353136"/>
                  </a:lnTo>
                  <a:lnTo>
                    <a:pt x="63398" y="351866"/>
                  </a:lnTo>
                  <a:lnTo>
                    <a:pt x="62064" y="349326"/>
                  </a:lnTo>
                  <a:lnTo>
                    <a:pt x="62166" y="350596"/>
                  </a:lnTo>
                  <a:lnTo>
                    <a:pt x="62268" y="351866"/>
                  </a:lnTo>
                  <a:lnTo>
                    <a:pt x="61937" y="350596"/>
                  </a:lnTo>
                  <a:lnTo>
                    <a:pt x="61607" y="349326"/>
                  </a:lnTo>
                  <a:lnTo>
                    <a:pt x="61302" y="349580"/>
                  </a:lnTo>
                  <a:lnTo>
                    <a:pt x="60756" y="348488"/>
                  </a:lnTo>
                  <a:lnTo>
                    <a:pt x="61214" y="349656"/>
                  </a:lnTo>
                  <a:lnTo>
                    <a:pt x="60083" y="350596"/>
                  </a:lnTo>
                  <a:lnTo>
                    <a:pt x="60172" y="348056"/>
                  </a:lnTo>
                  <a:lnTo>
                    <a:pt x="57962" y="344246"/>
                  </a:lnTo>
                  <a:lnTo>
                    <a:pt x="58928" y="344246"/>
                  </a:lnTo>
                  <a:lnTo>
                    <a:pt x="58140" y="342849"/>
                  </a:lnTo>
                  <a:lnTo>
                    <a:pt x="59385" y="342849"/>
                  </a:lnTo>
                  <a:lnTo>
                    <a:pt x="54076" y="337896"/>
                  </a:lnTo>
                  <a:lnTo>
                    <a:pt x="55397" y="341706"/>
                  </a:lnTo>
                  <a:lnTo>
                    <a:pt x="54978" y="342849"/>
                  </a:lnTo>
                  <a:lnTo>
                    <a:pt x="53352" y="340436"/>
                  </a:lnTo>
                  <a:lnTo>
                    <a:pt x="52895" y="339166"/>
                  </a:lnTo>
                  <a:lnTo>
                    <a:pt x="53771" y="336626"/>
                  </a:lnTo>
                  <a:lnTo>
                    <a:pt x="51511" y="335356"/>
                  </a:lnTo>
                  <a:lnTo>
                    <a:pt x="50190" y="334086"/>
                  </a:lnTo>
                  <a:lnTo>
                    <a:pt x="50380" y="332714"/>
                  </a:lnTo>
                  <a:lnTo>
                    <a:pt x="50368" y="331241"/>
                  </a:lnTo>
                  <a:lnTo>
                    <a:pt x="49784" y="330276"/>
                  </a:lnTo>
                  <a:lnTo>
                    <a:pt x="50698" y="331406"/>
                  </a:lnTo>
                  <a:lnTo>
                    <a:pt x="51308" y="331901"/>
                  </a:lnTo>
                  <a:lnTo>
                    <a:pt x="54406" y="334086"/>
                  </a:lnTo>
                  <a:lnTo>
                    <a:pt x="52933" y="330276"/>
                  </a:lnTo>
                  <a:lnTo>
                    <a:pt x="53949" y="331241"/>
                  </a:lnTo>
                  <a:lnTo>
                    <a:pt x="54673" y="331901"/>
                  </a:lnTo>
                  <a:lnTo>
                    <a:pt x="55638" y="332714"/>
                  </a:lnTo>
                  <a:lnTo>
                    <a:pt x="55206" y="331901"/>
                  </a:lnTo>
                  <a:lnTo>
                    <a:pt x="55016" y="331406"/>
                  </a:lnTo>
                  <a:lnTo>
                    <a:pt x="54914" y="331241"/>
                  </a:lnTo>
                  <a:lnTo>
                    <a:pt x="52971" y="327736"/>
                  </a:lnTo>
                  <a:lnTo>
                    <a:pt x="54254" y="327736"/>
                  </a:lnTo>
                  <a:lnTo>
                    <a:pt x="54114" y="326466"/>
                  </a:lnTo>
                  <a:lnTo>
                    <a:pt x="53289" y="323926"/>
                  </a:lnTo>
                  <a:lnTo>
                    <a:pt x="52946" y="323151"/>
                  </a:lnTo>
                  <a:lnTo>
                    <a:pt x="53060" y="323926"/>
                  </a:lnTo>
                  <a:lnTo>
                    <a:pt x="53238" y="325196"/>
                  </a:lnTo>
                  <a:lnTo>
                    <a:pt x="52692" y="325196"/>
                  </a:lnTo>
                  <a:lnTo>
                    <a:pt x="52971" y="326466"/>
                  </a:lnTo>
                  <a:lnTo>
                    <a:pt x="52260" y="326466"/>
                  </a:lnTo>
                  <a:lnTo>
                    <a:pt x="49403" y="323151"/>
                  </a:lnTo>
                  <a:lnTo>
                    <a:pt x="49441" y="326466"/>
                  </a:lnTo>
                  <a:lnTo>
                    <a:pt x="48907" y="325196"/>
                  </a:lnTo>
                  <a:lnTo>
                    <a:pt x="47853" y="322656"/>
                  </a:lnTo>
                  <a:lnTo>
                    <a:pt x="46266" y="318846"/>
                  </a:lnTo>
                  <a:lnTo>
                    <a:pt x="45872" y="317868"/>
                  </a:lnTo>
                  <a:lnTo>
                    <a:pt x="45707" y="317538"/>
                  </a:lnTo>
                  <a:lnTo>
                    <a:pt x="44792" y="316496"/>
                  </a:lnTo>
                  <a:lnTo>
                    <a:pt x="44780" y="318846"/>
                  </a:lnTo>
                  <a:lnTo>
                    <a:pt x="44208" y="317538"/>
                  </a:lnTo>
                  <a:lnTo>
                    <a:pt x="43535" y="316306"/>
                  </a:lnTo>
                  <a:lnTo>
                    <a:pt x="42773" y="314909"/>
                  </a:lnTo>
                  <a:lnTo>
                    <a:pt x="43180" y="314909"/>
                  </a:lnTo>
                  <a:lnTo>
                    <a:pt x="44526" y="316306"/>
                  </a:lnTo>
                  <a:lnTo>
                    <a:pt x="44792" y="316496"/>
                  </a:lnTo>
                  <a:lnTo>
                    <a:pt x="45732" y="317538"/>
                  </a:lnTo>
                  <a:lnTo>
                    <a:pt x="44792" y="315290"/>
                  </a:lnTo>
                  <a:lnTo>
                    <a:pt x="44526" y="314642"/>
                  </a:lnTo>
                  <a:lnTo>
                    <a:pt x="43662" y="313766"/>
                  </a:lnTo>
                  <a:lnTo>
                    <a:pt x="42570" y="309956"/>
                  </a:lnTo>
                  <a:lnTo>
                    <a:pt x="42621" y="308521"/>
                  </a:lnTo>
                  <a:lnTo>
                    <a:pt x="43116" y="308521"/>
                  </a:lnTo>
                  <a:lnTo>
                    <a:pt x="42240" y="304876"/>
                  </a:lnTo>
                  <a:lnTo>
                    <a:pt x="41427" y="304876"/>
                  </a:lnTo>
                  <a:lnTo>
                    <a:pt x="42595" y="308521"/>
                  </a:lnTo>
                  <a:lnTo>
                    <a:pt x="41008" y="306146"/>
                  </a:lnTo>
                  <a:lnTo>
                    <a:pt x="40906" y="304876"/>
                  </a:lnTo>
                  <a:lnTo>
                    <a:pt x="39268" y="302336"/>
                  </a:lnTo>
                  <a:lnTo>
                    <a:pt x="39789" y="302336"/>
                  </a:lnTo>
                  <a:lnTo>
                    <a:pt x="41224" y="303606"/>
                  </a:lnTo>
                  <a:lnTo>
                    <a:pt x="41833" y="302336"/>
                  </a:lnTo>
                  <a:lnTo>
                    <a:pt x="43167" y="304876"/>
                  </a:lnTo>
                  <a:lnTo>
                    <a:pt x="42151" y="302336"/>
                  </a:lnTo>
                  <a:lnTo>
                    <a:pt x="40271" y="298526"/>
                  </a:lnTo>
                  <a:lnTo>
                    <a:pt x="39027" y="295986"/>
                  </a:lnTo>
                  <a:lnTo>
                    <a:pt x="39128" y="298526"/>
                  </a:lnTo>
                  <a:lnTo>
                    <a:pt x="38049" y="295986"/>
                  </a:lnTo>
                  <a:lnTo>
                    <a:pt x="38265" y="298526"/>
                  </a:lnTo>
                  <a:lnTo>
                    <a:pt x="39331" y="303606"/>
                  </a:lnTo>
                  <a:lnTo>
                    <a:pt x="36931" y="298526"/>
                  </a:lnTo>
                  <a:lnTo>
                    <a:pt x="37185" y="298526"/>
                  </a:lnTo>
                  <a:lnTo>
                    <a:pt x="34734" y="294716"/>
                  </a:lnTo>
                  <a:lnTo>
                    <a:pt x="34671" y="293865"/>
                  </a:lnTo>
                  <a:lnTo>
                    <a:pt x="34861" y="293763"/>
                  </a:lnTo>
                  <a:lnTo>
                    <a:pt x="34899" y="293090"/>
                  </a:lnTo>
                  <a:lnTo>
                    <a:pt x="34531" y="292087"/>
                  </a:lnTo>
                  <a:lnTo>
                    <a:pt x="34582" y="293446"/>
                  </a:lnTo>
                  <a:lnTo>
                    <a:pt x="33858" y="293446"/>
                  </a:lnTo>
                  <a:lnTo>
                    <a:pt x="33299" y="292176"/>
                  </a:lnTo>
                  <a:lnTo>
                    <a:pt x="33502" y="290906"/>
                  </a:lnTo>
                  <a:lnTo>
                    <a:pt x="33083" y="289636"/>
                  </a:lnTo>
                  <a:lnTo>
                    <a:pt x="33604" y="289636"/>
                  </a:lnTo>
                  <a:lnTo>
                    <a:pt x="32410" y="287096"/>
                  </a:lnTo>
                  <a:lnTo>
                    <a:pt x="31813" y="285826"/>
                  </a:lnTo>
                  <a:lnTo>
                    <a:pt x="31356" y="287096"/>
                  </a:lnTo>
                  <a:lnTo>
                    <a:pt x="30797" y="285826"/>
                  </a:lnTo>
                  <a:lnTo>
                    <a:pt x="29743" y="284556"/>
                  </a:lnTo>
                  <a:lnTo>
                    <a:pt x="29629" y="283286"/>
                  </a:lnTo>
                  <a:lnTo>
                    <a:pt x="30772" y="284556"/>
                  </a:lnTo>
                  <a:lnTo>
                    <a:pt x="30391" y="283286"/>
                  </a:lnTo>
                  <a:lnTo>
                    <a:pt x="29616" y="280746"/>
                  </a:lnTo>
                  <a:lnTo>
                    <a:pt x="27165" y="276936"/>
                  </a:lnTo>
                  <a:lnTo>
                    <a:pt x="27063" y="276098"/>
                  </a:lnTo>
                  <a:lnTo>
                    <a:pt x="27000" y="275666"/>
                  </a:lnTo>
                  <a:lnTo>
                    <a:pt x="25171" y="273126"/>
                  </a:lnTo>
                  <a:lnTo>
                    <a:pt x="25311" y="272110"/>
                  </a:lnTo>
                  <a:lnTo>
                    <a:pt x="26390" y="274396"/>
                  </a:lnTo>
                  <a:lnTo>
                    <a:pt x="27025" y="275666"/>
                  </a:lnTo>
                  <a:lnTo>
                    <a:pt x="26885" y="274396"/>
                  </a:lnTo>
                  <a:lnTo>
                    <a:pt x="25349" y="271843"/>
                  </a:lnTo>
                  <a:lnTo>
                    <a:pt x="25527" y="270586"/>
                  </a:lnTo>
                  <a:lnTo>
                    <a:pt x="25704" y="269316"/>
                  </a:lnTo>
                  <a:lnTo>
                    <a:pt x="24904" y="268046"/>
                  </a:lnTo>
                  <a:lnTo>
                    <a:pt x="23317" y="265506"/>
                  </a:lnTo>
                  <a:lnTo>
                    <a:pt x="20929" y="261696"/>
                  </a:lnTo>
                  <a:lnTo>
                    <a:pt x="20129" y="260426"/>
                  </a:lnTo>
                  <a:lnTo>
                    <a:pt x="18249" y="256616"/>
                  </a:lnTo>
                  <a:lnTo>
                    <a:pt x="16992" y="254076"/>
                  </a:lnTo>
                  <a:lnTo>
                    <a:pt x="15989" y="256616"/>
                  </a:lnTo>
                  <a:lnTo>
                    <a:pt x="15989" y="255346"/>
                  </a:lnTo>
                  <a:lnTo>
                    <a:pt x="16002" y="254076"/>
                  </a:lnTo>
                  <a:lnTo>
                    <a:pt x="16002" y="252806"/>
                  </a:lnTo>
                  <a:lnTo>
                    <a:pt x="14605" y="252806"/>
                  </a:lnTo>
                  <a:lnTo>
                    <a:pt x="13347" y="248996"/>
                  </a:lnTo>
                  <a:lnTo>
                    <a:pt x="12928" y="247726"/>
                  </a:lnTo>
                  <a:lnTo>
                    <a:pt x="12496" y="246456"/>
                  </a:lnTo>
                  <a:lnTo>
                    <a:pt x="15519" y="251536"/>
                  </a:lnTo>
                  <a:lnTo>
                    <a:pt x="13804" y="247726"/>
                  </a:lnTo>
                  <a:lnTo>
                    <a:pt x="13728" y="245186"/>
                  </a:lnTo>
                  <a:lnTo>
                    <a:pt x="17081" y="252806"/>
                  </a:lnTo>
                  <a:lnTo>
                    <a:pt x="17005" y="251536"/>
                  </a:lnTo>
                  <a:lnTo>
                    <a:pt x="16929" y="250266"/>
                  </a:lnTo>
                  <a:lnTo>
                    <a:pt x="16840" y="248996"/>
                  </a:lnTo>
                  <a:lnTo>
                    <a:pt x="15049" y="245186"/>
                  </a:lnTo>
                  <a:lnTo>
                    <a:pt x="11976" y="243916"/>
                  </a:lnTo>
                  <a:lnTo>
                    <a:pt x="11633" y="242646"/>
                  </a:lnTo>
                  <a:lnTo>
                    <a:pt x="10604" y="238836"/>
                  </a:lnTo>
                  <a:lnTo>
                    <a:pt x="12395" y="239953"/>
                  </a:lnTo>
                  <a:lnTo>
                    <a:pt x="11239" y="238836"/>
                  </a:lnTo>
                  <a:lnTo>
                    <a:pt x="9728" y="237375"/>
                  </a:lnTo>
                  <a:lnTo>
                    <a:pt x="9613" y="236296"/>
                  </a:lnTo>
                  <a:lnTo>
                    <a:pt x="8801" y="236296"/>
                  </a:lnTo>
                  <a:lnTo>
                    <a:pt x="9271" y="236943"/>
                  </a:lnTo>
                  <a:lnTo>
                    <a:pt x="8623" y="236296"/>
                  </a:lnTo>
                  <a:lnTo>
                    <a:pt x="8801" y="236296"/>
                  </a:lnTo>
                  <a:lnTo>
                    <a:pt x="6908" y="233756"/>
                  </a:lnTo>
                  <a:lnTo>
                    <a:pt x="6197" y="233756"/>
                  </a:lnTo>
                  <a:lnTo>
                    <a:pt x="7086" y="236296"/>
                  </a:lnTo>
                  <a:lnTo>
                    <a:pt x="5283" y="235026"/>
                  </a:lnTo>
                  <a:lnTo>
                    <a:pt x="6565" y="237566"/>
                  </a:lnTo>
                  <a:lnTo>
                    <a:pt x="6946" y="237566"/>
                  </a:lnTo>
                  <a:lnTo>
                    <a:pt x="8153" y="241376"/>
                  </a:lnTo>
                  <a:lnTo>
                    <a:pt x="9029" y="241376"/>
                  </a:lnTo>
                  <a:lnTo>
                    <a:pt x="8940" y="242646"/>
                  </a:lnTo>
                  <a:lnTo>
                    <a:pt x="6197" y="240106"/>
                  </a:lnTo>
                  <a:lnTo>
                    <a:pt x="7772" y="243916"/>
                  </a:lnTo>
                  <a:lnTo>
                    <a:pt x="8293" y="243916"/>
                  </a:lnTo>
                  <a:lnTo>
                    <a:pt x="9880" y="243916"/>
                  </a:lnTo>
                  <a:lnTo>
                    <a:pt x="10350" y="246456"/>
                  </a:lnTo>
                  <a:lnTo>
                    <a:pt x="8293" y="243916"/>
                  </a:lnTo>
                  <a:lnTo>
                    <a:pt x="10274" y="247726"/>
                  </a:lnTo>
                  <a:lnTo>
                    <a:pt x="8509" y="246456"/>
                  </a:lnTo>
                  <a:lnTo>
                    <a:pt x="9105" y="248996"/>
                  </a:lnTo>
                  <a:lnTo>
                    <a:pt x="6705" y="243916"/>
                  </a:lnTo>
                  <a:lnTo>
                    <a:pt x="7734" y="250266"/>
                  </a:lnTo>
                  <a:lnTo>
                    <a:pt x="11391" y="251536"/>
                  </a:lnTo>
                  <a:lnTo>
                    <a:pt x="13335" y="255346"/>
                  </a:lnTo>
                  <a:lnTo>
                    <a:pt x="13106" y="255346"/>
                  </a:lnTo>
                  <a:lnTo>
                    <a:pt x="13982" y="256616"/>
                  </a:lnTo>
                  <a:lnTo>
                    <a:pt x="14820" y="257886"/>
                  </a:lnTo>
                  <a:lnTo>
                    <a:pt x="15405" y="259156"/>
                  </a:lnTo>
                  <a:lnTo>
                    <a:pt x="16306" y="261696"/>
                  </a:lnTo>
                  <a:lnTo>
                    <a:pt x="13589" y="256616"/>
                  </a:lnTo>
                  <a:lnTo>
                    <a:pt x="13436" y="257886"/>
                  </a:lnTo>
                  <a:lnTo>
                    <a:pt x="15544" y="262966"/>
                  </a:lnTo>
                  <a:lnTo>
                    <a:pt x="16306" y="264236"/>
                  </a:lnTo>
                  <a:lnTo>
                    <a:pt x="16992" y="264236"/>
                  </a:lnTo>
                  <a:lnTo>
                    <a:pt x="16738" y="265506"/>
                  </a:lnTo>
                  <a:lnTo>
                    <a:pt x="15811" y="264236"/>
                  </a:lnTo>
                  <a:lnTo>
                    <a:pt x="14706" y="264236"/>
                  </a:lnTo>
                  <a:lnTo>
                    <a:pt x="16471" y="266865"/>
                  </a:lnTo>
                  <a:lnTo>
                    <a:pt x="18084" y="271843"/>
                  </a:lnTo>
                  <a:lnTo>
                    <a:pt x="16103" y="269316"/>
                  </a:lnTo>
                  <a:lnTo>
                    <a:pt x="19596" y="275666"/>
                  </a:lnTo>
                  <a:lnTo>
                    <a:pt x="19291" y="276098"/>
                  </a:lnTo>
                  <a:lnTo>
                    <a:pt x="19989" y="278206"/>
                  </a:lnTo>
                  <a:lnTo>
                    <a:pt x="26162" y="285826"/>
                  </a:lnTo>
                  <a:lnTo>
                    <a:pt x="23228" y="285826"/>
                  </a:lnTo>
                  <a:lnTo>
                    <a:pt x="26758" y="290906"/>
                  </a:lnTo>
                  <a:lnTo>
                    <a:pt x="27330" y="292176"/>
                  </a:lnTo>
                  <a:lnTo>
                    <a:pt x="30937" y="298526"/>
                  </a:lnTo>
                  <a:lnTo>
                    <a:pt x="27520" y="294716"/>
                  </a:lnTo>
                  <a:lnTo>
                    <a:pt x="31165" y="303606"/>
                  </a:lnTo>
                  <a:lnTo>
                    <a:pt x="31750" y="303606"/>
                  </a:lnTo>
                  <a:lnTo>
                    <a:pt x="33083" y="306146"/>
                  </a:lnTo>
                  <a:lnTo>
                    <a:pt x="33604" y="308521"/>
                  </a:lnTo>
                  <a:lnTo>
                    <a:pt x="32194" y="308521"/>
                  </a:lnTo>
                  <a:lnTo>
                    <a:pt x="30416" y="306146"/>
                  </a:lnTo>
                  <a:lnTo>
                    <a:pt x="31915" y="308521"/>
                  </a:lnTo>
                  <a:lnTo>
                    <a:pt x="32296" y="309029"/>
                  </a:lnTo>
                  <a:lnTo>
                    <a:pt x="33896" y="311226"/>
                  </a:lnTo>
                  <a:lnTo>
                    <a:pt x="34505" y="313766"/>
                  </a:lnTo>
                  <a:lnTo>
                    <a:pt x="32969" y="312496"/>
                  </a:lnTo>
                  <a:lnTo>
                    <a:pt x="34036" y="314909"/>
                  </a:lnTo>
                  <a:lnTo>
                    <a:pt x="35407" y="314909"/>
                  </a:lnTo>
                  <a:lnTo>
                    <a:pt x="35445" y="315290"/>
                  </a:lnTo>
                  <a:lnTo>
                    <a:pt x="35560" y="316496"/>
                  </a:lnTo>
                  <a:lnTo>
                    <a:pt x="35674" y="317538"/>
                  </a:lnTo>
                  <a:lnTo>
                    <a:pt x="35826" y="316306"/>
                  </a:lnTo>
                  <a:lnTo>
                    <a:pt x="36779" y="317538"/>
                  </a:lnTo>
                  <a:lnTo>
                    <a:pt x="37820" y="320116"/>
                  </a:lnTo>
                  <a:lnTo>
                    <a:pt x="37566" y="320116"/>
                  </a:lnTo>
                  <a:lnTo>
                    <a:pt x="38900" y="322656"/>
                  </a:lnTo>
                  <a:lnTo>
                    <a:pt x="37134" y="320116"/>
                  </a:lnTo>
                  <a:lnTo>
                    <a:pt x="39712" y="325196"/>
                  </a:lnTo>
                  <a:lnTo>
                    <a:pt x="38442" y="323926"/>
                  </a:lnTo>
                  <a:lnTo>
                    <a:pt x="39306" y="326466"/>
                  </a:lnTo>
                  <a:lnTo>
                    <a:pt x="40271" y="327736"/>
                  </a:lnTo>
                  <a:lnTo>
                    <a:pt x="40805" y="329006"/>
                  </a:lnTo>
                  <a:lnTo>
                    <a:pt x="41744" y="329006"/>
                  </a:lnTo>
                  <a:lnTo>
                    <a:pt x="52438" y="329006"/>
                  </a:lnTo>
                  <a:lnTo>
                    <a:pt x="52870" y="330123"/>
                  </a:lnTo>
                  <a:lnTo>
                    <a:pt x="42379" y="330123"/>
                  </a:lnTo>
                  <a:lnTo>
                    <a:pt x="44665" y="334086"/>
                  </a:lnTo>
                  <a:lnTo>
                    <a:pt x="43268" y="332714"/>
                  </a:lnTo>
                  <a:lnTo>
                    <a:pt x="44551" y="340436"/>
                  </a:lnTo>
                  <a:lnTo>
                    <a:pt x="48412" y="342849"/>
                  </a:lnTo>
                  <a:lnTo>
                    <a:pt x="48564" y="342849"/>
                  </a:lnTo>
                  <a:lnTo>
                    <a:pt x="49657" y="348056"/>
                  </a:lnTo>
                  <a:lnTo>
                    <a:pt x="48336" y="345516"/>
                  </a:lnTo>
                  <a:lnTo>
                    <a:pt x="47663" y="346786"/>
                  </a:lnTo>
                  <a:lnTo>
                    <a:pt x="47917" y="346786"/>
                  </a:lnTo>
                  <a:lnTo>
                    <a:pt x="49923" y="349326"/>
                  </a:lnTo>
                  <a:lnTo>
                    <a:pt x="52463" y="355676"/>
                  </a:lnTo>
                  <a:lnTo>
                    <a:pt x="55219" y="359486"/>
                  </a:lnTo>
                  <a:lnTo>
                    <a:pt x="54660" y="362026"/>
                  </a:lnTo>
                  <a:lnTo>
                    <a:pt x="54457" y="362026"/>
                  </a:lnTo>
                  <a:lnTo>
                    <a:pt x="55714" y="365836"/>
                  </a:lnTo>
                  <a:lnTo>
                    <a:pt x="57086" y="369646"/>
                  </a:lnTo>
                  <a:lnTo>
                    <a:pt x="58496" y="369646"/>
                  </a:lnTo>
                  <a:lnTo>
                    <a:pt x="59270" y="373456"/>
                  </a:lnTo>
                  <a:lnTo>
                    <a:pt x="62280" y="378536"/>
                  </a:lnTo>
                  <a:lnTo>
                    <a:pt x="62445" y="378536"/>
                  </a:lnTo>
                  <a:lnTo>
                    <a:pt x="62445" y="381076"/>
                  </a:lnTo>
                  <a:lnTo>
                    <a:pt x="63715" y="382346"/>
                  </a:lnTo>
                  <a:lnTo>
                    <a:pt x="64223" y="382346"/>
                  </a:lnTo>
                  <a:lnTo>
                    <a:pt x="64554" y="388696"/>
                  </a:lnTo>
                  <a:lnTo>
                    <a:pt x="68986" y="389966"/>
                  </a:lnTo>
                  <a:lnTo>
                    <a:pt x="69570" y="396252"/>
                  </a:lnTo>
                  <a:lnTo>
                    <a:pt x="70231" y="397586"/>
                  </a:lnTo>
                  <a:lnTo>
                    <a:pt x="68884" y="397586"/>
                  </a:lnTo>
                  <a:lnTo>
                    <a:pt x="73063" y="406476"/>
                  </a:lnTo>
                  <a:lnTo>
                    <a:pt x="72847" y="405206"/>
                  </a:lnTo>
                  <a:lnTo>
                    <a:pt x="73837" y="406476"/>
                  </a:lnTo>
                  <a:lnTo>
                    <a:pt x="75260" y="407746"/>
                  </a:lnTo>
                  <a:lnTo>
                    <a:pt x="75793" y="410286"/>
                  </a:lnTo>
                  <a:lnTo>
                    <a:pt x="72809" y="406476"/>
                  </a:lnTo>
                  <a:lnTo>
                    <a:pt x="77177" y="414096"/>
                  </a:lnTo>
                  <a:lnTo>
                    <a:pt x="76504" y="415366"/>
                  </a:lnTo>
                  <a:lnTo>
                    <a:pt x="77330" y="415366"/>
                  </a:lnTo>
                  <a:lnTo>
                    <a:pt x="78790" y="418236"/>
                  </a:lnTo>
                  <a:lnTo>
                    <a:pt x="79870" y="419176"/>
                  </a:lnTo>
                  <a:lnTo>
                    <a:pt x="80568" y="421716"/>
                  </a:lnTo>
                  <a:lnTo>
                    <a:pt x="80098" y="421716"/>
                  </a:lnTo>
                  <a:lnTo>
                    <a:pt x="80746" y="422986"/>
                  </a:lnTo>
                  <a:lnTo>
                    <a:pt x="80695" y="422668"/>
                  </a:lnTo>
                  <a:lnTo>
                    <a:pt x="81711" y="424256"/>
                  </a:lnTo>
                  <a:lnTo>
                    <a:pt x="83223" y="429336"/>
                  </a:lnTo>
                  <a:lnTo>
                    <a:pt x="84137" y="430606"/>
                  </a:lnTo>
                  <a:lnTo>
                    <a:pt x="84582" y="431876"/>
                  </a:lnTo>
                  <a:lnTo>
                    <a:pt x="83845" y="431876"/>
                  </a:lnTo>
                  <a:lnTo>
                    <a:pt x="86652" y="436956"/>
                  </a:lnTo>
                  <a:lnTo>
                    <a:pt x="84251" y="434416"/>
                  </a:lnTo>
                  <a:lnTo>
                    <a:pt x="87744" y="439496"/>
                  </a:lnTo>
                  <a:lnTo>
                    <a:pt x="87223" y="439496"/>
                  </a:lnTo>
                  <a:lnTo>
                    <a:pt x="88722" y="442036"/>
                  </a:lnTo>
                  <a:lnTo>
                    <a:pt x="88823" y="443306"/>
                  </a:lnTo>
                  <a:lnTo>
                    <a:pt x="88925" y="444576"/>
                  </a:lnTo>
                  <a:lnTo>
                    <a:pt x="89179" y="444576"/>
                  </a:lnTo>
                  <a:lnTo>
                    <a:pt x="102704" y="444576"/>
                  </a:lnTo>
                  <a:close/>
                </a:path>
                <a:path w="436879" h="1437004">
                  <a:moveTo>
                    <a:pt x="119240" y="523316"/>
                  </a:moveTo>
                  <a:lnTo>
                    <a:pt x="117767" y="519506"/>
                  </a:lnTo>
                  <a:lnTo>
                    <a:pt x="117576" y="520776"/>
                  </a:lnTo>
                  <a:lnTo>
                    <a:pt x="119240" y="523316"/>
                  </a:lnTo>
                  <a:close/>
                </a:path>
                <a:path w="436879" h="1437004">
                  <a:moveTo>
                    <a:pt x="121196" y="484327"/>
                  </a:moveTo>
                  <a:lnTo>
                    <a:pt x="120815" y="483933"/>
                  </a:lnTo>
                  <a:lnTo>
                    <a:pt x="120650" y="483882"/>
                  </a:lnTo>
                  <a:lnTo>
                    <a:pt x="120802" y="484314"/>
                  </a:lnTo>
                  <a:lnTo>
                    <a:pt x="121018" y="484466"/>
                  </a:lnTo>
                  <a:lnTo>
                    <a:pt x="121196" y="484327"/>
                  </a:lnTo>
                  <a:close/>
                </a:path>
                <a:path w="436879" h="1437004">
                  <a:moveTo>
                    <a:pt x="127723" y="542836"/>
                  </a:moveTo>
                  <a:lnTo>
                    <a:pt x="127685" y="542569"/>
                  </a:lnTo>
                  <a:lnTo>
                    <a:pt x="127571" y="542226"/>
                  </a:lnTo>
                  <a:lnTo>
                    <a:pt x="127508" y="541934"/>
                  </a:lnTo>
                  <a:lnTo>
                    <a:pt x="127317" y="541896"/>
                  </a:lnTo>
                  <a:lnTo>
                    <a:pt x="127723" y="542836"/>
                  </a:lnTo>
                  <a:close/>
                </a:path>
                <a:path w="436879" h="1437004">
                  <a:moveTo>
                    <a:pt x="129400" y="501535"/>
                  </a:moveTo>
                  <a:lnTo>
                    <a:pt x="129108" y="500456"/>
                  </a:lnTo>
                  <a:lnTo>
                    <a:pt x="128689" y="499186"/>
                  </a:lnTo>
                  <a:lnTo>
                    <a:pt x="128257" y="497916"/>
                  </a:lnTo>
                  <a:lnTo>
                    <a:pt x="126911" y="496646"/>
                  </a:lnTo>
                  <a:lnTo>
                    <a:pt x="127787" y="500456"/>
                  </a:lnTo>
                  <a:lnTo>
                    <a:pt x="128358" y="501535"/>
                  </a:lnTo>
                  <a:lnTo>
                    <a:pt x="128435" y="499186"/>
                  </a:lnTo>
                  <a:lnTo>
                    <a:pt x="129400" y="501535"/>
                  </a:lnTo>
                  <a:close/>
                </a:path>
                <a:path w="436879" h="1437004">
                  <a:moveTo>
                    <a:pt x="131368" y="551802"/>
                  </a:moveTo>
                  <a:lnTo>
                    <a:pt x="131089" y="551040"/>
                  </a:lnTo>
                  <a:lnTo>
                    <a:pt x="130810" y="550468"/>
                  </a:lnTo>
                  <a:lnTo>
                    <a:pt x="130416" y="550379"/>
                  </a:lnTo>
                  <a:lnTo>
                    <a:pt x="130810" y="550799"/>
                  </a:lnTo>
                  <a:lnTo>
                    <a:pt x="131127" y="551281"/>
                  </a:lnTo>
                  <a:lnTo>
                    <a:pt x="131368" y="551802"/>
                  </a:lnTo>
                  <a:close/>
                </a:path>
                <a:path w="436879" h="1437004">
                  <a:moveTo>
                    <a:pt x="135458" y="518198"/>
                  </a:moveTo>
                  <a:lnTo>
                    <a:pt x="134937" y="517144"/>
                  </a:lnTo>
                  <a:lnTo>
                    <a:pt x="135013" y="518198"/>
                  </a:lnTo>
                  <a:lnTo>
                    <a:pt x="135153" y="519315"/>
                  </a:lnTo>
                  <a:lnTo>
                    <a:pt x="135458" y="518198"/>
                  </a:lnTo>
                  <a:close/>
                </a:path>
                <a:path w="436879" h="1437004">
                  <a:moveTo>
                    <a:pt x="135902" y="562686"/>
                  </a:moveTo>
                  <a:lnTo>
                    <a:pt x="135432" y="562686"/>
                  </a:lnTo>
                  <a:lnTo>
                    <a:pt x="135305" y="563372"/>
                  </a:lnTo>
                  <a:lnTo>
                    <a:pt x="135204" y="563956"/>
                  </a:lnTo>
                  <a:lnTo>
                    <a:pt x="135902" y="562686"/>
                  </a:lnTo>
                  <a:close/>
                </a:path>
                <a:path w="436879" h="1437004">
                  <a:moveTo>
                    <a:pt x="136144" y="515696"/>
                  </a:moveTo>
                  <a:lnTo>
                    <a:pt x="135458" y="513562"/>
                  </a:lnTo>
                  <a:lnTo>
                    <a:pt x="135064" y="513156"/>
                  </a:lnTo>
                  <a:lnTo>
                    <a:pt x="135026" y="513816"/>
                  </a:lnTo>
                  <a:lnTo>
                    <a:pt x="136144" y="515696"/>
                  </a:lnTo>
                  <a:close/>
                </a:path>
                <a:path w="436879" h="1437004">
                  <a:moveTo>
                    <a:pt x="136258" y="514426"/>
                  </a:moveTo>
                  <a:lnTo>
                    <a:pt x="134086" y="509346"/>
                  </a:lnTo>
                  <a:lnTo>
                    <a:pt x="135458" y="513562"/>
                  </a:lnTo>
                  <a:lnTo>
                    <a:pt x="136258" y="514426"/>
                  </a:lnTo>
                  <a:close/>
                </a:path>
                <a:path w="436879" h="1437004">
                  <a:moveTo>
                    <a:pt x="137020" y="521157"/>
                  </a:moveTo>
                  <a:lnTo>
                    <a:pt x="136817" y="520611"/>
                  </a:lnTo>
                  <a:lnTo>
                    <a:pt x="136499" y="520141"/>
                  </a:lnTo>
                  <a:lnTo>
                    <a:pt x="136067" y="519734"/>
                  </a:lnTo>
                  <a:lnTo>
                    <a:pt x="136296" y="520268"/>
                  </a:lnTo>
                  <a:lnTo>
                    <a:pt x="136613" y="520738"/>
                  </a:lnTo>
                  <a:lnTo>
                    <a:pt x="137020" y="521157"/>
                  </a:lnTo>
                  <a:close/>
                </a:path>
                <a:path w="436879" h="1437004">
                  <a:moveTo>
                    <a:pt x="146304" y="538670"/>
                  </a:moveTo>
                  <a:close/>
                </a:path>
                <a:path w="436879" h="1437004">
                  <a:moveTo>
                    <a:pt x="147053" y="540524"/>
                  </a:moveTo>
                  <a:lnTo>
                    <a:pt x="146951" y="539826"/>
                  </a:lnTo>
                  <a:lnTo>
                    <a:pt x="146697" y="539826"/>
                  </a:lnTo>
                  <a:lnTo>
                    <a:pt x="147053" y="540524"/>
                  </a:lnTo>
                  <a:close/>
                </a:path>
                <a:path w="436879" h="1437004">
                  <a:moveTo>
                    <a:pt x="147408" y="539356"/>
                  </a:moveTo>
                  <a:lnTo>
                    <a:pt x="145605" y="536562"/>
                  </a:lnTo>
                  <a:lnTo>
                    <a:pt x="146291" y="538619"/>
                  </a:lnTo>
                  <a:lnTo>
                    <a:pt x="146507" y="538530"/>
                  </a:lnTo>
                  <a:lnTo>
                    <a:pt x="146786" y="538530"/>
                  </a:lnTo>
                  <a:lnTo>
                    <a:pt x="147408" y="539356"/>
                  </a:lnTo>
                  <a:close/>
                </a:path>
                <a:path w="436879" h="1437004">
                  <a:moveTo>
                    <a:pt x="148602" y="543636"/>
                  </a:moveTo>
                  <a:lnTo>
                    <a:pt x="147053" y="540524"/>
                  </a:lnTo>
                  <a:lnTo>
                    <a:pt x="147142" y="541096"/>
                  </a:lnTo>
                  <a:lnTo>
                    <a:pt x="147535" y="543636"/>
                  </a:lnTo>
                  <a:lnTo>
                    <a:pt x="148602" y="543636"/>
                  </a:lnTo>
                  <a:close/>
                </a:path>
                <a:path w="436879" h="1437004">
                  <a:moveTo>
                    <a:pt x="149936" y="597446"/>
                  </a:moveTo>
                  <a:lnTo>
                    <a:pt x="149529" y="595985"/>
                  </a:lnTo>
                  <a:lnTo>
                    <a:pt x="149225" y="595706"/>
                  </a:lnTo>
                  <a:lnTo>
                    <a:pt x="149313" y="595985"/>
                  </a:lnTo>
                  <a:lnTo>
                    <a:pt x="149593" y="596823"/>
                  </a:lnTo>
                  <a:lnTo>
                    <a:pt x="149936" y="597446"/>
                  </a:lnTo>
                  <a:close/>
                </a:path>
                <a:path w="436879" h="1437004">
                  <a:moveTo>
                    <a:pt x="150456" y="596823"/>
                  </a:moveTo>
                  <a:lnTo>
                    <a:pt x="149186" y="594741"/>
                  </a:lnTo>
                  <a:lnTo>
                    <a:pt x="149529" y="595985"/>
                  </a:lnTo>
                  <a:lnTo>
                    <a:pt x="150456" y="596823"/>
                  </a:lnTo>
                  <a:close/>
                </a:path>
                <a:path w="436879" h="1437004">
                  <a:moveTo>
                    <a:pt x="157797" y="560501"/>
                  </a:moveTo>
                  <a:lnTo>
                    <a:pt x="157708" y="560146"/>
                  </a:lnTo>
                  <a:lnTo>
                    <a:pt x="157099" y="557606"/>
                  </a:lnTo>
                  <a:lnTo>
                    <a:pt x="155435" y="556336"/>
                  </a:lnTo>
                  <a:lnTo>
                    <a:pt x="156337" y="561416"/>
                  </a:lnTo>
                  <a:lnTo>
                    <a:pt x="157797" y="560501"/>
                  </a:lnTo>
                  <a:close/>
                </a:path>
                <a:path w="436879" h="1437004">
                  <a:moveTo>
                    <a:pt x="158737" y="563372"/>
                  </a:moveTo>
                  <a:lnTo>
                    <a:pt x="158661" y="562686"/>
                  </a:lnTo>
                  <a:lnTo>
                    <a:pt x="158381" y="560146"/>
                  </a:lnTo>
                  <a:lnTo>
                    <a:pt x="157797" y="560501"/>
                  </a:lnTo>
                  <a:lnTo>
                    <a:pt x="158330" y="562686"/>
                  </a:lnTo>
                  <a:lnTo>
                    <a:pt x="158737" y="563372"/>
                  </a:lnTo>
                  <a:close/>
                </a:path>
                <a:path w="436879" h="1437004">
                  <a:moveTo>
                    <a:pt x="159842" y="565226"/>
                  </a:moveTo>
                  <a:lnTo>
                    <a:pt x="158737" y="563372"/>
                  </a:lnTo>
                  <a:lnTo>
                    <a:pt x="158800" y="563956"/>
                  </a:lnTo>
                  <a:lnTo>
                    <a:pt x="159054" y="566127"/>
                  </a:lnTo>
                  <a:lnTo>
                    <a:pt x="159842" y="565226"/>
                  </a:lnTo>
                  <a:close/>
                </a:path>
                <a:path w="436879" h="1437004">
                  <a:moveTo>
                    <a:pt x="168313" y="591896"/>
                  </a:moveTo>
                  <a:lnTo>
                    <a:pt x="167360" y="591235"/>
                  </a:lnTo>
                  <a:lnTo>
                    <a:pt x="167563" y="591896"/>
                  </a:lnTo>
                  <a:lnTo>
                    <a:pt x="167259" y="591896"/>
                  </a:lnTo>
                  <a:lnTo>
                    <a:pt x="168071" y="593166"/>
                  </a:lnTo>
                  <a:lnTo>
                    <a:pt x="167944" y="593166"/>
                  </a:lnTo>
                  <a:lnTo>
                    <a:pt x="168313" y="593534"/>
                  </a:lnTo>
                  <a:lnTo>
                    <a:pt x="168211" y="593166"/>
                  </a:lnTo>
                  <a:lnTo>
                    <a:pt x="167855" y="591896"/>
                  </a:lnTo>
                  <a:lnTo>
                    <a:pt x="168313" y="591896"/>
                  </a:lnTo>
                  <a:close/>
                </a:path>
                <a:path w="436879" h="1437004">
                  <a:moveTo>
                    <a:pt x="175056" y="666864"/>
                  </a:moveTo>
                  <a:lnTo>
                    <a:pt x="174561" y="665632"/>
                  </a:lnTo>
                  <a:lnTo>
                    <a:pt x="174688" y="666051"/>
                  </a:lnTo>
                  <a:lnTo>
                    <a:pt x="174853" y="666470"/>
                  </a:lnTo>
                  <a:lnTo>
                    <a:pt x="175056" y="666864"/>
                  </a:lnTo>
                  <a:close/>
                </a:path>
                <a:path w="436879" h="1437004">
                  <a:moveTo>
                    <a:pt x="176618" y="612216"/>
                  </a:moveTo>
                  <a:lnTo>
                    <a:pt x="176491" y="611936"/>
                  </a:lnTo>
                  <a:lnTo>
                    <a:pt x="175234" y="610946"/>
                  </a:lnTo>
                  <a:lnTo>
                    <a:pt x="174675" y="609663"/>
                  </a:lnTo>
                  <a:lnTo>
                    <a:pt x="174345" y="609663"/>
                  </a:lnTo>
                  <a:lnTo>
                    <a:pt x="173951" y="608406"/>
                  </a:lnTo>
                  <a:lnTo>
                    <a:pt x="173748" y="608406"/>
                  </a:lnTo>
                  <a:lnTo>
                    <a:pt x="173393" y="607466"/>
                  </a:lnTo>
                  <a:lnTo>
                    <a:pt x="172618" y="606272"/>
                  </a:lnTo>
                  <a:lnTo>
                    <a:pt x="171577" y="605256"/>
                  </a:lnTo>
                  <a:lnTo>
                    <a:pt x="172059" y="606640"/>
                  </a:lnTo>
                  <a:lnTo>
                    <a:pt x="172834" y="607834"/>
                  </a:lnTo>
                  <a:lnTo>
                    <a:pt x="173443" y="608406"/>
                  </a:lnTo>
                  <a:lnTo>
                    <a:pt x="172897" y="608406"/>
                  </a:lnTo>
                  <a:lnTo>
                    <a:pt x="173647" y="610946"/>
                  </a:lnTo>
                  <a:lnTo>
                    <a:pt x="172758" y="609663"/>
                  </a:lnTo>
                  <a:lnTo>
                    <a:pt x="172872" y="610946"/>
                  </a:lnTo>
                  <a:lnTo>
                    <a:pt x="173977" y="612216"/>
                  </a:lnTo>
                  <a:lnTo>
                    <a:pt x="176364" y="612216"/>
                  </a:lnTo>
                  <a:lnTo>
                    <a:pt x="176618" y="612216"/>
                  </a:lnTo>
                  <a:close/>
                </a:path>
                <a:path w="436879" h="1437004">
                  <a:moveTo>
                    <a:pt x="176707" y="670636"/>
                  </a:moveTo>
                  <a:lnTo>
                    <a:pt x="176428" y="669975"/>
                  </a:lnTo>
                  <a:lnTo>
                    <a:pt x="175882" y="669366"/>
                  </a:lnTo>
                  <a:lnTo>
                    <a:pt x="176707" y="670636"/>
                  </a:lnTo>
                  <a:close/>
                </a:path>
                <a:path w="436879" h="1437004">
                  <a:moveTo>
                    <a:pt x="176822" y="612216"/>
                  </a:moveTo>
                  <a:lnTo>
                    <a:pt x="176009" y="610946"/>
                  </a:lnTo>
                  <a:lnTo>
                    <a:pt x="176491" y="611936"/>
                  </a:lnTo>
                  <a:lnTo>
                    <a:pt x="176822" y="612216"/>
                  </a:lnTo>
                  <a:close/>
                </a:path>
                <a:path w="436879" h="1437004">
                  <a:moveTo>
                    <a:pt x="176949" y="617334"/>
                  </a:moveTo>
                  <a:lnTo>
                    <a:pt x="176847" y="616839"/>
                  </a:lnTo>
                  <a:lnTo>
                    <a:pt x="176860" y="617004"/>
                  </a:lnTo>
                  <a:lnTo>
                    <a:pt x="176898" y="617169"/>
                  </a:lnTo>
                  <a:lnTo>
                    <a:pt x="176949" y="617334"/>
                  </a:lnTo>
                  <a:close/>
                </a:path>
                <a:path w="436879" h="1437004">
                  <a:moveTo>
                    <a:pt x="177825" y="614756"/>
                  </a:moveTo>
                  <a:lnTo>
                    <a:pt x="177203" y="613448"/>
                  </a:lnTo>
                  <a:lnTo>
                    <a:pt x="177038" y="613448"/>
                  </a:lnTo>
                  <a:lnTo>
                    <a:pt x="177825" y="614756"/>
                  </a:lnTo>
                  <a:close/>
                </a:path>
                <a:path w="436879" h="1437004">
                  <a:moveTo>
                    <a:pt x="184238" y="632510"/>
                  </a:moveTo>
                  <a:lnTo>
                    <a:pt x="183997" y="632053"/>
                  </a:lnTo>
                  <a:lnTo>
                    <a:pt x="183832" y="631926"/>
                  </a:lnTo>
                  <a:lnTo>
                    <a:pt x="183680" y="631901"/>
                  </a:lnTo>
                  <a:lnTo>
                    <a:pt x="183845" y="632117"/>
                  </a:lnTo>
                  <a:lnTo>
                    <a:pt x="184035" y="632333"/>
                  </a:lnTo>
                  <a:lnTo>
                    <a:pt x="184238" y="632510"/>
                  </a:lnTo>
                  <a:close/>
                </a:path>
                <a:path w="436879" h="1437004">
                  <a:moveTo>
                    <a:pt x="188556" y="641426"/>
                  </a:moveTo>
                  <a:lnTo>
                    <a:pt x="188201" y="640156"/>
                  </a:lnTo>
                  <a:lnTo>
                    <a:pt x="187985" y="640156"/>
                  </a:lnTo>
                  <a:lnTo>
                    <a:pt x="188556" y="641426"/>
                  </a:lnTo>
                  <a:close/>
                </a:path>
                <a:path w="436879" h="1437004">
                  <a:moveTo>
                    <a:pt x="190982" y="641426"/>
                  </a:moveTo>
                  <a:lnTo>
                    <a:pt x="189661" y="641426"/>
                  </a:lnTo>
                  <a:lnTo>
                    <a:pt x="190296" y="643966"/>
                  </a:lnTo>
                  <a:lnTo>
                    <a:pt x="190652" y="645236"/>
                  </a:lnTo>
                  <a:lnTo>
                    <a:pt x="190766" y="643966"/>
                  </a:lnTo>
                  <a:lnTo>
                    <a:pt x="190881" y="642696"/>
                  </a:lnTo>
                  <a:lnTo>
                    <a:pt x="190982" y="641426"/>
                  </a:lnTo>
                  <a:close/>
                </a:path>
                <a:path w="436879" h="1437004">
                  <a:moveTo>
                    <a:pt x="196418" y="661746"/>
                  </a:moveTo>
                  <a:lnTo>
                    <a:pt x="195402" y="657936"/>
                  </a:lnTo>
                  <a:lnTo>
                    <a:pt x="195160" y="657936"/>
                  </a:lnTo>
                  <a:lnTo>
                    <a:pt x="196418" y="661746"/>
                  </a:lnTo>
                  <a:close/>
                </a:path>
                <a:path w="436879" h="1437004">
                  <a:moveTo>
                    <a:pt x="208927" y="687451"/>
                  </a:moveTo>
                  <a:lnTo>
                    <a:pt x="208902" y="687146"/>
                  </a:lnTo>
                  <a:lnTo>
                    <a:pt x="208800" y="685876"/>
                  </a:lnTo>
                  <a:lnTo>
                    <a:pt x="208241" y="685876"/>
                  </a:lnTo>
                  <a:lnTo>
                    <a:pt x="208648" y="687146"/>
                  </a:lnTo>
                  <a:lnTo>
                    <a:pt x="208927" y="687451"/>
                  </a:lnTo>
                  <a:close/>
                </a:path>
                <a:path w="436879" h="1437004">
                  <a:moveTo>
                    <a:pt x="228600" y="735406"/>
                  </a:moveTo>
                  <a:lnTo>
                    <a:pt x="228574" y="734555"/>
                  </a:lnTo>
                  <a:lnTo>
                    <a:pt x="228028" y="734136"/>
                  </a:lnTo>
                  <a:lnTo>
                    <a:pt x="228511" y="732904"/>
                  </a:lnTo>
                  <a:lnTo>
                    <a:pt x="224663" y="723976"/>
                  </a:lnTo>
                  <a:lnTo>
                    <a:pt x="228358" y="730326"/>
                  </a:lnTo>
                  <a:lnTo>
                    <a:pt x="225983" y="723976"/>
                  </a:lnTo>
                  <a:lnTo>
                    <a:pt x="224561" y="720166"/>
                  </a:lnTo>
                  <a:lnTo>
                    <a:pt x="222592" y="715086"/>
                  </a:lnTo>
                  <a:lnTo>
                    <a:pt x="222173" y="713816"/>
                  </a:lnTo>
                  <a:lnTo>
                    <a:pt x="221335" y="711276"/>
                  </a:lnTo>
                  <a:lnTo>
                    <a:pt x="220408" y="713816"/>
                  </a:lnTo>
                  <a:lnTo>
                    <a:pt x="219392" y="710006"/>
                  </a:lnTo>
                  <a:lnTo>
                    <a:pt x="219595" y="708736"/>
                  </a:lnTo>
                  <a:lnTo>
                    <a:pt x="220256" y="711276"/>
                  </a:lnTo>
                  <a:lnTo>
                    <a:pt x="220751" y="710006"/>
                  </a:lnTo>
                  <a:lnTo>
                    <a:pt x="220408" y="708736"/>
                  </a:lnTo>
                  <a:lnTo>
                    <a:pt x="217703" y="698576"/>
                  </a:lnTo>
                  <a:lnTo>
                    <a:pt x="212458" y="698576"/>
                  </a:lnTo>
                  <a:lnTo>
                    <a:pt x="209219" y="688416"/>
                  </a:lnTo>
                  <a:lnTo>
                    <a:pt x="209791" y="688416"/>
                  </a:lnTo>
                  <a:lnTo>
                    <a:pt x="208927" y="687451"/>
                  </a:lnTo>
                  <a:lnTo>
                    <a:pt x="209016" y="688416"/>
                  </a:lnTo>
                  <a:lnTo>
                    <a:pt x="207454" y="689686"/>
                  </a:lnTo>
                  <a:lnTo>
                    <a:pt x="206705" y="685876"/>
                  </a:lnTo>
                  <a:lnTo>
                    <a:pt x="208241" y="685876"/>
                  </a:lnTo>
                  <a:lnTo>
                    <a:pt x="207416" y="683336"/>
                  </a:lnTo>
                  <a:lnTo>
                    <a:pt x="207149" y="683336"/>
                  </a:lnTo>
                  <a:lnTo>
                    <a:pt x="205943" y="685876"/>
                  </a:lnTo>
                  <a:lnTo>
                    <a:pt x="205689" y="685876"/>
                  </a:lnTo>
                  <a:lnTo>
                    <a:pt x="205270" y="683336"/>
                  </a:lnTo>
                  <a:lnTo>
                    <a:pt x="203898" y="682066"/>
                  </a:lnTo>
                  <a:lnTo>
                    <a:pt x="202996" y="679526"/>
                  </a:lnTo>
                  <a:lnTo>
                    <a:pt x="202514" y="675716"/>
                  </a:lnTo>
                  <a:lnTo>
                    <a:pt x="199859" y="670636"/>
                  </a:lnTo>
                  <a:lnTo>
                    <a:pt x="199936" y="668096"/>
                  </a:lnTo>
                  <a:lnTo>
                    <a:pt x="198793" y="666826"/>
                  </a:lnTo>
                  <a:lnTo>
                    <a:pt x="196608" y="665556"/>
                  </a:lnTo>
                  <a:lnTo>
                    <a:pt x="195084" y="661746"/>
                  </a:lnTo>
                  <a:lnTo>
                    <a:pt x="195160" y="657936"/>
                  </a:lnTo>
                  <a:lnTo>
                    <a:pt x="194335" y="657936"/>
                  </a:lnTo>
                  <a:lnTo>
                    <a:pt x="193281" y="654126"/>
                  </a:lnTo>
                  <a:lnTo>
                    <a:pt x="194030" y="654126"/>
                  </a:lnTo>
                  <a:lnTo>
                    <a:pt x="194094" y="654392"/>
                  </a:lnTo>
                  <a:lnTo>
                    <a:pt x="194119" y="655307"/>
                  </a:lnTo>
                  <a:lnTo>
                    <a:pt x="194360" y="655269"/>
                  </a:lnTo>
                  <a:lnTo>
                    <a:pt x="194589" y="655154"/>
                  </a:lnTo>
                  <a:lnTo>
                    <a:pt x="194627" y="654392"/>
                  </a:lnTo>
                  <a:lnTo>
                    <a:pt x="193776" y="652818"/>
                  </a:lnTo>
                  <a:lnTo>
                    <a:pt x="193967" y="653770"/>
                  </a:lnTo>
                  <a:lnTo>
                    <a:pt x="193522" y="652856"/>
                  </a:lnTo>
                  <a:lnTo>
                    <a:pt x="192913" y="651586"/>
                  </a:lnTo>
                  <a:lnTo>
                    <a:pt x="191960" y="652856"/>
                  </a:lnTo>
                  <a:lnTo>
                    <a:pt x="190893" y="647776"/>
                  </a:lnTo>
                  <a:lnTo>
                    <a:pt x="192608" y="650316"/>
                  </a:lnTo>
                  <a:lnTo>
                    <a:pt x="191249" y="647776"/>
                  </a:lnTo>
                  <a:lnTo>
                    <a:pt x="190093" y="645236"/>
                  </a:lnTo>
                  <a:lnTo>
                    <a:pt x="189458" y="642696"/>
                  </a:lnTo>
                  <a:lnTo>
                    <a:pt x="189141" y="641426"/>
                  </a:lnTo>
                  <a:lnTo>
                    <a:pt x="188556" y="641426"/>
                  </a:lnTo>
                  <a:lnTo>
                    <a:pt x="188976" y="642696"/>
                  </a:lnTo>
                  <a:lnTo>
                    <a:pt x="187579" y="641426"/>
                  </a:lnTo>
                  <a:lnTo>
                    <a:pt x="186905" y="640156"/>
                  </a:lnTo>
                  <a:lnTo>
                    <a:pt x="184683" y="637616"/>
                  </a:lnTo>
                  <a:lnTo>
                    <a:pt x="185077" y="636346"/>
                  </a:lnTo>
                  <a:lnTo>
                    <a:pt x="186778" y="637616"/>
                  </a:lnTo>
                  <a:lnTo>
                    <a:pt x="184404" y="633806"/>
                  </a:lnTo>
                  <a:lnTo>
                    <a:pt x="184810" y="636346"/>
                  </a:lnTo>
                  <a:lnTo>
                    <a:pt x="183984" y="633806"/>
                  </a:lnTo>
                  <a:lnTo>
                    <a:pt x="183159" y="631266"/>
                  </a:lnTo>
                  <a:lnTo>
                    <a:pt x="183705" y="631266"/>
                  </a:lnTo>
                  <a:lnTo>
                    <a:pt x="181368" y="628726"/>
                  </a:lnTo>
                  <a:lnTo>
                    <a:pt x="180708" y="623646"/>
                  </a:lnTo>
                  <a:lnTo>
                    <a:pt x="178930" y="619836"/>
                  </a:lnTo>
                  <a:lnTo>
                    <a:pt x="179501" y="619836"/>
                  </a:lnTo>
                  <a:lnTo>
                    <a:pt x="178473" y="618566"/>
                  </a:lnTo>
                  <a:lnTo>
                    <a:pt x="177317" y="617296"/>
                  </a:lnTo>
                  <a:lnTo>
                    <a:pt x="176961" y="617296"/>
                  </a:lnTo>
                  <a:lnTo>
                    <a:pt x="177546" y="619836"/>
                  </a:lnTo>
                  <a:lnTo>
                    <a:pt x="177012" y="618566"/>
                  </a:lnTo>
                  <a:lnTo>
                    <a:pt x="176301" y="619836"/>
                  </a:lnTo>
                  <a:lnTo>
                    <a:pt x="176288" y="616026"/>
                  </a:lnTo>
                  <a:lnTo>
                    <a:pt x="172567" y="614756"/>
                  </a:lnTo>
                  <a:lnTo>
                    <a:pt x="171107" y="608406"/>
                  </a:lnTo>
                  <a:lnTo>
                    <a:pt x="171615" y="608406"/>
                  </a:lnTo>
                  <a:lnTo>
                    <a:pt x="172758" y="609663"/>
                  </a:lnTo>
                  <a:lnTo>
                    <a:pt x="171869" y="608406"/>
                  </a:lnTo>
                  <a:lnTo>
                    <a:pt x="170091" y="605866"/>
                  </a:lnTo>
                  <a:lnTo>
                    <a:pt x="171704" y="605866"/>
                  </a:lnTo>
                  <a:lnTo>
                    <a:pt x="170903" y="604596"/>
                  </a:lnTo>
                  <a:lnTo>
                    <a:pt x="169291" y="602056"/>
                  </a:lnTo>
                  <a:lnTo>
                    <a:pt x="169405" y="603326"/>
                  </a:lnTo>
                  <a:lnTo>
                    <a:pt x="169506" y="604596"/>
                  </a:lnTo>
                  <a:lnTo>
                    <a:pt x="169164" y="603326"/>
                  </a:lnTo>
                  <a:lnTo>
                    <a:pt x="168122" y="599516"/>
                  </a:lnTo>
                  <a:lnTo>
                    <a:pt x="168529" y="600786"/>
                  </a:lnTo>
                  <a:lnTo>
                    <a:pt x="168757" y="600786"/>
                  </a:lnTo>
                  <a:lnTo>
                    <a:pt x="168503" y="599516"/>
                  </a:lnTo>
                  <a:lnTo>
                    <a:pt x="168249" y="598246"/>
                  </a:lnTo>
                  <a:lnTo>
                    <a:pt x="167830" y="597446"/>
                  </a:lnTo>
                  <a:lnTo>
                    <a:pt x="165582" y="593166"/>
                  </a:lnTo>
                  <a:lnTo>
                    <a:pt x="166789" y="591896"/>
                  </a:lnTo>
                  <a:lnTo>
                    <a:pt x="167259" y="591896"/>
                  </a:lnTo>
                  <a:lnTo>
                    <a:pt x="166446" y="590626"/>
                  </a:lnTo>
                  <a:lnTo>
                    <a:pt x="167360" y="591235"/>
                  </a:lnTo>
                  <a:lnTo>
                    <a:pt x="167157" y="590626"/>
                  </a:lnTo>
                  <a:lnTo>
                    <a:pt x="165925" y="586816"/>
                  </a:lnTo>
                  <a:lnTo>
                    <a:pt x="165277" y="585546"/>
                  </a:lnTo>
                  <a:lnTo>
                    <a:pt x="164553" y="585546"/>
                  </a:lnTo>
                  <a:lnTo>
                    <a:pt x="158915" y="580466"/>
                  </a:lnTo>
                  <a:lnTo>
                    <a:pt x="166624" y="585546"/>
                  </a:lnTo>
                  <a:lnTo>
                    <a:pt x="163537" y="579196"/>
                  </a:lnTo>
                  <a:lnTo>
                    <a:pt x="162750" y="577926"/>
                  </a:lnTo>
                  <a:lnTo>
                    <a:pt x="161848" y="576656"/>
                  </a:lnTo>
                  <a:lnTo>
                    <a:pt x="163918" y="580466"/>
                  </a:lnTo>
                  <a:lnTo>
                    <a:pt x="162179" y="577926"/>
                  </a:lnTo>
                  <a:lnTo>
                    <a:pt x="161683" y="576656"/>
                  </a:lnTo>
                  <a:lnTo>
                    <a:pt x="161175" y="575386"/>
                  </a:lnTo>
                  <a:lnTo>
                    <a:pt x="161582" y="574116"/>
                  </a:lnTo>
                  <a:lnTo>
                    <a:pt x="159410" y="570306"/>
                  </a:lnTo>
                  <a:lnTo>
                    <a:pt x="159308" y="569036"/>
                  </a:lnTo>
                  <a:lnTo>
                    <a:pt x="158762" y="566127"/>
                  </a:lnTo>
                  <a:lnTo>
                    <a:pt x="158610" y="566127"/>
                  </a:lnTo>
                  <a:lnTo>
                    <a:pt x="157441" y="565226"/>
                  </a:lnTo>
                  <a:lnTo>
                    <a:pt x="156032" y="561416"/>
                  </a:lnTo>
                  <a:lnTo>
                    <a:pt x="153606" y="557606"/>
                  </a:lnTo>
                  <a:lnTo>
                    <a:pt x="152984" y="555066"/>
                  </a:lnTo>
                  <a:lnTo>
                    <a:pt x="152971" y="554812"/>
                  </a:lnTo>
                  <a:lnTo>
                    <a:pt x="152920" y="554418"/>
                  </a:lnTo>
                  <a:lnTo>
                    <a:pt x="152793" y="554037"/>
                  </a:lnTo>
                  <a:lnTo>
                    <a:pt x="152806" y="554443"/>
                  </a:lnTo>
                  <a:lnTo>
                    <a:pt x="152857" y="554824"/>
                  </a:lnTo>
                  <a:lnTo>
                    <a:pt x="152908" y="555066"/>
                  </a:lnTo>
                  <a:lnTo>
                    <a:pt x="152438" y="555066"/>
                  </a:lnTo>
                  <a:lnTo>
                    <a:pt x="151193" y="552526"/>
                  </a:lnTo>
                  <a:lnTo>
                    <a:pt x="149948" y="549986"/>
                  </a:lnTo>
                  <a:lnTo>
                    <a:pt x="148285" y="548716"/>
                  </a:lnTo>
                  <a:lnTo>
                    <a:pt x="146570" y="544906"/>
                  </a:lnTo>
                  <a:lnTo>
                    <a:pt x="147269" y="543636"/>
                  </a:lnTo>
                  <a:lnTo>
                    <a:pt x="147320" y="543763"/>
                  </a:lnTo>
                  <a:lnTo>
                    <a:pt x="148297" y="546176"/>
                  </a:lnTo>
                  <a:lnTo>
                    <a:pt x="149250" y="548716"/>
                  </a:lnTo>
                  <a:lnTo>
                    <a:pt x="148717" y="544906"/>
                  </a:lnTo>
                  <a:lnTo>
                    <a:pt x="147942" y="544906"/>
                  </a:lnTo>
                  <a:lnTo>
                    <a:pt x="147510" y="543636"/>
                  </a:lnTo>
                  <a:lnTo>
                    <a:pt x="146215" y="539826"/>
                  </a:lnTo>
                  <a:lnTo>
                    <a:pt x="146697" y="539826"/>
                  </a:lnTo>
                  <a:lnTo>
                    <a:pt x="145973" y="538353"/>
                  </a:lnTo>
                  <a:lnTo>
                    <a:pt x="144513" y="537286"/>
                  </a:lnTo>
                  <a:lnTo>
                    <a:pt x="144551" y="536016"/>
                  </a:lnTo>
                  <a:lnTo>
                    <a:pt x="144653" y="533476"/>
                  </a:lnTo>
                  <a:lnTo>
                    <a:pt x="142849" y="530936"/>
                  </a:lnTo>
                  <a:lnTo>
                    <a:pt x="142303" y="529666"/>
                  </a:lnTo>
                  <a:lnTo>
                    <a:pt x="139585" y="523316"/>
                  </a:lnTo>
                  <a:lnTo>
                    <a:pt x="137185" y="522046"/>
                  </a:lnTo>
                  <a:lnTo>
                    <a:pt x="135229" y="519506"/>
                  </a:lnTo>
                  <a:lnTo>
                    <a:pt x="135102" y="519506"/>
                  </a:lnTo>
                  <a:lnTo>
                    <a:pt x="135089" y="519315"/>
                  </a:lnTo>
                  <a:lnTo>
                    <a:pt x="134251" y="518198"/>
                  </a:lnTo>
                  <a:lnTo>
                    <a:pt x="134150" y="516966"/>
                  </a:lnTo>
                  <a:lnTo>
                    <a:pt x="134848" y="516966"/>
                  </a:lnTo>
                  <a:lnTo>
                    <a:pt x="134924" y="515696"/>
                  </a:lnTo>
                  <a:lnTo>
                    <a:pt x="135026" y="513816"/>
                  </a:lnTo>
                  <a:lnTo>
                    <a:pt x="134632" y="513156"/>
                  </a:lnTo>
                  <a:lnTo>
                    <a:pt x="133477" y="510616"/>
                  </a:lnTo>
                  <a:lnTo>
                    <a:pt x="132321" y="508076"/>
                  </a:lnTo>
                  <a:lnTo>
                    <a:pt x="131876" y="508076"/>
                  </a:lnTo>
                  <a:lnTo>
                    <a:pt x="132575" y="510616"/>
                  </a:lnTo>
                  <a:lnTo>
                    <a:pt x="130771" y="508076"/>
                  </a:lnTo>
                  <a:lnTo>
                    <a:pt x="129540" y="505536"/>
                  </a:lnTo>
                  <a:lnTo>
                    <a:pt x="129146" y="504266"/>
                  </a:lnTo>
                  <a:lnTo>
                    <a:pt x="127787" y="500456"/>
                  </a:lnTo>
                  <a:lnTo>
                    <a:pt x="124917" y="494106"/>
                  </a:lnTo>
                  <a:lnTo>
                    <a:pt x="124333" y="492836"/>
                  </a:lnTo>
                  <a:lnTo>
                    <a:pt x="124142" y="492836"/>
                  </a:lnTo>
                  <a:lnTo>
                    <a:pt x="124244" y="492620"/>
                  </a:lnTo>
                  <a:lnTo>
                    <a:pt x="124790" y="491566"/>
                  </a:lnTo>
                  <a:lnTo>
                    <a:pt x="122961" y="490512"/>
                  </a:lnTo>
                  <a:lnTo>
                    <a:pt x="123240" y="491566"/>
                  </a:lnTo>
                  <a:lnTo>
                    <a:pt x="123761" y="491566"/>
                  </a:lnTo>
                  <a:lnTo>
                    <a:pt x="123786" y="494106"/>
                  </a:lnTo>
                  <a:lnTo>
                    <a:pt x="122961" y="490512"/>
                  </a:lnTo>
                  <a:lnTo>
                    <a:pt x="122567" y="490296"/>
                  </a:lnTo>
                  <a:lnTo>
                    <a:pt x="121920" y="489026"/>
                  </a:lnTo>
                  <a:lnTo>
                    <a:pt x="121589" y="487756"/>
                  </a:lnTo>
                  <a:lnTo>
                    <a:pt x="120726" y="485216"/>
                  </a:lnTo>
                  <a:lnTo>
                    <a:pt x="120281" y="483946"/>
                  </a:lnTo>
                  <a:lnTo>
                    <a:pt x="120586" y="483946"/>
                  </a:lnTo>
                  <a:lnTo>
                    <a:pt x="119164" y="480136"/>
                  </a:lnTo>
                  <a:lnTo>
                    <a:pt x="119189" y="478866"/>
                  </a:lnTo>
                  <a:lnTo>
                    <a:pt x="118249" y="477596"/>
                  </a:lnTo>
                  <a:lnTo>
                    <a:pt x="118414" y="478866"/>
                  </a:lnTo>
                  <a:lnTo>
                    <a:pt x="117856" y="478866"/>
                  </a:lnTo>
                  <a:lnTo>
                    <a:pt x="115481" y="472516"/>
                  </a:lnTo>
                  <a:lnTo>
                    <a:pt x="115963" y="472516"/>
                  </a:lnTo>
                  <a:lnTo>
                    <a:pt x="117424" y="471246"/>
                  </a:lnTo>
                  <a:lnTo>
                    <a:pt x="118033" y="471246"/>
                  </a:lnTo>
                  <a:lnTo>
                    <a:pt x="116535" y="469976"/>
                  </a:lnTo>
                  <a:lnTo>
                    <a:pt x="115912" y="471246"/>
                  </a:lnTo>
                  <a:lnTo>
                    <a:pt x="114554" y="468706"/>
                  </a:lnTo>
                  <a:lnTo>
                    <a:pt x="116535" y="469976"/>
                  </a:lnTo>
                  <a:lnTo>
                    <a:pt x="115938" y="468706"/>
                  </a:lnTo>
                  <a:lnTo>
                    <a:pt x="114769" y="466166"/>
                  </a:lnTo>
                  <a:lnTo>
                    <a:pt x="113601" y="463626"/>
                  </a:lnTo>
                  <a:lnTo>
                    <a:pt x="116166" y="466166"/>
                  </a:lnTo>
                  <a:lnTo>
                    <a:pt x="116230" y="463626"/>
                  </a:lnTo>
                  <a:lnTo>
                    <a:pt x="113893" y="458546"/>
                  </a:lnTo>
                  <a:lnTo>
                    <a:pt x="112318" y="454736"/>
                  </a:lnTo>
                  <a:lnTo>
                    <a:pt x="110604" y="453466"/>
                  </a:lnTo>
                  <a:lnTo>
                    <a:pt x="113157" y="458546"/>
                  </a:lnTo>
                  <a:lnTo>
                    <a:pt x="112128" y="458546"/>
                  </a:lnTo>
                  <a:lnTo>
                    <a:pt x="108216" y="450926"/>
                  </a:lnTo>
                  <a:lnTo>
                    <a:pt x="105371" y="450926"/>
                  </a:lnTo>
                  <a:lnTo>
                    <a:pt x="104089" y="447116"/>
                  </a:lnTo>
                  <a:lnTo>
                    <a:pt x="103225" y="444576"/>
                  </a:lnTo>
                  <a:lnTo>
                    <a:pt x="103632" y="447116"/>
                  </a:lnTo>
                  <a:lnTo>
                    <a:pt x="103174" y="445846"/>
                  </a:lnTo>
                  <a:lnTo>
                    <a:pt x="90233" y="445846"/>
                  </a:lnTo>
                  <a:lnTo>
                    <a:pt x="91109" y="448386"/>
                  </a:lnTo>
                  <a:lnTo>
                    <a:pt x="91795" y="449656"/>
                  </a:lnTo>
                  <a:lnTo>
                    <a:pt x="90678" y="449656"/>
                  </a:lnTo>
                  <a:lnTo>
                    <a:pt x="93573" y="454736"/>
                  </a:lnTo>
                  <a:lnTo>
                    <a:pt x="92405" y="456006"/>
                  </a:lnTo>
                  <a:lnTo>
                    <a:pt x="95770" y="461086"/>
                  </a:lnTo>
                  <a:lnTo>
                    <a:pt x="95796" y="462356"/>
                  </a:lnTo>
                  <a:lnTo>
                    <a:pt x="96558" y="463626"/>
                  </a:lnTo>
                  <a:lnTo>
                    <a:pt x="98221" y="466166"/>
                  </a:lnTo>
                  <a:lnTo>
                    <a:pt x="95313" y="464896"/>
                  </a:lnTo>
                  <a:lnTo>
                    <a:pt x="98894" y="469976"/>
                  </a:lnTo>
                  <a:lnTo>
                    <a:pt x="98171" y="469976"/>
                  </a:lnTo>
                  <a:lnTo>
                    <a:pt x="99644" y="472516"/>
                  </a:lnTo>
                  <a:lnTo>
                    <a:pt x="98615" y="472516"/>
                  </a:lnTo>
                  <a:lnTo>
                    <a:pt x="100838" y="473786"/>
                  </a:lnTo>
                  <a:lnTo>
                    <a:pt x="100482" y="476326"/>
                  </a:lnTo>
                  <a:lnTo>
                    <a:pt x="101333" y="476326"/>
                  </a:lnTo>
                  <a:lnTo>
                    <a:pt x="100584" y="480136"/>
                  </a:lnTo>
                  <a:lnTo>
                    <a:pt x="103479" y="482676"/>
                  </a:lnTo>
                  <a:lnTo>
                    <a:pt x="103593" y="486486"/>
                  </a:lnTo>
                  <a:lnTo>
                    <a:pt x="104546" y="485216"/>
                  </a:lnTo>
                  <a:lnTo>
                    <a:pt x="108369" y="492836"/>
                  </a:lnTo>
                  <a:lnTo>
                    <a:pt x="111150" y="500456"/>
                  </a:lnTo>
                  <a:lnTo>
                    <a:pt x="113804" y="508076"/>
                  </a:lnTo>
                  <a:lnTo>
                    <a:pt x="117259" y="516966"/>
                  </a:lnTo>
                  <a:lnTo>
                    <a:pt x="116230" y="516966"/>
                  </a:lnTo>
                  <a:lnTo>
                    <a:pt x="119164" y="520776"/>
                  </a:lnTo>
                  <a:lnTo>
                    <a:pt x="119265" y="522046"/>
                  </a:lnTo>
                  <a:lnTo>
                    <a:pt x="119380" y="523316"/>
                  </a:lnTo>
                  <a:lnTo>
                    <a:pt x="119405" y="523595"/>
                  </a:lnTo>
                  <a:lnTo>
                    <a:pt x="119519" y="523773"/>
                  </a:lnTo>
                  <a:lnTo>
                    <a:pt x="119608" y="523925"/>
                  </a:lnTo>
                  <a:lnTo>
                    <a:pt x="120040" y="524586"/>
                  </a:lnTo>
                  <a:lnTo>
                    <a:pt x="119913" y="523316"/>
                  </a:lnTo>
                  <a:lnTo>
                    <a:pt x="119799" y="522046"/>
                  </a:lnTo>
                  <a:lnTo>
                    <a:pt x="122313" y="527126"/>
                  </a:lnTo>
                  <a:lnTo>
                    <a:pt x="122821" y="529666"/>
                  </a:lnTo>
                  <a:lnTo>
                    <a:pt x="121208" y="525856"/>
                  </a:lnTo>
                  <a:lnTo>
                    <a:pt x="120332" y="525856"/>
                  </a:lnTo>
                  <a:lnTo>
                    <a:pt x="123202" y="530936"/>
                  </a:lnTo>
                  <a:lnTo>
                    <a:pt x="125590" y="536016"/>
                  </a:lnTo>
                  <a:lnTo>
                    <a:pt x="127508" y="541096"/>
                  </a:lnTo>
                  <a:lnTo>
                    <a:pt x="127901" y="541096"/>
                  </a:lnTo>
                  <a:lnTo>
                    <a:pt x="129743" y="544906"/>
                  </a:lnTo>
                  <a:lnTo>
                    <a:pt x="131165" y="548716"/>
                  </a:lnTo>
                  <a:lnTo>
                    <a:pt x="132778" y="552526"/>
                  </a:lnTo>
                  <a:lnTo>
                    <a:pt x="132295" y="552526"/>
                  </a:lnTo>
                  <a:lnTo>
                    <a:pt x="131368" y="551256"/>
                  </a:lnTo>
                  <a:lnTo>
                    <a:pt x="131737" y="552526"/>
                  </a:lnTo>
                  <a:lnTo>
                    <a:pt x="132372" y="553796"/>
                  </a:lnTo>
                  <a:lnTo>
                    <a:pt x="133248" y="555066"/>
                  </a:lnTo>
                  <a:lnTo>
                    <a:pt x="131838" y="553796"/>
                  </a:lnTo>
                  <a:lnTo>
                    <a:pt x="132867" y="557606"/>
                  </a:lnTo>
                  <a:lnTo>
                    <a:pt x="135902" y="562686"/>
                  </a:lnTo>
                  <a:lnTo>
                    <a:pt x="136207" y="562686"/>
                  </a:lnTo>
                  <a:lnTo>
                    <a:pt x="137185" y="565226"/>
                  </a:lnTo>
                  <a:lnTo>
                    <a:pt x="136296" y="567766"/>
                  </a:lnTo>
                  <a:lnTo>
                    <a:pt x="140601" y="571576"/>
                  </a:lnTo>
                  <a:lnTo>
                    <a:pt x="141465" y="576656"/>
                  </a:lnTo>
                  <a:lnTo>
                    <a:pt x="140931" y="575386"/>
                  </a:lnTo>
                  <a:lnTo>
                    <a:pt x="139636" y="572846"/>
                  </a:lnTo>
                  <a:lnTo>
                    <a:pt x="139954" y="574116"/>
                  </a:lnTo>
                  <a:lnTo>
                    <a:pt x="140563" y="575386"/>
                  </a:lnTo>
                  <a:lnTo>
                    <a:pt x="141579" y="577926"/>
                  </a:lnTo>
                  <a:lnTo>
                    <a:pt x="143002" y="579196"/>
                  </a:lnTo>
                  <a:lnTo>
                    <a:pt x="142189" y="579196"/>
                  </a:lnTo>
                  <a:lnTo>
                    <a:pt x="145300" y="584276"/>
                  </a:lnTo>
                  <a:lnTo>
                    <a:pt x="146799" y="588086"/>
                  </a:lnTo>
                  <a:lnTo>
                    <a:pt x="145884" y="589356"/>
                  </a:lnTo>
                  <a:lnTo>
                    <a:pt x="149186" y="594741"/>
                  </a:lnTo>
                  <a:lnTo>
                    <a:pt x="148742" y="593166"/>
                  </a:lnTo>
                  <a:lnTo>
                    <a:pt x="150571" y="596912"/>
                  </a:lnTo>
                  <a:lnTo>
                    <a:pt x="150520" y="597446"/>
                  </a:lnTo>
                  <a:lnTo>
                    <a:pt x="150444" y="598246"/>
                  </a:lnTo>
                  <a:lnTo>
                    <a:pt x="152425" y="600786"/>
                  </a:lnTo>
                  <a:lnTo>
                    <a:pt x="151104" y="600786"/>
                  </a:lnTo>
                  <a:lnTo>
                    <a:pt x="152361" y="603326"/>
                  </a:lnTo>
                  <a:lnTo>
                    <a:pt x="150685" y="602056"/>
                  </a:lnTo>
                  <a:lnTo>
                    <a:pt x="151904" y="604596"/>
                  </a:lnTo>
                  <a:lnTo>
                    <a:pt x="153581" y="605866"/>
                  </a:lnTo>
                  <a:lnTo>
                    <a:pt x="154355" y="605866"/>
                  </a:lnTo>
                  <a:lnTo>
                    <a:pt x="154787" y="608406"/>
                  </a:lnTo>
                  <a:lnTo>
                    <a:pt x="156591" y="612216"/>
                  </a:lnTo>
                  <a:lnTo>
                    <a:pt x="156184" y="613448"/>
                  </a:lnTo>
                  <a:lnTo>
                    <a:pt x="158661" y="618566"/>
                  </a:lnTo>
                  <a:lnTo>
                    <a:pt x="157467" y="624916"/>
                  </a:lnTo>
                  <a:lnTo>
                    <a:pt x="160832" y="629462"/>
                  </a:lnTo>
                  <a:lnTo>
                    <a:pt x="160642" y="628726"/>
                  </a:lnTo>
                  <a:lnTo>
                    <a:pt x="160883" y="629462"/>
                  </a:lnTo>
                  <a:lnTo>
                    <a:pt x="161226" y="629996"/>
                  </a:lnTo>
                  <a:lnTo>
                    <a:pt x="161048" y="629996"/>
                  </a:lnTo>
                  <a:lnTo>
                    <a:pt x="162255" y="633806"/>
                  </a:lnTo>
                  <a:lnTo>
                    <a:pt x="161150" y="632536"/>
                  </a:lnTo>
                  <a:lnTo>
                    <a:pt x="164998" y="638886"/>
                  </a:lnTo>
                  <a:lnTo>
                    <a:pt x="164490" y="638886"/>
                  </a:lnTo>
                  <a:lnTo>
                    <a:pt x="166116" y="643966"/>
                  </a:lnTo>
                  <a:lnTo>
                    <a:pt x="169214" y="650316"/>
                  </a:lnTo>
                  <a:lnTo>
                    <a:pt x="171475" y="656043"/>
                  </a:lnTo>
                  <a:lnTo>
                    <a:pt x="174409" y="661746"/>
                  </a:lnTo>
                  <a:lnTo>
                    <a:pt x="173088" y="661746"/>
                  </a:lnTo>
                  <a:lnTo>
                    <a:pt x="175450" y="666826"/>
                  </a:lnTo>
                  <a:lnTo>
                    <a:pt x="175056" y="666826"/>
                  </a:lnTo>
                  <a:lnTo>
                    <a:pt x="176428" y="669975"/>
                  </a:lnTo>
                  <a:lnTo>
                    <a:pt x="178130" y="671906"/>
                  </a:lnTo>
                  <a:lnTo>
                    <a:pt x="178041" y="676884"/>
                  </a:lnTo>
                  <a:lnTo>
                    <a:pt x="179273" y="678256"/>
                  </a:lnTo>
                  <a:lnTo>
                    <a:pt x="181013" y="680796"/>
                  </a:lnTo>
                  <a:lnTo>
                    <a:pt x="181800" y="682066"/>
                  </a:lnTo>
                  <a:lnTo>
                    <a:pt x="183642" y="685876"/>
                  </a:lnTo>
                  <a:lnTo>
                    <a:pt x="181622" y="683336"/>
                  </a:lnTo>
                  <a:lnTo>
                    <a:pt x="182321" y="685876"/>
                  </a:lnTo>
                  <a:lnTo>
                    <a:pt x="183565" y="689686"/>
                  </a:lnTo>
                  <a:lnTo>
                    <a:pt x="184619" y="689686"/>
                  </a:lnTo>
                  <a:lnTo>
                    <a:pt x="185940" y="694766"/>
                  </a:lnTo>
                  <a:lnTo>
                    <a:pt x="185420" y="694766"/>
                  </a:lnTo>
                  <a:lnTo>
                    <a:pt x="187185" y="697306"/>
                  </a:lnTo>
                  <a:lnTo>
                    <a:pt x="188112" y="700227"/>
                  </a:lnTo>
                  <a:lnTo>
                    <a:pt x="190703" y="703656"/>
                  </a:lnTo>
                  <a:lnTo>
                    <a:pt x="188722" y="706196"/>
                  </a:lnTo>
                  <a:lnTo>
                    <a:pt x="192303" y="708736"/>
                  </a:lnTo>
                  <a:lnTo>
                    <a:pt x="192697" y="711276"/>
                  </a:lnTo>
                  <a:lnTo>
                    <a:pt x="194475" y="715086"/>
                  </a:lnTo>
                  <a:lnTo>
                    <a:pt x="193433" y="715086"/>
                  </a:lnTo>
                  <a:lnTo>
                    <a:pt x="196380" y="721436"/>
                  </a:lnTo>
                  <a:lnTo>
                    <a:pt x="198488" y="725246"/>
                  </a:lnTo>
                  <a:lnTo>
                    <a:pt x="201155" y="731596"/>
                  </a:lnTo>
                  <a:lnTo>
                    <a:pt x="199923" y="732866"/>
                  </a:lnTo>
                  <a:lnTo>
                    <a:pt x="201739" y="732866"/>
                  </a:lnTo>
                  <a:lnTo>
                    <a:pt x="202044" y="735406"/>
                  </a:lnTo>
                  <a:lnTo>
                    <a:pt x="202946" y="735406"/>
                  </a:lnTo>
                  <a:lnTo>
                    <a:pt x="228600" y="735406"/>
                  </a:lnTo>
                  <a:close/>
                </a:path>
                <a:path w="436879" h="1437004">
                  <a:moveTo>
                    <a:pt x="229120" y="734987"/>
                  </a:moveTo>
                  <a:lnTo>
                    <a:pt x="228993" y="734555"/>
                  </a:lnTo>
                  <a:lnTo>
                    <a:pt x="228879" y="734136"/>
                  </a:lnTo>
                  <a:lnTo>
                    <a:pt x="228511" y="732904"/>
                  </a:lnTo>
                  <a:lnTo>
                    <a:pt x="228574" y="734555"/>
                  </a:lnTo>
                  <a:lnTo>
                    <a:pt x="229120" y="734987"/>
                  </a:lnTo>
                  <a:close/>
                </a:path>
                <a:path w="436879" h="1437004">
                  <a:moveTo>
                    <a:pt x="229946" y="737984"/>
                  </a:moveTo>
                  <a:lnTo>
                    <a:pt x="229641" y="735406"/>
                  </a:lnTo>
                  <a:lnTo>
                    <a:pt x="229120" y="734987"/>
                  </a:lnTo>
                  <a:lnTo>
                    <a:pt x="229641" y="736676"/>
                  </a:lnTo>
                  <a:lnTo>
                    <a:pt x="229946" y="737984"/>
                  </a:lnTo>
                  <a:close/>
                </a:path>
                <a:path w="436879" h="1437004">
                  <a:moveTo>
                    <a:pt x="236334" y="830656"/>
                  </a:moveTo>
                  <a:lnTo>
                    <a:pt x="236308" y="829792"/>
                  </a:lnTo>
                  <a:lnTo>
                    <a:pt x="235775" y="829386"/>
                  </a:lnTo>
                  <a:lnTo>
                    <a:pt x="236334" y="830656"/>
                  </a:lnTo>
                  <a:close/>
                </a:path>
                <a:path w="436879" h="1437004">
                  <a:moveTo>
                    <a:pt x="241122" y="50736"/>
                  </a:moveTo>
                  <a:lnTo>
                    <a:pt x="240919" y="49936"/>
                  </a:lnTo>
                  <a:lnTo>
                    <a:pt x="240690" y="48907"/>
                  </a:lnTo>
                  <a:lnTo>
                    <a:pt x="240398" y="48895"/>
                  </a:lnTo>
                  <a:lnTo>
                    <a:pt x="240576" y="49453"/>
                  </a:lnTo>
                  <a:lnTo>
                    <a:pt x="241122" y="50736"/>
                  </a:lnTo>
                  <a:close/>
                </a:path>
                <a:path w="436879" h="1437004">
                  <a:moveTo>
                    <a:pt x="241922" y="845248"/>
                  </a:moveTo>
                  <a:lnTo>
                    <a:pt x="241528" y="844994"/>
                  </a:lnTo>
                  <a:lnTo>
                    <a:pt x="241731" y="845299"/>
                  </a:lnTo>
                  <a:lnTo>
                    <a:pt x="241922" y="845248"/>
                  </a:lnTo>
                  <a:close/>
                </a:path>
                <a:path w="436879" h="1437004">
                  <a:moveTo>
                    <a:pt x="242747" y="25387"/>
                  </a:moveTo>
                  <a:lnTo>
                    <a:pt x="240995" y="12700"/>
                  </a:lnTo>
                  <a:lnTo>
                    <a:pt x="241312" y="19558"/>
                  </a:lnTo>
                  <a:lnTo>
                    <a:pt x="242747" y="25387"/>
                  </a:lnTo>
                  <a:close/>
                </a:path>
                <a:path w="436879" h="1437004">
                  <a:moveTo>
                    <a:pt x="245313" y="25387"/>
                  </a:moveTo>
                  <a:lnTo>
                    <a:pt x="242951" y="25387"/>
                  </a:lnTo>
                  <a:lnTo>
                    <a:pt x="244792" y="38100"/>
                  </a:lnTo>
                  <a:lnTo>
                    <a:pt x="245313" y="25387"/>
                  </a:lnTo>
                  <a:close/>
                </a:path>
                <a:path w="436879" h="1437004">
                  <a:moveTo>
                    <a:pt x="250520" y="114300"/>
                  </a:moveTo>
                  <a:lnTo>
                    <a:pt x="249364" y="101587"/>
                  </a:lnTo>
                  <a:lnTo>
                    <a:pt x="249923" y="114300"/>
                  </a:lnTo>
                  <a:lnTo>
                    <a:pt x="250520" y="114300"/>
                  </a:lnTo>
                  <a:close/>
                </a:path>
                <a:path w="436879" h="1437004">
                  <a:moveTo>
                    <a:pt x="252526" y="126911"/>
                  </a:moveTo>
                  <a:lnTo>
                    <a:pt x="251625" y="122174"/>
                  </a:lnTo>
                  <a:lnTo>
                    <a:pt x="252387" y="126784"/>
                  </a:lnTo>
                  <a:lnTo>
                    <a:pt x="252526" y="126911"/>
                  </a:lnTo>
                  <a:close/>
                </a:path>
                <a:path w="436879" h="1437004">
                  <a:moveTo>
                    <a:pt x="252539" y="875106"/>
                  </a:moveTo>
                  <a:lnTo>
                    <a:pt x="251866" y="872223"/>
                  </a:lnTo>
                  <a:lnTo>
                    <a:pt x="251663" y="871296"/>
                  </a:lnTo>
                  <a:lnTo>
                    <a:pt x="251447" y="872515"/>
                  </a:lnTo>
                  <a:lnTo>
                    <a:pt x="252539" y="875106"/>
                  </a:lnTo>
                  <a:close/>
                </a:path>
                <a:path w="436879" h="1437004">
                  <a:moveTo>
                    <a:pt x="257619" y="810336"/>
                  </a:moveTo>
                  <a:lnTo>
                    <a:pt x="257492" y="809764"/>
                  </a:lnTo>
                  <a:lnTo>
                    <a:pt x="257340" y="809066"/>
                  </a:lnTo>
                  <a:lnTo>
                    <a:pt x="257200" y="809764"/>
                  </a:lnTo>
                  <a:lnTo>
                    <a:pt x="257619" y="810336"/>
                  </a:lnTo>
                  <a:close/>
                </a:path>
                <a:path w="436879" h="1437004">
                  <a:moveTo>
                    <a:pt x="260870" y="114300"/>
                  </a:moveTo>
                  <a:lnTo>
                    <a:pt x="260756" y="112191"/>
                  </a:lnTo>
                  <a:lnTo>
                    <a:pt x="260515" y="109816"/>
                  </a:lnTo>
                  <a:lnTo>
                    <a:pt x="260642" y="114300"/>
                  </a:lnTo>
                  <a:lnTo>
                    <a:pt x="260870" y="114300"/>
                  </a:lnTo>
                  <a:close/>
                </a:path>
                <a:path w="436879" h="1437004">
                  <a:moveTo>
                    <a:pt x="262585" y="824306"/>
                  </a:moveTo>
                  <a:lnTo>
                    <a:pt x="262318" y="824306"/>
                  </a:lnTo>
                  <a:lnTo>
                    <a:pt x="262585" y="825576"/>
                  </a:lnTo>
                  <a:lnTo>
                    <a:pt x="262585" y="824306"/>
                  </a:lnTo>
                  <a:close/>
                </a:path>
                <a:path w="436879" h="1437004">
                  <a:moveTo>
                    <a:pt x="262953" y="826846"/>
                  </a:moveTo>
                  <a:lnTo>
                    <a:pt x="262851" y="826414"/>
                  </a:lnTo>
                  <a:lnTo>
                    <a:pt x="262585" y="825576"/>
                  </a:lnTo>
                  <a:lnTo>
                    <a:pt x="262585" y="826414"/>
                  </a:lnTo>
                  <a:lnTo>
                    <a:pt x="262953" y="826846"/>
                  </a:lnTo>
                  <a:close/>
                </a:path>
                <a:path w="436879" h="1437004">
                  <a:moveTo>
                    <a:pt x="265036" y="194221"/>
                  </a:moveTo>
                  <a:lnTo>
                    <a:pt x="264883" y="194106"/>
                  </a:lnTo>
                  <a:lnTo>
                    <a:pt x="264718" y="194043"/>
                  </a:lnTo>
                  <a:lnTo>
                    <a:pt x="264528" y="194043"/>
                  </a:lnTo>
                  <a:lnTo>
                    <a:pt x="264756" y="194246"/>
                  </a:lnTo>
                  <a:lnTo>
                    <a:pt x="264922" y="194284"/>
                  </a:lnTo>
                  <a:close/>
                </a:path>
                <a:path w="436879" h="1437004">
                  <a:moveTo>
                    <a:pt x="266534" y="139700"/>
                  </a:moveTo>
                  <a:lnTo>
                    <a:pt x="265544" y="130937"/>
                  </a:lnTo>
                  <a:lnTo>
                    <a:pt x="265950" y="130835"/>
                  </a:lnTo>
                  <a:lnTo>
                    <a:pt x="265417" y="128752"/>
                  </a:lnTo>
                  <a:lnTo>
                    <a:pt x="265290" y="125691"/>
                  </a:lnTo>
                  <a:lnTo>
                    <a:pt x="264198" y="124955"/>
                  </a:lnTo>
                  <a:lnTo>
                    <a:pt x="265264" y="126796"/>
                  </a:lnTo>
                  <a:lnTo>
                    <a:pt x="265290" y="128612"/>
                  </a:lnTo>
                  <a:lnTo>
                    <a:pt x="265112" y="127000"/>
                  </a:lnTo>
                  <a:lnTo>
                    <a:pt x="263245" y="127000"/>
                  </a:lnTo>
                  <a:lnTo>
                    <a:pt x="266534" y="139700"/>
                  </a:lnTo>
                  <a:close/>
                </a:path>
                <a:path w="436879" h="1437004">
                  <a:moveTo>
                    <a:pt x="267423" y="139700"/>
                  </a:moveTo>
                  <a:lnTo>
                    <a:pt x="267271" y="133172"/>
                  </a:lnTo>
                  <a:lnTo>
                    <a:pt x="266738" y="127000"/>
                  </a:lnTo>
                  <a:lnTo>
                    <a:pt x="266179" y="127000"/>
                  </a:lnTo>
                  <a:lnTo>
                    <a:pt x="266230" y="127520"/>
                  </a:lnTo>
                  <a:lnTo>
                    <a:pt x="267423" y="139700"/>
                  </a:lnTo>
                  <a:close/>
                </a:path>
                <a:path w="436879" h="1437004">
                  <a:moveTo>
                    <a:pt x="268439" y="145376"/>
                  </a:moveTo>
                  <a:lnTo>
                    <a:pt x="268401" y="145122"/>
                  </a:lnTo>
                  <a:lnTo>
                    <a:pt x="268401" y="145364"/>
                  </a:lnTo>
                  <a:lnTo>
                    <a:pt x="268414" y="145580"/>
                  </a:lnTo>
                  <a:lnTo>
                    <a:pt x="268401" y="145884"/>
                  </a:lnTo>
                  <a:lnTo>
                    <a:pt x="268439" y="145630"/>
                  </a:lnTo>
                  <a:lnTo>
                    <a:pt x="268439" y="145376"/>
                  </a:lnTo>
                  <a:close/>
                </a:path>
                <a:path w="436879" h="1437004">
                  <a:moveTo>
                    <a:pt x="268655" y="139700"/>
                  </a:moveTo>
                  <a:lnTo>
                    <a:pt x="267868" y="133172"/>
                  </a:lnTo>
                  <a:lnTo>
                    <a:pt x="267144" y="127520"/>
                  </a:lnTo>
                  <a:lnTo>
                    <a:pt x="267271" y="133172"/>
                  </a:lnTo>
                  <a:lnTo>
                    <a:pt x="267843" y="139700"/>
                  </a:lnTo>
                  <a:lnTo>
                    <a:pt x="268655" y="139700"/>
                  </a:lnTo>
                  <a:close/>
                </a:path>
                <a:path w="436879" h="1437004">
                  <a:moveTo>
                    <a:pt x="269913" y="212013"/>
                  </a:moveTo>
                  <a:lnTo>
                    <a:pt x="269303" y="203200"/>
                  </a:lnTo>
                  <a:lnTo>
                    <a:pt x="269760" y="215900"/>
                  </a:lnTo>
                  <a:lnTo>
                    <a:pt x="269913" y="212013"/>
                  </a:lnTo>
                  <a:close/>
                </a:path>
                <a:path w="436879" h="1437004">
                  <a:moveTo>
                    <a:pt x="279793" y="875804"/>
                  </a:moveTo>
                  <a:lnTo>
                    <a:pt x="279679" y="875449"/>
                  </a:lnTo>
                  <a:lnTo>
                    <a:pt x="279539" y="875093"/>
                  </a:lnTo>
                  <a:lnTo>
                    <a:pt x="279387" y="874737"/>
                  </a:lnTo>
                  <a:lnTo>
                    <a:pt x="279793" y="875804"/>
                  </a:lnTo>
                  <a:close/>
                </a:path>
                <a:path w="436879" h="1437004">
                  <a:moveTo>
                    <a:pt x="281495" y="880173"/>
                  </a:moveTo>
                  <a:lnTo>
                    <a:pt x="280924" y="878065"/>
                  </a:lnTo>
                  <a:lnTo>
                    <a:pt x="280123" y="877646"/>
                  </a:lnTo>
                  <a:lnTo>
                    <a:pt x="281495" y="880173"/>
                  </a:lnTo>
                  <a:close/>
                </a:path>
                <a:path w="436879" h="1437004">
                  <a:moveTo>
                    <a:pt x="282511" y="878916"/>
                  </a:moveTo>
                  <a:lnTo>
                    <a:pt x="279755" y="873836"/>
                  </a:lnTo>
                  <a:lnTo>
                    <a:pt x="280924" y="878065"/>
                  </a:lnTo>
                  <a:lnTo>
                    <a:pt x="282511" y="878916"/>
                  </a:lnTo>
                  <a:close/>
                </a:path>
                <a:path w="436879" h="1437004">
                  <a:moveTo>
                    <a:pt x="284048" y="307136"/>
                  </a:moveTo>
                  <a:lnTo>
                    <a:pt x="283578" y="305866"/>
                  </a:lnTo>
                  <a:lnTo>
                    <a:pt x="283768" y="306717"/>
                  </a:lnTo>
                  <a:lnTo>
                    <a:pt x="283921" y="307035"/>
                  </a:lnTo>
                  <a:lnTo>
                    <a:pt x="284048" y="307136"/>
                  </a:lnTo>
                  <a:close/>
                </a:path>
                <a:path w="436879" h="1437004">
                  <a:moveTo>
                    <a:pt x="294449" y="917638"/>
                  </a:moveTo>
                  <a:lnTo>
                    <a:pt x="294411" y="915746"/>
                  </a:lnTo>
                  <a:lnTo>
                    <a:pt x="293928" y="917016"/>
                  </a:lnTo>
                  <a:lnTo>
                    <a:pt x="294449" y="917638"/>
                  </a:lnTo>
                  <a:close/>
                </a:path>
                <a:path w="436879" h="1437004">
                  <a:moveTo>
                    <a:pt x="295021" y="368300"/>
                  </a:moveTo>
                  <a:lnTo>
                    <a:pt x="294855" y="365582"/>
                  </a:lnTo>
                  <a:lnTo>
                    <a:pt x="294817" y="365417"/>
                  </a:lnTo>
                  <a:lnTo>
                    <a:pt x="294030" y="360756"/>
                  </a:lnTo>
                  <a:lnTo>
                    <a:pt x="293776" y="368300"/>
                  </a:lnTo>
                  <a:lnTo>
                    <a:pt x="295021" y="368300"/>
                  </a:lnTo>
                  <a:close/>
                </a:path>
                <a:path w="436879" h="1437004">
                  <a:moveTo>
                    <a:pt x="295554" y="919556"/>
                  </a:moveTo>
                  <a:lnTo>
                    <a:pt x="294982" y="918286"/>
                  </a:lnTo>
                  <a:lnTo>
                    <a:pt x="294449" y="917638"/>
                  </a:lnTo>
                  <a:lnTo>
                    <a:pt x="294462" y="918286"/>
                  </a:lnTo>
                  <a:lnTo>
                    <a:pt x="295554" y="919556"/>
                  </a:lnTo>
                  <a:close/>
                </a:path>
                <a:path w="436879" h="1437004">
                  <a:moveTo>
                    <a:pt x="297129" y="378841"/>
                  </a:moveTo>
                  <a:lnTo>
                    <a:pt x="296824" y="376720"/>
                  </a:lnTo>
                  <a:lnTo>
                    <a:pt x="297116" y="381000"/>
                  </a:lnTo>
                  <a:lnTo>
                    <a:pt x="297129" y="378841"/>
                  </a:lnTo>
                  <a:close/>
                </a:path>
                <a:path w="436879" h="1437004">
                  <a:moveTo>
                    <a:pt x="299707" y="395643"/>
                  </a:moveTo>
                  <a:lnTo>
                    <a:pt x="299669" y="395236"/>
                  </a:lnTo>
                  <a:lnTo>
                    <a:pt x="299643" y="394868"/>
                  </a:lnTo>
                  <a:lnTo>
                    <a:pt x="299478" y="394779"/>
                  </a:lnTo>
                  <a:lnTo>
                    <a:pt x="299694" y="395947"/>
                  </a:lnTo>
                  <a:lnTo>
                    <a:pt x="299707" y="395643"/>
                  </a:lnTo>
                  <a:close/>
                </a:path>
                <a:path w="436879" h="1437004">
                  <a:moveTo>
                    <a:pt x="301612" y="406996"/>
                  </a:moveTo>
                  <a:lnTo>
                    <a:pt x="301485" y="406082"/>
                  </a:lnTo>
                  <a:lnTo>
                    <a:pt x="301307" y="405345"/>
                  </a:lnTo>
                  <a:lnTo>
                    <a:pt x="300939" y="405142"/>
                  </a:lnTo>
                  <a:lnTo>
                    <a:pt x="301256" y="405739"/>
                  </a:lnTo>
                  <a:lnTo>
                    <a:pt x="301472" y="406349"/>
                  </a:lnTo>
                  <a:lnTo>
                    <a:pt x="301612" y="406996"/>
                  </a:lnTo>
                  <a:close/>
                </a:path>
                <a:path w="436879" h="1437004">
                  <a:moveTo>
                    <a:pt x="303123" y="292100"/>
                  </a:moveTo>
                  <a:lnTo>
                    <a:pt x="300507" y="292100"/>
                  </a:lnTo>
                  <a:lnTo>
                    <a:pt x="302641" y="304800"/>
                  </a:lnTo>
                  <a:lnTo>
                    <a:pt x="303123" y="292100"/>
                  </a:lnTo>
                  <a:close/>
                </a:path>
                <a:path w="436879" h="1437004">
                  <a:moveTo>
                    <a:pt x="306603" y="1032764"/>
                  </a:moveTo>
                  <a:lnTo>
                    <a:pt x="306349" y="1032344"/>
                  </a:lnTo>
                  <a:lnTo>
                    <a:pt x="306603" y="1032764"/>
                  </a:lnTo>
                  <a:close/>
                </a:path>
                <a:path w="436879" h="1437004">
                  <a:moveTo>
                    <a:pt x="308825" y="1043101"/>
                  </a:moveTo>
                  <a:lnTo>
                    <a:pt x="307924" y="1041031"/>
                  </a:lnTo>
                  <a:lnTo>
                    <a:pt x="308076" y="1041793"/>
                  </a:lnTo>
                  <a:lnTo>
                    <a:pt x="308368" y="1042466"/>
                  </a:lnTo>
                  <a:lnTo>
                    <a:pt x="308825" y="1043101"/>
                  </a:lnTo>
                  <a:close/>
                </a:path>
                <a:path w="436879" h="1437004">
                  <a:moveTo>
                    <a:pt x="312432" y="469900"/>
                  </a:moveTo>
                  <a:lnTo>
                    <a:pt x="311048" y="457200"/>
                  </a:lnTo>
                  <a:lnTo>
                    <a:pt x="311785" y="469900"/>
                  </a:lnTo>
                  <a:lnTo>
                    <a:pt x="312432" y="469900"/>
                  </a:lnTo>
                  <a:close/>
                </a:path>
                <a:path w="436879" h="1437004">
                  <a:moveTo>
                    <a:pt x="314756" y="475615"/>
                  </a:moveTo>
                  <a:lnTo>
                    <a:pt x="313956" y="469900"/>
                  </a:lnTo>
                  <a:lnTo>
                    <a:pt x="314388" y="482600"/>
                  </a:lnTo>
                  <a:lnTo>
                    <a:pt x="314756" y="475615"/>
                  </a:lnTo>
                  <a:close/>
                </a:path>
                <a:path w="436879" h="1437004">
                  <a:moveTo>
                    <a:pt x="318833" y="396265"/>
                  </a:moveTo>
                  <a:close/>
                </a:path>
                <a:path w="436879" h="1437004">
                  <a:moveTo>
                    <a:pt x="319938" y="393700"/>
                  </a:moveTo>
                  <a:lnTo>
                    <a:pt x="319265" y="393700"/>
                  </a:lnTo>
                  <a:lnTo>
                    <a:pt x="319366" y="396151"/>
                  </a:lnTo>
                  <a:lnTo>
                    <a:pt x="318541" y="393763"/>
                  </a:lnTo>
                  <a:lnTo>
                    <a:pt x="318833" y="396265"/>
                  </a:lnTo>
                  <a:lnTo>
                    <a:pt x="319062" y="396227"/>
                  </a:lnTo>
                  <a:lnTo>
                    <a:pt x="319341" y="396290"/>
                  </a:lnTo>
                  <a:lnTo>
                    <a:pt x="319811" y="406400"/>
                  </a:lnTo>
                  <a:lnTo>
                    <a:pt x="319938" y="393700"/>
                  </a:lnTo>
                  <a:close/>
                </a:path>
                <a:path w="436879" h="1437004">
                  <a:moveTo>
                    <a:pt x="323100" y="548093"/>
                  </a:moveTo>
                  <a:lnTo>
                    <a:pt x="322846" y="546582"/>
                  </a:lnTo>
                  <a:lnTo>
                    <a:pt x="322884" y="547090"/>
                  </a:lnTo>
                  <a:lnTo>
                    <a:pt x="322973" y="547598"/>
                  </a:lnTo>
                  <a:lnTo>
                    <a:pt x="323100" y="548093"/>
                  </a:lnTo>
                  <a:close/>
                </a:path>
                <a:path w="436879" h="1437004">
                  <a:moveTo>
                    <a:pt x="327799" y="571500"/>
                  </a:moveTo>
                  <a:lnTo>
                    <a:pt x="326415" y="558800"/>
                  </a:lnTo>
                  <a:lnTo>
                    <a:pt x="326542" y="571500"/>
                  </a:lnTo>
                  <a:lnTo>
                    <a:pt x="327799" y="571500"/>
                  </a:lnTo>
                  <a:close/>
                </a:path>
                <a:path w="436879" h="1437004">
                  <a:moveTo>
                    <a:pt x="334264" y="492353"/>
                  </a:moveTo>
                  <a:lnTo>
                    <a:pt x="334251" y="492544"/>
                  </a:lnTo>
                  <a:lnTo>
                    <a:pt x="334264" y="492734"/>
                  </a:lnTo>
                  <a:lnTo>
                    <a:pt x="334264" y="492353"/>
                  </a:lnTo>
                  <a:close/>
                </a:path>
                <a:path w="436879" h="1437004">
                  <a:moveTo>
                    <a:pt x="343433" y="533400"/>
                  </a:moveTo>
                  <a:lnTo>
                    <a:pt x="342595" y="520700"/>
                  </a:lnTo>
                  <a:lnTo>
                    <a:pt x="342099" y="520700"/>
                  </a:lnTo>
                  <a:lnTo>
                    <a:pt x="343433" y="533400"/>
                  </a:lnTo>
                  <a:close/>
                </a:path>
                <a:path w="436879" h="1437004">
                  <a:moveTo>
                    <a:pt x="344284" y="1150823"/>
                  </a:moveTo>
                  <a:lnTo>
                    <a:pt x="344157" y="1150467"/>
                  </a:lnTo>
                  <a:lnTo>
                    <a:pt x="344030" y="1150162"/>
                  </a:lnTo>
                  <a:lnTo>
                    <a:pt x="343890" y="1149845"/>
                  </a:lnTo>
                  <a:lnTo>
                    <a:pt x="343979" y="1150188"/>
                  </a:lnTo>
                  <a:lnTo>
                    <a:pt x="344106" y="1150505"/>
                  </a:lnTo>
                  <a:lnTo>
                    <a:pt x="344284" y="1150823"/>
                  </a:lnTo>
                  <a:close/>
                </a:path>
                <a:path w="436879" h="1437004">
                  <a:moveTo>
                    <a:pt x="349224" y="1165936"/>
                  </a:moveTo>
                  <a:lnTo>
                    <a:pt x="349059" y="1164666"/>
                  </a:lnTo>
                  <a:lnTo>
                    <a:pt x="347929" y="1164666"/>
                  </a:lnTo>
                  <a:lnTo>
                    <a:pt x="349224" y="1165936"/>
                  </a:lnTo>
                  <a:close/>
                </a:path>
                <a:path w="436879" h="1437004">
                  <a:moveTo>
                    <a:pt x="355523" y="766660"/>
                  </a:moveTo>
                  <a:lnTo>
                    <a:pt x="355180" y="766267"/>
                  </a:lnTo>
                  <a:lnTo>
                    <a:pt x="355333" y="766660"/>
                  </a:lnTo>
                  <a:lnTo>
                    <a:pt x="355523" y="766660"/>
                  </a:lnTo>
                  <a:close/>
                </a:path>
                <a:path w="436879" h="1437004">
                  <a:moveTo>
                    <a:pt x="360311" y="800100"/>
                  </a:moveTo>
                  <a:lnTo>
                    <a:pt x="360095" y="789203"/>
                  </a:lnTo>
                  <a:lnTo>
                    <a:pt x="359994" y="787400"/>
                  </a:lnTo>
                  <a:lnTo>
                    <a:pt x="359930" y="789203"/>
                  </a:lnTo>
                  <a:lnTo>
                    <a:pt x="359524" y="800100"/>
                  </a:lnTo>
                  <a:lnTo>
                    <a:pt x="360311" y="800100"/>
                  </a:lnTo>
                  <a:close/>
                </a:path>
                <a:path w="436879" h="1437004">
                  <a:moveTo>
                    <a:pt x="365175" y="825500"/>
                  </a:moveTo>
                  <a:lnTo>
                    <a:pt x="363435" y="812800"/>
                  </a:lnTo>
                  <a:lnTo>
                    <a:pt x="363474" y="825500"/>
                  </a:lnTo>
                  <a:lnTo>
                    <a:pt x="365175" y="825500"/>
                  </a:lnTo>
                  <a:close/>
                </a:path>
                <a:path w="436879" h="1437004">
                  <a:moveTo>
                    <a:pt x="379730" y="736600"/>
                  </a:moveTo>
                  <a:lnTo>
                    <a:pt x="379463" y="736600"/>
                  </a:lnTo>
                  <a:lnTo>
                    <a:pt x="379501" y="744067"/>
                  </a:lnTo>
                  <a:lnTo>
                    <a:pt x="379730" y="736600"/>
                  </a:lnTo>
                  <a:close/>
                </a:path>
                <a:path w="436879" h="1437004">
                  <a:moveTo>
                    <a:pt x="382193" y="762000"/>
                  </a:moveTo>
                  <a:lnTo>
                    <a:pt x="382155" y="760869"/>
                  </a:lnTo>
                  <a:lnTo>
                    <a:pt x="381800" y="749300"/>
                  </a:lnTo>
                  <a:lnTo>
                    <a:pt x="380961" y="749300"/>
                  </a:lnTo>
                  <a:lnTo>
                    <a:pt x="381406" y="762000"/>
                  </a:lnTo>
                  <a:lnTo>
                    <a:pt x="382193" y="762000"/>
                  </a:lnTo>
                  <a:close/>
                </a:path>
                <a:path w="436879" h="1437004">
                  <a:moveTo>
                    <a:pt x="384289" y="1007186"/>
                  </a:moveTo>
                  <a:lnTo>
                    <a:pt x="383794" y="1004633"/>
                  </a:lnTo>
                  <a:lnTo>
                    <a:pt x="383794" y="1005509"/>
                  </a:lnTo>
                  <a:lnTo>
                    <a:pt x="383959" y="1006360"/>
                  </a:lnTo>
                  <a:lnTo>
                    <a:pt x="384289" y="1007186"/>
                  </a:lnTo>
                  <a:close/>
                </a:path>
                <a:path w="436879" h="1437004">
                  <a:moveTo>
                    <a:pt x="387108" y="810933"/>
                  </a:moveTo>
                  <a:lnTo>
                    <a:pt x="387057" y="810488"/>
                  </a:lnTo>
                  <a:lnTo>
                    <a:pt x="386994" y="810056"/>
                  </a:lnTo>
                  <a:lnTo>
                    <a:pt x="386905" y="809612"/>
                  </a:lnTo>
                  <a:lnTo>
                    <a:pt x="387108" y="810933"/>
                  </a:lnTo>
                  <a:close/>
                </a:path>
                <a:path w="436879" h="1437004">
                  <a:moveTo>
                    <a:pt x="389509" y="1041400"/>
                  </a:moveTo>
                  <a:lnTo>
                    <a:pt x="389229" y="1032281"/>
                  </a:lnTo>
                  <a:lnTo>
                    <a:pt x="388823" y="1029220"/>
                  </a:lnTo>
                  <a:lnTo>
                    <a:pt x="389509" y="1041400"/>
                  </a:lnTo>
                  <a:close/>
                </a:path>
                <a:path w="436879" h="1437004">
                  <a:moveTo>
                    <a:pt x="394322" y="1230706"/>
                  </a:moveTo>
                  <a:lnTo>
                    <a:pt x="392836" y="1226896"/>
                  </a:lnTo>
                  <a:lnTo>
                    <a:pt x="392811" y="1228166"/>
                  </a:lnTo>
                  <a:lnTo>
                    <a:pt x="393039" y="1229436"/>
                  </a:lnTo>
                  <a:lnTo>
                    <a:pt x="392518" y="1229436"/>
                  </a:lnTo>
                  <a:lnTo>
                    <a:pt x="394322" y="1230706"/>
                  </a:lnTo>
                  <a:close/>
                </a:path>
                <a:path w="436879" h="1437004">
                  <a:moveTo>
                    <a:pt x="398970" y="1137907"/>
                  </a:moveTo>
                  <a:lnTo>
                    <a:pt x="398919" y="1137500"/>
                  </a:lnTo>
                  <a:lnTo>
                    <a:pt x="398856" y="1137107"/>
                  </a:lnTo>
                  <a:lnTo>
                    <a:pt x="398780" y="1136713"/>
                  </a:lnTo>
                  <a:lnTo>
                    <a:pt x="398792" y="1137119"/>
                  </a:lnTo>
                  <a:lnTo>
                    <a:pt x="398868" y="1137513"/>
                  </a:lnTo>
                  <a:lnTo>
                    <a:pt x="398970" y="1137907"/>
                  </a:lnTo>
                  <a:close/>
                </a:path>
                <a:path w="436879" h="1437004">
                  <a:moveTo>
                    <a:pt x="400926" y="1151267"/>
                  </a:moveTo>
                  <a:lnTo>
                    <a:pt x="399732" y="1143000"/>
                  </a:lnTo>
                  <a:lnTo>
                    <a:pt x="400875" y="1155700"/>
                  </a:lnTo>
                  <a:lnTo>
                    <a:pt x="400926" y="1151267"/>
                  </a:lnTo>
                  <a:close/>
                </a:path>
                <a:path w="436879" h="1437004">
                  <a:moveTo>
                    <a:pt x="407517" y="965200"/>
                  </a:moveTo>
                  <a:lnTo>
                    <a:pt x="405663" y="952500"/>
                  </a:lnTo>
                  <a:lnTo>
                    <a:pt x="406793" y="962075"/>
                  </a:lnTo>
                  <a:lnTo>
                    <a:pt x="407517" y="965200"/>
                  </a:lnTo>
                  <a:close/>
                </a:path>
                <a:path w="436879" h="1437004">
                  <a:moveTo>
                    <a:pt x="409524" y="1295882"/>
                  </a:moveTo>
                  <a:lnTo>
                    <a:pt x="409219" y="1294206"/>
                  </a:lnTo>
                  <a:lnTo>
                    <a:pt x="409130" y="1294917"/>
                  </a:lnTo>
                  <a:lnTo>
                    <a:pt x="409524" y="1295882"/>
                  </a:lnTo>
                  <a:close/>
                </a:path>
                <a:path w="436879" h="1437004">
                  <a:moveTo>
                    <a:pt x="410908" y="1299286"/>
                  </a:moveTo>
                  <a:lnTo>
                    <a:pt x="409524" y="1295882"/>
                  </a:lnTo>
                  <a:lnTo>
                    <a:pt x="409905" y="1298016"/>
                  </a:lnTo>
                  <a:lnTo>
                    <a:pt x="410908" y="1299286"/>
                  </a:lnTo>
                  <a:close/>
                </a:path>
                <a:path w="436879" h="1437004">
                  <a:moveTo>
                    <a:pt x="420776" y="1395361"/>
                  </a:moveTo>
                  <a:lnTo>
                    <a:pt x="418630" y="1391005"/>
                  </a:lnTo>
                  <a:lnTo>
                    <a:pt x="419125" y="1392567"/>
                  </a:lnTo>
                  <a:lnTo>
                    <a:pt x="419849" y="1394002"/>
                  </a:lnTo>
                  <a:lnTo>
                    <a:pt x="420776" y="1395361"/>
                  </a:lnTo>
                  <a:close/>
                </a:path>
                <a:path w="436879" h="1437004">
                  <a:moveTo>
                    <a:pt x="422008" y="1397838"/>
                  </a:moveTo>
                  <a:lnTo>
                    <a:pt x="421678" y="1396961"/>
                  </a:lnTo>
                  <a:lnTo>
                    <a:pt x="421271" y="1396149"/>
                  </a:lnTo>
                  <a:lnTo>
                    <a:pt x="420776" y="1395361"/>
                  </a:lnTo>
                  <a:lnTo>
                    <a:pt x="422008" y="1397838"/>
                  </a:lnTo>
                  <a:close/>
                </a:path>
                <a:path w="436879" h="1437004">
                  <a:moveTo>
                    <a:pt x="428320" y="1433601"/>
                  </a:moveTo>
                  <a:lnTo>
                    <a:pt x="427024" y="1428165"/>
                  </a:lnTo>
                  <a:lnTo>
                    <a:pt x="427228" y="1430045"/>
                  </a:lnTo>
                  <a:lnTo>
                    <a:pt x="427659" y="1431861"/>
                  </a:lnTo>
                  <a:lnTo>
                    <a:pt x="428320" y="1433601"/>
                  </a:lnTo>
                  <a:close/>
                </a:path>
                <a:path w="436879" h="1437004">
                  <a:moveTo>
                    <a:pt x="429069" y="1436712"/>
                  </a:moveTo>
                  <a:lnTo>
                    <a:pt x="428904" y="1435658"/>
                  </a:lnTo>
                  <a:lnTo>
                    <a:pt x="428663" y="1434617"/>
                  </a:lnTo>
                  <a:lnTo>
                    <a:pt x="428320" y="1433601"/>
                  </a:lnTo>
                  <a:lnTo>
                    <a:pt x="429069" y="1436712"/>
                  </a:lnTo>
                  <a:close/>
                </a:path>
                <a:path w="436879" h="1437004">
                  <a:moveTo>
                    <a:pt x="430199" y="1422400"/>
                  </a:moveTo>
                  <a:lnTo>
                    <a:pt x="429869" y="1422400"/>
                  </a:lnTo>
                  <a:lnTo>
                    <a:pt x="430110" y="1427327"/>
                  </a:lnTo>
                  <a:lnTo>
                    <a:pt x="430199" y="1422400"/>
                  </a:lnTo>
                  <a:close/>
                </a:path>
                <a:path w="436879" h="1437004">
                  <a:moveTo>
                    <a:pt x="430466" y="1435100"/>
                  </a:moveTo>
                  <a:lnTo>
                    <a:pt x="430110" y="1427327"/>
                  </a:lnTo>
                  <a:lnTo>
                    <a:pt x="429958" y="1435100"/>
                  </a:lnTo>
                  <a:lnTo>
                    <a:pt x="430466" y="1435100"/>
                  </a:lnTo>
                  <a:close/>
                </a:path>
                <a:path w="436879" h="1437004">
                  <a:moveTo>
                    <a:pt x="434263" y="1435100"/>
                  </a:moveTo>
                  <a:lnTo>
                    <a:pt x="432562" y="1422400"/>
                  </a:lnTo>
                  <a:lnTo>
                    <a:pt x="430199" y="1422400"/>
                  </a:lnTo>
                  <a:lnTo>
                    <a:pt x="432384" y="1435100"/>
                  </a:lnTo>
                  <a:lnTo>
                    <a:pt x="434263" y="1435100"/>
                  </a:lnTo>
                  <a:close/>
                </a:path>
                <a:path w="436879" h="1437004">
                  <a:moveTo>
                    <a:pt x="436562" y="1320800"/>
                  </a:moveTo>
                  <a:lnTo>
                    <a:pt x="436448" y="1319174"/>
                  </a:lnTo>
                  <a:lnTo>
                    <a:pt x="435800" y="1309433"/>
                  </a:lnTo>
                  <a:lnTo>
                    <a:pt x="435800" y="1319174"/>
                  </a:lnTo>
                  <a:lnTo>
                    <a:pt x="435038" y="1308100"/>
                  </a:lnTo>
                  <a:lnTo>
                    <a:pt x="435940" y="1308100"/>
                  </a:lnTo>
                  <a:lnTo>
                    <a:pt x="436422" y="1295400"/>
                  </a:lnTo>
                  <a:lnTo>
                    <a:pt x="436295" y="1282700"/>
                  </a:lnTo>
                  <a:lnTo>
                    <a:pt x="435775" y="1282700"/>
                  </a:lnTo>
                  <a:lnTo>
                    <a:pt x="435152" y="1270000"/>
                  </a:lnTo>
                  <a:lnTo>
                    <a:pt x="434213" y="1257300"/>
                  </a:lnTo>
                  <a:lnTo>
                    <a:pt x="433514" y="1244600"/>
                  </a:lnTo>
                  <a:lnTo>
                    <a:pt x="432282" y="1244600"/>
                  </a:lnTo>
                  <a:lnTo>
                    <a:pt x="431558" y="1230223"/>
                  </a:lnTo>
                  <a:lnTo>
                    <a:pt x="431482" y="1219200"/>
                  </a:lnTo>
                  <a:lnTo>
                    <a:pt x="430504" y="1206500"/>
                  </a:lnTo>
                  <a:lnTo>
                    <a:pt x="429171" y="1181100"/>
                  </a:lnTo>
                  <a:lnTo>
                    <a:pt x="428053" y="1168400"/>
                  </a:lnTo>
                  <a:lnTo>
                    <a:pt x="425615" y="1143000"/>
                  </a:lnTo>
                  <a:lnTo>
                    <a:pt x="421398" y="1092200"/>
                  </a:lnTo>
                  <a:lnTo>
                    <a:pt x="420204" y="1079500"/>
                  </a:lnTo>
                  <a:lnTo>
                    <a:pt x="419011" y="1066800"/>
                  </a:lnTo>
                  <a:lnTo>
                    <a:pt x="419544" y="1079500"/>
                  </a:lnTo>
                  <a:lnTo>
                    <a:pt x="417525" y="1066800"/>
                  </a:lnTo>
                  <a:lnTo>
                    <a:pt x="418096" y="1066800"/>
                  </a:lnTo>
                  <a:lnTo>
                    <a:pt x="417309" y="1054100"/>
                  </a:lnTo>
                  <a:lnTo>
                    <a:pt x="416496" y="1054100"/>
                  </a:lnTo>
                  <a:lnTo>
                    <a:pt x="416496" y="1345996"/>
                  </a:lnTo>
                  <a:lnTo>
                    <a:pt x="415747" y="1343736"/>
                  </a:lnTo>
                  <a:lnTo>
                    <a:pt x="416306" y="1343736"/>
                  </a:lnTo>
                  <a:lnTo>
                    <a:pt x="416496" y="1345996"/>
                  </a:lnTo>
                  <a:lnTo>
                    <a:pt x="416496" y="1054100"/>
                  </a:lnTo>
                  <a:lnTo>
                    <a:pt x="416318" y="1054100"/>
                  </a:lnTo>
                  <a:lnTo>
                    <a:pt x="416293" y="1041400"/>
                  </a:lnTo>
                  <a:lnTo>
                    <a:pt x="415937" y="1038644"/>
                  </a:lnTo>
                  <a:lnTo>
                    <a:pt x="415937" y="1339519"/>
                  </a:lnTo>
                  <a:lnTo>
                    <a:pt x="415391" y="1340942"/>
                  </a:lnTo>
                  <a:lnTo>
                    <a:pt x="415378" y="1341196"/>
                  </a:lnTo>
                  <a:lnTo>
                    <a:pt x="414794" y="1342466"/>
                  </a:lnTo>
                  <a:lnTo>
                    <a:pt x="413994" y="1336116"/>
                  </a:lnTo>
                  <a:lnTo>
                    <a:pt x="414553" y="1336116"/>
                  </a:lnTo>
                  <a:lnTo>
                    <a:pt x="414959" y="1338656"/>
                  </a:lnTo>
                  <a:lnTo>
                    <a:pt x="415391" y="1340942"/>
                  </a:lnTo>
                  <a:lnTo>
                    <a:pt x="415493" y="1338656"/>
                  </a:lnTo>
                  <a:lnTo>
                    <a:pt x="414743" y="1336116"/>
                  </a:lnTo>
                  <a:lnTo>
                    <a:pt x="413639" y="1332306"/>
                  </a:lnTo>
                  <a:lnTo>
                    <a:pt x="414807" y="1333576"/>
                  </a:lnTo>
                  <a:lnTo>
                    <a:pt x="415226" y="1333576"/>
                  </a:lnTo>
                  <a:lnTo>
                    <a:pt x="415036" y="1332306"/>
                  </a:lnTo>
                  <a:lnTo>
                    <a:pt x="413918" y="1324686"/>
                  </a:lnTo>
                  <a:lnTo>
                    <a:pt x="413486" y="1320800"/>
                  </a:lnTo>
                  <a:lnTo>
                    <a:pt x="414350" y="1320800"/>
                  </a:lnTo>
                  <a:lnTo>
                    <a:pt x="414451" y="1322006"/>
                  </a:lnTo>
                  <a:lnTo>
                    <a:pt x="415429" y="1333576"/>
                  </a:lnTo>
                  <a:lnTo>
                    <a:pt x="415226" y="1333576"/>
                  </a:lnTo>
                  <a:lnTo>
                    <a:pt x="415607" y="1336116"/>
                  </a:lnTo>
                  <a:lnTo>
                    <a:pt x="415480" y="1334198"/>
                  </a:lnTo>
                  <a:lnTo>
                    <a:pt x="415937" y="1339519"/>
                  </a:lnTo>
                  <a:lnTo>
                    <a:pt x="415937" y="1038644"/>
                  </a:lnTo>
                  <a:lnTo>
                    <a:pt x="414655" y="1028700"/>
                  </a:lnTo>
                  <a:lnTo>
                    <a:pt x="413664" y="1016000"/>
                  </a:lnTo>
                  <a:lnTo>
                    <a:pt x="413575" y="1015136"/>
                  </a:lnTo>
                  <a:lnTo>
                    <a:pt x="413486" y="1014171"/>
                  </a:lnTo>
                  <a:lnTo>
                    <a:pt x="413423" y="1013498"/>
                  </a:lnTo>
                  <a:lnTo>
                    <a:pt x="412432" y="1003300"/>
                  </a:lnTo>
                  <a:lnTo>
                    <a:pt x="410057" y="990600"/>
                  </a:lnTo>
                  <a:lnTo>
                    <a:pt x="410260" y="990600"/>
                  </a:lnTo>
                  <a:lnTo>
                    <a:pt x="409956" y="977900"/>
                  </a:lnTo>
                  <a:lnTo>
                    <a:pt x="408139" y="977900"/>
                  </a:lnTo>
                  <a:lnTo>
                    <a:pt x="408152" y="965200"/>
                  </a:lnTo>
                  <a:lnTo>
                    <a:pt x="407517" y="965200"/>
                  </a:lnTo>
                  <a:lnTo>
                    <a:pt x="407162" y="965200"/>
                  </a:lnTo>
                  <a:lnTo>
                    <a:pt x="406793" y="962075"/>
                  </a:lnTo>
                  <a:lnTo>
                    <a:pt x="404583" y="952500"/>
                  </a:lnTo>
                  <a:lnTo>
                    <a:pt x="405053" y="939800"/>
                  </a:lnTo>
                  <a:lnTo>
                    <a:pt x="403593" y="939800"/>
                  </a:lnTo>
                  <a:lnTo>
                    <a:pt x="402590" y="927100"/>
                  </a:lnTo>
                  <a:lnTo>
                    <a:pt x="401535" y="914400"/>
                  </a:lnTo>
                  <a:lnTo>
                    <a:pt x="401332" y="914400"/>
                  </a:lnTo>
                  <a:lnTo>
                    <a:pt x="397802" y="876300"/>
                  </a:lnTo>
                  <a:lnTo>
                    <a:pt x="396849" y="876300"/>
                  </a:lnTo>
                  <a:lnTo>
                    <a:pt x="396125" y="863600"/>
                  </a:lnTo>
                  <a:lnTo>
                    <a:pt x="395947" y="863600"/>
                  </a:lnTo>
                  <a:lnTo>
                    <a:pt x="394182" y="854392"/>
                  </a:lnTo>
                  <a:lnTo>
                    <a:pt x="394347" y="863600"/>
                  </a:lnTo>
                  <a:lnTo>
                    <a:pt x="392684" y="863600"/>
                  </a:lnTo>
                  <a:lnTo>
                    <a:pt x="392734" y="850900"/>
                  </a:lnTo>
                  <a:lnTo>
                    <a:pt x="393509" y="850900"/>
                  </a:lnTo>
                  <a:lnTo>
                    <a:pt x="394182" y="854392"/>
                  </a:lnTo>
                  <a:lnTo>
                    <a:pt x="394106" y="850900"/>
                  </a:lnTo>
                  <a:lnTo>
                    <a:pt x="393865" y="850900"/>
                  </a:lnTo>
                  <a:lnTo>
                    <a:pt x="392430" y="838200"/>
                  </a:lnTo>
                  <a:lnTo>
                    <a:pt x="390880" y="838200"/>
                  </a:lnTo>
                  <a:lnTo>
                    <a:pt x="389445" y="825500"/>
                  </a:lnTo>
                  <a:lnTo>
                    <a:pt x="388340" y="812800"/>
                  </a:lnTo>
                  <a:lnTo>
                    <a:pt x="389026" y="812800"/>
                  </a:lnTo>
                  <a:lnTo>
                    <a:pt x="387413" y="800100"/>
                  </a:lnTo>
                  <a:lnTo>
                    <a:pt x="387756" y="812800"/>
                  </a:lnTo>
                  <a:lnTo>
                    <a:pt x="386080" y="812800"/>
                  </a:lnTo>
                  <a:lnTo>
                    <a:pt x="385838" y="800100"/>
                  </a:lnTo>
                  <a:lnTo>
                    <a:pt x="386778" y="800100"/>
                  </a:lnTo>
                  <a:lnTo>
                    <a:pt x="385305" y="784860"/>
                  </a:lnTo>
                  <a:lnTo>
                    <a:pt x="384390" y="774700"/>
                  </a:lnTo>
                  <a:lnTo>
                    <a:pt x="382790" y="774700"/>
                  </a:lnTo>
                  <a:lnTo>
                    <a:pt x="380238" y="762000"/>
                  </a:lnTo>
                  <a:lnTo>
                    <a:pt x="380504" y="762000"/>
                  </a:lnTo>
                  <a:lnTo>
                    <a:pt x="380453" y="760869"/>
                  </a:lnTo>
                  <a:lnTo>
                    <a:pt x="379895" y="749300"/>
                  </a:lnTo>
                  <a:lnTo>
                    <a:pt x="379526" y="749300"/>
                  </a:lnTo>
                  <a:lnTo>
                    <a:pt x="379501" y="744067"/>
                  </a:lnTo>
                  <a:lnTo>
                    <a:pt x="379336" y="749300"/>
                  </a:lnTo>
                  <a:lnTo>
                    <a:pt x="378739" y="749300"/>
                  </a:lnTo>
                  <a:lnTo>
                    <a:pt x="378625" y="736600"/>
                  </a:lnTo>
                  <a:lnTo>
                    <a:pt x="377520" y="736600"/>
                  </a:lnTo>
                  <a:lnTo>
                    <a:pt x="376758" y="723900"/>
                  </a:lnTo>
                  <a:lnTo>
                    <a:pt x="377888" y="723900"/>
                  </a:lnTo>
                  <a:lnTo>
                    <a:pt x="376656" y="711200"/>
                  </a:lnTo>
                  <a:lnTo>
                    <a:pt x="374142" y="698500"/>
                  </a:lnTo>
                  <a:lnTo>
                    <a:pt x="371309" y="685800"/>
                  </a:lnTo>
                  <a:lnTo>
                    <a:pt x="368617" y="673100"/>
                  </a:lnTo>
                  <a:lnTo>
                    <a:pt x="366496" y="660400"/>
                  </a:lnTo>
                  <a:lnTo>
                    <a:pt x="364553" y="647700"/>
                  </a:lnTo>
                  <a:lnTo>
                    <a:pt x="363651" y="647700"/>
                  </a:lnTo>
                  <a:lnTo>
                    <a:pt x="362496" y="635000"/>
                  </a:lnTo>
                  <a:lnTo>
                    <a:pt x="363181" y="635000"/>
                  </a:lnTo>
                  <a:lnTo>
                    <a:pt x="361188" y="622300"/>
                  </a:lnTo>
                  <a:lnTo>
                    <a:pt x="363689" y="622300"/>
                  </a:lnTo>
                  <a:lnTo>
                    <a:pt x="361848" y="609600"/>
                  </a:lnTo>
                  <a:lnTo>
                    <a:pt x="359892" y="609600"/>
                  </a:lnTo>
                  <a:lnTo>
                    <a:pt x="359181" y="602576"/>
                  </a:lnTo>
                  <a:lnTo>
                    <a:pt x="359308" y="609600"/>
                  </a:lnTo>
                  <a:lnTo>
                    <a:pt x="358965" y="609600"/>
                  </a:lnTo>
                  <a:lnTo>
                    <a:pt x="358711" y="598030"/>
                  </a:lnTo>
                  <a:lnTo>
                    <a:pt x="359181" y="602576"/>
                  </a:lnTo>
                  <a:lnTo>
                    <a:pt x="359067" y="596900"/>
                  </a:lnTo>
                  <a:lnTo>
                    <a:pt x="358622" y="596900"/>
                  </a:lnTo>
                  <a:lnTo>
                    <a:pt x="358470" y="595668"/>
                  </a:lnTo>
                  <a:lnTo>
                    <a:pt x="356438" y="584200"/>
                  </a:lnTo>
                  <a:lnTo>
                    <a:pt x="354215" y="584200"/>
                  </a:lnTo>
                  <a:lnTo>
                    <a:pt x="352704" y="571500"/>
                  </a:lnTo>
                  <a:lnTo>
                    <a:pt x="348538" y="571500"/>
                  </a:lnTo>
                  <a:lnTo>
                    <a:pt x="348043" y="558800"/>
                  </a:lnTo>
                  <a:lnTo>
                    <a:pt x="346608" y="558800"/>
                  </a:lnTo>
                  <a:lnTo>
                    <a:pt x="347281" y="546100"/>
                  </a:lnTo>
                  <a:lnTo>
                    <a:pt x="345033" y="546100"/>
                  </a:lnTo>
                  <a:lnTo>
                    <a:pt x="343776" y="546100"/>
                  </a:lnTo>
                  <a:lnTo>
                    <a:pt x="344081" y="540219"/>
                  </a:lnTo>
                  <a:lnTo>
                    <a:pt x="344220" y="537540"/>
                  </a:lnTo>
                  <a:lnTo>
                    <a:pt x="344220" y="539165"/>
                  </a:lnTo>
                  <a:lnTo>
                    <a:pt x="344119" y="540207"/>
                  </a:lnTo>
                  <a:lnTo>
                    <a:pt x="344335" y="540232"/>
                  </a:lnTo>
                  <a:lnTo>
                    <a:pt x="344576" y="540143"/>
                  </a:lnTo>
                  <a:lnTo>
                    <a:pt x="344716" y="539470"/>
                  </a:lnTo>
                  <a:lnTo>
                    <a:pt x="345033" y="546100"/>
                  </a:lnTo>
                  <a:lnTo>
                    <a:pt x="344766" y="533400"/>
                  </a:lnTo>
                  <a:lnTo>
                    <a:pt x="344436" y="533400"/>
                  </a:lnTo>
                  <a:lnTo>
                    <a:pt x="344703" y="539127"/>
                  </a:lnTo>
                  <a:lnTo>
                    <a:pt x="344220" y="537349"/>
                  </a:lnTo>
                  <a:lnTo>
                    <a:pt x="344436" y="533400"/>
                  </a:lnTo>
                  <a:lnTo>
                    <a:pt x="343433" y="533400"/>
                  </a:lnTo>
                  <a:lnTo>
                    <a:pt x="342366" y="533400"/>
                  </a:lnTo>
                  <a:lnTo>
                    <a:pt x="342099" y="520700"/>
                  </a:lnTo>
                  <a:lnTo>
                    <a:pt x="339725" y="520700"/>
                  </a:lnTo>
                  <a:lnTo>
                    <a:pt x="338378" y="511543"/>
                  </a:lnTo>
                  <a:lnTo>
                    <a:pt x="338455" y="511683"/>
                  </a:lnTo>
                  <a:lnTo>
                    <a:pt x="338620" y="511949"/>
                  </a:lnTo>
                  <a:lnTo>
                    <a:pt x="338467" y="511352"/>
                  </a:lnTo>
                  <a:lnTo>
                    <a:pt x="338328" y="511213"/>
                  </a:lnTo>
                  <a:lnTo>
                    <a:pt x="337870" y="508000"/>
                  </a:lnTo>
                  <a:lnTo>
                    <a:pt x="338188" y="508000"/>
                  </a:lnTo>
                  <a:lnTo>
                    <a:pt x="336397" y="495300"/>
                  </a:lnTo>
                  <a:lnTo>
                    <a:pt x="336130" y="495300"/>
                  </a:lnTo>
                  <a:lnTo>
                    <a:pt x="335445" y="482600"/>
                  </a:lnTo>
                  <a:lnTo>
                    <a:pt x="334289" y="482600"/>
                  </a:lnTo>
                  <a:lnTo>
                    <a:pt x="334327" y="495300"/>
                  </a:lnTo>
                  <a:lnTo>
                    <a:pt x="333108" y="495300"/>
                  </a:lnTo>
                  <a:lnTo>
                    <a:pt x="333857" y="482600"/>
                  </a:lnTo>
                  <a:lnTo>
                    <a:pt x="333095" y="482600"/>
                  </a:lnTo>
                  <a:lnTo>
                    <a:pt x="332981" y="475615"/>
                  </a:lnTo>
                  <a:lnTo>
                    <a:pt x="332892" y="469900"/>
                  </a:lnTo>
                  <a:lnTo>
                    <a:pt x="331990" y="469900"/>
                  </a:lnTo>
                  <a:lnTo>
                    <a:pt x="331990" y="482600"/>
                  </a:lnTo>
                  <a:lnTo>
                    <a:pt x="331787" y="480555"/>
                  </a:lnTo>
                  <a:lnTo>
                    <a:pt x="331978" y="481076"/>
                  </a:lnTo>
                  <a:lnTo>
                    <a:pt x="331990" y="482600"/>
                  </a:lnTo>
                  <a:lnTo>
                    <a:pt x="331990" y="469900"/>
                  </a:lnTo>
                  <a:lnTo>
                    <a:pt x="331952" y="479158"/>
                  </a:lnTo>
                  <a:lnTo>
                    <a:pt x="331597" y="478536"/>
                  </a:lnTo>
                  <a:lnTo>
                    <a:pt x="330784" y="469900"/>
                  </a:lnTo>
                  <a:lnTo>
                    <a:pt x="330517" y="469900"/>
                  </a:lnTo>
                  <a:lnTo>
                    <a:pt x="331419" y="482600"/>
                  </a:lnTo>
                  <a:lnTo>
                    <a:pt x="330301" y="482600"/>
                  </a:lnTo>
                  <a:lnTo>
                    <a:pt x="329996" y="469900"/>
                  </a:lnTo>
                  <a:lnTo>
                    <a:pt x="329298" y="469900"/>
                  </a:lnTo>
                  <a:lnTo>
                    <a:pt x="329196" y="457200"/>
                  </a:lnTo>
                  <a:lnTo>
                    <a:pt x="329679" y="457200"/>
                  </a:lnTo>
                  <a:lnTo>
                    <a:pt x="328930" y="444500"/>
                  </a:lnTo>
                  <a:lnTo>
                    <a:pt x="326872" y="444500"/>
                  </a:lnTo>
                  <a:lnTo>
                    <a:pt x="326440" y="431800"/>
                  </a:lnTo>
                  <a:lnTo>
                    <a:pt x="325882" y="431800"/>
                  </a:lnTo>
                  <a:lnTo>
                    <a:pt x="325907" y="419100"/>
                  </a:lnTo>
                  <a:lnTo>
                    <a:pt x="322440" y="419100"/>
                  </a:lnTo>
                  <a:lnTo>
                    <a:pt x="322376" y="416255"/>
                  </a:lnTo>
                  <a:lnTo>
                    <a:pt x="322376" y="416064"/>
                  </a:lnTo>
                  <a:lnTo>
                    <a:pt x="322389" y="415798"/>
                  </a:lnTo>
                  <a:lnTo>
                    <a:pt x="322364" y="415620"/>
                  </a:lnTo>
                  <a:lnTo>
                    <a:pt x="322199" y="406400"/>
                  </a:lnTo>
                  <a:lnTo>
                    <a:pt x="319811" y="406400"/>
                  </a:lnTo>
                  <a:lnTo>
                    <a:pt x="318655" y="406400"/>
                  </a:lnTo>
                  <a:lnTo>
                    <a:pt x="317919" y="393700"/>
                  </a:lnTo>
                  <a:lnTo>
                    <a:pt x="317093" y="393700"/>
                  </a:lnTo>
                  <a:lnTo>
                    <a:pt x="317982" y="381000"/>
                  </a:lnTo>
                  <a:lnTo>
                    <a:pt x="316801" y="381000"/>
                  </a:lnTo>
                  <a:lnTo>
                    <a:pt x="315074" y="368300"/>
                  </a:lnTo>
                  <a:lnTo>
                    <a:pt x="311569" y="368300"/>
                  </a:lnTo>
                  <a:lnTo>
                    <a:pt x="312115" y="360756"/>
                  </a:lnTo>
                  <a:lnTo>
                    <a:pt x="312178" y="358597"/>
                  </a:lnTo>
                  <a:lnTo>
                    <a:pt x="312000" y="356450"/>
                  </a:lnTo>
                  <a:lnTo>
                    <a:pt x="312280" y="358597"/>
                  </a:lnTo>
                  <a:lnTo>
                    <a:pt x="312496" y="355574"/>
                  </a:lnTo>
                  <a:lnTo>
                    <a:pt x="311937" y="355574"/>
                  </a:lnTo>
                  <a:lnTo>
                    <a:pt x="309168" y="355574"/>
                  </a:lnTo>
                  <a:lnTo>
                    <a:pt x="309105" y="354647"/>
                  </a:lnTo>
                  <a:lnTo>
                    <a:pt x="308406" y="342900"/>
                  </a:lnTo>
                  <a:lnTo>
                    <a:pt x="307543" y="342900"/>
                  </a:lnTo>
                  <a:lnTo>
                    <a:pt x="305358" y="330200"/>
                  </a:lnTo>
                  <a:lnTo>
                    <a:pt x="303987" y="330200"/>
                  </a:lnTo>
                  <a:lnTo>
                    <a:pt x="303885" y="328396"/>
                  </a:lnTo>
                  <a:lnTo>
                    <a:pt x="304063" y="328625"/>
                  </a:lnTo>
                  <a:lnTo>
                    <a:pt x="304266" y="328510"/>
                  </a:lnTo>
                  <a:lnTo>
                    <a:pt x="303974" y="327977"/>
                  </a:lnTo>
                  <a:lnTo>
                    <a:pt x="303326" y="317500"/>
                  </a:lnTo>
                  <a:lnTo>
                    <a:pt x="301917" y="317500"/>
                  </a:lnTo>
                  <a:lnTo>
                    <a:pt x="300659" y="304800"/>
                  </a:lnTo>
                  <a:lnTo>
                    <a:pt x="302247" y="304800"/>
                  </a:lnTo>
                  <a:lnTo>
                    <a:pt x="300507" y="292100"/>
                  </a:lnTo>
                  <a:lnTo>
                    <a:pt x="299923" y="292100"/>
                  </a:lnTo>
                  <a:lnTo>
                    <a:pt x="297611" y="279400"/>
                  </a:lnTo>
                  <a:lnTo>
                    <a:pt x="293281" y="279400"/>
                  </a:lnTo>
                  <a:lnTo>
                    <a:pt x="292417" y="266700"/>
                  </a:lnTo>
                  <a:lnTo>
                    <a:pt x="293649" y="266700"/>
                  </a:lnTo>
                  <a:lnTo>
                    <a:pt x="291820" y="253987"/>
                  </a:lnTo>
                  <a:lnTo>
                    <a:pt x="288290" y="253987"/>
                  </a:lnTo>
                  <a:lnTo>
                    <a:pt x="288378" y="253161"/>
                  </a:lnTo>
                  <a:lnTo>
                    <a:pt x="289598" y="241300"/>
                  </a:lnTo>
                  <a:lnTo>
                    <a:pt x="285927" y="241300"/>
                  </a:lnTo>
                  <a:lnTo>
                    <a:pt x="284657" y="229082"/>
                  </a:lnTo>
                  <a:lnTo>
                    <a:pt x="284543" y="228600"/>
                  </a:lnTo>
                  <a:lnTo>
                    <a:pt x="281520" y="215900"/>
                  </a:lnTo>
                  <a:lnTo>
                    <a:pt x="280873" y="215900"/>
                  </a:lnTo>
                  <a:lnTo>
                    <a:pt x="279742" y="203200"/>
                  </a:lnTo>
                  <a:lnTo>
                    <a:pt x="281114" y="203200"/>
                  </a:lnTo>
                  <a:lnTo>
                    <a:pt x="277253" y="190500"/>
                  </a:lnTo>
                  <a:lnTo>
                    <a:pt x="276771" y="177800"/>
                  </a:lnTo>
                  <a:lnTo>
                    <a:pt x="275831" y="177800"/>
                  </a:lnTo>
                  <a:lnTo>
                    <a:pt x="274586" y="165100"/>
                  </a:lnTo>
                  <a:lnTo>
                    <a:pt x="271894" y="165100"/>
                  </a:lnTo>
                  <a:lnTo>
                    <a:pt x="271030" y="152361"/>
                  </a:lnTo>
                  <a:lnTo>
                    <a:pt x="269659" y="152361"/>
                  </a:lnTo>
                  <a:lnTo>
                    <a:pt x="265442" y="139700"/>
                  </a:lnTo>
                  <a:lnTo>
                    <a:pt x="262356" y="139700"/>
                  </a:lnTo>
                  <a:lnTo>
                    <a:pt x="262953" y="127520"/>
                  </a:lnTo>
                  <a:lnTo>
                    <a:pt x="262851" y="127000"/>
                  </a:lnTo>
                  <a:lnTo>
                    <a:pt x="260350" y="114300"/>
                  </a:lnTo>
                  <a:lnTo>
                    <a:pt x="259702" y="114300"/>
                  </a:lnTo>
                  <a:lnTo>
                    <a:pt x="259638" y="112191"/>
                  </a:lnTo>
                  <a:lnTo>
                    <a:pt x="259524" y="108966"/>
                  </a:lnTo>
                  <a:lnTo>
                    <a:pt x="259397" y="105549"/>
                  </a:lnTo>
                  <a:lnTo>
                    <a:pt x="259270" y="101587"/>
                  </a:lnTo>
                  <a:lnTo>
                    <a:pt x="260172" y="101587"/>
                  </a:lnTo>
                  <a:lnTo>
                    <a:pt x="260108" y="100431"/>
                  </a:lnTo>
                  <a:lnTo>
                    <a:pt x="258419" y="88900"/>
                  </a:lnTo>
                  <a:lnTo>
                    <a:pt x="257200" y="88900"/>
                  </a:lnTo>
                  <a:lnTo>
                    <a:pt x="257365" y="101587"/>
                  </a:lnTo>
                  <a:lnTo>
                    <a:pt x="255892" y="88900"/>
                  </a:lnTo>
                  <a:lnTo>
                    <a:pt x="253517" y="88900"/>
                  </a:lnTo>
                  <a:lnTo>
                    <a:pt x="253809" y="76200"/>
                  </a:lnTo>
                  <a:lnTo>
                    <a:pt x="251841" y="76200"/>
                  </a:lnTo>
                  <a:lnTo>
                    <a:pt x="250329" y="63500"/>
                  </a:lnTo>
                  <a:lnTo>
                    <a:pt x="248958" y="63500"/>
                  </a:lnTo>
                  <a:lnTo>
                    <a:pt x="249643" y="56921"/>
                  </a:lnTo>
                  <a:lnTo>
                    <a:pt x="250278" y="50787"/>
                  </a:lnTo>
                  <a:lnTo>
                    <a:pt x="246405" y="38100"/>
                  </a:lnTo>
                  <a:lnTo>
                    <a:pt x="244792" y="38100"/>
                  </a:lnTo>
                  <a:lnTo>
                    <a:pt x="243611" y="38100"/>
                  </a:lnTo>
                  <a:lnTo>
                    <a:pt x="242671" y="38100"/>
                  </a:lnTo>
                  <a:lnTo>
                    <a:pt x="242392" y="34848"/>
                  </a:lnTo>
                  <a:lnTo>
                    <a:pt x="242392" y="50787"/>
                  </a:lnTo>
                  <a:lnTo>
                    <a:pt x="240614" y="38100"/>
                  </a:lnTo>
                  <a:lnTo>
                    <a:pt x="242062" y="38100"/>
                  </a:lnTo>
                  <a:lnTo>
                    <a:pt x="242392" y="50787"/>
                  </a:lnTo>
                  <a:lnTo>
                    <a:pt x="242392" y="34848"/>
                  </a:lnTo>
                  <a:lnTo>
                    <a:pt x="241681" y="26530"/>
                  </a:lnTo>
                  <a:lnTo>
                    <a:pt x="241719" y="26860"/>
                  </a:lnTo>
                  <a:lnTo>
                    <a:pt x="243611" y="38100"/>
                  </a:lnTo>
                  <a:lnTo>
                    <a:pt x="242506" y="25387"/>
                  </a:lnTo>
                  <a:lnTo>
                    <a:pt x="241592" y="25387"/>
                  </a:lnTo>
                  <a:lnTo>
                    <a:pt x="241376" y="22821"/>
                  </a:lnTo>
                  <a:lnTo>
                    <a:pt x="241312" y="19558"/>
                  </a:lnTo>
                  <a:lnTo>
                    <a:pt x="241236" y="19240"/>
                  </a:lnTo>
                  <a:lnTo>
                    <a:pt x="239623" y="12700"/>
                  </a:lnTo>
                  <a:lnTo>
                    <a:pt x="238493" y="12700"/>
                  </a:lnTo>
                  <a:lnTo>
                    <a:pt x="236969" y="0"/>
                  </a:lnTo>
                  <a:lnTo>
                    <a:pt x="235343" y="0"/>
                  </a:lnTo>
                  <a:lnTo>
                    <a:pt x="235394" y="12700"/>
                  </a:lnTo>
                  <a:lnTo>
                    <a:pt x="236474" y="12700"/>
                  </a:lnTo>
                  <a:lnTo>
                    <a:pt x="238315" y="12700"/>
                  </a:lnTo>
                  <a:lnTo>
                    <a:pt x="238975" y="25387"/>
                  </a:lnTo>
                  <a:lnTo>
                    <a:pt x="238620" y="25387"/>
                  </a:lnTo>
                  <a:lnTo>
                    <a:pt x="236474" y="12700"/>
                  </a:lnTo>
                  <a:lnTo>
                    <a:pt x="237248" y="25387"/>
                  </a:lnTo>
                  <a:lnTo>
                    <a:pt x="236080" y="25387"/>
                  </a:lnTo>
                  <a:lnTo>
                    <a:pt x="239356" y="38100"/>
                  </a:lnTo>
                  <a:lnTo>
                    <a:pt x="240284" y="38100"/>
                  </a:lnTo>
                  <a:lnTo>
                    <a:pt x="241503" y="50787"/>
                  </a:lnTo>
                  <a:lnTo>
                    <a:pt x="241134" y="50787"/>
                  </a:lnTo>
                  <a:lnTo>
                    <a:pt x="240893" y="50787"/>
                  </a:lnTo>
                  <a:lnTo>
                    <a:pt x="243065" y="63500"/>
                  </a:lnTo>
                  <a:lnTo>
                    <a:pt x="242862" y="63500"/>
                  </a:lnTo>
                  <a:lnTo>
                    <a:pt x="247637" y="76200"/>
                  </a:lnTo>
                  <a:lnTo>
                    <a:pt x="247472" y="76200"/>
                  </a:lnTo>
                  <a:lnTo>
                    <a:pt x="249834" y="88900"/>
                  </a:lnTo>
                  <a:lnTo>
                    <a:pt x="247904" y="88900"/>
                  </a:lnTo>
                  <a:lnTo>
                    <a:pt x="248170" y="101587"/>
                  </a:lnTo>
                  <a:lnTo>
                    <a:pt x="249364" y="101587"/>
                  </a:lnTo>
                  <a:lnTo>
                    <a:pt x="250494" y="101587"/>
                  </a:lnTo>
                  <a:lnTo>
                    <a:pt x="250520" y="114300"/>
                  </a:lnTo>
                  <a:lnTo>
                    <a:pt x="251955" y="114300"/>
                  </a:lnTo>
                  <a:lnTo>
                    <a:pt x="252768" y="120446"/>
                  </a:lnTo>
                  <a:lnTo>
                    <a:pt x="253022" y="127000"/>
                  </a:lnTo>
                  <a:lnTo>
                    <a:pt x="253644" y="127000"/>
                  </a:lnTo>
                  <a:lnTo>
                    <a:pt x="255587" y="127000"/>
                  </a:lnTo>
                  <a:lnTo>
                    <a:pt x="255612" y="139700"/>
                  </a:lnTo>
                  <a:lnTo>
                    <a:pt x="259016" y="139700"/>
                  </a:lnTo>
                  <a:lnTo>
                    <a:pt x="259181" y="152361"/>
                  </a:lnTo>
                  <a:lnTo>
                    <a:pt x="259016" y="152361"/>
                  </a:lnTo>
                  <a:lnTo>
                    <a:pt x="260375" y="165100"/>
                  </a:lnTo>
                  <a:lnTo>
                    <a:pt x="261226" y="165100"/>
                  </a:lnTo>
                  <a:lnTo>
                    <a:pt x="261683" y="177800"/>
                  </a:lnTo>
                  <a:lnTo>
                    <a:pt x="263893" y="177800"/>
                  </a:lnTo>
                  <a:lnTo>
                    <a:pt x="265938" y="190500"/>
                  </a:lnTo>
                  <a:lnTo>
                    <a:pt x="267055" y="190500"/>
                  </a:lnTo>
                  <a:lnTo>
                    <a:pt x="266280" y="203200"/>
                  </a:lnTo>
                  <a:lnTo>
                    <a:pt x="269303" y="203200"/>
                  </a:lnTo>
                  <a:lnTo>
                    <a:pt x="270256" y="203200"/>
                  </a:lnTo>
                  <a:lnTo>
                    <a:pt x="269913" y="212013"/>
                  </a:lnTo>
                  <a:lnTo>
                    <a:pt x="270179" y="215900"/>
                  </a:lnTo>
                  <a:lnTo>
                    <a:pt x="269760" y="215900"/>
                  </a:lnTo>
                  <a:lnTo>
                    <a:pt x="268884" y="215900"/>
                  </a:lnTo>
                  <a:lnTo>
                    <a:pt x="271145" y="228600"/>
                  </a:lnTo>
                  <a:lnTo>
                    <a:pt x="271335" y="215900"/>
                  </a:lnTo>
                  <a:lnTo>
                    <a:pt x="271945" y="228600"/>
                  </a:lnTo>
                  <a:lnTo>
                    <a:pt x="273824" y="228600"/>
                  </a:lnTo>
                  <a:lnTo>
                    <a:pt x="273875" y="229082"/>
                  </a:lnTo>
                  <a:lnTo>
                    <a:pt x="275069" y="241300"/>
                  </a:lnTo>
                  <a:lnTo>
                    <a:pt x="276402" y="241300"/>
                  </a:lnTo>
                  <a:lnTo>
                    <a:pt x="276987" y="253161"/>
                  </a:lnTo>
                  <a:lnTo>
                    <a:pt x="279463" y="266700"/>
                  </a:lnTo>
                  <a:lnTo>
                    <a:pt x="280784" y="266700"/>
                  </a:lnTo>
                  <a:lnTo>
                    <a:pt x="281292" y="279400"/>
                  </a:lnTo>
                  <a:lnTo>
                    <a:pt x="280949" y="279400"/>
                  </a:lnTo>
                  <a:lnTo>
                    <a:pt x="283260" y="292100"/>
                  </a:lnTo>
                  <a:lnTo>
                    <a:pt x="282155" y="292100"/>
                  </a:lnTo>
                  <a:lnTo>
                    <a:pt x="284822" y="304800"/>
                  </a:lnTo>
                  <a:lnTo>
                    <a:pt x="285965" y="304800"/>
                  </a:lnTo>
                  <a:lnTo>
                    <a:pt x="284607" y="317500"/>
                  </a:lnTo>
                  <a:lnTo>
                    <a:pt x="287401" y="317500"/>
                  </a:lnTo>
                  <a:lnTo>
                    <a:pt x="289941" y="330200"/>
                  </a:lnTo>
                  <a:lnTo>
                    <a:pt x="291223" y="342900"/>
                  </a:lnTo>
                  <a:lnTo>
                    <a:pt x="292290" y="342900"/>
                  </a:lnTo>
                  <a:lnTo>
                    <a:pt x="294068" y="354647"/>
                  </a:lnTo>
                  <a:lnTo>
                    <a:pt x="294182" y="355168"/>
                  </a:lnTo>
                  <a:lnTo>
                    <a:pt x="294259" y="356298"/>
                  </a:lnTo>
                  <a:lnTo>
                    <a:pt x="294398" y="358597"/>
                  </a:lnTo>
                  <a:lnTo>
                    <a:pt x="294182" y="356298"/>
                  </a:lnTo>
                  <a:lnTo>
                    <a:pt x="294081" y="359219"/>
                  </a:lnTo>
                  <a:lnTo>
                    <a:pt x="294055" y="359994"/>
                  </a:lnTo>
                  <a:lnTo>
                    <a:pt x="294157" y="355574"/>
                  </a:lnTo>
                  <a:lnTo>
                    <a:pt x="293154" y="355574"/>
                  </a:lnTo>
                  <a:lnTo>
                    <a:pt x="293268" y="356298"/>
                  </a:lnTo>
                  <a:lnTo>
                    <a:pt x="293763" y="359219"/>
                  </a:lnTo>
                  <a:lnTo>
                    <a:pt x="294030" y="360527"/>
                  </a:lnTo>
                  <a:lnTo>
                    <a:pt x="294030" y="360756"/>
                  </a:lnTo>
                  <a:lnTo>
                    <a:pt x="294843" y="365417"/>
                  </a:lnTo>
                  <a:lnTo>
                    <a:pt x="294855" y="365582"/>
                  </a:lnTo>
                  <a:lnTo>
                    <a:pt x="295313" y="368300"/>
                  </a:lnTo>
                  <a:lnTo>
                    <a:pt x="295579" y="368300"/>
                  </a:lnTo>
                  <a:lnTo>
                    <a:pt x="296824" y="376720"/>
                  </a:lnTo>
                  <a:lnTo>
                    <a:pt x="296227" y="368300"/>
                  </a:lnTo>
                  <a:lnTo>
                    <a:pt x="297192" y="368300"/>
                  </a:lnTo>
                  <a:lnTo>
                    <a:pt x="297129" y="378841"/>
                  </a:lnTo>
                  <a:lnTo>
                    <a:pt x="297446" y="381000"/>
                  </a:lnTo>
                  <a:lnTo>
                    <a:pt x="298805" y="381000"/>
                  </a:lnTo>
                  <a:lnTo>
                    <a:pt x="299656" y="393700"/>
                  </a:lnTo>
                  <a:lnTo>
                    <a:pt x="301790" y="393700"/>
                  </a:lnTo>
                  <a:lnTo>
                    <a:pt x="302679" y="406400"/>
                  </a:lnTo>
                  <a:lnTo>
                    <a:pt x="301917" y="406400"/>
                  </a:lnTo>
                  <a:lnTo>
                    <a:pt x="303949" y="419100"/>
                  </a:lnTo>
                  <a:lnTo>
                    <a:pt x="303403" y="419100"/>
                  </a:lnTo>
                  <a:lnTo>
                    <a:pt x="306844" y="431800"/>
                  </a:lnTo>
                  <a:lnTo>
                    <a:pt x="307086" y="431800"/>
                  </a:lnTo>
                  <a:lnTo>
                    <a:pt x="309956" y="444500"/>
                  </a:lnTo>
                  <a:lnTo>
                    <a:pt x="308673" y="444500"/>
                  </a:lnTo>
                  <a:lnTo>
                    <a:pt x="312000" y="457200"/>
                  </a:lnTo>
                  <a:lnTo>
                    <a:pt x="311734" y="457200"/>
                  </a:lnTo>
                  <a:lnTo>
                    <a:pt x="312432" y="469900"/>
                  </a:lnTo>
                  <a:lnTo>
                    <a:pt x="313956" y="469900"/>
                  </a:lnTo>
                  <a:lnTo>
                    <a:pt x="315061" y="469900"/>
                  </a:lnTo>
                  <a:lnTo>
                    <a:pt x="314756" y="475615"/>
                  </a:lnTo>
                  <a:lnTo>
                    <a:pt x="315747" y="482600"/>
                  </a:lnTo>
                  <a:lnTo>
                    <a:pt x="313524" y="495300"/>
                  </a:lnTo>
                  <a:lnTo>
                    <a:pt x="315683" y="495300"/>
                  </a:lnTo>
                  <a:lnTo>
                    <a:pt x="318274" y="508000"/>
                  </a:lnTo>
                  <a:lnTo>
                    <a:pt x="318490" y="508000"/>
                  </a:lnTo>
                  <a:lnTo>
                    <a:pt x="320230" y="520700"/>
                  </a:lnTo>
                  <a:lnTo>
                    <a:pt x="321602" y="533400"/>
                  </a:lnTo>
                  <a:lnTo>
                    <a:pt x="321906" y="533400"/>
                  </a:lnTo>
                  <a:lnTo>
                    <a:pt x="323392" y="546100"/>
                  </a:lnTo>
                  <a:lnTo>
                    <a:pt x="324954" y="546100"/>
                  </a:lnTo>
                  <a:lnTo>
                    <a:pt x="323557" y="558800"/>
                  </a:lnTo>
                  <a:lnTo>
                    <a:pt x="326415" y="558800"/>
                  </a:lnTo>
                  <a:lnTo>
                    <a:pt x="326847" y="558800"/>
                  </a:lnTo>
                  <a:lnTo>
                    <a:pt x="327799" y="571500"/>
                  </a:lnTo>
                  <a:lnTo>
                    <a:pt x="328015" y="571500"/>
                  </a:lnTo>
                  <a:lnTo>
                    <a:pt x="328510" y="584200"/>
                  </a:lnTo>
                  <a:lnTo>
                    <a:pt x="329031" y="584200"/>
                  </a:lnTo>
                  <a:lnTo>
                    <a:pt x="331978" y="596900"/>
                  </a:lnTo>
                  <a:lnTo>
                    <a:pt x="332066" y="597522"/>
                  </a:lnTo>
                  <a:lnTo>
                    <a:pt x="332143" y="598030"/>
                  </a:lnTo>
                  <a:lnTo>
                    <a:pt x="333806" y="609600"/>
                  </a:lnTo>
                  <a:lnTo>
                    <a:pt x="336588" y="622300"/>
                  </a:lnTo>
                  <a:lnTo>
                    <a:pt x="337477" y="622300"/>
                  </a:lnTo>
                  <a:lnTo>
                    <a:pt x="338391" y="635000"/>
                  </a:lnTo>
                  <a:lnTo>
                    <a:pt x="338950" y="647700"/>
                  </a:lnTo>
                  <a:lnTo>
                    <a:pt x="339572" y="647700"/>
                  </a:lnTo>
                  <a:lnTo>
                    <a:pt x="340715" y="660400"/>
                  </a:lnTo>
                  <a:lnTo>
                    <a:pt x="341198" y="660400"/>
                  </a:lnTo>
                  <a:lnTo>
                    <a:pt x="342341" y="673100"/>
                  </a:lnTo>
                  <a:lnTo>
                    <a:pt x="344868" y="698500"/>
                  </a:lnTo>
                  <a:lnTo>
                    <a:pt x="346036" y="698500"/>
                  </a:lnTo>
                  <a:lnTo>
                    <a:pt x="347599" y="711200"/>
                  </a:lnTo>
                  <a:lnTo>
                    <a:pt x="348996" y="711200"/>
                  </a:lnTo>
                  <a:lnTo>
                    <a:pt x="350354" y="723900"/>
                  </a:lnTo>
                  <a:lnTo>
                    <a:pt x="351510" y="723900"/>
                  </a:lnTo>
                  <a:lnTo>
                    <a:pt x="352475" y="736600"/>
                  </a:lnTo>
                  <a:lnTo>
                    <a:pt x="352259" y="736600"/>
                  </a:lnTo>
                  <a:lnTo>
                    <a:pt x="353568" y="749300"/>
                  </a:lnTo>
                  <a:lnTo>
                    <a:pt x="354190" y="749300"/>
                  </a:lnTo>
                  <a:lnTo>
                    <a:pt x="355511" y="760869"/>
                  </a:lnTo>
                  <a:lnTo>
                    <a:pt x="355600" y="762000"/>
                  </a:lnTo>
                  <a:lnTo>
                    <a:pt x="356704" y="774700"/>
                  </a:lnTo>
                  <a:lnTo>
                    <a:pt x="357365" y="774700"/>
                  </a:lnTo>
                  <a:lnTo>
                    <a:pt x="359295" y="787400"/>
                  </a:lnTo>
                  <a:lnTo>
                    <a:pt x="359994" y="787400"/>
                  </a:lnTo>
                  <a:lnTo>
                    <a:pt x="359930" y="784860"/>
                  </a:lnTo>
                  <a:lnTo>
                    <a:pt x="360045" y="786638"/>
                  </a:lnTo>
                  <a:lnTo>
                    <a:pt x="360095" y="789203"/>
                  </a:lnTo>
                  <a:lnTo>
                    <a:pt x="360718" y="800100"/>
                  </a:lnTo>
                  <a:lnTo>
                    <a:pt x="362813" y="800100"/>
                  </a:lnTo>
                  <a:lnTo>
                    <a:pt x="361467" y="812800"/>
                  </a:lnTo>
                  <a:lnTo>
                    <a:pt x="363435" y="812800"/>
                  </a:lnTo>
                  <a:lnTo>
                    <a:pt x="364248" y="812800"/>
                  </a:lnTo>
                  <a:lnTo>
                    <a:pt x="365175" y="825500"/>
                  </a:lnTo>
                  <a:lnTo>
                    <a:pt x="366814" y="825500"/>
                  </a:lnTo>
                  <a:lnTo>
                    <a:pt x="365010" y="838200"/>
                  </a:lnTo>
                  <a:lnTo>
                    <a:pt x="367055" y="838200"/>
                  </a:lnTo>
                  <a:lnTo>
                    <a:pt x="366471" y="850900"/>
                  </a:lnTo>
                  <a:lnTo>
                    <a:pt x="369468" y="850900"/>
                  </a:lnTo>
                  <a:lnTo>
                    <a:pt x="369557" y="854392"/>
                  </a:lnTo>
                  <a:lnTo>
                    <a:pt x="369785" y="863600"/>
                  </a:lnTo>
                  <a:lnTo>
                    <a:pt x="370281" y="876300"/>
                  </a:lnTo>
                  <a:lnTo>
                    <a:pt x="370967" y="876300"/>
                  </a:lnTo>
                  <a:lnTo>
                    <a:pt x="371830" y="889000"/>
                  </a:lnTo>
                  <a:lnTo>
                    <a:pt x="372694" y="889000"/>
                  </a:lnTo>
                  <a:lnTo>
                    <a:pt x="373443" y="901700"/>
                  </a:lnTo>
                  <a:lnTo>
                    <a:pt x="374027" y="901700"/>
                  </a:lnTo>
                  <a:lnTo>
                    <a:pt x="374383" y="914400"/>
                  </a:lnTo>
                  <a:lnTo>
                    <a:pt x="376783" y="927100"/>
                  </a:lnTo>
                  <a:lnTo>
                    <a:pt x="377939" y="939800"/>
                  </a:lnTo>
                  <a:lnTo>
                    <a:pt x="378434" y="939800"/>
                  </a:lnTo>
                  <a:lnTo>
                    <a:pt x="379069" y="952500"/>
                  </a:lnTo>
                  <a:lnTo>
                    <a:pt x="379107" y="939800"/>
                  </a:lnTo>
                  <a:lnTo>
                    <a:pt x="379641" y="952500"/>
                  </a:lnTo>
                  <a:lnTo>
                    <a:pt x="380365" y="952500"/>
                  </a:lnTo>
                  <a:lnTo>
                    <a:pt x="380796" y="965200"/>
                  </a:lnTo>
                  <a:lnTo>
                    <a:pt x="381546" y="965200"/>
                  </a:lnTo>
                  <a:lnTo>
                    <a:pt x="382625" y="977900"/>
                  </a:lnTo>
                  <a:lnTo>
                    <a:pt x="384022" y="990600"/>
                  </a:lnTo>
                  <a:lnTo>
                    <a:pt x="382689" y="990600"/>
                  </a:lnTo>
                  <a:lnTo>
                    <a:pt x="385178" y="1003300"/>
                  </a:lnTo>
                  <a:lnTo>
                    <a:pt x="384276" y="1003300"/>
                  </a:lnTo>
                  <a:lnTo>
                    <a:pt x="386867" y="1016000"/>
                  </a:lnTo>
                  <a:lnTo>
                    <a:pt x="389788" y="1028700"/>
                  </a:lnTo>
                  <a:lnTo>
                    <a:pt x="389191" y="1028700"/>
                  </a:lnTo>
                  <a:lnTo>
                    <a:pt x="389293" y="1032865"/>
                  </a:lnTo>
                  <a:lnTo>
                    <a:pt x="390321" y="1041400"/>
                  </a:lnTo>
                  <a:lnTo>
                    <a:pt x="389940" y="1041400"/>
                  </a:lnTo>
                  <a:lnTo>
                    <a:pt x="391896" y="1054100"/>
                  </a:lnTo>
                  <a:lnTo>
                    <a:pt x="390347" y="1054100"/>
                  </a:lnTo>
                  <a:lnTo>
                    <a:pt x="392239" y="1066800"/>
                  </a:lnTo>
                  <a:lnTo>
                    <a:pt x="393738" y="1079500"/>
                  </a:lnTo>
                  <a:lnTo>
                    <a:pt x="394931" y="1092200"/>
                  </a:lnTo>
                  <a:lnTo>
                    <a:pt x="395935" y="1104900"/>
                  </a:lnTo>
                  <a:lnTo>
                    <a:pt x="396976" y="1104900"/>
                  </a:lnTo>
                  <a:lnTo>
                    <a:pt x="397624" y="1117600"/>
                  </a:lnTo>
                  <a:lnTo>
                    <a:pt x="397167" y="1117600"/>
                  </a:lnTo>
                  <a:lnTo>
                    <a:pt x="397878" y="1130300"/>
                  </a:lnTo>
                  <a:lnTo>
                    <a:pt x="399554" y="1130300"/>
                  </a:lnTo>
                  <a:lnTo>
                    <a:pt x="399338" y="1143000"/>
                  </a:lnTo>
                  <a:lnTo>
                    <a:pt x="399732" y="1143000"/>
                  </a:lnTo>
                  <a:lnTo>
                    <a:pt x="401053" y="1143000"/>
                  </a:lnTo>
                  <a:lnTo>
                    <a:pt x="400926" y="1151267"/>
                  </a:lnTo>
                  <a:lnTo>
                    <a:pt x="401574" y="1155700"/>
                  </a:lnTo>
                  <a:lnTo>
                    <a:pt x="400875" y="1155700"/>
                  </a:lnTo>
                  <a:lnTo>
                    <a:pt x="400342" y="1155700"/>
                  </a:lnTo>
                  <a:lnTo>
                    <a:pt x="402882" y="1193800"/>
                  </a:lnTo>
                  <a:lnTo>
                    <a:pt x="405765" y="1231900"/>
                  </a:lnTo>
                  <a:lnTo>
                    <a:pt x="410248" y="1282700"/>
                  </a:lnTo>
                  <a:lnTo>
                    <a:pt x="411226" y="1295400"/>
                  </a:lnTo>
                  <a:lnTo>
                    <a:pt x="412343" y="1309433"/>
                  </a:lnTo>
                  <a:lnTo>
                    <a:pt x="412762" y="1314640"/>
                  </a:lnTo>
                  <a:lnTo>
                    <a:pt x="411619" y="1306906"/>
                  </a:lnTo>
                  <a:lnTo>
                    <a:pt x="408889" y="1296746"/>
                  </a:lnTo>
                  <a:lnTo>
                    <a:pt x="409003" y="1295882"/>
                  </a:lnTo>
                  <a:lnTo>
                    <a:pt x="409130" y="1294917"/>
                  </a:lnTo>
                  <a:lnTo>
                    <a:pt x="406768" y="1289126"/>
                  </a:lnTo>
                  <a:lnTo>
                    <a:pt x="408762" y="1284046"/>
                  </a:lnTo>
                  <a:lnTo>
                    <a:pt x="406158" y="1275156"/>
                  </a:lnTo>
                  <a:lnTo>
                    <a:pt x="405371" y="1275156"/>
                  </a:lnTo>
                  <a:lnTo>
                    <a:pt x="403771" y="1266266"/>
                  </a:lnTo>
                  <a:lnTo>
                    <a:pt x="401193" y="1256106"/>
                  </a:lnTo>
                  <a:lnTo>
                    <a:pt x="398246" y="1245946"/>
                  </a:lnTo>
                  <a:lnTo>
                    <a:pt x="396151" y="1237056"/>
                  </a:lnTo>
                  <a:lnTo>
                    <a:pt x="395554" y="1234516"/>
                  </a:lnTo>
                  <a:lnTo>
                    <a:pt x="395516" y="1237056"/>
                  </a:lnTo>
                  <a:lnTo>
                    <a:pt x="394220" y="1234516"/>
                  </a:lnTo>
                  <a:lnTo>
                    <a:pt x="393141" y="1231976"/>
                  </a:lnTo>
                  <a:lnTo>
                    <a:pt x="392252" y="1229436"/>
                  </a:lnTo>
                  <a:lnTo>
                    <a:pt x="392518" y="1229436"/>
                  </a:lnTo>
                  <a:lnTo>
                    <a:pt x="390296" y="1218006"/>
                  </a:lnTo>
                  <a:lnTo>
                    <a:pt x="386588" y="1204036"/>
                  </a:lnTo>
                  <a:lnTo>
                    <a:pt x="382270" y="1188796"/>
                  </a:lnTo>
                  <a:lnTo>
                    <a:pt x="378206" y="1173556"/>
                  </a:lnTo>
                  <a:lnTo>
                    <a:pt x="371983" y="1153236"/>
                  </a:lnTo>
                  <a:lnTo>
                    <a:pt x="359994" y="1112596"/>
                  </a:lnTo>
                  <a:lnTo>
                    <a:pt x="355079" y="1097318"/>
                  </a:lnTo>
                  <a:lnTo>
                    <a:pt x="352780" y="1096086"/>
                  </a:lnTo>
                  <a:lnTo>
                    <a:pt x="352298" y="1093546"/>
                  </a:lnTo>
                  <a:lnTo>
                    <a:pt x="352818" y="1084656"/>
                  </a:lnTo>
                  <a:lnTo>
                    <a:pt x="347281" y="1079576"/>
                  </a:lnTo>
                  <a:lnTo>
                    <a:pt x="347205" y="1078306"/>
                  </a:lnTo>
                  <a:lnTo>
                    <a:pt x="346760" y="1070686"/>
                  </a:lnTo>
                  <a:lnTo>
                    <a:pt x="343052" y="1060526"/>
                  </a:lnTo>
                  <a:lnTo>
                    <a:pt x="340029" y="1049096"/>
                  </a:lnTo>
                  <a:lnTo>
                    <a:pt x="338416" y="1044016"/>
                  </a:lnTo>
                  <a:lnTo>
                    <a:pt x="338023" y="1042746"/>
                  </a:lnTo>
                  <a:lnTo>
                    <a:pt x="336816" y="1038936"/>
                  </a:lnTo>
                  <a:lnTo>
                    <a:pt x="332524" y="1030046"/>
                  </a:lnTo>
                  <a:lnTo>
                    <a:pt x="333311" y="1028776"/>
                  </a:lnTo>
                  <a:lnTo>
                    <a:pt x="333032" y="1026236"/>
                  </a:lnTo>
                  <a:lnTo>
                    <a:pt x="332257" y="1026236"/>
                  </a:lnTo>
                  <a:lnTo>
                    <a:pt x="331470" y="1023696"/>
                  </a:lnTo>
                  <a:lnTo>
                    <a:pt x="331724" y="1023696"/>
                  </a:lnTo>
                  <a:lnTo>
                    <a:pt x="330415" y="1018616"/>
                  </a:lnTo>
                  <a:lnTo>
                    <a:pt x="327469" y="1013536"/>
                  </a:lnTo>
                  <a:lnTo>
                    <a:pt x="326885" y="1009726"/>
                  </a:lnTo>
                  <a:lnTo>
                    <a:pt x="325843" y="1009726"/>
                  </a:lnTo>
                  <a:lnTo>
                    <a:pt x="324751" y="1007186"/>
                  </a:lnTo>
                  <a:lnTo>
                    <a:pt x="326072" y="1008456"/>
                  </a:lnTo>
                  <a:lnTo>
                    <a:pt x="325272" y="1007186"/>
                  </a:lnTo>
                  <a:lnTo>
                    <a:pt x="324472" y="1005916"/>
                  </a:lnTo>
                  <a:lnTo>
                    <a:pt x="324993" y="1005916"/>
                  </a:lnTo>
                  <a:lnTo>
                    <a:pt x="322846" y="1002106"/>
                  </a:lnTo>
                  <a:lnTo>
                    <a:pt x="324688" y="1002106"/>
                  </a:lnTo>
                  <a:lnTo>
                    <a:pt x="321424" y="995756"/>
                  </a:lnTo>
                  <a:lnTo>
                    <a:pt x="320116" y="993216"/>
                  </a:lnTo>
                  <a:lnTo>
                    <a:pt x="320078" y="990676"/>
                  </a:lnTo>
                  <a:lnTo>
                    <a:pt x="317538" y="985596"/>
                  </a:lnTo>
                  <a:lnTo>
                    <a:pt x="315379" y="979246"/>
                  </a:lnTo>
                  <a:lnTo>
                    <a:pt x="313563" y="974166"/>
                  </a:lnTo>
                  <a:lnTo>
                    <a:pt x="314083" y="972896"/>
                  </a:lnTo>
                  <a:lnTo>
                    <a:pt x="311619" y="965276"/>
                  </a:lnTo>
                  <a:lnTo>
                    <a:pt x="310502" y="960196"/>
                  </a:lnTo>
                  <a:lnTo>
                    <a:pt x="306908" y="951306"/>
                  </a:lnTo>
                  <a:lnTo>
                    <a:pt x="302895" y="938606"/>
                  </a:lnTo>
                  <a:lnTo>
                    <a:pt x="300723" y="933526"/>
                  </a:lnTo>
                  <a:lnTo>
                    <a:pt x="299262" y="928446"/>
                  </a:lnTo>
                  <a:lnTo>
                    <a:pt x="298894" y="927176"/>
                  </a:lnTo>
                  <a:lnTo>
                    <a:pt x="297853" y="928446"/>
                  </a:lnTo>
                  <a:lnTo>
                    <a:pt x="296735" y="924636"/>
                  </a:lnTo>
                  <a:lnTo>
                    <a:pt x="297256" y="924636"/>
                  </a:lnTo>
                  <a:lnTo>
                    <a:pt x="297713" y="922096"/>
                  </a:lnTo>
                  <a:lnTo>
                    <a:pt x="295554" y="919556"/>
                  </a:lnTo>
                  <a:lnTo>
                    <a:pt x="295884" y="922096"/>
                  </a:lnTo>
                  <a:lnTo>
                    <a:pt x="293992" y="919556"/>
                  </a:lnTo>
                  <a:lnTo>
                    <a:pt x="293382" y="917016"/>
                  </a:lnTo>
                  <a:lnTo>
                    <a:pt x="293649" y="917016"/>
                  </a:lnTo>
                  <a:lnTo>
                    <a:pt x="292277" y="914476"/>
                  </a:lnTo>
                  <a:lnTo>
                    <a:pt x="293052" y="914476"/>
                  </a:lnTo>
                  <a:lnTo>
                    <a:pt x="292747" y="911936"/>
                  </a:lnTo>
                  <a:lnTo>
                    <a:pt x="293509" y="910666"/>
                  </a:lnTo>
                  <a:lnTo>
                    <a:pt x="282917" y="885266"/>
                  </a:lnTo>
                  <a:lnTo>
                    <a:pt x="284238" y="885266"/>
                  </a:lnTo>
                  <a:lnTo>
                    <a:pt x="281495" y="880173"/>
                  </a:lnTo>
                  <a:lnTo>
                    <a:pt x="279349" y="878916"/>
                  </a:lnTo>
                  <a:lnTo>
                    <a:pt x="278790" y="876376"/>
                  </a:lnTo>
                  <a:lnTo>
                    <a:pt x="277698" y="875106"/>
                  </a:lnTo>
                  <a:lnTo>
                    <a:pt x="278892" y="875106"/>
                  </a:lnTo>
                  <a:lnTo>
                    <a:pt x="278828" y="873836"/>
                  </a:lnTo>
                  <a:lnTo>
                    <a:pt x="278726" y="872223"/>
                  </a:lnTo>
                  <a:lnTo>
                    <a:pt x="278358" y="871296"/>
                  </a:lnTo>
                  <a:lnTo>
                    <a:pt x="277837" y="870026"/>
                  </a:lnTo>
                  <a:lnTo>
                    <a:pt x="278638" y="871296"/>
                  </a:lnTo>
                  <a:lnTo>
                    <a:pt x="278079" y="870026"/>
                  </a:lnTo>
                  <a:lnTo>
                    <a:pt x="276402" y="866216"/>
                  </a:lnTo>
                  <a:lnTo>
                    <a:pt x="274726" y="862406"/>
                  </a:lnTo>
                  <a:lnTo>
                    <a:pt x="274510" y="857326"/>
                  </a:lnTo>
                  <a:lnTo>
                    <a:pt x="274447" y="856056"/>
                  </a:lnTo>
                  <a:lnTo>
                    <a:pt x="272630" y="852246"/>
                  </a:lnTo>
                  <a:lnTo>
                    <a:pt x="270802" y="848436"/>
                  </a:lnTo>
                  <a:lnTo>
                    <a:pt x="270002" y="848436"/>
                  </a:lnTo>
                  <a:lnTo>
                    <a:pt x="271703" y="852246"/>
                  </a:lnTo>
                  <a:lnTo>
                    <a:pt x="270891" y="850976"/>
                  </a:lnTo>
                  <a:lnTo>
                    <a:pt x="266979" y="844626"/>
                  </a:lnTo>
                  <a:lnTo>
                    <a:pt x="269595" y="844626"/>
                  </a:lnTo>
                  <a:lnTo>
                    <a:pt x="266217" y="838276"/>
                  </a:lnTo>
                  <a:lnTo>
                    <a:pt x="267576" y="839546"/>
                  </a:lnTo>
                  <a:lnTo>
                    <a:pt x="266700" y="838276"/>
                  </a:lnTo>
                  <a:lnTo>
                    <a:pt x="265836" y="837006"/>
                  </a:lnTo>
                  <a:lnTo>
                    <a:pt x="264795" y="834466"/>
                  </a:lnTo>
                  <a:lnTo>
                    <a:pt x="264629" y="833196"/>
                  </a:lnTo>
                  <a:lnTo>
                    <a:pt x="264452" y="831926"/>
                  </a:lnTo>
                  <a:lnTo>
                    <a:pt x="265201" y="831926"/>
                  </a:lnTo>
                  <a:lnTo>
                    <a:pt x="266382" y="835736"/>
                  </a:lnTo>
                  <a:lnTo>
                    <a:pt x="267487" y="837006"/>
                  </a:lnTo>
                  <a:lnTo>
                    <a:pt x="266611" y="834466"/>
                  </a:lnTo>
                  <a:lnTo>
                    <a:pt x="265582" y="831926"/>
                  </a:lnTo>
                  <a:lnTo>
                    <a:pt x="265074" y="830656"/>
                  </a:lnTo>
                  <a:lnTo>
                    <a:pt x="264033" y="828116"/>
                  </a:lnTo>
                  <a:lnTo>
                    <a:pt x="263918" y="829792"/>
                  </a:lnTo>
                  <a:lnTo>
                    <a:pt x="263855" y="830656"/>
                  </a:lnTo>
                  <a:lnTo>
                    <a:pt x="262585" y="826846"/>
                  </a:lnTo>
                  <a:lnTo>
                    <a:pt x="262585" y="826414"/>
                  </a:lnTo>
                  <a:lnTo>
                    <a:pt x="261848" y="825576"/>
                  </a:lnTo>
                  <a:lnTo>
                    <a:pt x="260908" y="821766"/>
                  </a:lnTo>
                  <a:lnTo>
                    <a:pt x="258584" y="815416"/>
                  </a:lnTo>
                  <a:lnTo>
                    <a:pt x="256844" y="810336"/>
                  </a:lnTo>
                  <a:lnTo>
                    <a:pt x="257098" y="810336"/>
                  </a:lnTo>
                  <a:lnTo>
                    <a:pt x="257200" y="809764"/>
                  </a:lnTo>
                  <a:lnTo>
                    <a:pt x="254863" y="806526"/>
                  </a:lnTo>
                  <a:lnTo>
                    <a:pt x="257213" y="805256"/>
                  </a:lnTo>
                  <a:lnTo>
                    <a:pt x="239814" y="763346"/>
                  </a:lnTo>
                  <a:lnTo>
                    <a:pt x="235419" y="751916"/>
                  </a:lnTo>
                  <a:lnTo>
                    <a:pt x="232930" y="749376"/>
                  </a:lnTo>
                  <a:lnTo>
                    <a:pt x="231127" y="744296"/>
                  </a:lnTo>
                  <a:lnTo>
                    <a:pt x="229082" y="740486"/>
                  </a:lnTo>
                  <a:lnTo>
                    <a:pt x="230606" y="739216"/>
                  </a:lnTo>
                  <a:lnTo>
                    <a:pt x="229958" y="737984"/>
                  </a:lnTo>
                  <a:lnTo>
                    <a:pt x="229273" y="736676"/>
                  </a:lnTo>
                  <a:lnTo>
                    <a:pt x="203301" y="736676"/>
                  </a:lnTo>
                  <a:lnTo>
                    <a:pt x="205130" y="743026"/>
                  </a:lnTo>
                  <a:lnTo>
                    <a:pt x="207048" y="749376"/>
                  </a:lnTo>
                  <a:lnTo>
                    <a:pt x="209067" y="756996"/>
                  </a:lnTo>
                  <a:lnTo>
                    <a:pt x="211569" y="764616"/>
                  </a:lnTo>
                  <a:lnTo>
                    <a:pt x="210820" y="764616"/>
                  </a:lnTo>
                  <a:lnTo>
                    <a:pt x="212458" y="765886"/>
                  </a:lnTo>
                  <a:lnTo>
                    <a:pt x="215150" y="774776"/>
                  </a:lnTo>
                  <a:lnTo>
                    <a:pt x="218020" y="782396"/>
                  </a:lnTo>
                  <a:lnTo>
                    <a:pt x="220827" y="790016"/>
                  </a:lnTo>
                  <a:lnTo>
                    <a:pt x="223316" y="797636"/>
                  </a:lnTo>
                  <a:lnTo>
                    <a:pt x="225501" y="800176"/>
                  </a:lnTo>
                  <a:lnTo>
                    <a:pt x="227215" y="803986"/>
                  </a:lnTo>
                  <a:lnTo>
                    <a:pt x="228473" y="807796"/>
                  </a:lnTo>
                  <a:lnTo>
                    <a:pt x="228193" y="807796"/>
                  </a:lnTo>
                  <a:lnTo>
                    <a:pt x="231571" y="814146"/>
                  </a:lnTo>
                  <a:lnTo>
                    <a:pt x="234454" y="821766"/>
                  </a:lnTo>
                  <a:lnTo>
                    <a:pt x="236842" y="829386"/>
                  </a:lnTo>
                  <a:lnTo>
                    <a:pt x="236308" y="829386"/>
                  </a:lnTo>
                  <a:lnTo>
                    <a:pt x="236308" y="829792"/>
                  </a:lnTo>
                  <a:lnTo>
                    <a:pt x="237401" y="830656"/>
                  </a:lnTo>
                  <a:lnTo>
                    <a:pt x="237502" y="834466"/>
                  </a:lnTo>
                  <a:lnTo>
                    <a:pt x="238099" y="835736"/>
                  </a:lnTo>
                  <a:lnTo>
                    <a:pt x="238023" y="833196"/>
                  </a:lnTo>
                  <a:lnTo>
                    <a:pt x="239458" y="835736"/>
                  </a:lnTo>
                  <a:lnTo>
                    <a:pt x="240055" y="838276"/>
                  </a:lnTo>
                  <a:lnTo>
                    <a:pt x="239941" y="839546"/>
                  </a:lnTo>
                  <a:lnTo>
                    <a:pt x="239839" y="840816"/>
                  </a:lnTo>
                  <a:lnTo>
                    <a:pt x="242049" y="843356"/>
                  </a:lnTo>
                  <a:lnTo>
                    <a:pt x="242049" y="844626"/>
                  </a:lnTo>
                  <a:lnTo>
                    <a:pt x="242608" y="844626"/>
                  </a:lnTo>
                  <a:lnTo>
                    <a:pt x="242163" y="847166"/>
                  </a:lnTo>
                  <a:lnTo>
                    <a:pt x="242709" y="848436"/>
                  </a:lnTo>
                  <a:lnTo>
                    <a:pt x="244703" y="852246"/>
                  </a:lnTo>
                  <a:lnTo>
                    <a:pt x="246329" y="853516"/>
                  </a:lnTo>
                  <a:lnTo>
                    <a:pt x="246075" y="854786"/>
                  </a:lnTo>
                  <a:lnTo>
                    <a:pt x="246989" y="857326"/>
                  </a:lnTo>
                  <a:lnTo>
                    <a:pt x="245846" y="854786"/>
                  </a:lnTo>
                  <a:lnTo>
                    <a:pt x="250228" y="868756"/>
                  </a:lnTo>
                  <a:lnTo>
                    <a:pt x="249897" y="866216"/>
                  </a:lnTo>
                  <a:lnTo>
                    <a:pt x="250659" y="866216"/>
                  </a:lnTo>
                  <a:lnTo>
                    <a:pt x="252615" y="870026"/>
                  </a:lnTo>
                  <a:lnTo>
                    <a:pt x="252958" y="871296"/>
                  </a:lnTo>
                  <a:lnTo>
                    <a:pt x="251307" y="868756"/>
                  </a:lnTo>
                  <a:lnTo>
                    <a:pt x="251663" y="871296"/>
                  </a:lnTo>
                  <a:lnTo>
                    <a:pt x="254050" y="875106"/>
                  </a:lnTo>
                  <a:lnTo>
                    <a:pt x="255181" y="877646"/>
                  </a:lnTo>
                  <a:lnTo>
                    <a:pt x="255282" y="878065"/>
                  </a:lnTo>
                  <a:lnTo>
                    <a:pt x="255955" y="880618"/>
                  </a:lnTo>
                  <a:lnTo>
                    <a:pt x="256413" y="881456"/>
                  </a:lnTo>
                  <a:lnTo>
                    <a:pt x="255397" y="883996"/>
                  </a:lnTo>
                  <a:lnTo>
                    <a:pt x="256514" y="886536"/>
                  </a:lnTo>
                  <a:lnTo>
                    <a:pt x="258152" y="889076"/>
                  </a:lnTo>
                  <a:lnTo>
                    <a:pt x="258203" y="891616"/>
                  </a:lnTo>
                  <a:lnTo>
                    <a:pt x="259486" y="890346"/>
                  </a:lnTo>
                  <a:lnTo>
                    <a:pt x="261150" y="894156"/>
                  </a:lnTo>
                  <a:lnTo>
                    <a:pt x="259003" y="891616"/>
                  </a:lnTo>
                  <a:lnTo>
                    <a:pt x="259308" y="892886"/>
                  </a:lnTo>
                  <a:lnTo>
                    <a:pt x="260654" y="895426"/>
                  </a:lnTo>
                  <a:lnTo>
                    <a:pt x="262089" y="900506"/>
                  </a:lnTo>
                  <a:lnTo>
                    <a:pt x="261581" y="901776"/>
                  </a:lnTo>
                  <a:lnTo>
                    <a:pt x="264502" y="903046"/>
                  </a:lnTo>
                  <a:lnTo>
                    <a:pt x="264452" y="911936"/>
                  </a:lnTo>
                  <a:lnTo>
                    <a:pt x="266560" y="911936"/>
                  </a:lnTo>
                  <a:lnTo>
                    <a:pt x="266636" y="915746"/>
                  </a:lnTo>
                  <a:lnTo>
                    <a:pt x="268478" y="915746"/>
                  </a:lnTo>
                  <a:lnTo>
                    <a:pt x="269582" y="918286"/>
                  </a:lnTo>
                  <a:lnTo>
                    <a:pt x="269900" y="920826"/>
                  </a:lnTo>
                  <a:lnTo>
                    <a:pt x="268846" y="920826"/>
                  </a:lnTo>
                  <a:lnTo>
                    <a:pt x="268605" y="922096"/>
                  </a:lnTo>
                  <a:lnTo>
                    <a:pt x="270992" y="923366"/>
                  </a:lnTo>
                  <a:lnTo>
                    <a:pt x="272846" y="930986"/>
                  </a:lnTo>
                  <a:lnTo>
                    <a:pt x="275158" y="938606"/>
                  </a:lnTo>
                  <a:lnTo>
                    <a:pt x="285267" y="971626"/>
                  </a:lnTo>
                  <a:lnTo>
                    <a:pt x="291731" y="986866"/>
                  </a:lnTo>
                  <a:lnTo>
                    <a:pt x="294182" y="994486"/>
                  </a:lnTo>
                  <a:lnTo>
                    <a:pt x="293649" y="994486"/>
                  </a:lnTo>
                  <a:lnTo>
                    <a:pt x="295846" y="1002106"/>
                  </a:lnTo>
                  <a:lnTo>
                    <a:pt x="294728" y="995756"/>
                  </a:lnTo>
                  <a:lnTo>
                    <a:pt x="295554" y="997026"/>
                  </a:lnTo>
                  <a:lnTo>
                    <a:pt x="296265" y="999566"/>
                  </a:lnTo>
                  <a:lnTo>
                    <a:pt x="296875" y="1000836"/>
                  </a:lnTo>
                  <a:lnTo>
                    <a:pt x="298843" y="1008456"/>
                  </a:lnTo>
                  <a:lnTo>
                    <a:pt x="301117" y="1016076"/>
                  </a:lnTo>
                  <a:lnTo>
                    <a:pt x="303695" y="1024966"/>
                  </a:lnTo>
                  <a:lnTo>
                    <a:pt x="306590" y="1032586"/>
                  </a:lnTo>
                  <a:lnTo>
                    <a:pt x="310972" y="1038936"/>
                  </a:lnTo>
                  <a:lnTo>
                    <a:pt x="306235" y="1037666"/>
                  </a:lnTo>
                  <a:lnTo>
                    <a:pt x="309206" y="1042746"/>
                  </a:lnTo>
                  <a:lnTo>
                    <a:pt x="308825" y="1042746"/>
                  </a:lnTo>
                  <a:lnTo>
                    <a:pt x="313524" y="1052906"/>
                  </a:lnTo>
                  <a:lnTo>
                    <a:pt x="317106" y="1060526"/>
                  </a:lnTo>
                  <a:lnTo>
                    <a:pt x="314756" y="1060526"/>
                  </a:lnTo>
                  <a:lnTo>
                    <a:pt x="318693" y="1064336"/>
                  </a:lnTo>
                  <a:lnTo>
                    <a:pt x="318427" y="1064336"/>
                  </a:lnTo>
                  <a:lnTo>
                    <a:pt x="318427" y="1066876"/>
                  </a:lnTo>
                  <a:lnTo>
                    <a:pt x="319481" y="1070686"/>
                  </a:lnTo>
                  <a:lnTo>
                    <a:pt x="318693" y="1070686"/>
                  </a:lnTo>
                  <a:lnTo>
                    <a:pt x="320789" y="1073226"/>
                  </a:lnTo>
                  <a:lnTo>
                    <a:pt x="320014" y="1073226"/>
                  </a:lnTo>
                  <a:lnTo>
                    <a:pt x="321322" y="1078306"/>
                  </a:lnTo>
                  <a:lnTo>
                    <a:pt x="324993" y="1087196"/>
                  </a:lnTo>
                  <a:lnTo>
                    <a:pt x="323951" y="1089736"/>
                  </a:lnTo>
                  <a:lnTo>
                    <a:pt x="327520" y="1098626"/>
                  </a:lnTo>
                  <a:lnTo>
                    <a:pt x="330987" y="1108786"/>
                  </a:lnTo>
                  <a:lnTo>
                    <a:pt x="334264" y="1118946"/>
                  </a:lnTo>
                  <a:lnTo>
                    <a:pt x="337273" y="1129106"/>
                  </a:lnTo>
                  <a:lnTo>
                    <a:pt x="338836" y="1131646"/>
                  </a:lnTo>
                  <a:lnTo>
                    <a:pt x="340029" y="1135456"/>
                  </a:lnTo>
                  <a:lnTo>
                    <a:pt x="340855" y="1137996"/>
                  </a:lnTo>
                  <a:lnTo>
                    <a:pt x="340829" y="1141806"/>
                  </a:lnTo>
                  <a:lnTo>
                    <a:pt x="342099" y="1144346"/>
                  </a:lnTo>
                  <a:lnTo>
                    <a:pt x="344436" y="1146886"/>
                  </a:lnTo>
                  <a:lnTo>
                    <a:pt x="344652" y="1150696"/>
                  </a:lnTo>
                  <a:lnTo>
                    <a:pt x="344284" y="1150696"/>
                  </a:lnTo>
                  <a:lnTo>
                    <a:pt x="345478" y="1153236"/>
                  </a:lnTo>
                  <a:lnTo>
                    <a:pt x="345846" y="1155776"/>
                  </a:lnTo>
                  <a:lnTo>
                    <a:pt x="347726" y="1159586"/>
                  </a:lnTo>
                  <a:lnTo>
                    <a:pt x="348729" y="1162126"/>
                  </a:lnTo>
                  <a:lnTo>
                    <a:pt x="349059" y="1164666"/>
                  </a:lnTo>
                  <a:lnTo>
                    <a:pt x="349758" y="1164666"/>
                  </a:lnTo>
                  <a:lnTo>
                    <a:pt x="349783" y="1165936"/>
                  </a:lnTo>
                  <a:lnTo>
                    <a:pt x="349935" y="1172286"/>
                  </a:lnTo>
                  <a:lnTo>
                    <a:pt x="357911" y="1200226"/>
                  </a:lnTo>
                  <a:lnTo>
                    <a:pt x="366534" y="1230706"/>
                  </a:lnTo>
                  <a:lnTo>
                    <a:pt x="373367" y="1253566"/>
                  </a:lnTo>
                  <a:lnTo>
                    <a:pt x="375107" y="1259916"/>
                  </a:lnTo>
                  <a:lnTo>
                    <a:pt x="379628" y="1275156"/>
                  </a:lnTo>
                  <a:lnTo>
                    <a:pt x="382409" y="1285316"/>
                  </a:lnTo>
                  <a:lnTo>
                    <a:pt x="388061" y="1303096"/>
                  </a:lnTo>
                  <a:lnTo>
                    <a:pt x="390918" y="1313256"/>
                  </a:lnTo>
                  <a:lnTo>
                    <a:pt x="399275" y="1338656"/>
                  </a:lnTo>
                  <a:lnTo>
                    <a:pt x="404583" y="1355166"/>
                  </a:lnTo>
                  <a:lnTo>
                    <a:pt x="409638" y="1369136"/>
                  </a:lnTo>
                  <a:lnTo>
                    <a:pt x="414350" y="1381810"/>
                  </a:lnTo>
                  <a:lnTo>
                    <a:pt x="418630" y="1390726"/>
                  </a:lnTo>
                  <a:lnTo>
                    <a:pt x="419887" y="1391996"/>
                  </a:lnTo>
                  <a:lnTo>
                    <a:pt x="421462" y="1395552"/>
                  </a:lnTo>
                  <a:lnTo>
                    <a:pt x="421589" y="1395691"/>
                  </a:lnTo>
                  <a:lnTo>
                    <a:pt x="421627" y="1395552"/>
                  </a:lnTo>
                  <a:lnTo>
                    <a:pt x="421728" y="1395095"/>
                  </a:lnTo>
                  <a:lnTo>
                    <a:pt x="422122" y="1397000"/>
                  </a:lnTo>
                  <a:lnTo>
                    <a:pt x="422338" y="1398206"/>
                  </a:lnTo>
                  <a:lnTo>
                    <a:pt x="422224" y="1398346"/>
                  </a:lnTo>
                  <a:lnTo>
                    <a:pt x="422376" y="1398346"/>
                  </a:lnTo>
                  <a:lnTo>
                    <a:pt x="424522" y="1409700"/>
                  </a:lnTo>
                  <a:lnTo>
                    <a:pt x="427012" y="1422400"/>
                  </a:lnTo>
                  <a:lnTo>
                    <a:pt x="429666" y="1422400"/>
                  </a:lnTo>
                  <a:lnTo>
                    <a:pt x="430250" y="1409700"/>
                  </a:lnTo>
                  <a:lnTo>
                    <a:pt x="434073" y="1409700"/>
                  </a:lnTo>
                  <a:lnTo>
                    <a:pt x="432841" y="1397000"/>
                  </a:lnTo>
                  <a:lnTo>
                    <a:pt x="431444" y="1397000"/>
                  </a:lnTo>
                  <a:lnTo>
                    <a:pt x="433108" y="1384300"/>
                  </a:lnTo>
                  <a:lnTo>
                    <a:pt x="433857" y="1397000"/>
                  </a:lnTo>
                  <a:lnTo>
                    <a:pt x="433730" y="1384300"/>
                  </a:lnTo>
                  <a:lnTo>
                    <a:pt x="434568" y="1384300"/>
                  </a:lnTo>
                  <a:lnTo>
                    <a:pt x="433400" y="1371600"/>
                  </a:lnTo>
                  <a:lnTo>
                    <a:pt x="434149" y="1371600"/>
                  </a:lnTo>
                  <a:lnTo>
                    <a:pt x="434530" y="1358900"/>
                  </a:lnTo>
                  <a:lnTo>
                    <a:pt x="432295" y="1371600"/>
                  </a:lnTo>
                  <a:lnTo>
                    <a:pt x="432574" y="1358900"/>
                  </a:lnTo>
                  <a:lnTo>
                    <a:pt x="434352" y="1358900"/>
                  </a:lnTo>
                  <a:lnTo>
                    <a:pt x="434708" y="1346200"/>
                  </a:lnTo>
                  <a:lnTo>
                    <a:pt x="435521" y="1333500"/>
                  </a:lnTo>
                  <a:lnTo>
                    <a:pt x="435800" y="1324190"/>
                  </a:lnTo>
                  <a:lnTo>
                    <a:pt x="435800" y="1320800"/>
                  </a:lnTo>
                  <a:lnTo>
                    <a:pt x="436562" y="132080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45628" y="8251938"/>
              <a:ext cx="860425" cy="1303655"/>
            </a:xfrm>
            <a:custGeom>
              <a:avLst/>
              <a:gdLst/>
              <a:ahLst/>
              <a:cxnLst/>
              <a:rect l="l" t="t" r="r" b="b"/>
              <a:pathLst>
                <a:path w="860425" h="1303654">
                  <a:moveTo>
                    <a:pt x="457" y="2082"/>
                  </a:moveTo>
                  <a:lnTo>
                    <a:pt x="279" y="609"/>
                  </a:lnTo>
                  <a:lnTo>
                    <a:pt x="165" y="774"/>
                  </a:lnTo>
                  <a:lnTo>
                    <a:pt x="0" y="850"/>
                  </a:lnTo>
                  <a:lnTo>
                    <a:pt x="101" y="1282"/>
                  </a:lnTo>
                  <a:lnTo>
                    <a:pt x="254" y="1689"/>
                  </a:lnTo>
                  <a:lnTo>
                    <a:pt x="457" y="2082"/>
                  </a:lnTo>
                  <a:close/>
                </a:path>
                <a:path w="860425" h="1303654">
                  <a:moveTo>
                    <a:pt x="2476" y="14046"/>
                  </a:moveTo>
                  <a:lnTo>
                    <a:pt x="2298" y="12966"/>
                  </a:lnTo>
                  <a:lnTo>
                    <a:pt x="1905" y="11925"/>
                  </a:lnTo>
                  <a:lnTo>
                    <a:pt x="2082" y="12928"/>
                  </a:lnTo>
                  <a:lnTo>
                    <a:pt x="2362" y="14274"/>
                  </a:lnTo>
                  <a:lnTo>
                    <a:pt x="2438" y="15151"/>
                  </a:lnTo>
                  <a:lnTo>
                    <a:pt x="2476" y="14046"/>
                  </a:lnTo>
                  <a:close/>
                </a:path>
                <a:path w="860425" h="1303654">
                  <a:moveTo>
                    <a:pt x="4826" y="32219"/>
                  </a:moveTo>
                  <a:lnTo>
                    <a:pt x="4191" y="29654"/>
                  </a:lnTo>
                  <a:lnTo>
                    <a:pt x="4610" y="32219"/>
                  </a:lnTo>
                  <a:lnTo>
                    <a:pt x="4749" y="32232"/>
                  </a:lnTo>
                  <a:close/>
                </a:path>
                <a:path w="860425" h="1303654">
                  <a:moveTo>
                    <a:pt x="8737" y="41465"/>
                  </a:moveTo>
                  <a:lnTo>
                    <a:pt x="8267" y="40424"/>
                  </a:lnTo>
                  <a:lnTo>
                    <a:pt x="8305" y="40779"/>
                  </a:lnTo>
                  <a:lnTo>
                    <a:pt x="8737" y="41465"/>
                  </a:lnTo>
                  <a:close/>
                </a:path>
                <a:path w="860425" h="1303654">
                  <a:moveTo>
                    <a:pt x="17678" y="92544"/>
                  </a:moveTo>
                  <a:lnTo>
                    <a:pt x="17157" y="91909"/>
                  </a:lnTo>
                  <a:lnTo>
                    <a:pt x="16852" y="91681"/>
                  </a:lnTo>
                  <a:lnTo>
                    <a:pt x="16649" y="91694"/>
                  </a:lnTo>
                  <a:lnTo>
                    <a:pt x="16827" y="92544"/>
                  </a:lnTo>
                  <a:lnTo>
                    <a:pt x="17106" y="93052"/>
                  </a:lnTo>
                  <a:lnTo>
                    <a:pt x="17678" y="92544"/>
                  </a:lnTo>
                  <a:close/>
                </a:path>
                <a:path w="860425" h="1303654">
                  <a:moveTo>
                    <a:pt x="24625" y="133261"/>
                  </a:moveTo>
                  <a:lnTo>
                    <a:pt x="24193" y="132054"/>
                  </a:lnTo>
                  <a:lnTo>
                    <a:pt x="23749" y="131165"/>
                  </a:lnTo>
                  <a:lnTo>
                    <a:pt x="23787" y="131356"/>
                  </a:lnTo>
                  <a:lnTo>
                    <a:pt x="24625" y="133261"/>
                  </a:lnTo>
                  <a:close/>
                </a:path>
                <a:path w="860425" h="1303654">
                  <a:moveTo>
                    <a:pt x="47015" y="244195"/>
                  </a:moveTo>
                  <a:lnTo>
                    <a:pt x="46913" y="243522"/>
                  </a:lnTo>
                  <a:lnTo>
                    <a:pt x="46697" y="242900"/>
                  </a:lnTo>
                  <a:lnTo>
                    <a:pt x="46342" y="242328"/>
                  </a:lnTo>
                  <a:lnTo>
                    <a:pt x="46469" y="242976"/>
                  </a:lnTo>
                  <a:lnTo>
                    <a:pt x="46697" y="243598"/>
                  </a:lnTo>
                  <a:lnTo>
                    <a:pt x="47015" y="244195"/>
                  </a:lnTo>
                  <a:close/>
                </a:path>
                <a:path w="860425" h="1303654">
                  <a:moveTo>
                    <a:pt x="178117" y="1297178"/>
                  </a:moveTo>
                  <a:lnTo>
                    <a:pt x="177774" y="1292085"/>
                  </a:lnTo>
                  <a:lnTo>
                    <a:pt x="177647" y="1293812"/>
                  </a:lnTo>
                  <a:lnTo>
                    <a:pt x="177761" y="1295501"/>
                  </a:lnTo>
                  <a:lnTo>
                    <a:pt x="178117" y="1297178"/>
                  </a:lnTo>
                  <a:close/>
                </a:path>
                <a:path w="860425" h="1303654">
                  <a:moveTo>
                    <a:pt x="178346" y="1299121"/>
                  </a:moveTo>
                  <a:lnTo>
                    <a:pt x="178269" y="1298143"/>
                  </a:lnTo>
                  <a:lnTo>
                    <a:pt x="178117" y="1297178"/>
                  </a:lnTo>
                  <a:lnTo>
                    <a:pt x="178320" y="1300099"/>
                  </a:lnTo>
                  <a:lnTo>
                    <a:pt x="178346" y="1299121"/>
                  </a:lnTo>
                  <a:close/>
                </a:path>
                <a:path w="860425" h="1303654">
                  <a:moveTo>
                    <a:pt x="179019" y="1300314"/>
                  </a:moveTo>
                  <a:lnTo>
                    <a:pt x="177990" y="1301064"/>
                  </a:lnTo>
                  <a:lnTo>
                    <a:pt x="178803" y="1301064"/>
                  </a:lnTo>
                  <a:lnTo>
                    <a:pt x="179019" y="1300314"/>
                  </a:lnTo>
                  <a:close/>
                </a:path>
                <a:path w="860425" h="1303654">
                  <a:moveTo>
                    <a:pt x="179781" y="1297724"/>
                  </a:moveTo>
                  <a:lnTo>
                    <a:pt x="179019" y="1300314"/>
                  </a:lnTo>
                  <a:lnTo>
                    <a:pt x="179730" y="1299794"/>
                  </a:lnTo>
                  <a:lnTo>
                    <a:pt x="179781" y="1297724"/>
                  </a:lnTo>
                  <a:close/>
                </a:path>
                <a:path w="860425" h="1303654">
                  <a:moveTo>
                    <a:pt x="183019" y="1302334"/>
                  </a:moveTo>
                  <a:lnTo>
                    <a:pt x="182676" y="1300314"/>
                  </a:lnTo>
                  <a:lnTo>
                    <a:pt x="182511" y="1299794"/>
                  </a:lnTo>
                  <a:lnTo>
                    <a:pt x="182448" y="1301064"/>
                  </a:lnTo>
                  <a:lnTo>
                    <a:pt x="183019" y="1302334"/>
                  </a:lnTo>
                  <a:close/>
                </a:path>
                <a:path w="860425" h="1303654">
                  <a:moveTo>
                    <a:pt x="183248" y="1298524"/>
                  </a:moveTo>
                  <a:lnTo>
                    <a:pt x="182181" y="1297254"/>
                  </a:lnTo>
                  <a:lnTo>
                    <a:pt x="182257" y="1297724"/>
                  </a:lnTo>
                  <a:lnTo>
                    <a:pt x="183248" y="1298524"/>
                  </a:lnTo>
                  <a:close/>
                </a:path>
                <a:path w="860425" h="1303654">
                  <a:moveTo>
                    <a:pt x="183426" y="1294955"/>
                  </a:moveTo>
                  <a:lnTo>
                    <a:pt x="183134" y="1296225"/>
                  </a:lnTo>
                  <a:lnTo>
                    <a:pt x="183286" y="1295806"/>
                  </a:lnTo>
                  <a:lnTo>
                    <a:pt x="183375" y="1295387"/>
                  </a:lnTo>
                  <a:lnTo>
                    <a:pt x="183426" y="1294955"/>
                  </a:lnTo>
                  <a:close/>
                </a:path>
                <a:path w="860425" h="1303654">
                  <a:moveTo>
                    <a:pt x="183743" y="1293495"/>
                  </a:moveTo>
                  <a:lnTo>
                    <a:pt x="183603" y="1293622"/>
                  </a:lnTo>
                  <a:lnTo>
                    <a:pt x="183476" y="1293749"/>
                  </a:lnTo>
                  <a:lnTo>
                    <a:pt x="183362" y="1293901"/>
                  </a:lnTo>
                  <a:lnTo>
                    <a:pt x="183426" y="1294244"/>
                  </a:lnTo>
                  <a:lnTo>
                    <a:pt x="183451" y="1294599"/>
                  </a:lnTo>
                  <a:lnTo>
                    <a:pt x="183426" y="1294955"/>
                  </a:lnTo>
                  <a:lnTo>
                    <a:pt x="183743" y="1293495"/>
                  </a:lnTo>
                  <a:close/>
                </a:path>
                <a:path w="860425" h="1303654">
                  <a:moveTo>
                    <a:pt x="185788" y="1282014"/>
                  </a:moveTo>
                  <a:lnTo>
                    <a:pt x="185026" y="1285062"/>
                  </a:lnTo>
                  <a:lnTo>
                    <a:pt x="185000" y="1285824"/>
                  </a:lnTo>
                  <a:lnTo>
                    <a:pt x="185216" y="1287094"/>
                  </a:lnTo>
                  <a:lnTo>
                    <a:pt x="185293" y="1285824"/>
                  </a:lnTo>
                  <a:lnTo>
                    <a:pt x="185420" y="1284376"/>
                  </a:lnTo>
                  <a:lnTo>
                    <a:pt x="185648" y="1283284"/>
                  </a:lnTo>
                  <a:lnTo>
                    <a:pt x="185788" y="1282014"/>
                  </a:lnTo>
                  <a:close/>
                </a:path>
                <a:path w="860425" h="1303654">
                  <a:moveTo>
                    <a:pt x="194830" y="1236294"/>
                  </a:moveTo>
                  <a:lnTo>
                    <a:pt x="194221" y="1238834"/>
                  </a:lnTo>
                  <a:lnTo>
                    <a:pt x="193713" y="1241132"/>
                  </a:lnTo>
                  <a:lnTo>
                    <a:pt x="194716" y="1238834"/>
                  </a:lnTo>
                  <a:lnTo>
                    <a:pt x="194830" y="1236294"/>
                  </a:lnTo>
                  <a:close/>
                </a:path>
                <a:path w="860425" h="1303654">
                  <a:moveTo>
                    <a:pt x="206095" y="1195654"/>
                  </a:moveTo>
                  <a:lnTo>
                    <a:pt x="205676" y="1196924"/>
                  </a:lnTo>
                  <a:lnTo>
                    <a:pt x="206082" y="1199464"/>
                  </a:lnTo>
                  <a:lnTo>
                    <a:pt x="206095" y="1195654"/>
                  </a:lnTo>
                  <a:close/>
                </a:path>
                <a:path w="860425" h="1303654">
                  <a:moveTo>
                    <a:pt x="206502" y="1194384"/>
                  </a:moveTo>
                  <a:lnTo>
                    <a:pt x="206209" y="1194689"/>
                  </a:lnTo>
                  <a:lnTo>
                    <a:pt x="206197" y="1195362"/>
                  </a:lnTo>
                  <a:lnTo>
                    <a:pt x="206502" y="1194384"/>
                  </a:lnTo>
                  <a:close/>
                </a:path>
                <a:path w="860425" h="1303654">
                  <a:moveTo>
                    <a:pt x="209486" y="1043254"/>
                  </a:moveTo>
                  <a:lnTo>
                    <a:pt x="208292" y="1043254"/>
                  </a:lnTo>
                  <a:lnTo>
                    <a:pt x="209067" y="1044524"/>
                  </a:lnTo>
                  <a:lnTo>
                    <a:pt x="209486" y="1043254"/>
                  </a:lnTo>
                  <a:close/>
                </a:path>
                <a:path w="860425" h="1303654">
                  <a:moveTo>
                    <a:pt x="220116" y="1121994"/>
                  </a:moveTo>
                  <a:lnTo>
                    <a:pt x="219697" y="1123264"/>
                  </a:lnTo>
                  <a:lnTo>
                    <a:pt x="219100" y="1124534"/>
                  </a:lnTo>
                  <a:lnTo>
                    <a:pt x="218821" y="1124534"/>
                  </a:lnTo>
                  <a:lnTo>
                    <a:pt x="219710" y="1127074"/>
                  </a:lnTo>
                  <a:lnTo>
                    <a:pt x="220116" y="1121994"/>
                  </a:lnTo>
                  <a:close/>
                </a:path>
                <a:path w="860425" h="1303654">
                  <a:moveTo>
                    <a:pt x="230327" y="1155763"/>
                  </a:moveTo>
                  <a:lnTo>
                    <a:pt x="229857" y="1158709"/>
                  </a:lnTo>
                  <a:lnTo>
                    <a:pt x="230111" y="1157744"/>
                  </a:lnTo>
                  <a:lnTo>
                    <a:pt x="230263" y="1156766"/>
                  </a:lnTo>
                  <a:lnTo>
                    <a:pt x="230327" y="1155763"/>
                  </a:lnTo>
                  <a:close/>
                </a:path>
                <a:path w="860425" h="1303654">
                  <a:moveTo>
                    <a:pt x="231127" y="1150658"/>
                  </a:moveTo>
                  <a:lnTo>
                    <a:pt x="230619" y="1152321"/>
                  </a:lnTo>
                  <a:lnTo>
                    <a:pt x="230352" y="1154023"/>
                  </a:lnTo>
                  <a:lnTo>
                    <a:pt x="230327" y="1155763"/>
                  </a:lnTo>
                  <a:lnTo>
                    <a:pt x="231127" y="1150658"/>
                  </a:lnTo>
                  <a:close/>
                </a:path>
                <a:path w="860425" h="1303654">
                  <a:moveTo>
                    <a:pt x="232625" y="934034"/>
                  </a:moveTo>
                  <a:lnTo>
                    <a:pt x="231876" y="934034"/>
                  </a:lnTo>
                  <a:lnTo>
                    <a:pt x="232422" y="934745"/>
                  </a:lnTo>
                  <a:lnTo>
                    <a:pt x="232625" y="934034"/>
                  </a:lnTo>
                  <a:close/>
                </a:path>
                <a:path w="860425" h="1303654">
                  <a:moveTo>
                    <a:pt x="236004" y="1154709"/>
                  </a:moveTo>
                  <a:lnTo>
                    <a:pt x="235432" y="1155915"/>
                  </a:lnTo>
                  <a:lnTo>
                    <a:pt x="235673" y="1155534"/>
                  </a:lnTo>
                  <a:lnTo>
                    <a:pt x="235864" y="1155141"/>
                  </a:lnTo>
                  <a:lnTo>
                    <a:pt x="236004" y="1154709"/>
                  </a:lnTo>
                  <a:close/>
                </a:path>
                <a:path w="860425" h="1303654">
                  <a:moveTo>
                    <a:pt x="236651" y="1153325"/>
                  </a:moveTo>
                  <a:lnTo>
                    <a:pt x="236486" y="1153414"/>
                  </a:lnTo>
                  <a:lnTo>
                    <a:pt x="236334" y="1153541"/>
                  </a:lnTo>
                  <a:lnTo>
                    <a:pt x="236181" y="1153642"/>
                  </a:lnTo>
                  <a:lnTo>
                    <a:pt x="236169" y="1154023"/>
                  </a:lnTo>
                  <a:lnTo>
                    <a:pt x="236105" y="1154379"/>
                  </a:lnTo>
                  <a:lnTo>
                    <a:pt x="236004" y="1154709"/>
                  </a:lnTo>
                  <a:lnTo>
                    <a:pt x="236651" y="1153325"/>
                  </a:lnTo>
                  <a:close/>
                </a:path>
                <a:path w="860425" h="1303654">
                  <a:moveTo>
                    <a:pt x="239522" y="898880"/>
                  </a:moveTo>
                  <a:lnTo>
                    <a:pt x="239496" y="898436"/>
                  </a:lnTo>
                  <a:lnTo>
                    <a:pt x="239509" y="898956"/>
                  </a:lnTo>
                  <a:close/>
                </a:path>
                <a:path w="860425" h="1303654">
                  <a:moveTo>
                    <a:pt x="284937" y="724954"/>
                  </a:moveTo>
                  <a:lnTo>
                    <a:pt x="284289" y="725754"/>
                  </a:lnTo>
                  <a:lnTo>
                    <a:pt x="284175" y="727024"/>
                  </a:lnTo>
                  <a:lnTo>
                    <a:pt x="284937" y="724954"/>
                  </a:lnTo>
                  <a:close/>
                </a:path>
                <a:path w="860425" h="1303654">
                  <a:moveTo>
                    <a:pt x="285648" y="723836"/>
                  </a:moveTo>
                  <a:lnTo>
                    <a:pt x="285572" y="723214"/>
                  </a:lnTo>
                  <a:lnTo>
                    <a:pt x="284937" y="724954"/>
                  </a:lnTo>
                  <a:lnTo>
                    <a:pt x="285305" y="724484"/>
                  </a:lnTo>
                  <a:lnTo>
                    <a:pt x="285648" y="723836"/>
                  </a:lnTo>
                  <a:close/>
                </a:path>
                <a:path w="860425" h="1303654">
                  <a:moveTo>
                    <a:pt x="293662" y="789254"/>
                  </a:moveTo>
                  <a:lnTo>
                    <a:pt x="292938" y="789254"/>
                  </a:lnTo>
                  <a:lnTo>
                    <a:pt x="293141" y="791794"/>
                  </a:lnTo>
                  <a:lnTo>
                    <a:pt x="293662" y="789254"/>
                  </a:lnTo>
                  <a:close/>
                </a:path>
                <a:path w="860425" h="1303654">
                  <a:moveTo>
                    <a:pt x="305181" y="747128"/>
                  </a:moveTo>
                  <a:lnTo>
                    <a:pt x="304723" y="746074"/>
                  </a:lnTo>
                  <a:lnTo>
                    <a:pt x="304596" y="747128"/>
                  </a:lnTo>
                  <a:lnTo>
                    <a:pt x="304571" y="747344"/>
                  </a:lnTo>
                  <a:lnTo>
                    <a:pt x="304317" y="749439"/>
                  </a:lnTo>
                  <a:lnTo>
                    <a:pt x="305181" y="747128"/>
                  </a:lnTo>
                  <a:close/>
                </a:path>
                <a:path w="860425" h="1303654">
                  <a:moveTo>
                    <a:pt x="306298" y="743508"/>
                  </a:moveTo>
                  <a:lnTo>
                    <a:pt x="306006" y="744689"/>
                  </a:lnTo>
                  <a:lnTo>
                    <a:pt x="306133" y="744296"/>
                  </a:lnTo>
                  <a:lnTo>
                    <a:pt x="306222" y="743915"/>
                  </a:lnTo>
                  <a:lnTo>
                    <a:pt x="306298" y="743508"/>
                  </a:lnTo>
                  <a:close/>
                </a:path>
                <a:path w="860425" h="1303654">
                  <a:moveTo>
                    <a:pt x="306984" y="742264"/>
                  </a:moveTo>
                  <a:lnTo>
                    <a:pt x="305181" y="747128"/>
                  </a:lnTo>
                  <a:lnTo>
                    <a:pt x="305282" y="747344"/>
                  </a:lnTo>
                  <a:lnTo>
                    <a:pt x="305828" y="748614"/>
                  </a:lnTo>
                  <a:lnTo>
                    <a:pt x="306984" y="742264"/>
                  </a:lnTo>
                  <a:close/>
                </a:path>
                <a:path w="860425" h="1303654">
                  <a:moveTo>
                    <a:pt x="314756" y="715594"/>
                  </a:moveTo>
                  <a:lnTo>
                    <a:pt x="314312" y="715594"/>
                  </a:lnTo>
                  <a:lnTo>
                    <a:pt x="313626" y="719404"/>
                  </a:lnTo>
                  <a:lnTo>
                    <a:pt x="288086" y="719404"/>
                  </a:lnTo>
                  <a:lnTo>
                    <a:pt x="287540" y="723214"/>
                  </a:lnTo>
                  <a:lnTo>
                    <a:pt x="286473" y="724484"/>
                  </a:lnTo>
                  <a:lnTo>
                    <a:pt x="286524" y="723836"/>
                  </a:lnTo>
                  <a:lnTo>
                    <a:pt x="286639" y="721944"/>
                  </a:lnTo>
                  <a:lnTo>
                    <a:pt x="285648" y="723836"/>
                  </a:lnTo>
                  <a:lnTo>
                    <a:pt x="285597" y="727024"/>
                  </a:lnTo>
                  <a:lnTo>
                    <a:pt x="285318" y="728294"/>
                  </a:lnTo>
                  <a:lnTo>
                    <a:pt x="284899" y="729564"/>
                  </a:lnTo>
                  <a:lnTo>
                    <a:pt x="284645" y="730834"/>
                  </a:lnTo>
                  <a:lnTo>
                    <a:pt x="284238" y="732104"/>
                  </a:lnTo>
                  <a:lnTo>
                    <a:pt x="283667" y="733374"/>
                  </a:lnTo>
                  <a:lnTo>
                    <a:pt x="283718" y="732104"/>
                  </a:lnTo>
                  <a:lnTo>
                    <a:pt x="283133" y="735914"/>
                  </a:lnTo>
                  <a:lnTo>
                    <a:pt x="281190" y="737184"/>
                  </a:lnTo>
                  <a:lnTo>
                    <a:pt x="280365" y="739724"/>
                  </a:lnTo>
                  <a:lnTo>
                    <a:pt x="280263" y="743534"/>
                  </a:lnTo>
                  <a:lnTo>
                    <a:pt x="279019" y="744804"/>
                  </a:lnTo>
                  <a:lnTo>
                    <a:pt x="280695" y="744804"/>
                  </a:lnTo>
                  <a:lnTo>
                    <a:pt x="279844" y="748614"/>
                  </a:lnTo>
                  <a:lnTo>
                    <a:pt x="279222" y="746074"/>
                  </a:lnTo>
                  <a:lnTo>
                    <a:pt x="278790" y="747128"/>
                  </a:lnTo>
                  <a:lnTo>
                    <a:pt x="278663" y="750392"/>
                  </a:lnTo>
                  <a:lnTo>
                    <a:pt x="276783" y="754964"/>
                  </a:lnTo>
                  <a:lnTo>
                    <a:pt x="275805" y="756234"/>
                  </a:lnTo>
                  <a:lnTo>
                    <a:pt x="277393" y="758774"/>
                  </a:lnTo>
                  <a:lnTo>
                    <a:pt x="271881" y="767664"/>
                  </a:lnTo>
                  <a:lnTo>
                    <a:pt x="273507" y="768934"/>
                  </a:lnTo>
                  <a:lnTo>
                    <a:pt x="271500" y="771474"/>
                  </a:lnTo>
                  <a:lnTo>
                    <a:pt x="271970" y="771474"/>
                  </a:lnTo>
                  <a:lnTo>
                    <a:pt x="272897" y="772744"/>
                  </a:lnTo>
                  <a:lnTo>
                    <a:pt x="272338" y="775284"/>
                  </a:lnTo>
                  <a:lnTo>
                    <a:pt x="271068" y="777824"/>
                  </a:lnTo>
                  <a:lnTo>
                    <a:pt x="269633" y="777824"/>
                  </a:lnTo>
                  <a:lnTo>
                    <a:pt x="270992" y="780364"/>
                  </a:lnTo>
                  <a:lnTo>
                    <a:pt x="268655" y="786714"/>
                  </a:lnTo>
                  <a:lnTo>
                    <a:pt x="266496" y="793064"/>
                  </a:lnTo>
                  <a:lnTo>
                    <a:pt x="264515" y="799414"/>
                  </a:lnTo>
                  <a:lnTo>
                    <a:pt x="262699" y="805764"/>
                  </a:lnTo>
                  <a:lnTo>
                    <a:pt x="261340" y="809574"/>
                  </a:lnTo>
                  <a:lnTo>
                    <a:pt x="260210" y="814654"/>
                  </a:lnTo>
                  <a:lnTo>
                    <a:pt x="257683" y="823544"/>
                  </a:lnTo>
                  <a:lnTo>
                    <a:pt x="256374" y="827354"/>
                  </a:lnTo>
                  <a:lnTo>
                    <a:pt x="254914" y="831164"/>
                  </a:lnTo>
                  <a:lnTo>
                    <a:pt x="251193" y="851484"/>
                  </a:lnTo>
                  <a:lnTo>
                    <a:pt x="249529" y="857834"/>
                  </a:lnTo>
                  <a:lnTo>
                    <a:pt x="249529" y="856564"/>
                  </a:lnTo>
                  <a:lnTo>
                    <a:pt x="247624" y="862914"/>
                  </a:lnTo>
                  <a:lnTo>
                    <a:pt x="247345" y="864184"/>
                  </a:lnTo>
                  <a:lnTo>
                    <a:pt x="249288" y="859104"/>
                  </a:lnTo>
                  <a:lnTo>
                    <a:pt x="248920" y="862914"/>
                  </a:lnTo>
                  <a:lnTo>
                    <a:pt x="248551" y="864184"/>
                  </a:lnTo>
                  <a:lnTo>
                    <a:pt x="245160" y="874344"/>
                  </a:lnTo>
                  <a:lnTo>
                    <a:pt x="242658" y="883234"/>
                  </a:lnTo>
                  <a:lnTo>
                    <a:pt x="241858" y="885774"/>
                  </a:lnTo>
                  <a:lnTo>
                    <a:pt x="240436" y="892124"/>
                  </a:lnTo>
                  <a:lnTo>
                    <a:pt x="239941" y="894664"/>
                  </a:lnTo>
                  <a:lnTo>
                    <a:pt x="239509" y="898474"/>
                  </a:lnTo>
                  <a:lnTo>
                    <a:pt x="239522" y="898880"/>
                  </a:lnTo>
                  <a:lnTo>
                    <a:pt x="239979" y="906094"/>
                  </a:lnTo>
                  <a:lnTo>
                    <a:pt x="236474" y="902284"/>
                  </a:lnTo>
                  <a:lnTo>
                    <a:pt x="236372" y="909904"/>
                  </a:lnTo>
                  <a:lnTo>
                    <a:pt x="236118" y="909904"/>
                  </a:lnTo>
                  <a:lnTo>
                    <a:pt x="236067" y="909332"/>
                  </a:lnTo>
                  <a:lnTo>
                    <a:pt x="236347" y="907237"/>
                  </a:lnTo>
                  <a:lnTo>
                    <a:pt x="236067" y="908011"/>
                  </a:lnTo>
                  <a:lnTo>
                    <a:pt x="235978" y="908812"/>
                  </a:lnTo>
                  <a:lnTo>
                    <a:pt x="235978" y="908951"/>
                  </a:lnTo>
                  <a:lnTo>
                    <a:pt x="234416" y="921334"/>
                  </a:lnTo>
                  <a:lnTo>
                    <a:pt x="233946" y="928954"/>
                  </a:lnTo>
                  <a:lnTo>
                    <a:pt x="232003" y="927684"/>
                  </a:lnTo>
                  <a:lnTo>
                    <a:pt x="232854" y="935304"/>
                  </a:lnTo>
                  <a:lnTo>
                    <a:pt x="232422" y="934745"/>
                  </a:lnTo>
                  <a:lnTo>
                    <a:pt x="231686" y="936574"/>
                  </a:lnTo>
                  <a:lnTo>
                    <a:pt x="230581" y="940384"/>
                  </a:lnTo>
                  <a:lnTo>
                    <a:pt x="230085" y="939114"/>
                  </a:lnTo>
                  <a:lnTo>
                    <a:pt x="230200" y="940384"/>
                  </a:lnTo>
                  <a:lnTo>
                    <a:pt x="230403" y="942924"/>
                  </a:lnTo>
                  <a:lnTo>
                    <a:pt x="229450" y="942924"/>
                  </a:lnTo>
                  <a:lnTo>
                    <a:pt x="228358" y="948004"/>
                  </a:lnTo>
                  <a:lnTo>
                    <a:pt x="226898" y="958164"/>
                  </a:lnTo>
                  <a:lnTo>
                    <a:pt x="224548" y="960704"/>
                  </a:lnTo>
                  <a:lnTo>
                    <a:pt x="223126" y="969594"/>
                  </a:lnTo>
                  <a:lnTo>
                    <a:pt x="221107" y="981024"/>
                  </a:lnTo>
                  <a:lnTo>
                    <a:pt x="218732" y="992454"/>
                  </a:lnTo>
                  <a:lnTo>
                    <a:pt x="216281" y="1003884"/>
                  </a:lnTo>
                  <a:lnTo>
                    <a:pt x="216344" y="1007694"/>
                  </a:lnTo>
                  <a:lnTo>
                    <a:pt x="216014" y="1010234"/>
                  </a:lnTo>
                  <a:lnTo>
                    <a:pt x="215303" y="1014044"/>
                  </a:lnTo>
                  <a:lnTo>
                    <a:pt x="213550" y="1017854"/>
                  </a:lnTo>
                  <a:lnTo>
                    <a:pt x="213220" y="1020394"/>
                  </a:lnTo>
                  <a:lnTo>
                    <a:pt x="213880" y="1024204"/>
                  </a:lnTo>
                  <a:lnTo>
                    <a:pt x="212585" y="1028014"/>
                  </a:lnTo>
                  <a:lnTo>
                    <a:pt x="212458" y="1027239"/>
                  </a:lnTo>
                  <a:lnTo>
                    <a:pt x="212496" y="1026972"/>
                  </a:lnTo>
                  <a:lnTo>
                    <a:pt x="212521" y="1026617"/>
                  </a:lnTo>
                  <a:lnTo>
                    <a:pt x="212445" y="1026972"/>
                  </a:lnTo>
                  <a:lnTo>
                    <a:pt x="212382" y="1026744"/>
                  </a:lnTo>
                  <a:lnTo>
                    <a:pt x="211937" y="1030554"/>
                  </a:lnTo>
                  <a:lnTo>
                    <a:pt x="210743" y="1033094"/>
                  </a:lnTo>
                  <a:lnTo>
                    <a:pt x="211112" y="1036904"/>
                  </a:lnTo>
                  <a:lnTo>
                    <a:pt x="210337" y="1040714"/>
                  </a:lnTo>
                  <a:lnTo>
                    <a:pt x="209486" y="1043254"/>
                  </a:lnTo>
                  <a:lnTo>
                    <a:pt x="209994" y="1043254"/>
                  </a:lnTo>
                  <a:lnTo>
                    <a:pt x="206502" y="1050874"/>
                  </a:lnTo>
                  <a:lnTo>
                    <a:pt x="206032" y="1053414"/>
                  </a:lnTo>
                  <a:lnTo>
                    <a:pt x="204863" y="1058494"/>
                  </a:lnTo>
                  <a:lnTo>
                    <a:pt x="200748" y="1081354"/>
                  </a:lnTo>
                  <a:lnTo>
                    <a:pt x="194957" y="1114374"/>
                  </a:lnTo>
                  <a:lnTo>
                    <a:pt x="191719" y="1132154"/>
                  </a:lnTo>
                  <a:lnTo>
                    <a:pt x="190652" y="1139774"/>
                  </a:lnTo>
                  <a:lnTo>
                    <a:pt x="189814" y="1146124"/>
                  </a:lnTo>
                  <a:lnTo>
                    <a:pt x="188836" y="1152474"/>
                  </a:lnTo>
                  <a:lnTo>
                    <a:pt x="186067" y="1172794"/>
                  </a:lnTo>
                  <a:lnTo>
                    <a:pt x="184721" y="1182954"/>
                  </a:lnTo>
                  <a:lnTo>
                    <a:pt x="183273" y="1195654"/>
                  </a:lnTo>
                  <a:lnTo>
                    <a:pt x="180225" y="1221054"/>
                  </a:lnTo>
                  <a:lnTo>
                    <a:pt x="179857" y="1227404"/>
                  </a:lnTo>
                  <a:lnTo>
                    <a:pt x="179336" y="1233754"/>
                  </a:lnTo>
                  <a:lnTo>
                    <a:pt x="179260" y="1235024"/>
                  </a:lnTo>
                  <a:lnTo>
                    <a:pt x="179171" y="1236294"/>
                  </a:lnTo>
                  <a:lnTo>
                    <a:pt x="178155" y="1251534"/>
                  </a:lnTo>
                  <a:lnTo>
                    <a:pt x="178028" y="1254074"/>
                  </a:lnTo>
                  <a:lnTo>
                    <a:pt x="177977" y="1255344"/>
                  </a:lnTo>
                  <a:lnTo>
                    <a:pt x="177850" y="1257884"/>
                  </a:lnTo>
                  <a:lnTo>
                    <a:pt x="177609" y="1262964"/>
                  </a:lnTo>
                  <a:lnTo>
                    <a:pt x="177698" y="1289634"/>
                  </a:lnTo>
                  <a:lnTo>
                    <a:pt x="177749" y="1290904"/>
                  </a:lnTo>
                  <a:lnTo>
                    <a:pt x="178460" y="1293444"/>
                  </a:lnTo>
                  <a:lnTo>
                    <a:pt x="178536" y="1297254"/>
                  </a:lnTo>
                  <a:lnTo>
                    <a:pt x="179781" y="1295984"/>
                  </a:lnTo>
                  <a:lnTo>
                    <a:pt x="179781" y="1297724"/>
                  </a:lnTo>
                  <a:lnTo>
                    <a:pt x="179920" y="1297254"/>
                  </a:lnTo>
                  <a:lnTo>
                    <a:pt x="179997" y="1297724"/>
                  </a:lnTo>
                  <a:lnTo>
                    <a:pt x="180936" y="1303604"/>
                  </a:lnTo>
                  <a:lnTo>
                    <a:pt x="182448" y="1298892"/>
                  </a:lnTo>
                  <a:lnTo>
                    <a:pt x="182384" y="1298524"/>
                  </a:lnTo>
                  <a:lnTo>
                    <a:pt x="182257" y="1297724"/>
                  </a:lnTo>
                  <a:lnTo>
                    <a:pt x="181673" y="1297254"/>
                  </a:lnTo>
                  <a:lnTo>
                    <a:pt x="181889" y="1295984"/>
                  </a:lnTo>
                  <a:lnTo>
                    <a:pt x="182448" y="1294714"/>
                  </a:lnTo>
                  <a:lnTo>
                    <a:pt x="183349" y="1293444"/>
                  </a:lnTo>
                  <a:lnTo>
                    <a:pt x="182943" y="1290904"/>
                  </a:lnTo>
                  <a:lnTo>
                    <a:pt x="180848" y="1289634"/>
                  </a:lnTo>
                  <a:lnTo>
                    <a:pt x="182486" y="1284376"/>
                  </a:lnTo>
                  <a:lnTo>
                    <a:pt x="182575" y="1283284"/>
                  </a:lnTo>
                  <a:lnTo>
                    <a:pt x="182689" y="1282014"/>
                  </a:lnTo>
                  <a:lnTo>
                    <a:pt x="182791" y="1280744"/>
                  </a:lnTo>
                  <a:lnTo>
                    <a:pt x="183743" y="1283284"/>
                  </a:lnTo>
                  <a:lnTo>
                    <a:pt x="184111" y="1282014"/>
                  </a:lnTo>
                  <a:lnTo>
                    <a:pt x="183997" y="1283284"/>
                  </a:lnTo>
                  <a:lnTo>
                    <a:pt x="184404" y="1282014"/>
                  </a:lnTo>
                  <a:lnTo>
                    <a:pt x="184810" y="1280744"/>
                  </a:lnTo>
                  <a:lnTo>
                    <a:pt x="184404" y="1282014"/>
                  </a:lnTo>
                  <a:lnTo>
                    <a:pt x="184581" y="1283284"/>
                  </a:lnTo>
                  <a:lnTo>
                    <a:pt x="184759" y="1284376"/>
                  </a:lnTo>
                  <a:lnTo>
                    <a:pt x="184912" y="1284554"/>
                  </a:lnTo>
                  <a:lnTo>
                    <a:pt x="184988" y="1283284"/>
                  </a:lnTo>
                  <a:lnTo>
                    <a:pt x="185064" y="1282014"/>
                  </a:lnTo>
                  <a:lnTo>
                    <a:pt x="185153" y="1280744"/>
                  </a:lnTo>
                  <a:lnTo>
                    <a:pt x="185242" y="1279474"/>
                  </a:lnTo>
                  <a:lnTo>
                    <a:pt x="186118" y="1280680"/>
                  </a:lnTo>
                  <a:lnTo>
                    <a:pt x="186563" y="1280744"/>
                  </a:lnTo>
                  <a:lnTo>
                    <a:pt x="186702" y="1279474"/>
                  </a:lnTo>
                  <a:lnTo>
                    <a:pt x="186728" y="1279207"/>
                  </a:lnTo>
                  <a:lnTo>
                    <a:pt x="186982" y="1276934"/>
                  </a:lnTo>
                  <a:lnTo>
                    <a:pt x="187667" y="1276934"/>
                  </a:lnTo>
                  <a:lnTo>
                    <a:pt x="187706" y="1276718"/>
                  </a:lnTo>
                  <a:lnTo>
                    <a:pt x="187401" y="1271854"/>
                  </a:lnTo>
                  <a:lnTo>
                    <a:pt x="189471" y="1271854"/>
                  </a:lnTo>
                  <a:lnTo>
                    <a:pt x="187134" y="1265504"/>
                  </a:lnTo>
                  <a:lnTo>
                    <a:pt x="189255" y="1264234"/>
                  </a:lnTo>
                  <a:lnTo>
                    <a:pt x="189268" y="1268044"/>
                  </a:lnTo>
                  <a:lnTo>
                    <a:pt x="189776" y="1264234"/>
                  </a:lnTo>
                  <a:lnTo>
                    <a:pt x="189941" y="1262964"/>
                  </a:lnTo>
                  <a:lnTo>
                    <a:pt x="190500" y="1264234"/>
                  </a:lnTo>
                  <a:lnTo>
                    <a:pt x="190639" y="1262964"/>
                  </a:lnTo>
                  <a:lnTo>
                    <a:pt x="191465" y="1255344"/>
                  </a:lnTo>
                  <a:lnTo>
                    <a:pt x="191846" y="1254074"/>
                  </a:lnTo>
                  <a:lnTo>
                    <a:pt x="191846" y="1255344"/>
                  </a:lnTo>
                  <a:lnTo>
                    <a:pt x="192595" y="1254074"/>
                  </a:lnTo>
                  <a:lnTo>
                    <a:pt x="191706" y="1252804"/>
                  </a:lnTo>
                  <a:lnTo>
                    <a:pt x="191833" y="1251534"/>
                  </a:lnTo>
                  <a:lnTo>
                    <a:pt x="192455" y="1251534"/>
                  </a:lnTo>
                  <a:lnTo>
                    <a:pt x="192608" y="1245184"/>
                  </a:lnTo>
                  <a:lnTo>
                    <a:pt x="193878" y="1245184"/>
                  </a:lnTo>
                  <a:lnTo>
                    <a:pt x="194513" y="1242644"/>
                  </a:lnTo>
                  <a:lnTo>
                    <a:pt x="195465" y="1238834"/>
                  </a:lnTo>
                  <a:lnTo>
                    <a:pt x="193713" y="1241132"/>
                  </a:lnTo>
                  <a:lnTo>
                    <a:pt x="193598" y="1241374"/>
                  </a:lnTo>
                  <a:lnTo>
                    <a:pt x="192544" y="1242644"/>
                  </a:lnTo>
                  <a:lnTo>
                    <a:pt x="193954" y="1236294"/>
                  </a:lnTo>
                  <a:lnTo>
                    <a:pt x="194830" y="1236294"/>
                  </a:lnTo>
                  <a:lnTo>
                    <a:pt x="194970" y="1235024"/>
                  </a:lnTo>
                  <a:lnTo>
                    <a:pt x="195046" y="1233754"/>
                  </a:lnTo>
                  <a:lnTo>
                    <a:pt x="195135" y="1232484"/>
                  </a:lnTo>
                  <a:lnTo>
                    <a:pt x="195973" y="1233754"/>
                  </a:lnTo>
                  <a:lnTo>
                    <a:pt x="196164" y="1234808"/>
                  </a:lnTo>
                  <a:lnTo>
                    <a:pt x="196672" y="1232484"/>
                  </a:lnTo>
                  <a:lnTo>
                    <a:pt x="198348" y="1224864"/>
                  </a:lnTo>
                  <a:lnTo>
                    <a:pt x="201206" y="1215974"/>
                  </a:lnTo>
                  <a:lnTo>
                    <a:pt x="203746" y="1205814"/>
                  </a:lnTo>
                  <a:lnTo>
                    <a:pt x="205270" y="1195654"/>
                  </a:lnTo>
                  <a:lnTo>
                    <a:pt x="206209" y="1194689"/>
                  </a:lnTo>
                  <a:lnTo>
                    <a:pt x="206222" y="1194384"/>
                  </a:lnTo>
                  <a:lnTo>
                    <a:pt x="206387" y="1188034"/>
                  </a:lnTo>
                  <a:lnTo>
                    <a:pt x="210299" y="1184224"/>
                  </a:lnTo>
                  <a:lnTo>
                    <a:pt x="211505" y="1174064"/>
                  </a:lnTo>
                  <a:lnTo>
                    <a:pt x="210769" y="1174064"/>
                  </a:lnTo>
                  <a:lnTo>
                    <a:pt x="212852" y="1167714"/>
                  </a:lnTo>
                  <a:lnTo>
                    <a:pt x="214337" y="1160094"/>
                  </a:lnTo>
                  <a:lnTo>
                    <a:pt x="216344" y="1146124"/>
                  </a:lnTo>
                  <a:lnTo>
                    <a:pt x="217258" y="1138504"/>
                  </a:lnTo>
                  <a:lnTo>
                    <a:pt x="218770" y="1132154"/>
                  </a:lnTo>
                  <a:lnTo>
                    <a:pt x="219075" y="1130884"/>
                  </a:lnTo>
                  <a:lnTo>
                    <a:pt x="218236" y="1132154"/>
                  </a:lnTo>
                  <a:lnTo>
                    <a:pt x="218147" y="1130884"/>
                  </a:lnTo>
                  <a:lnTo>
                    <a:pt x="218097" y="1127074"/>
                  </a:lnTo>
                  <a:lnTo>
                    <a:pt x="218363" y="1124534"/>
                  </a:lnTo>
                  <a:lnTo>
                    <a:pt x="218821" y="1124534"/>
                  </a:lnTo>
                  <a:lnTo>
                    <a:pt x="221894" y="1113104"/>
                  </a:lnTo>
                  <a:lnTo>
                    <a:pt x="224955" y="1097864"/>
                  </a:lnTo>
                  <a:lnTo>
                    <a:pt x="228092" y="1081354"/>
                  </a:lnTo>
                  <a:lnTo>
                    <a:pt x="231343" y="1064844"/>
                  </a:lnTo>
                  <a:lnTo>
                    <a:pt x="232283" y="1057224"/>
                  </a:lnTo>
                  <a:lnTo>
                    <a:pt x="233781" y="1050874"/>
                  </a:lnTo>
                  <a:lnTo>
                    <a:pt x="235204" y="1043254"/>
                  </a:lnTo>
                  <a:lnTo>
                    <a:pt x="238379" y="1028014"/>
                  </a:lnTo>
                  <a:lnTo>
                    <a:pt x="239712" y="1021664"/>
                  </a:lnTo>
                  <a:lnTo>
                    <a:pt x="241985" y="1010234"/>
                  </a:lnTo>
                  <a:lnTo>
                    <a:pt x="244221" y="1000074"/>
                  </a:lnTo>
                  <a:lnTo>
                    <a:pt x="246329" y="989914"/>
                  </a:lnTo>
                  <a:lnTo>
                    <a:pt x="247421" y="983424"/>
                  </a:lnTo>
                  <a:lnTo>
                    <a:pt x="245973" y="981024"/>
                  </a:lnTo>
                  <a:lnTo>
                    <a:pt x="249631" y="972134"/>
                  </a:lnTo>
                  <a:lnTo>
                    <a:pt x="250786" y="967054"/>
                  </a:lnTo>
                  <a:lnTo>
                    <a:pt x="251764" y="960704"/>
                  </a:lnTo>
                  <a:lnTo>
                    <a:pt x="253860" y="954354"/>
                  </a:lnTo>
                  <a:lnTo>
                    <a:pt x="256247" y="942924"/>
                  </a:lnTo>
                  <a:lnTo>
                    <a:pt x="256882" y="940384"/>
                  </a:lnTo>
                  <a:lnTo>
                    <a:pt x="258152" y="935304"/>
                  </a:lnTo>
                  <a:lnTo>
                    <a:pt x="259740" y="928954"/>
                  </a:lnTo>
                  <a:lnTo>
                    <a:pt x="261658" y="921334"/>
                  </a:lnTo>
                  <a:lnTo>
                    <a:pt x="263105" y="909904"/>
                  </a:lnTo>
                  <a:lnTo>
                    <a:pt x="264058" y="909904"/>
                  </a:lnTo>
                  <a:lnTo>
                    <a:pt x="264960" y="907364"/>
                  </a:lnTo>
                  <a:lnTo>
                    <a:pt x="264464" y="906094"/>
                  </a:lnTo>
                  <a:lnTo>
                    <a:pt x="264896" y="904824"/>
                  </a:lnTo>
                  <a:lnTo>
                    <a:pt x="265137" y="904824"/>
                  </a:lnTo>
                  <a:lnTo>
                    <a:pt x="265912" y="902284"/>
                  </a:lnTo>
                  <a:lnTo>
                    <a:pt x="266420" y="898474"/>
                  </a:lnTo>
                  <a:lnTo>
                    <a:pt x="266928" y="895934"/>
                  </a:lnTo>
                  <a:lnTo>
                    <a:pt x="267296" y="893394"/>
                  </a:lnTo>
                  <a:lnTo>
                    <a:pt x="267843" y="890854"/>
                  </a:lnTo>
                  <a:lnTo>
                    <a:pt x="268554" y="889584"/>
                  </a:lnTo>
                  <a:lnTo>
                    <a:pt x="267601" y="888314"/>
                  </a:lnTo>
                  <a:lnTo>
                    <a:pt x="268312" y="885774"/>
                  </a:lnTo>
                  <a:lnTo>
                    <a:pt x="268795" y="887044"/>
                  </a:lnTo>
                  <a:lnTo>
                    <a:pt x="268884" y="885774"/>
                  </a:lnTo>
                  <a:lnTo>
                    <a:pt x="268960" y="884504"/>
                  </a:lnTo>
                  <a:lnTo>
                    <a:pt x="269049" y="883234"/>
                  </a:lnTo>
                  <a:lnTo>
                    <a:pt x="269532" y="884504"/>
                  </a:lnTo>
                  <a:lnTo>
                    <a:pt x="269532" y="883234"/>
                  </a:lnTo>
                  <a:lnTo>
                    <a:pt x="269532" y="879424"/>
                  </a:lnTo>
                  <a:lnTo>
                    <a:pt x="271195" y="880694"/>
                  </a:lnTo>
                  <a:lnTo>
                    <a:pt x="271284" y="879424"/>
                  </a:lnTo>
                  <a:lnTo>
                    <a:pt x="271945" y="870534"/>
                  </a:lnTo>
                  <a:lnTo>
                    <a:pt x="273380" y="867994"/>
                  </a:lnTo>
                  <a:lnTo>
                    <a:pt x="274294" y="861644"/>
                  </a:lnTo>
                  <a:lnTo>
                    <a:pt x="274815" y="859104"/>
                  </a:lnTo>
                  <a:lnTo>
                    <a:pt x="275069" y="857834"/>
                  </a:lnTo>
                  <a:lnTo>
                    <a:pt x="275590" y="855294"/>
                  </a:lnTo>
                  <a:lnTo>
                    <a:pt x="277266" y="850214"/>
                  </a:lnTo>
                  <a:lnTo>
                    <a:pt x="278460" y="848944"/>
                  </a:lnTo>
                  <a:lnTo>
                    <a:pt x="280390" y="841324"/>
                  </a:lnTo>
                  <a:lnTo>
                    <a:pt x="282079" y="836244"/>
                  </a:lnTo>
                  <a:lnTo>
                    <a:pt x="284505" y="824814"/>
                  </a:lnTo>
                  <a:lnTo>
                    <a:pt x="287464" y="813384"/>
                  </a:lnTo>
                  <a:lnTo>
                    <a:pt x="291211" y="800684"/>
                  </a:lnTo>
                  <a:lnTo>
                    <a:pt x="290017" y="800684"/>
                  </a:lnTo>
                  <a:lnTo>
                    <a:pt x="290830" y="796874"/>
                  </a:lnTo>
                  <a:lnTo>
                    <a:pt x="291299" y="796874"/>
                  </a:lnTo>
                  <a:lnTo>
                    <a:pt x="293268" y="795604"/>
                  </a:lnTo>
                  <a:lnTo>
                    <a:pt x="293204" y="794334"/>
                  </a:lnTo>
                  <a:lnTo>
                    <a:pt x="293141" y="793064"/>
                  </a:lnTo>
                  <a:lnTo>
                    <a:pt x="293077" y="791794"/>
                  </a:lnTo>
                  <a:lnTo>
                    <a:pt x="292950" y="792060"/>
                  </a:lnTo>
                  <a:lnTo>
                    <a:pt x="291871" y="794334"/>
                  </a:lnTo>
                  <a:lnTo>
                    <a:pt x="291465" y="791794"/>
                  </a:lnTo>
                  <a:lnTo>
                    <a:pt x="293014" y="787984"/>
                  </a:lnTo>
                  <a:lnTo>
                    <a:pt x="293243" y="787984"/>
                  </a:lnTo>
                  <a:lnTo>
                    <a:pt x="293319" y="785444"/>
                  </a:lnTo>
                  <a:lnTo>
                    <a:pt x="294271" y="785444"/>
                  </a:lnTo>
                  <a:lnTo>
                    <a:pt x="295287" y="782904"/>
                  </a:lnTo>
                  <a:lnTo>
                    <a:pt x="296240" y="782904"/>
                  </a:lnTo>
                  <a:lnTo>
                    <a:pt x="297929" y="775284"/>
                  </a:lnTo>
                  <a:lnTo>
                    <a:pt x="299262" y="768934"/>
                  </a:lnTo>
                  <a:lnTo>
                    <a:pt x="300723" y="761314"/>
                  </a:lnTo>
                  <a:lnTo>
                    <a:pt x="302818" y="753694"/>
                  </a:lnTo>
                  <a:lnTo>
                    <a:pt x="303491" y="756234"/>
                  </a:lnTo>
                  <a:lnTo>
                    <a:pt x="303796" y="753694"/>
                  </a:lnTo>
                  <a:lnTo>
                    <a:pt x="304203" y="750392"/>
                  </a:lnTo>
                  <a:lnTo>
                    <a:pt x="304126" y="749668"/>
                  </a:lnTo>
                  <a:lnTo>
                    <a:pt x="304025" y="748614"/>
                  </a:lnTo>
                  <a:lnTo>
                    <a:pt x="303771" y="746074"/>
                  </a:lnTo>
                  <a:lnTo>
                    <a:pt x="304304" y="744804"/>
                  </a:lnTo>
                  <a:lnTo>
                    <a:pt x="304355" y="742264"/>
                  </a:lnTo>
                  <a:lnTo>
                    <a:pt x="305079" y="742264"/>
                  </a:lnTo>
                  <a:lnTo>
                    <a:pt x="305257" y="743534"/>
                  </a:lnTo>
                  <a:lnTo>
                    <a:pt x="305892" y="742264"/>
                  </a:lnTo>
                  <a:lnTo>
                    <a:pt x="306768" y="740511"/>
                  </a:lnTo>
                  <a:lnTo>
                    <a:pt x="307352" y="738454"/>
                  </a:lnTo>
                  <a:lnTo>
                    <a:pt x="307594" y="738454"/>
                  </a:lnTo>
                  <a:lnTo>
                    <a:pt x="307543" y="739724"/>
                  </a:lnTo>
                  <a:lnTo>
                    <a:pt x="307771" y="738454"/>
                  </a:lnTo>
                  <a:lnTo>
                    <a:pt x="308660" y="733374"/>
                  </a:lnTo>
                  <a:lnTo>
                    <a:pt x="309105" y="730834"/>
                  </a:lnTo>
                  <a:lnTo>
                    <a:pt x="313372" y="724484"/>
                  </a:lnTo>
                  <a:lnTo>
                    <a:pt x="313474" y="723836"/>
                  </a:lnTo>
                  <a:lnTo>
                    <a:pt x="313575" y="723214"/>
                  </a:lnTo>
                  <a:lnTo>
                    <a:pt x="314159" y="719404"/>
                  </a:lnTo>
                  <a:lnTo>
                    <a:pt x="314756" y="715594"/>
                  </a:lnTo>
                  <a:close/>
                </a:path>
                <a:path w="860425" h="1303654">
                  <a:moveTo>
                    <a:pt x="322859" y="690676"/>
                  </a:moveTo>
                  <a:lnTo>
                    <a:pt x="322046" y="691464"/>
                  </a:lnTo>
                  <a:lnTo>
                    <a:pt x="321945" y="691743"/>
                  </a:lnTo>
                  <a:lnTo>
                    <a:pt x="321881" y="691921"/>
                  </a:lnTo>
                  <a:lnTo>
                    <a:pt x="321754" y="692734"/>
                  </a:lnTo>
                  <a:lnTo>
                    <a:pt x="322859" y="690676"/>
                  </a:lnTo>
                  <a:close/>
                </a:path>
                <a:path w="860425" h="1303654">
                  <a:moveTo>
                    <a:pt x="323138" y="894537"/>
                  </a:moveTo>
                  <a:lnTo>
                    <a:pt x="322986" y="894892"/>
                  </a:lnTo>
                  <a:lnTo>
                    <a:pt x="322859" y="895248"/>
                  </a:lnTo>
                  <a:lnTo>
                    <a:pt x="322783" y="895604"/>
                  </a:lnTo>
                  <a:lnTo>
                    <a:pt x="322922" y="895248"/>
                  </a:lnTo>
                  <a:lnTo>
                    <a:pt x="323037" y="894892"/>
                  </a:lnTo>
                  <a:lnTo>
                    <a:pt x="323138" y="894537"/>
                  </a:lnTo>
                  <a:close/>
                </a:path>
                <a:path w="860425" h="1303654">
                  <a:moveTo>
                    <a:pt x="324180" y="685114"/>
                  </a:moveTo>
                  <a:lnTo>
                    <a:pt x="297865" y="685114"/>
                  </a:lnTo>
                  <a:lnTo>
                    <a:pt x="297789" y="686384"/>
                  </a:lnTo>
                  <a:lnTo>
                    <a:pt x="296862" y="687654"/>
                  </a:lnTo>
                  <a:lnTo>
                    <a:pt x="295135" y="690194"/>
                  </a:lnTo>
                  <a:lnTo>
                    <a:pt x="295033" y="691921"/>
                  </a:lnTo>
                  <a:lnTo>
                    <a:pt x="294982" y="692734"/>
                  </a:lnTo>
                  <a:lnTo>
                    <a:pt x="294906" y="694004"/>
                  </a:lnTo>
                  <a:lnTo>
                    <a:pt x="294487" y="695274"/>
                  </a:lnTo>
                  <a:lnTo>
                    <a:pt x="294297" y="695566"/>
                  </a:lnTo>
                  <a:lnTo>
                    <a:pt x="294182" y="695172"/>
                  </a:lnTo>
                  <a:lnTo>
                    <a:pt x="294170" y="695566"/>
                  </a:lnTo>
                  <a:lnTo>
                    <a:pt x="293700" y="696544"/>
                  </a:lnTo>
                  <a:lnTo>
                    <a:pt x="292811" y="697814"/>
                  </a:lnTo>
                  <a:lnTo>
                    <a:pt x="292760" y="699084"/>
                  </a:lnTo>
                  <a:lnTo>
                    <a:pt x="291503" y="704164"/>
                  </a:lnTo>
                  <a:lnTo>
                    <a:pt x="292112" y="705434"/>
                  </a:lnTo>
                  <a:lnTo>
                    <a:pt x="291617" y="705434"/>
                  </a:lnTo>
                  <a:lnTo>
                    <a:pt x="290220" y="709244"/>
                  </a:lnTo>
                  <a:lnTo>
                    <a:pt x="290868" y="706704"/>
                  </a:lnTo>
                  <a:lnTo>
                    <a:pt x="287083" y="718134"/>
                  </a:lnTo>
                  <a:lnTo>
                    <a:pt x="287312" y="718134"/>
                  </a:lnTo>
                  <a:lnTo>
                    <a:pt x="288277" y="718134"/>
                  </a:lnTo>
                  <a:lnTo>
                    <a:pt x="313182" y="718134"/>
                  </a:lnTo>
                  <a:lnTo>
                    <a:pt x="314350" y="710514"/>
                  </a:lnTo>
                  <a:lnTo>
                    <a:pt x="316433" y="711784"/>
                  </a:lnTo>
                  <a:lnTo>
                    <a:pt x="316661" y="710514"/>
                  </a:lnTo>
                  <a:lnTo>
                    <a:pt x="316890" y="709244"/>
                  </a:lnTo>
                  <a:lnTo>
                    <a:pt x="317804" y="704164"/>
                  </a:lnTo>
                  <a:lnTo>
                    <a:pt x="318185" y="705434"/>
                  </a:lnTo>
                  <a:lnTo>
                    <a:pt x="318084" y="704164"/>
                  </a:lnTo>
                  <a:lnTo>
                    <a:pt x="317982" y="702894"/>
                  </a:lnTo>
                  <a:lnTo>
                    <a:pt x="318516" y="700354"/>
                  </a:lnTo>
                  <a:lnTo>
                    <a:pt x="319798" y="697814"/>
                  </a:lnTo>
                  <a:lnTo>
                    <a:pt x="321005" y="697814"/>
                  </a:lnTo>
                  <a:lnTo>
                    <a:pt x="319595" y="701624"/>
                  </a:lnTo>
                  <a:lnTo>
                    <a:pt x="319481" y="704164"/>
                  </a:lnTo>
                  <a:lnTo>
                    <a:pt x="320344" y="701624"/>
                  </a:lnTo>
                  <a:lnTo>
                    <a:pt x="321259" y="697814"/>
                  </a:lnTo>
                  <a:lnTo>
                    <a:pt x="321564" y="696544"/>
                  </a:lnTo>
                  <a:lnTo>
                    <a:pt x="322173" y="694004"/>
                  </a:lnTo>
                  <a:lnTo>
                    <a:pt x="320636" y="696544"/>
                  </a:lnTo>
                  <a:lnTo>
                    <a:pt x="321144" y="694004"/>
                  </a:lnTo>
                  <a:lnTo>
                    <a:pt x="321589" y="692734"/>
                  </a:lnTo>
                  <a:lnTo>
                    <a:pt x="321983" y="691464"/>
                  </a:lnTo>
                  <a:lnTo>
                    <a:pt x="323773" y="686384"/>
                  </a:lnTo>
                  <a:lnTo>
                    <a:pt x="324180" y="685114"/>
                  </a:lnTo>
                  <a:close/>
                </a:path>
                <a:path w="860425" h="1303654">
                  <a:moveTo>
                    <a:pt x="354152" y="594944"/>
                  </a:moveTo>
                  <a:lnTo>
                    <a:pt x="353987" y="594575"/>
                  </a:lnTo>
                  <a:lnTo>
                    <a:pt x="352844" y="597814"/>
                  </a:lnTo>
                  <a:lnTo>
                    <a:pt x="354152" y="594944"/>
                  </a:lnTo>
                  <a:close/>
                </a:path>
                <a:path w="860425" h="1303654">
                  <a:moveTo>
                    <a:pt x="354330" y="593674"/>
                  </a:moveTo>
                  <a:lnTo>
                    <a:pt x="353847" y="594245"/>
                  </a:lnTo>
                  <a:lnTo>
                    <a:pt x="353987" y="594575"/>
                  </a:lnTo>
                  <a:lnTo>
                    <a:pt x="354114" y="594245"/>
                  </a:lnTo>
                  <a:lnTo>
                    <a:pt x="354330" y="593674"/>
                  </a:lnTo>
                  <a:close/>
                </a:path>
                <a:path w="860425" h="1303654">
                  <a:moveTo>
                    <a:pt x="354342" y="513664"/>
                  </a:moveTo>
                  <a:lnTo>
                    <a:pt x="352717" y="516204"/>
                  </a:lnTo>
                  <a:lnTo>
                    <a:pt x="354279" y="514515"/>
                  </a:lnTo>
                  <a:lnTo>
                    <a:pt x="354342" y="513664"/>
                  </a:lnTo>
                  <a:close/>
                </a:path>
                <a:path w="860425" h="1303654">
                  <a:moveTo>
                    <a:pt x="370941" y="540727"/>
                  </a:moveTo>
                  <a:lnTo>
                    <a:pt x="369798" y="540727"/>
                  </a:lnTo>
                  <a:lnTo>
                    <a:pt x="370776" y="541210"/>
                  </a:lnTo>
                  <a:lnTo>
                    <a:pt x="370941" y="540727"/>
                  </a:lnTo>
                  <a:close/>
                </a:path>
                <a:path w="860425" h="1303654">
                  <a:moveTo>
                    <a:pt x="371335" y="780618"/>
                  </a:moveTo>
                  <a:lnTo>
                    <a:pt x="370916" y="781329"/>
                  </a:lnTo>
                  <a:lnTo>
                    <a:pt x="370649" y="782104"/>
                  </a:lnTo>
                  <a:lnTo>
                    <a:pt x="370547" y="782916"/>
                  </a:lnTo>
                  <a:lnTo>
                    <a:pt x="371335" y="780618"/>
                  </a:lnTo>
                  <a:close/>
                </a:path>
                <a:path w="860425" h="1303654">
                  <a:moveTo>
                    <a:pt x="371525" y="541604"/>
                  </a:moveTo>
                  <a:lnTo>
                    <a:pt x="370776" y="541210"/>
                  </a:lnTo>
                  <a:lnTo>
                    <a:pt x="370179" y="542874"/>
                  </a:lnTo>
                  <a:lnTo>
                    <a:pt x="370154" y="543166"/>
                  </a:lnTo>
                  <a:lnTo>
                    <a:pt x="371525" y="541604"/>
                  </a:lnTo>
                  <a:close/>
                </a:path>
                <a:path w="860425" h="1303654">
                  <a:moveTo>
                    <a:pt x="371525" y="539064"/>
                  </a:moveTo>
                  <a:lnTo>
                    <a:pt x="371297" y="539064"/>
                  </a:lnTo>
                  <a:lnTo>
                    <a:pt x="369087" y="540321"/>
                  </a:lnTo>
                  <a:lnTo>
                    <a:pt x="370014" y="540321"/>
                  </a:lnTo>
                  <a:lnTo>
                    <a:pt x="371094" y="540321"/>
                  </a:lnTo>
                  <a:lnTo>
                    <a:pt x="371525" y="539064"/>
                  </a:lnTo>
                  <a:close/>
                </a:path>
                <a:path w="860425" h="1303654">
                  <a:moveTo>
                    <a:pt x="376250" y="772490"/>
                  </a:moveTo>
                  <a:lnTo>
                    <a:pt x="376148" y="772998"/>
                  </a:lnTo>
                  <a:lnTo>
                    <a:pt x="376250" y="772490"/>
                  </a:lnTo>
                  <a:close/>
                </a:path>
                <a:path w="860425" h="1303654">
                  <a:moveTo>
                    <a:pt x="382663" y="505714"/>
                  </a:moveTo>
                  <a:lnTo>
                    <a:pt x="381838" y="507187"/>
                  </a:lnTo>
                  <a:lnTo>
                    <a:pt x="381279" y="507936"/>
                  </a:lnTo>
                  <a:lnTo>
                    <a:pt x="381457" y="508076"/>
                  </a:lnTo>
                  <a:lnTo>
                    <a:pt x="381711" y="508114"/>
                  </a:lnTo>
                  <a:lnTo>
                    <a:pt x="382244" y="507555"/>
                  </a:lnTo>
                  <a:lnTo>
                    <a:pt x="382663" y="505714"/>
                  </a:lnTo>
                  <a:close/>
                </a:path>
                <a:path w="860425" h="1303654">
                  <a:moveTo>
                    <a:pt x="390004" y="430301"/>
                  </a:moveTo>
                  <a:lnTo>
                    <a:pt x="389712" y="429844"/>
                  </a:lnTo>
                  <a:lnTo>
                    <a:pt x="388277" y="433654"/>
                  </a:lnTo>
                  <a:lnTo>
                    <a:pt x="390004" y="430301"/>
                  </a:lnTo>
                  <a:close/>
                </a:path>
                <a:path w="860425" h="1303654">
                  <a:moveTo>
                    <a:pt x="390080" y="482777"/>
                  </a:moveTo>
                  <a:lnTo>
                    <a:pt x="390042" y="482561"/>
                  </a:lnTo>
                  <a:lnTo>
                    <a:pt x="389928" y="482727"/>
                  </a:lnTo>
                  <a:lnTo>
                    <a:pt x="389915" y="483019"/>
                  </a:lnTo>
                  <a:lnTo>
                    <a:pt x="389928" y="483311"/>
                  </a:lnTo>
                  <a:lnTo>
                    <a:pt x="390080" y="482777"/>
                  </a:lnTo>
                  <a:close/>
                </a:path>
                <a:path w="860425" h="1303654">
                  <a:moveTo>
                    <a:pt x="395605" y="466001"/>
                  </a:moveTo>
                  <a:lnTo>
                    <a:pt x="395503" y="466140"/>
                  </a:lnTo>
                  <a:lnTo>
                    <a:pt x="395414" y="466293"/>
                  </a:lnTo>
                  <a:lnTo>
                    <a:pt x="395338" y="466458"/>
                  </a:lnTo>
                  <a:lnTo>
                    <a:pt x="395605" y="466001"/>
                  </a:lnTo>
                  <a:close/>
                </a:path>
                <a:path w="860425" h="1303654">
                  <a:moveTo>
                    <a:pt x="397141" y="457784"/>
                  </a:moveTo>
                  <a:lnTo>
                    <a:pt x="397129" y="457276"/>
                  </a:lnTo>
                  <a:lnTo>
                    <a:pt x="396925" y="458025"/>
                  </a:lnTo>
                  <a:lnTo>
                    <a:pt x="397141" y="457784"/>
                  </a:lnTo>
                  <a:close/>
                </a:path>
                <a:path w="860425" h="1303654">
                  <a:moveTo>
                    <a:pt x="399122" y="457758"/>
                  </a:moveTo>
                  <a:close/>
                </a:path>
                <a:path w="860425" h="1303654">
                  <a:moveTo>
                    <a:pt x="399453" y="453974"/>
                  </a:moveTo>
                  <a:lnTo>
                    <a:pt x="399161" y="453656"/>
                  </a:lnTo>
                  <a:lnTo>
                    <a:pt x="399072" y="453974"/>
                  </a:lnTo>
                  <a:lnTo>
                    <a:pt x="399453" y="453974"/>
                  </a:lnTo>
                  <a:close/>
                </a:path>
                <a:path w="860425" h="1303654">
                  <a:moveTo>
                    <a:pt x="399656" y="405714"/>
                  </a:moveTo>
                  <a:lnTo>
                    <a:pt x="399034" y="406984"/>
                  </a:lnTo>
                  <a:lnTo>
                    <a:pt x="399275" y="406984"/>
                  </a:lnTo>
                  <a:lnTo>
                    <a:pt x="399656" y="405714"/>
                  </a:lnTo>
                  <a:close/>
                </a:path>
                <a:path w="860425" h="1303654">
                  <a:moveTo>
                    <a:pt x="399986" y="454875"/>
                  </a:moveTo>
                  <a:lnTo>
                    <a:pt x="399961" y="453351"/>
                  </a:lnTo>
                  <a:lnTo>
                    <a:pt x="399326" y="454748"/>
                  </a:lnTo>
                  <a:lnTo>
                    <a:pt x="399046" y="456222"/>
                  </a:lnTo>
                  <a:lnTo>
                    <a:pt x="399059" y="456514"/>
                  </a:lnTo>
                  <a:lnTo>
                    <a:pt x="398500" y="456514"/>
                  </a:lnTo>
                  <a:lnTo>
                    <a:pt x="396633" y="459054"/>
                  </a:lnTo>
                  <a:lnTo>
                    <a:pt x="396925" y="458025"/>
                  </a:lnTo>
                  <a:lnTo>
                    <a:pt x="395973" y="459054"/>
                  </a:lnTo>
                  <a:lnTo>
                    <a:pt x="396595" y="461594"/>
                  </a:lnTo>
                  <a:lnTo>
                    <a:pt x="397700" y="462864"/>
                  </a:lnTo>
                  <a:lnTo>
                    <a:pt x="397497" y="464134"/>
                  </a:lnTo>
                  <a:lnTo>
                    <a:pt x="398348" y="461594"/>
                  </a:lnTo>
                  <a:lnTo>
                    <a:pt x="398716" y="461594"/>
                  </a:lnTo>
                  <a:lnTo>
                    <a:pt x="397675" y="460324"/>
                  </a:lnTo>
                  <a:lnTo>
                    <a:pt x="398183" y="459054"/>
                  </a:lnTo>
                  <a:lnTo>
                    <a:pt x="398691" y="457784"/>
                  </a:lnTo>
                  <a:lnTo>
                    <a:pt x="399059" y="456615"/>
                  </a:lnTo>
                  <a:lnTo>
                    <a:pt x="399122" y="457758"/>
                  </a:lnTo>
                  <a:lnTo>
                    <a:pt x="399707" y="456336"/>
                  </a:lnTo>
                  <a:lnTo>
                    <a:pt x="399986" y="454875"/>
                  </a:lnTo>
                  <a:close/>
                </a:path>
                <a:path w="860425" h="1303654">
                  <a:moveTo>
                    <a:pt x="405688" y="440461"/>
                  </a:moveTo>
                  <a:lnTo>
                    <a:pt x="405269" y="441274"/>
                  </a:lnTo>
                  <a:lnTo>
                    <a:pt x="405053" y="441274"/>
                  </a:lnTo>
                  <a:lnTo>
                    <a:pt x="404888" y="443814"/>
                  </a:lnTo>
                  <a:lnTo>
                    <a:pt x="404926" y="445084"/>
                  </a:lnTo>
                  <a:lnTo>
                    <a:pt x="405688" y="440461"/>
                  </a:lnTo>
                  <a:close/>
                </a:path>
                <a:path w="860425" h="1303654">
                  <a:moveTo>
                    <a:pt x="405917" y="440004"/>
                  </a:moveTo>
                  <a:lnTo>
                    <a:pt x="405765" y="440004"/>
                  </a:lnTo>
                  <a:lnTo>
                    <a:pt x="405688" y="440461"/>
                  </a:lnTo>
                  <a:lnTo>
                    <a:pt x="405917" y="440004"/>
                  </a:lnTo>
                  <a:close/>
                </a:path>
                <a:path w="860425" h="1303654">
                  <a:moveTo>
                    <a:pt x="406933" y="440004"/>
                  </a:moveTo>
                  <a:lnTo>
                    <a:pt x="406311" y="439191"/>
                  </a:lnTo>
                  <a:lnTo>
                    <a:pt x="405980" y="440004"/>
                  </a:lnTo>
                  <a:lnTo>
                    <a:pt x="406933" y="440004"/>
                  </a:lnTo>
                  <a:close/>
                </a:path>
                <a:path w="860425" h="1303654">
                  <a:moveTo>
                    <a:pt x="410591" y="382346"/>
                  </a:moveTo>
                  <a:lnTo>
                    <a:pt x="410387" y="381990"/>
                  </a:lnTo>
                  <a:lnTo>
                    <a:pt x="410349" y="382600"/>
                  </a:lnTo>
                  <a:lnTo>
                    <a:pt x="410222" y="383184"/>
                  </a:lnTo>
                  <a:lnTo>
                    <a:pt x="409994" y="383755"/>
                  </a:lnTo>
                  <a:lnTo>
                    <a:pt x="410362" y="382981"/>
                  </a:lnTo>
                  <a:lnTo>
                    <a:pt x="410591" y="382346"/>
                  </a:lnTo>
                  <a:close/>
                </a:path>
                <a:path w="860425" h="1303654">
                  <a:moveTo>
                    <a:pt x="414566" y="373481"/>
                  </a:moveTo>
                  <a:lnTo>
                    <a:pt x="414464" y="373341"/>
                  </a:lnTo>
                  <a:lnTo>
                    <a:pt x="414337" y="373341"/>
                  </a:lnTo>
                  <a:lnTo>
                    <a:pt x="414045" y="374332"/>
                  </a:lnTo>
                  <a:lnTo>
                    <a:pt x="414210" y="374103"/>
                  </a:lnTo>
                  <a:lnTo>
                    <a:pt x="414388" y="373761"/>
                  </a:lnTo>
                  <a:lnTo>
                    <a:pt x="414566" y="373481"/>
                  </a:lnTo>
                  <a:close/>
                </a:path>
                <a:path w="860425" h="1303654">
                  <a:moveTo>
                    <a:pt x="421309" y="355219"/>
                  </a:moveTo>
                  <a:lnTo>
                    <a:pt x="419950" y="359956"/>
                  </a:lnTo>
                  <a:lnTo>
                    <a:pt x="419823" y="360629"/>
                  </a:lnTo>
                  <a:lnTo>
                    <a:pt x="421093" y="357454"/>
                  </a:lnTo>
                  <a:lnTo>
                    <a:pt x="421309" y="355219"/>
                  </a:lnTo>
                  <a:close/>
                </a:path>
                <a:path w="860425" h="1303654">
                  <a:moveTo>
                    <a:pt x="422059" y="409524"/>
                  </a:moveTo>
                  <a:lnTo>
                    <a:pt x="421767" y="409346"/>
                  </a:lnTo>
                  <a:lnTo>
                    <a:pt x="421652" y="409524"/>
                  </a:lnTo>
                  <a:lnTo>
                    <a:pt x="418757" y="414083"/>
                  </a:lnTo>
                  <a:lnTo>
                    <a:pt x="418376" y="414604"/>
                  </a:lnTo>
                  <a:lnTo>
                    <a:pt x="419341" y="414604"/>
                  </a:lnTo>
                  <a:lnTo>
                    <a:pt x="419442" y="414223"/>
                  </a:lnTo>
                  <a:lnTo>
                    <a:pt x="419925" y="412483"/>
                  </a:lnTo>
                  <a:lnTo>
                    <a:pt x="422059" y="409524"/>
                  </a:lnTo>
                  <a:close/>
                </a:path>
                <a:path w="860425" h="1303654">
                  <a:moveTo>
                    <a:pt x="423278" y="406984"/>
                  </a:moveTo>
                  <a:lnTo>
                    <a:pt x="422871" y="404444"/>
                  </a:lnTo>
                  <a:lnTo>
                    <a:pt x="420014" y="408254"/>
                  </a:lnTo>
                  <a:lnTo>
                    <a:pt x="421767" y="409346"/>
                  </a:lnTo>
                  <a:lnTo>
                    <a:pt x="423278" y="406984"/>
                  </a:lnTo>
                  <a:close/>
                </a:path>
                <a:path w="860425" h="1303654">
                  <a:moveTo>
                    <a:pt x="423303" y="400926"/>
                  </a:moveTo>
                  <a:lnTo>
                    <a:pt x="423024" y="401231"/>
                  </a:lnTo>
                  <a:lnTo>
                    <a:pt x="422770" y="401561"/>
                  </a:lnTo>
                  <a:lnTo>
                    <a:pt x="422567" y="401916"/>
                  </a:lnTo>
                  <a:lnTo>
                    <a:pt x="422859" y="401624"/>
                  </a:lnTo>
                  <a:lnTo>
                    <a:pt x="423113" y="401294"/>
                  </a:lnTo>
                  <a:lnTo>
                    <a:pt x="423303" y="400926"/>
                  </a:lnTo>
                  <a:close/>
                </a:path>
                <a:path w="860425" h="1303654">
                  <a:moveTo>
                    <a:pt x="426745" y="390474"/>
                  </a:moveTo>
                  <a:lnTo>
                    <a:pt x="426135" y="390474"/>
                  </a:lnTo>
                  <a:lnTo>
                    <a:pt x="425411" y="391744"/>
                  </a:lnTo>
                  <a:lnTo>
                    <a:pt x="424561" y="394284"/>
                  </a:lnTo>
                  <a:lnTo>
                    <a:pt x="426745" y="390474"/>
                  </a:lnTo>
                  <a:close/>
                </a:path>
                <a:path w="860425" h="1303654">
                  <a:moveTo>
                    <a:pt x="426859" y="389204"/>
                  </a:moveTo>
                  <a:lnTo>
                    <a:pt x="426720" y="389204"/>
                  </a:lnTo>
                  <a:lnTo>
                    <a:pt x="426135" y="390474"/>
                  </a:lnTo>
                  <a:lnTo>
                    <a:pt x="426859" y="389204"/>
                  </a:lnTo>
                  <a:close/>
                </a:path>
                <a:path w="860425" h="1303654">
                  <a:moveTo>
                    <a:pt x="428726" y="386664"/>
                  </a:moveTo>
                  <a:lnTo>
                    <a:pt x="427075" y="389204"/>
                  </a:lnTo>
                  <a:lnTo>
                    <a:pt x="427647" y="389204"/>
                  </a:lnTo>
                  <a:lnTo>
                    <a:pt x="428726" y="386664"/>
                  </a:lnTo>
                  <a:close/>
                </a:path>
                <a:path w="860425" h="1303654">
                  <a:moveTo>
                    <a:pt x="429552" y="385394"/>
                  </a:moveTo>
                  <a:lnTo>
                    <a:pt x="429260" y="385394"/>
                  </a:lnTo>
                  <a:lnTo>
                    <a:pt x="428726" y="386664"/>
                  </a:lnTo>
                  <a:lnTo>
                    <a:pt x="429552" y="385394"/>
                  </a:lnTo>
                  <a:close/>
                </a:path>
                <a:path w="860425" h="1303654">
                  <a:moveTo>
                    <a:pt x="430060" y="384670"/>
                  </a:moveTo>
                  <a:close/>
                </a:path>
                <a:path w="860425" h="1303654">
                  <a:moveTo>
                    <a:pt x="431088" y="382638"/>
                  </a:moveTo>
                  <a:lnTo>
                    <a:pt x="430060" y="384670"/>
                  </a:lnTo>
                  <a:lnTo>
                    <a:pt x="430263" y="384759"/>
                  </a:lnTo>
                  <a:lnTo>
                    <a:pt x="430466" y="384962"/>
                  </a:lnTo>
                  <a:lnTo>
                    <a:pt x="430301" y="386029"/>
                  </a:lnTo>
                  <a:lnTo>
                    <a:pt x="431088" y="382638"/>
                  </a:lnTo>
                  <a:close/>
                </a:path>
                <a:path w="860425" h="1303654">
                  <a:moveTo>
                    <a:pt x="436765" y="363728"/>
                  </a:moveTo>
                  <a:lnTo>
                    <a:pt x="436753" y="363105"/>
                  </a:lnTo>
                  <a:lnTo>
                    <a:pt x="436524" y="363677"/>
                  </a:lnTo>
                  <a:lnTo>
                    <a:pt x="436397" y="364261"/>
                  </a:lnTo>
                  <a:lnTo>
                    <a:pt x="436372" y="364871"/>
                  </a:lnTo>
                  <a:lnTo>
                    <a:pt x="436626" y="364312"/>
                  </a:lnTo>
                  <a:lnTo>
                    <a:pt x="436765" y="363728"/>
                  </a:lnTo>
                  <a:close/>
                </a:path>
                <a:path w="860425" h="1303654">
                  <a:moveTo>
                    <a:pt x="440131" y="357974"/>
                  </a:moveTo>
                  <a:lnTo>
                    <a:pt x="439661" y="358381"/>
                  </a:lnTo>
                  <a:lnTo>
                    <a:pt x="439559" y="358724"/>
                  </a:lnTo>
                  <a:lnTo>
                    <a:pt x="439229" y="359956"/>
                  </a:lnTo>
                  <a:lnTo>
                    <a:pt x="440131" y="357974"/>
                  </a:lnTo>
                  <a:close/>
                </a:path>
                <a:path w="860425" h="1303654">
                  <a:moveTo>
                    <a:pt x="442087" y="353644"/>
                  </a:moveTo>
                  <a:lnTo>
                    <a:pt x="440131" y="357974"/>
                  </a:lnTo>
                  <a:lnTo>
                    <a:pt x="440715" y="357454"/>
                  </a:lnTo>
                  <a:lnTo>
                    <a:pt x="440728" y="358381"/>
                  </a:lnTo>
                  <a:lnTo>
                    <a:pt x="440842" y="357974"/>
                  </a:lnTo>
                  <a:lnTo>
                    <a:pt x="440982" y="357454"/>
                  </a:lnTo>
                  <a:lnTo>
                    <a:pt x="442087" y="353644"/>
                  </a:lnTo>
                  <a:close/>
                </a:path>
                <a:path w="860425" h="1303654">
                  <a:moveTo>
                    <a:pt x="446087" y="343484"/>
                  </a:moveTo>
                  <a:lnTo>
                    <a:pt x="445490" y="343484"/>
                  </a:lnTo>
                  <a:lnTo>
                    <a:pt x="444893" y="344754"/>
                  </a:lnTo>
                  <a:lnTo>
                    <a:pt x="446087" y="343484"/>
                  </a:lnTo>
                  <a:close/>
                </a:path>
                <a:path w="860425" h="1303654">
                  <a:moveTo>
                    <a:pt x="446887" y="339674"/>
                  </a:moveTo>
                  <a:lnTo>
                    <a:pt x="444525" y="342214"/>
                  </a:lnTo>
                  <a:lnTo>
                    <a:pt x="446100" y="342214"/>
                  </a:lnTo>
                  <a:lnTo>
                    <a:pt x="446417" y="342214"/>
                  </a:lnTo>
                  <a:lnTo>
                    <a:pt x="446760" y="340944"/>
                  </a:lnTo>
                  <a:lnTo>
                    <a:pt x="446887" y="339674"/>
                  </a:lnTo>
                  <a:close/>
                </a:path>
                <a:path w="860425" h="1303654">
                  <a:moveTo>
                    <a:pt x="453186" y="325589"/>
                  </a:moveTo>
                  <a:lnTo>
                    <a:pt x="453110" y="325437"/>
                  </a:lnTo>
                  <a:lnTo>
                    <a:pt x="452958" y="325450"/>
                  </a:lnTo>
                  <a:lnTo>
                    <a:pt x="452894" y="325856"/>
                  </a:lnTo>
                  <a:lnTo>
                    <a:pt x="452920" y="326123"/>
                  </a:lnTo>
                  <a:lnTo>
                    <a:pt x="453148" y="326161"/>
                  </a:lnTo>
                  <a:lnTo>
                    <a:pt x="453186" y="325589"/>
                  </a:lnTo>
                  <a:close/>
                </a:path>
                <a:path w="860425" h="1303654">
                  <a:moveTo>
                    <a:pt x="460527" y="311734"/>
                  </a:moveTo>
                  <a:lnTo>
                    <a:pt x="458660" y="313004"/>
                  </a:lnTo>
                  <a:lnTo>
                    <a:pt x="460298" y="313004"/>
                  </a:lnTo>
                  <a:lnTo>
                    <a:pt x="460527" y="311734"/>
                  </a:lnTo>
                  <a:close/>
                </a:path>
                <a:path w="860425" h="1303654">
                  <a:moveTo>
                    <a:pt x="470408" y="580847"/>
                  </a:moveTo>
                  <a:lnTo>
                    <a:pt x="470357" y="580351"/>
                  </a:lnTo>
                  <a:lnTo>
                    <a:pt x="470255" y="580732"/>
                  </a:lnTo>
                  <a:lnTo>
                    <a:pt x="470408" y="580847"/>
                  </a:lnTo>
                  <a:close/>
                </a:path>
                <a:path w="860425" h="1303654">
                  <a:moveTo>
                    <a:pt x="472909" y="630732"/>
                  </a:moveTo>
                  <a:lnTo>
                    <a:pt x="472401" y="631850"/>
                  </a:lnTo>
                  <a:lnTo>
                    <a:pt x="472592" y="631494"/>
                  </a:lnTo>
                  <a:lnTo>
                    <a:pt x="472770" y="631113"/>
                  </a:lnTo>
                  <a:lnTo>
                    <a:pt x="472909" y="630732"/>
                  </a:lnTo>
                  <a:close/>
                </a:path>
                <a:path w="860425" h="1303654">
                  <a:moveTo>
                    <a:pt x="474903" y="246253"/>
                  </a:moveTo>
                  <a:lnTo>
                    <a:pt x="474027" y="244424"/>
                  </a:lnTo>
                  <a:lnTo>
                    <a:pt x="473951" y="244894"/>
                  </a:lnTo>
                  <a:lnTo>
                    <a:pt x="473163" y="249504"/>
                  </a:lnTo>
                  <a:lnTo>
                    <a:pt x="474294" y="247269"/>
                  </a:lnTo>
                  <a:lnTo>
                    <a:pt x="474535" y="246837"/>
                  </a:lnTo>
                  <a:lnTo>
                    <a:pt x="474903" y="246253"/>
                  </a:lnTo>
                  <a:close/>
                </a:path>
                <a:path w="860425" h="1303654">
                  <a:moveTo>
                    <a:pt x="475297" y="245694"/>
                  </a:moveTo>
                  <a:lnTo>
                    <a:pt x="474929" y="246253"/>
                  </a:lnTo>
                  <a:lnTo>
                    <a:pt x="475195" y="246837"/>
                  </a:lnTo>
                  <a:lnTo>
                    <a:pt x="475297" y="245694"/>
                  </a:lnTo>
                  <a:close/>
                </a:path>
                <a:path w="860425" h="1303654">
                  <a:moveTo>
                    <a:pt x="477520" y="268389"/>
                  </a:moveTo>
                  <a:lnTo>
                    <a:pt x="477456" y="268528"/>
                  </a:lnTo>
                  <a:lnTo>
                    <a:pt x="477024" y="270471"/>
                  </a:lnTo>
                  <a:lnTo>
                    <a:pt x="477354" y="269354"/>
                  </a:lnTo>
                  <a:lnTo>
                    <a:pt x="477520" y="268389"/>
                  </a:lnTo>
                  <a:close/>
                </a:path>
                <a:path w="860425" h="1303654">
                  <a:moveTo>
                    <a:pt x="490308" y="243154"/>
                  </a:moveTo>
                  <a:lnTo>
                    <a:pt x="488721" y="244894"/>
                  </a:lnTo>
                  <a:lnTo>
                    <a:pt x="489458" y="244424"/>
                  </a:lnTo>
                  <a:lnTo>
                    <a:pt x="490308" y="243154"/>
                  </a:lnTo>
                  <a:close/>
                </a:path>
                <a:path w="860425" h="1303654">
                  <a:moveTo>
                    <a:pt x="494449" y="237210"/>
                  </a:moveTo>
                  <a:lnTo>
                    <a:pt x="494398" y="236435"/>
                  </a:lnTo>
                  <a:lnTo>
                    <a:pt x="494271" y="236093"/>
                  </a:lnTo>
                  <a:lnTo>
                    <a:pt x="494093" y="235991"/>
                  </a:lnTo>
                  <a:lnTo>
                    <a:pt x="493763" y="236702"/>
                  </a:lnTo>
                  <a:lnTo>
                    <a:pt x="493712" y="237236"/>
                  </a:lnTo>
                  <a:lnTo>
                    <a:pt x="494449" y="237210"/>
                  </a:lnTo>
                  <a:close/>
                </a:path>
                <a:path w="860425" h="1303654">
                  <a:moveTo>
                    <a:pt x="495515" y="205943"/>
                  </a:moveTo>
                  <a:lnTo>
                    <a:pt x="495452" y="205765"/>
                  </a:lnTo>
                  <a:lnTo>
                    <a:pt x="495350" y="205625"/>
                  </a:lnTo>
                  <a:lnTo>
                    <a:pt x="495198" y="205511"/>
                  </a:lnTo>
                  <a:lnTo>
                    <a:pt x="495274" y="205790"/>
                  </a:lnTo>
                  <a:lnTo>
                    <a:pt x="495515" y="205943"/>
                  </a:lnTo>
                  <a:close/>
                </a:path>
                <a:path w="860425" h="1303654">
                  <a:moveTo>
                    <a:pt x="516496" y="194449"/>
                  </a:moveTo>
                  <a:lnTo>
                    <a:pt x="516318" y="194716"/>
                  </a:lnTo>
                  <a:lnTo>
                    <a:pt x="516255" y="195453"/>
                  </a:lnTo>
                  <a:lnTo>
                    <a:pt x="516496" y="194449"/>
                  </a:lnTo>
                  <a:close/>
                </a:path>
                <a:path w="860425" h="1303654">
                  <a:moveTo>
                    <a:pt x="521106" y="180898"/>
                  </a:moveTo>
                  <a:lnTo>
                    <a:pt x="520814" y="181457"/>
                  </a:lnTo>
                  <a:lnTo>
                    <a:pt x="520560" y="182054"/>
                  </a:lnTo>
                  <a:lnTo>
                    <a:pt x="520357" y="182651"/>
                  </a:lnTo>
                  <a:lnTo>
                    <a:pt x="520700" y="182105"/>
                  </a:lnTo>
                  <a:lnTo>
                    <a:pt x="520954" y="181521"/>
                  </a:lnTo>
                  <a:lnTo>
                    <a:pt x="521106" y="180898"/>
                  </a:lnTo>
                  <a:close/>
                </a:path>
                <a:path w="860425" h="1303654">
                  <a:moveTo>
                    <a:pt x="526872" y="173316"/>
                  </a:moveTo>
                  <a:lnTo>
                    <a:pt x="526732" y="173482"/>
                  </a:lnTo>
                  <a:lnTo>
                    <a:pt x="526605" y="173647"/>
                  </a:lnTo>
                  <a:lnTo>
                    <a:pt x="526427" y="173850"/>
                  </a:lnTo>
                  <a:lnTo>
                    <a:pt x="526605" y="173697"/>
                  </a:lnTo>
                  <a:lnTo>
                    <a:pt x="526757" y="173520"/>
                  </a:lnTo>
                  <a:lnTo>
                    <a:pt x="526872" y="173316"/>
                  </a:lnTo>
                  <a:close/>
                </a:path>
                <a:path w="860425" h="1303654">
                  <a:moveTo>
                    <a:pt x="528358" y="170738"/>
                  </a:moveTo>
                  <a:lnTo>
                    <a:pt x="527900" y="171538"/>
                  </a:lnTo>
                  <a:lnTo>
                    <a:pt x="527329" y="172643"/>
                  </a:lnTo>
                  <a:lnTo>
                    <a:pt x="526872" y="173316"/>
                  </a:lnTo>
                  <a:lnTo>
                    <a:pt x="527558" y="172554"/>
                  </a:lnTo>
                  <a:lnTo>
                    <a:pt x="528053" y="171704"/>
                  </a:lnTo>
                  <a:lnTo>
                    <a:pt x="528358" y="170738"/>
                  </a:lnTo>
                  <a:close/>
                </a:path>
                <a:path w="860425" h="1303654">
                  <a:moveTo>
                    <a:pt x="533666" y="158064"/>
                  </a:moveTo>
                  <a:lnTo>
                    <a:pt x="532599" y="158064"/>
                  </a:lnTo>
                  <a:lnTo>
                    <a:pt x="532498" y="158800"/>
                  </a:lnTo>
                  <a:lnTo>
                    <a:pt x="533666" y="158064"/>
                  </a:lnTo>
                  <a:close/>
                </a:path>
                <a:path w="860425" h="1303654">
                  <a:moveTo>
                    <a:pt x="534581" y="132664"/>
                  </a:moveTo>
                  <a:lnTo>
                    <a:pt x="534111" y="133934"/>
                  </a:lnTo>
                  <a:lnTo>
                    <a:pt x="534212" y="134378"/>
                  </a:lnTo>
                  <a:lnTo>
                    <a:pt x="534339" y="133934"/>
                  </a:lnTo>
                  <a:lnTo>
                    <a:pt x="534581" y="132664"/>
                  </a:lnTo>
                  <a:close/>
                </a:path>
                <a:path w="860425" h="1303654">
                  <a:moveTo>
                    <a:pt x="538772" y="146164"/>
                  </a:moveTo>
                  <a:lnTo>
                    <a:pt x="538454" y="145364"/>
                  </a:lnTo>
                  <a:lnTo>
                    <a:pt x="536867" y="148120"/>
                  </a:lnTo>
                  <a:lnTo>
                    <a:pt x="536663" y="149174"/>
                  </a:lnTo>
                  <a:lnTo>
                    <a:pt x="538772" y="146164"/>
                  </a:lnTo>
                  <a:close/>
                </a:path>
                <a:path w="860425" h="1303654">
                  <a:moveTo>
                    <a:pt x="538899" y="127584"/>
                  </a:moveTo>
                  <a:lnTo>
                    <a:pt x="536689" y="130124"/>
                  </a:lnTo>
                  <a:lnTo>
                    <a:pt x="537286" y="130975"/>
                  </a:lnTo>
                  <a:lnTo>
                    <a:pt x="538899" y="127584"/>
                  </a:lnTo>
                  <a:close/>
                </a:path>
                <a:path w="860425" h="1303654">
                  <a:moveTo>
                    <a:pt x="539318" y="145364"/>
                  </a:moveTo>
                  <a:lnTo>
                    <a:pt x="538772" y="146164"/>
                  </a:lnTo>
                  <a:lnTo>
                    <a:pt x="538962" y="146634"/>
                  </a:lnTo>
                  <a:lnTo>
                    <a:pt x="539318" y="145364"/>
                  </a:lnTo>
                  <a:close/>
                </a:path>
                <a:path w="860425" h="1303654">
                  <a:moveTo>
                    <a:pt x="542620" y="140284"/>
                  </a:moveTo>
                  <a:lnTo>
                    <a:pt x="542328" y="140284"/>
                  </a:lnTo>
                  <a:lnTo>
                    <a:pt x="540931" y="142582"/>
                  </a:lnTo>
                  <a:lnTo>
                    <a:pt x="540296" y="143243"/>
                  </a:lnTo>
                  <a:lnTo>
                    <a:pt x="540016" y="144094"/>
                  </a:lnTo>
                  <a:lnTo>
                    <a:pt x="540499" y="143446"/>
                  </a:lnTo>
                  <a:lnTo>
                    <a:pt x="540410" y="144094"/>
                  </a:lnTo>
                  <a:lnTo>
                    <a:pt x="542620" y="140284"/>
                  </a:lnTo>
                  <a:close/>
                </a:path>
                <a:path w="860425" h="1303654">
                  <a:moveTo>
                    <a:pt x="549338" y="126098"/>
                  </a:moveTo>
                  <a:lnTo>
                    <a:pt x="547916" y="127342"/>
                  </a:lnTo>
                  <a:lnTo>
                    <a:pt x="548195" y="127457"/>
                  </a:lnTo>
                  <a:lnTo>
                    <a:pt x="548754" y="127038"/>
                  </a:lnTo>
                  <a:lnTo>
                    <a:pt x="549338" y="126098"/>
                  </a:lnTo>
                  <a:close/>
                </a:path>
                <a:path w="860425" h="1303654">
                  <a:moveTo>
                    <a:pt x="553123" y="103454"/>
                  </a:moveTo>
                  <a:lnTo>
                    <a:pt x="552399" y="103454"/>
                  </a:lnTo>
                  <a:lnTo>
                    <a:pt x="551662" y="104724"/>
                  </a:lnTo>
                  <a:lnTo>
                    <a:pt x="551865" y="104724"/>
                  </a:lnTo>
                  <a:lnTo>
                    <a:pt x="553123" y="103454"/>
                  </a:lnTo>
                  <a:close/>
                </a:path>
                <a:path w="860425" h="1303654">
                  <a:moveTo>
                    <a:pt x="563384" y="89865"/>
                  </a:moveTo>
                  <a:lnTo>
                    <a:pt x="563168" y="89674"/>
                  </a:lnTo>
                  <a:lnTo>
                    <a:pt x="562965" y="90170"/>
                  </a:lnTo>
                  <a:lnTo>
                    <a:pt x="562571" y="91376"/>
                  </a:lnTo>
                  <a:lnTo>
                    <a:pt x="562914" y="90716"/>
                  </a:lnTo>
                  <a:lnTo>
                    <a:pt x="563384" y="89865"/>
                  </a:lnTo>
                  <a:close/>
                </a:path>
                <a:path w="860425" h="1303654">
                  <a:moveTo>
                    <a:pt x="571093" y="399973"/>
                  </a:moveTo>
                  <a:lnTo>
                    <a:pt x="570826" y="400380"/>
                  </a:lnTo>
                  <a:lnTo>
                    <a:pt x="570585" y="400786"/>
                  </a:lnTo>
                  <a:lnTo>
                    <a:pt x="570395" y="401231"/>
                  </a:lnTo>
                  <a:lnTo>
                    <a:pt x="571093" y="399973"/>
                  </a:lnTo>
                  <a:close/>
                </a:path>
                <a:path w="860425" h="1303654">
                  <a:moveTo>
                    <a:pt x="576440" y="80505"/>
                  </a:moveTo>
                  <a:lnTo>
                    <a:pt x="575068" y="80505"/>
                  </a:lnTo>
                  <a:lnTo>
                    <a:pt x="571220" y="86944"/>
                  </a:lnTo>
                  <a:lnTo>
                    <a:pt x="574433" y="84404"/>
                  </a:lnTo>
                  <a:lnTo>
                    <a:pt x="575779" y="81864"/>
                  </a:lnTo>
                  <a:lnTo>
                    <a:pt x="576440" y="80505"/>
                  </a:lnTo>
                  <a:close/>
                </a:path>
                <a:path w="860425" h="1303654">
                  <a:moveTo>
                    <a:pt x="577557" y="69316"/>
                  </a:moveTo>
                  <a:lnTo>
                    <a:pt x="577418" y="69354"/>
                  </a:lnTo>
                  <a:lnTo>
                    <a:pt x="577354" y="69494"/>
                  </a:lnTo>
                  <a:lnTo>
                    <a:pt x="577557" y="69316"/>
                  </a:lnTo>
                  <a:close/>
                </a:path>
                <a:path w="860425" h="1303654">
                  <a:moveTo>
                    <a:pt x="580847" y="69799"/>
                  </a:moveTo>
                  <a:lnTo>
                    <a:pt x="580567" y="69316"/>
                  </a:lnTo>
                  <a:lnTo>
                    <a:pt x="580224" y="70421"/>
                  </a:lnTo>
                  <a:lnTo>
                    <a:pt x="580847" y="69799"/>
                  </a:lnTo>
                  <a:close/>
                </a:path>
                <a:path w="860425" h="1303654">
                  <a:moveTo>
                    <a:pt x="584911" y="62471"/>
                  </a:moveTo>
                  <a:lnTo>
                    <a:pt x="584657" y="61290"/>
                  </a:lnTo>
                  <a:lnTo>
                    <a:pt x="584111" y="61544"/>
                  </a:lnTo>
                  <a:lnTo>
                    <a:pt x="584111" y="62814"/>
                  </a:lnTo>
                  <a:lnTo>
                    <a:pt x="584911" y="62471"/>
                  </a:lnTo>
                  <a:close/>
                </a:path>
                <a:path w="860425" h="1303654">
                  <a:moveTo>
                    <a:pt x="585304" y="65354"/>
                  </a:moveTo>
                  <a:lnTo>
                    <a:pt x="580923" y="69799"/>
                  </a:lnTo>
                  <a:lnTo>
                    <a:pt x="581202" y="70421"/>
                  </a:lnTo>
                  <a:lnTo>
                    <a:pt x="580936" y="71704"/>
                  </a:lnTo>
                  <a:lnTo>
                    <a:pt x="580440" y="72974"/>
                  </a:lnTo>
                  <a:lnTo>
                    <a:pt x="579742" y="74244"/>
                  </a:lnTo>
                  <a:lnTo>
                    <a:pt x="580415" y="74244"/>
                  </a:lnTo>
                  <a:lnTo>
                    <a:pt x="585304" y="65354"/>
                  </a:lnTo>
                  <a:close/>
                </a:path>
                <a:path w="860425" h="1303654">
                  <a:moveTo>
                    <a:pt x="586574" y="61760"/>
                  </a:moveTo>
                  <a:lnTo>
                    <a:pt x="584911" y="62471"/>
                  </a:lnTo>
                  <a:lnTo>
                    <a:pt x="584974" y="62814"/>
                  </a:lnTo>
                  <a:lnTo>
                    <a:pt x="585711" y="62814"/>
                  </a:lnTo>
                  <a:lnTo>
                    <a:pt x="586574" y="61760"/>
                  </a:lnTo>
                  <a:close/>
                </a:path>
                <a:path w="860425" h="1303654">
                  <a:moveTo>
                    <a:pt x="587997" y="57734"/>
                  </a:moveTo>
                  <a:lnTo>
                    <a:pt x="587514" y="59004"/>
                  </a:lnTo>
                  <a:lnTo>
                    <a:pt x="586828" y="61544"/>
                  </a:lnTo>
                  <a:lnTo>
                    <a:pt x="587057" y="61544"/>
                  </a:lnTo>
                  <a:lnTo>
                    <a:pt x="587121" y="61290"/>
                  </a:lnTo>
                  <a:lnTo>
                    <a:pt x="587997" y="57734"/>
                  </a:lnTo>
                  <a:close/>
                </a:path>
                <a:path w="860425" h="1303654">
                  <a:moveTo>
                    <a:pt x="588556" y="52654"/>
                  </a:moveTo>
                  <a:lnTo>
                    <a:pt x="583133" y="57734"/>
                  </a:lnTo>
                  <a:lnTo>
                    <a:pt x="585736" y="56464"/>
                  </a:lnTo>
                  <a:lnTo>
                    <a:pt x="580440" y="62814"/>
                  </a:lnTo>
                  <a:lnTo>
                    <a:pt x="580364" y="64084"/>
                  </a:lnTo>
                  <a:lnTo>
                    <a:pt x="581698" y="64084"/>
                  </a:lnTo>
                  <a:lnTo>
                    <a:pt x="578954" y="67894"/>
                  </a:lnTo>
                  <a:lnTo>
                    <a:pt x="579742" y="65354"/>
                  </a:lnTo>
                  <a:lnTo>
                    <a:pt x="578154" y="67894"/>
                  </a:lnTo>
                  <a:lnTo>
                    <a:pt x="577557" y="69164"/>
                  </a:lnTo>
                  <a:lnTo>
                    <a:pt x="578713" y="67894"/>
                  </a:lnTo>
                  <a:lnTo>
                    <a:pt x="576313" y="71704"/>
                  </a:lnTo>
                  <a:lnTo>
                    <a:pt x="575932" y="72974"/>
                  </a:lnTo>
                  <a:lnTo>
                    <a:pt x="574725" y="74244"/>
                  </a:lnTo>
                  <a:lnTo>
                    <a:pt x="575386" y="70421"/>
                  </a:lnTo>
                  <a:lnTo>
                    <a:pt x="575513" y="69316"/>
                  </a:lnTo>
                  <a:lnTo>
                    <a:pt x="573049" y="72974"/>
                  </a:lnTo>
                  <a:lnTo>
                    <a:pt x="574319" y="75514"/>
                  </a:lnTo>
                  <a:lnTo>
                    <a:pt x="573176" y="76784"/>
                  </a:lnTo>
                  <a:lnTo>
                    <a:pt x="573455" y="74244"/>
                  </a:lnTo>
                  <a:lnTo>
                    <a:pt x="571969" y="78054"/>
                  </a:lnTo>
                  <a:lnTo>
                    <a:pt x="572033" y="76784"/>
                  </a:lnTo>
                  <a:lnTo>
                    <a:pt x="572109" y="75514"/>
                  </a:lnTo>
                  <a:lnTo>
                    <a:pt x="570293" y="76784"/>
                  </a:lnTo>
                  <a:lnTo>
                    <a:pt x="572579" y="72974"/>
                  </a:lnTo>
                  <a:lnTo>
                    <a:pt x="568083" y="76784"/>
                  </a:lnTo>
                  <a:lnTo>
                    <a:pt x="568680" y="81864"/>
                  </a:lnTo>
                  <a:lnTo>
                    <a:pt x="566788" y="85991"/>
                  </a:lnTo>
                  <a:lnTo>
                    <a:pt x="566661" y="86944"/>
                  </a:lnTo>
                  <a:lnTo>
                    <a:pt x="566127" y="88214"/>
                  </a:lnTo>
                  <a:lnTo>
                    <a:pt x="565378" y="89484"/>
                  </a:lnTo>
                  <a:lnTo>
                    <a:pt x="563435" y="92024"/>
                  </a:lnTo>
                  <a:lnTo>
                    <a:pt x="565848" y="86944"/>
                  </a:lnTo>
                  <a:lnTo>
                    <a:pt x="564972" y="86944"/>
                  </a:lnTo>
                  <a:lnTo>
                    <a:pt x="562495" y="92024"/>
                  </a:lnTo>
                  <a:lnTo>
                    <a:pt x="562356" y="92024"/>
                  </a:lnTo>
                  <a:lnTo>
                    <a:pt x="562571" y="91376"/>
                  </a:lnTo>
                  <a:lnTo>
                    <a:pt x="562356" y="91808"/>
                  </a:lnTo>
                  <a:lnTo>
                    <a:pt x="562203" y="92163"/>
                  </a:lnTo>
                  <a:lnTo>
                    <a:pt x="561390" y="94564"/>
                  </a:lnTo>
                  <a:lnTo>
                    <a:pt x="560743" y="94564"/>
                  </a:lnTo>
                  <a:lnTo>
                    <a:pt x="560743" y="90754"/>
                  </a:lnTo>
                  <a:lnTo>
                    <a:pt x="559955" y="93446"/>
                  </a:lnTo>
                  <a:lnTo>
                    <a:pt x="559955" y="105359"/>
                  </a:lnTo>
                  <a:lnTo>
                    <a:pt x="558520" y="108534"/>
                  </a:lnTo>
                  <a:lnTo>
                    <a:pt x="558990" y="105994"/>
                  </a:lnTo>
                  <a:lnTo>
                    <a:pt x="559955" y="105359"/>
                  </a:lnTo>
                  <a:lnTo>
                    <a:pt x="559955" y="93446"/>
                  </a:lnTo>
                  <a:lnTo>
                    <a:pt x="559257" y="95834"/>
                  </a:lnTo>
                  <a:lnTo>
                    <a:pt x="558990" y="95834"/>
                  </a:lnTo>
                  <a:lnTo>
                    <a:pt x="556094" y="99644"/>
                  </a:lnTo>
                  <a:lnTo>
                    <a:pt x="557580" y="95834"/>
                  </a:lnTo>
                  <a:lnTo>
                    <a:pt x="553885" y="103454"/>
                  </a:lnTo>
                  <a:lnTo>
                    <a:pt x="553123" y="103454"/>
                  </a:lnTo>
                  <a:lnTo>
                    <a:pt x="551522" y="105994"/>
                  </a:lnTo>
                  <a:lnTo>
                    <a:pt x="549173" y="114884"/>
                  </a:lnTo>
                  <a:lnTo>
                    <a:pt x="547611" y="112344"/>
                  </a:lnTo>
                  <a:lnTo>
                    <a:pt x="545490" y="118694"/>
                  </a:lnTo>
                  <a:lnTo>
                    <a:pt x="543915" y="119964"/>
                  </a:lnTo>
                  <a:lnTo>
                    <a:pt x="540981" y="127584"/>
                  </a:lnTo>
                  <a:lnTo>
                    <a:pt x="542658" y="121234"/>
                  </a:lnTo>
                  <a:lnTo>
                    <a:pt x="537400" y="130975"/>
                  </a:lnTo>
                  <a:lnTo>
                    <a:pt x="537591" y="131394"/>
                  </a:lnTo>
                  <a:lnTo>
                    <a:pt x="536448" y="133934"/>
                  </a:lnTo>
                  <a:lnTo>
                    <a:pt x="535762" y="134937"/>
                  </a:lnTo>
                  <a:lnTo>
                    <a:pt x="535762" y="147904"/>
                  </a:lnTo>
                  <a:lnTo>
                    <a:pt x="535711" y="148120"/>
                  </a:lnTo>
                  <a:lnTo>
                    <a:pt x="535203" y="150139"/>
                  </a:lnTo>
                  <a:lnTo>
                    <a:pt x="533641" y="151714"/>
                  </a:lnTo>
                  <a:lnTo>
                    <a:pt x="533565" y="150444"/>
                  </a:lnTo>
                  <a:lnTo>
                    <a:pt x="534301" y="149174"/>
                  </a:lnTo>
                  <a:lnTo>
                    <a:pt x="535038" y="147904"/>
                  </a:lnTo>
                  <a:lnTo>
                    <a:pt x="535762" y="147904"/>
                  </a:lnTo>
                  <a:lnTo>
                    <a:pt x="535762" y="134937"/>
                  </a:lnTo>
                  <a:lnTo>
                    <a:pt x="534695" y="136474"/>
                  </a:lnTo>
                  <a:lnTo>
                    <a:pt x="534212" y="134378"/>
                  </a:lnTo>
                  <a:lnTo>
                    <a:pt x="533984" y="135204"/>
                  </a:lnTo>
                  <a:lnTo>
                    <a:pt x="533781" y="135204"/>
                  </a:lnTo>
                  <a:lnTo>
                    <a:pt x="533044" y="137744"/>
                  </a:lnTo>
                  <a:lnTo>
                    <a:pt x="530961" y="140284"/>
                  </a:lnTo>
                  <a:lnTo>
                    <a:pt x="531583" y="137744"/>
                  </a:lnTo>
                  <a:lnTo>
                    <a:pt x="529907" y="140284"/>
                  </a:lnTo>
                  <a:lnTo>
                    <a:pt x="530593" y="141554"/>
                  </a:lnTo>
                  <a:lnTo>
                    <a:pt x="529932" y="142582"/>
                  </a:lnTo>
                  <a:lnTo>
                    <a:pt x="529717" y="143243"/>
                  </a:lnTo>
                  <a:lnTo>
                    <a:pt x="529132" y="145364"/>
                  </a:lnTo>
                  <a:lnTo>
                    <a:pt x="528116" y="146634"/>
                  </a:lnTo>
                  <a:lnTo>
                    <a:pt x="527900" y="146634"/>
                  </a:lnTo>
                  <a:lnTo>
                    <a:pt x="526757" y="149174"/>
                  </a:lnTo>
                  <a:lnTo>
                    <a:pt x="526846" y="148882"/>
                  </a:lnTo>
                  <a:lnTo>
                    <a:pt x="527469" y="146634"/>
                  </a:lnTo>
                  <a:lnTo>
                    <a:pt x="527278" y="147091"/>
                  </a:lnTo>
                  <a:lnTo>
                    <a:pt x="525322" y="151714"/>
                  </a:lnTo>
                  <a:lnTo>
                    <a:pt x="525233" y="150850"/>
                  </a:lnTo>
                  <a:lnTo>
                    <a:pt x="527265" y="147104"/>
                  </a:lnTo>
                  <a:lnTo>
                    <a:pt x="525208" y="150660"/>
                  </a:lnTo>
                  <a:lnTo>
                    <a:pt x="525195" y="150444"/>
                  </a:lnTo>
                  <a:lnTo>
                    <a:pt x="524002" y="152984"/>
                  </a:lnTo>
                  <a:lnTo>
                    <a:pt x="522109" y="156794"/>
                  </a:lnTo>
                  <a:lnTo>
                    <a:pt x="523163" y="156794"/>
                  </a:lnTo>
                  <a:lnTo>
                    <a:pt x="521081" y="161874"/>
                  </a:lnTo>
                  <a:lnTo>
                    <a:pt x="522008" y="155524"/>
                  </a:lnTo>
                  <a:lnTo>
                    <a:pt x="519772" y="160604"/>
                  </a:lnTo>
                  <a:lnTo>
                    <a:pt x="520712" y="160604"/>
                  </a:lnTo>
                  <a:lnTo>
                    <a:pt x="516204" y="165684"/>
                  </a:lnTo>
                  <a:lnTo>
                    <a:pt x="516140" y="170764"/>
                  </a:lnTo>
                  <a:lnTo>
                    <a:pt x="512953" y="174574"/>
                  </a:lnTo>
                  <a:lnTo>
                    <a:pt x="514096" y="172034"/>
                  </a:lnTo>
                  <a:lnTo>
                    <a:pt x="513016" y="172034"/>
                  </a:lnTo>
                  <a:lnTo>
                    <a:pt x="511314" y="177114"/>
                  </a:lnTo>
                  <a:lnTo>
                    <a:pt x="507822" y="182194"/>
                  </a:lnTo>
                  <a:lnTo>
                    <a:pt x="506742" y="187274"/>
                  </a:lnTo>
                  <a:lnTo>
                    <a:pt x="504799" y="188544"/>
                  </a:lnTo>
                  <a:lnTo>
                    <a:pt x="504278" y="188544"/>
                  </a:lnTo>
                  <a:lnTo>
                    <a:pt x="501611" y="192354"/>
                  </a:lnTo>
                  <a:lnTo>
                    <a:pt x="500189" y="194894"/>
                  </a:lnTo>
                  <a:lnTo>
                    <a:pt x="500303" y="197434"/>
                  </a:lnTo>
                  <a:lnTo>
                    <a:pt x="498424" y="199974"/>
                  </a:lnTo>
                  <a:lnTo>
                    <a:pt x="496430" y="205054"/>
                  </a:lnTo>
                  <a:lnTo>
                    <a:pt x="495503" y="205054"/>
                  </a:lnTo>
                  <a:lnTo>
                    <a:pt x="495858" y="206324"/>
                  </a:lnTo>
                  <a:lnTo>
                    <a:pt x="494080" y="207594"/>
                  </a:lnTo>
                  <a:lnTo>
                    <a:pt x="493979" y="208864"/>
                  </a:lnTo>
                  <a:lnTo>
                    <a:pt x="493877" y="210134"/>
                  </a:lnTo>
                  <a:lnTo>
                    <a:pt x="494296" y="210134"/>
                  </a:lnTo>
                  <a:lnTo>
                    <a:pt x="489953" y="213944"/>
                  </a:lnTo>
                  <a:lnTo>
                    <a:pt x="491083" y="219024"/>
                  </a:lnTo>
                  <a:lnTo>
                    <a:pt x="486930" y="224104"/>
                  </a:lnTo>
                  <a:lnTo>
                    <a:pt x="487159" y="222834"/>
                  </a:lnTo>
                  <a:lnTo>
                    <a:pt x="486397" y="225374"/>
                  </a:lnTo>
                  <a:lnTo>
                    <a:pt x="485876" y="225374"/>
                  </a:lnTo>
                  <a:lnTo>
                    <a:pt x="486092" y="224104"/>
                  </a:lnTo>
                  <a:lnTo>
                    <a:pt x="485673" y="224104"/>
                  </a:lnTo>
                  <a:lnTo>
                    <a:pt x="480542" y="234264"/>
                  </a:lnTo>
                  <a:lnTo>
                    <a:pt x="482130" y="232994"/>
                  </a:lnTo>
                  <a:lnTo>
                    <a:pt x="481177" y="234264"/>
                  </a:lnTo>
                  <a:lnTo>
                    <a:pt x="481266" y="236804"/>
                  </a:lnTo>
                  <a:lnTo>
                    <a:pt x="479552" y="238074"/>
                  </a:lnTo>
                  <a:lnTo>
                    <a:pt x="480326" y="234264"/>
                  </a:lnTo>
                  <a:lnTo>
                    <a:pt x="477862" y="241884"/>
                  </a:lnTo>
                  <a:lnTo>
                    <a:pt x="476592" y="241884"/>
                  </a:lnTo>
                  <a:lnTo>
                    <a:pt x="477329" y="239344"/>
                  </a:lnTo>
                  <a:lnTo>
                    <a:pt x="475945" y="243154"/>
                  </a:lnTo>
                  <a:lnTo>
                    <a:pt x="476897" y="243154"/>
                  </a:lnTo>
                  <a:lnTo>
                    <a:pt x="475335" y="246837"/>
                  </a:lnTo>
                  <a:lnTo>
                    <a:pt x="475195" y="246837"/>
                  </a:lnTo>
                  <a:lnTo>
                    <a:pt x="475157" y="247269"/>
                  </a:lnTo>
                  <a:lnTo>
                    <a:pt x="475068" y="248234"/>
                  </a:lnTo>
                  <a:lnTo>
                    <a:pt x="474218" y="249504"/>
                  </a:lnTo>
                  <a:lnTo>
                    <a:pt x="473138" y="250583"/>
                  </a:lnTo>
                  <a:lnTo>
                    <a:pt x="473075" y="250774"/>
                  </a:lnTo>
                  <a:lnTo>
                    <a:pt x="472300" y="253314"/>
                  </a:lnTo>
                  <a:lnTo>
                    <a:pt x="469633" y="257124"/>
                  </a:lnTo>
                  <a:lnTo>
                    <a:pt x="469303" y="258394"/>
                  </a:lnTo>
                  <a:lnTo>
                    <a:pt x="468223" y="260934"/>
                  </a:lnTo>
                  <a:lnTo>
                    <a:pt x="467918" y="259664"/>
                  </a:lnTo>
                  <a:lnTo>
                    <a:pt x="468134" y="258394"/>
                  </a:lnTo>
                  <a:lnTo>
                    <a:pt x="465696" y="266014"/>
                  </a:lnTo>
                  <a:lnTo>
                    <a:pt x="466496" y="260934"/>
                  </a:lnTo>
                  <a:lnTo>
                    <a:pt x="464108" y="268554"/>
                  </a:lnTo>
                  <a:lnTo>
                    <a:pt x="463689" y="268554"/>
                  </a:lnTo>
                  <a:lnTo>
                    <a:pt x="463207" y="271094"/>
                  </a:lnTo>
                  <a:lnTo>
                    <a:pt x="461835" y="272503"/>
                  </a:lnTo>
                  <a:lnTo>
                    <a:pt x="461187" y="274904"/>
                  </a:lnTo>
                  <a:lnTo>
                    <a:pt x="460311" y="276174"/>
                  </a:lnTo>
                  <a:lnTo>
                    <a:pt x="459244" y="278714"/>
                  </a:lnTo>
                  <a:lnTo>
                    <a:pt x="459028" y="277444"/>
                  </a:lnTo>
                  <a:lnTo>
                    <a:pt x="456603" y="283794"/>
                  </a:lnTo>
                  <a:lnTo>
                    <a:pt x="454621" y="283794"/>
                  </a:lnTo>
                  <a:lnTo>
                    <a:pt x="454533" y="284124"/>
                  </a:lnTo>
                  <a:lnTo>
                    <a:pt x="452932" y="290144"/>
                  </a:lnTo>
                  <a:lnTo>
                    <a:pt x="452920" y="288874"/>
                  </a:lnTo>
                  <a:lnTo>
                    <a:pt x="451548" y="295224"/>
                  </a:lnTo>
                  <a:lnTo>
                    <a:pt x="449821" y="292684"/>
                  </a:lnTo>
                  <a:lnTo>
                    <a:pt x="449072" y="296811"/>
                  </a:lnTo>
                  <a:lnTo>
                    <a:pt x="449072" y="333324"/>
                  </a:lnTo>
                  <a:lnTo>
                    <a:pt x="446849" y="334505"/>
                  </a:lnTo>
                  <a:lnTo>
                    <a:pt x="448741" y="332371"/>
                  </a:lnTo>
                  <a:lnTo>
                    <a:pt x="449072" y="333324"/>
                  </a:lnTo>
                  <a:lnTo>
                    <a:pt x="449072" y="296811"/>
                  </a:lnTo>
                  <a:lnTo>
                    <a:pt x="448665" y="299034"/>
                  </a:lnTo>
                  <a:lnTo>
                    <a:pt x="448589" y="297764"/>
                  </a:lnTo>
                  <a:lnTo>
                    <a:pt x="447992" y="298894"/>
                  </a:lnTo>
                  <a:lnTo>
                    <a:pt x="448233" y="297942"/>
                  </a:lnTo>
                  <a:lnTo>
                    <a:pt x="447929" y="298691"/>
                  </a:lnTo>
                  <a:lnTo>
                    <a:pt x="447890" y="298996"/>
                  </a:lnTo>
                  <a:lnTo>
                    <a:pt x="447243" y="301574"/>
                  </a:lnTo>
                  <a:lnTo>
                    <a:pt x="446392" y="300304"/>
                  </a:lnTo>
                  <a:lnTo>
                    <a:pt x="446862" y="302844"/>
                  </a:lnTo>
                  <a:lnTo>
                    <a:pt x="445198" y="304114"/>
                  </a:lnTo>
                  <a:lnTo>
                    <a:pt x="445211" y="305384"/>
                  </a:lnTo>
                  <a:lnTo>
                    <a:pt x="442201" y="306654"/>
                  </a:lnTo>
                  <a:lnTo>
                    <a:pt x="441858" y="311734"/>
                  </a:lnTo>
                  <a:lnTo>
                    <a:pt x="438848" y="314274"/>
                  </a:lnTo>
                  <a:lnTo>
                    <a:pt x="440321" y="314274"/>
                  </a:lnTo>
                  <a:lnTo>
                    <a:pt x="439483" y="319354"/>
                  </a:lnTo>
                  <a:lnTo>
                    <a:pt x="436753" y="324434"/>
                  </a:lnTo>
                  <a:lnTo>
                    <a:pt x="430758" y="335864"/>
                  </a:lnTo>
                  <a:lnTo>
                    <a:pt x="427418" y="340944"/>
                  </a:lnTo>
                  <a:lnTo>
                    <a:pt x="425691" y="346024"/>
                  </a:lnTo>
                  <a:lnTo>
                    <a:pt x="424827" y="346024"/>
                  </a:lnTo>
                  <a:lnTo>
                    <a:pt x="423989" y="351104"/>
                  </a:lnTo>
                  <a:lnTo>
                    <a:pt x="422198" y="353644"/>
                  </a:lnTo>
                  <a:lnTo>
                    <a:pt x="423811" y="349834"/>
                  </a:lnTo>
                  <a:lnTo>
                    <a:pt x="422986" y="349834"/>
                  </a:lnTo>
                  <a:lnTo>
                    <a:pt x="421474" y="354761"/>
                  </a:lnTo>
                  <a:lnTo>
                    <a:pt x="422427" y="353644"/>
                  </a:lnTo>
                  <a:lnTo>
                    <a:pt x="423532" y="352374"/>
                  </a:lnTo>
                  <a:lnTo>
                    <a:pt x="421360" y="358724"/>
                  </a:lnTo>
                  <a:lnTo>
                    <a:pt x="419671" y="361010"/>
                  </a:lnTo>
                  <a:lnTo>
                    <a:pt x="419582" y="361238"/>
                  </a:lnTo>
                  <a:lnTo>
                    <a:pt x="419061" y="362534"/>
                  </a:lnTo>
                  <a:lnTo>
                    <a:pt x="417296" y="367614"/>
                  </a:lnTo>
                  <a:lnTo>
                    <a:pt x="415023" y="372071"/>
                  </a:lnTo>
                  <a:lnTo>
                    <a:pt x="413753" y="376504"/>
                  </a:lnTo>
                  <a:lnTo>
                    <a:pt x="411327" y="381584"/>
                  </a:lnTo>
                  <a:lnTo>
                    <a:pt x="409714" y="385394"/>
                  </a:lnTo>
                  <a:lnTo>
                    <a:pt x="409321" y="385394"/>
                  </a:lnTo>
                  <a:lnTo>
                    <a:pt x="409981" y="382854"/>
                  </a:lnTo>
                  <a:lnTo>
                    <a:pt x="409168" y="384035"/>
                  </a:lnTo>
                  <a:lnTo>
                    <a:pt x="408800" y="385394"/>
                  </a:lnTo>
                  <a:lnTo>
                    <a:pt x="408495" y="386664"/>
                  </a:lnTo>
                  <a:lnTo>
                    <a:pt x="408127" y="387934"/>
                  </a:lnTo>
                  <a:lnTo>
                    <a:pt x="408038" y="386664"/>
                  </a:lnTo>
                  <a:lnTo>
                    <a:pt x="407936" y="385394"/>
                  </a:lnTo>
                  <a:lnTo>
                    <a:pt x="406488" y="389204"/>
                  </a:lnTo>
                  <a:lnTo>
                    <a:pt x="404888" y="395122"/>
                  </a:lnTo>
                  <a:lnTo>
                    <a:pt x="403529" y="398094"/>
                  </a:lnTo>
                  <a:lnTo>
                    <a:pt x="401459" y="399364"/>
                  </a:lnTo>
                  <a:lnTo>
                    <a:pt x="401129" y="405714"/>
                  </a:lnTo>
                  <a:lnTo>
                    <a:pt x="398564" y="409524"/>
                  </a:lnTo>
                  <a:lnTo>
                    <a:pt x="398538" y="409346"/>
                  </a:lnTo>
                  <a:lnTo>
                    <a:pt x="398424" y="408254"/>
                  </a:lnTo>
                  <a:lnTo>
                    <a:pt x="398678" y="407720"/>
                  </a:lnTo>
                  <a:lnTo>
                    <a:pt x="398246" y="408254"/>
                  </a:lnTo>
                  <a:lnTo>
                    <a:pt x="397662" y="410794"/>
                  </a:lnTo>
                  <a:lnTo>
                    <a:pt x="397548" y="412064"/>
                  </a:lnTo>
                  <a:lnTo>
                    <a:pt x="397192" y="412064"/>
                  </a:lnTo>
                  <a:lnTo>
                    <a:pt x="395528" y="417144"/>
                  </a:lnTo>
                  <a:lnTo>
                    <a:pt x="393979" y="422224"/>
                  </a:lnTo>
                  <a:lnTo>
                    <a:pt x="392201" y="423341"/>
                  </a:lnTo>
                  <a:lnTo>
                    <a:pt x="391960" y="423341"/>
                  </a:lnTo>
                  <a:lnTo>
                    <a:pt x="391858" y="423900"/>
                  </a:lnTo>
                  <a:lnTo>
                    <a:pt x="391058" y="428231"/>
                  </a:lnTo>
                  <a:lnTo>
                    <a:pt x="391528" y="427304"/>
                  </a:lnTo>
                  <a:lnTo>
                    <a:pt x="390791" y="429679"/>
                  </a:lnTo>
                  <a:lnTo>
                    <a:pt x="391058" y="428231"/>
                  </a:lnTo>
                  <a:lnTo>
                    <a:pt x="390004" y="430301"/>
                  </a:lnTo>
                  <a:lnTo>
                    <a:pt x="390398" y="430923"/>
                  </a:lnTo>
                  <a:lnTo>
                    <a:pt x="390753" y="429844"/>
                  </a:lnTo>
                  <a:lnTo>
                    <a:pt x="390677" y="430301"/>
                  </a:lnTo>
                  <a:lnTo>
                    <a:pt x="390563" y="430923"/>
                  </a:lnTo>
                  <a:lnTo>
                    <a:pt x="390525" y="431114"/>
                  </a:lnTo>
                  <a:lnTo>
                    <a:pt x="390398" y="430923"/>
                  </a:lnTo>
                  <a:lnTo>
                    <a:pt x="390334" y="431114"/>
                  </a:lnTo>
                  <a:lnTo>
                    <a:pt x="389940" y="432384"/>
                  </a:lnTo>
                  <a:lnTo>
                    <a:pt x="388861" y="433654"/>
                  </a:lnTo>
                  <a:lnTo>
                    <a:pt x="388759" y="434924"/>
                  </a:lnTo>
                  <a:lnTo>
                    <a:pt x="388658" y="436194"/>
                  </a:lnTo>
                  <a:lnTo>
                    <a:pt x="387769" y="436194"/>
                  </a:lnTo>
                  <a:lnTo>
                    <a:pt x="387845" y="434924"/>
                  </a:lnTo>
                  <a:lnTo>
                    <a:pt x="386689" y="438734"/>
                  </a:lnTo>
                  <a:lnTo>
                    <a:pt x="386524" y="436194"/>
                  </a:lnTo>
                  <a:lnTo>
                    <a:pt x="385673" y="438734"/>
                  </a:lnTo>
                  <a:lnTo>
                    <a:pt x="385787" y="440461"/>
                  </a:lnTo>
                  <a:lnTo>
                    <a:pt x="385838" y="441274"/>
                  </a:lnTo>
                  <a:lnTo>
                    <a:pt x="386499" y="441274"/>
                  </a:lnTo>
                  <a:lnTo>
                    <a:pt x="384975" y="443814"/>
                  </a:lnTo>
                  <a:lnTo>
                    <a:pt x="383984" y="447624"/>
                  </a:lnTo>
                  <a:lnTo>
                    <a:pt x="382663" y="448894"/>
                  </a:lnTo>
                  <a:lnTo>
                    <a:pt x="382803" y="447624"/>
                  </a:lnTo>
                  <a:lnTo>
                    <a:pt x="380365" y="455244"/>
                  </a:lnTo>
                  <a:lnTo>
                    <a:pt x="375539" y="459054"/>
                  </a:lnTo>
                  <a:lnTo>
                    <a:pt x="374942" y="464134"/>
                  </a:lnTo>
                  <a:lnTo>
                    <a:pt x="374637" y="465404"/>
                  </a:lnTo>
                  <a:lnTo>
                    <a:pt x="374421" y="465404"/>
                  </a:lnTo>
                  <a:lnTo>
                    <a:pt x="374777" y="464134"/>
                  </a:lnTo>
                  <a:lnTo>
                    <a:pt x="372973" y="467944"/>
                  </a:lnTo>
                  <a:lnTo>
                    <a:pt x="372681" y="466674"/>
                  </a:lnTo>
                  <a:lnTo>
                    <a:pt x="370903" y="474294"/>
                  </a:lnTo>
                  <a:lnTo>
                    <a:pt x="370459" y="474294"/>
                  </a:lnTo>
                  <a:lnTo>
                    <a:pt x="368363" y="479374"/>
                  </a:lnTo>
                  <a:lnTo>
                    <a:pt x="365531" y="487286"/>
                  </a:lnTo>
                  <a:lnTo>
                    <a:pt x="363334" y="493344"/>
                  </a:lnTo>
                  <a:lnTo>
                    <a:pt x="363474" y="492074"/>
                  </a:lnTo>
                  <a:lnTo>
                    <a:pt x="361670" y="499694"/>
                  </a:lnTo>
                  <a:lnTo>
                    <a:pt x="360591" y="498424"/>
                  </a:lnTo>
                  <a:lnTo>
                    <a:pt x="359270" y="503504"/>
                  </a:lnTo>
                  <a:lnTo>
                    <a:pt x="357657" y="508584"/>
                  </a:lnTo>
                  <a:lnTo>
                    <a:pt x="357555" y="507314"/>
                  </a:lnTo>
                  <a:lnTo>
                    <a:pt x="357441" y="509854"/>
                  </a:lnTo>
                  <a:lnTo>
                    <a:pt x="357378" y="511124"/>
                  </a:lnTo>
                  <a:lnTo>
                    <a:pt x="354279" y="514515"/>
                  </a:lnTo>
                  <a:lnTo>
                    <a:pt x="354126" y="516204"/>
                  </a:lnTo>
                  <a:lnTo>
                    <a:pt x="353504" y="520014"/>
                  </a:lnTo>
                  <a:lnTo>
                    <a:pt x="353898" y="520014"/>
                  </a:lnTo>
                  <a:lnTo>
                    <a:pt x="352158" y="525094"/>
                  </a:lnTo>
                  <a:lnTo>
                    <a:pt x="352831" y="521284"/>
                  </a:lnTo>
                  <a:lnTo>
                    <a:pt x="351307" y="523824"/>
                  </a:lnTo>
                  <a:lnTo>
                    <a:pt x="349961" y="527634"/>
                  </a:lnTo>
                  <a:lnTo>
                    <a:pt x="350583" y="528904"/>
                  </a:lnTo>
                  <a:lnTo>
                    <a:pt x="348386" y="533984"/>
                  </a:lnTo>
                  <a:lnTo>
                    <a:pt x="347941" y="532714"/>
                  </a:lnTo>
                  <a:lnTo>
                    <a:pt x="347205" y="535254"/>
                  </a:lnTo>
                  <a:lnTo>
                    <a:pt x="347040" y="536524"/>
                  </a:lnTo>
                  <a:lnTo>
                    <a:pt x="345719" y="541210"/>
                  </a:lnTo>
                  <a:lnTo>
                    <a:pt x="345655" y="541604"/>
                  </a:lnTo>
                  <a:lnTo>
                    <a:pt x="345236" y="544144"/>
                  </a:lnTo>
                  <a:lnTo>
                    <a:pt x="342315" y="545414"/>
                  </a:lnTo>
                  <a:lnTo>
                    <a:pt x="342988" y="550494"/>
                  </a:lnTo>
                  <a:lnTo>
                    <a:pt x="341807" y="551764"/>
                  </a:lnTo>
                  <a:lnTo>
                    <a:pt x="340626" y="555574"/>
                  </a:lnTo>
                  <a:lnTo>
                    <a:pt x="339725" y="555574"/>
                  </a:lnTo>
                  <a:lnTo>
                    <a:pt x="338061" y="561924"/>
                  </a:lnTo>
                  <a:lnTo>
                    <a:pt x="336473" y="567004"/>
                  </a:lnTo>
                  <a:lnTo>
                    <a:pt x="334670" y="573354"/>
                  </a:lnTo>
                  <a:lnTo>
                    <a:pt x="332714" y="574624"/>
                  </a:lnTo>
                  <a:lnTo>
                    <a:pt x="334302" y="574624"/>
                  </a:lnTo>
                  <a:lnTo>
                    <a:pt x="332092" y="578434"/>
                  </a:lnTo>
                  <a:lnTo>
                    <a:pt x="333057" y="578434"/>
                  </a:lnTo>
                  <a:lnTo>
                    <a:pt x="330454" y="586054"/>
                  </a:lnTo>
                  <a:lnTo>
                    <a:pt x="327329" y="592404"/>
                  </a:lnTo>
                  <a:lnTo>
                    <a:pt x="324205" y="600024"/>
                  </a:lnTo>
                  <a:lnTo>
                    <a:pt x="321551" y="607644"/>
                  </a:lnTo>
                  <a:lnTo>
                    <a:pt x="320586" y="607644"/>
                  </a:lnTo>
                  <a:lnTo>
                    <a:pt x="320878" y="610184"/>
                  </a:lnTo>
                  <a:lnTo>
                    <a:pt x="308584" y="647014"/>
                  </a:lnTo>
                  <a:lnTo>
                    <a:pt x="307746" y="650824"/>
                  </a:lnTo>
                  <a:lnTo>
                    <a:pt x="306501" y="654634"/>
                  </a:lnTo>
                  <a:lnTo>
                    <a:pt x="305003" y="660984"/>
                  </a:lnTo>
                  <a:lnTo>
                    <a:pt x="303314" y="667334"/>
                  </a:lnTo>
                  <a:lnTo>
                    <a:pt x="301421" y="673684"/>
                  </a:lnTo>
                  <a:lnTo>
                    <a:pt x="299351" y="678764"/>
                  </a:lnTo>
                  <a:lnTo>
                    <a:pt x="298691" y="678764"/>
                  </a:lnTo>
                  <a:lnTo>
                    <a:pt x="299034" y="681304"/>
                  </a:lnTo>
                  <a:lnTo>
                    <a:pt x="297205" y="683844"/>
                  </a:lnTo>
                  <a:lnTo>
                    <a:pt x="297929" y="683844"/>
                  </a:lnTo>
                  <a:lnTo>
                    <a:pt x="324599" y="683844"/>
                  </a:lnTo>
                  <a:lnTo>
                    <a:pt x="325831" y="680034"/>
                  </a:lnTo>
                  <a:lnTo>
                    <a:pt x="327558" y="674954"/>
                  </a:lnTo>
                  <a:lnTo>
                    <a:pt x="328256" y="674954"/>
                  </a:lnTo>
                  <a:lnTo>
                    <a:pt x="328295" y="669874"/>
                  </a:lnTo>
                  <a:lnTo>
                    <a:pt x="330390" y="671144"/>
                  </a:lnTo>
                  <a:lnTo>
                    <a:pt x="330758" y="669874"/>
                  </a:lnTo>
                  <a:lnTo>
                    <a:pt x="331901" y="666064"/>
                  </a:lnTo>
                  <a:lnTo>
                    <a:pt x="333603" y="659714"/>
                  </a:lnTo>
                  <a:lnTo>
                    <a:pt x="339445" y="639394"/>
                  </a:lnTo>
                  <a:lnTo>
                    <a:pt x="341477" y="631774"/>
                  </a:lnTo>
                  <a:lnTo>
                    <a:pt x="345617" y="619074"/>
                  </a:lnTo>
                  <a:lnTo>
                    <a:pt x="347700" y="612724"/>
                  </a:lnTo>
                  <a:lnTo>
                    <a:pt x="347586" y="610184"/>
                  </a:lnTo>
                  <a:lnTo>
                    <a:pt x="347522" y="608914"/>
                  </a:lnTo>
                  <a:lnTo>
                    <a:pt x="349135" y="603834"/>
                  </a:lnTo>
                  <a:lnTo>
                    <a:pt x="350507" y="598741"/>
                  </a:lnTo>
                  <a:lnTo>
                    <a:pt x="352412" y="598741"/>
                  </a:lnTo>
                  <a:lnTo>
                    <a:pt x="353237" y="594944"/>
                  </a:lnTo>
                  <a:lnTo>
                    <a:pt x="353847" y="594245"/>
                  </a:lnTo>
                  <a:lnTo>
                    <a:pt x="353593" y="593674"/>
                  </a:lnTo>
                  <a:lnTo>
                    <a:pt x="354330" y="593674"/>
                  </a:lnTo>
                  <a:lnTo>
                    <a:pt x="357555" y="583514"/>
                  </a:lnTo>
                  <a:lnTo>
                    <a:pt x="356489" y="589864"/>
                  </a:lnTo>
                  <a:lnTo>
                    <a:pt x="358711" y="583514"/>
                  </a:lnTo>
                  <a:lnTo>
                    <a:pt x="360032" y="579704"/>
                  </a:lnTo>
                  <a:lnTo>
                    <a:pt x="362889" y="572084"/>
                  </a:lnTo>
                  <a:lnTo>
                    <a:pt x="363359" y="570814"/>
                  </a:lnTo>
                  <a:lnTo>
                    <a:pt x="361340" y="572084"/>
                  </a:lnTo>
                  <a:lnTo>
                    <a:pt x="363181" y="568274"/>
                  </a:lnTo>
                  <a:lnTo>
                    <a:pt x="363969" y="567004"/>
                  </a:lnTo>
                  <a:lnTo>
                    <a:pt x="363016" y="569544"/>
                  </a:lnTo>
                  <a:lnTo>
                    <a:pt x="363753" y="569544"/>
                  </a:lnTo>
                  <a:lnTo>
                    <a:pt x="364629" y="567004"/>
                  </a:lnTo>
                  <a:lnTo>
                    <a:pt x="366407" y="561924"/>
                  </a:lnTo>
                  <a:lnTo>
                    <a:pt x="367207" y="556844"/>
                  </a:lnTo>
                  <a:lnTo>
                    <a:pt x="367855" y="550494"/>
                  </a:lnTo>
                  <a:lnTo>
                    <a:pt x="370078" y="544144"/>
                  </a:lnTo>
                  <a:lnTo>
                    <a:pt x="370154" y="543166"/>
                  </a:lnTo>
                  <a:lnTo>
                    <a:pt x="369290" y="544144"/>
                  </a:lnTo>
                  <a:lnTo>
                    <a:pt x="367944" y="544144"/>
                  </a:lnTo>
                  <a:lnTo>
                    <a:pt x="369798" y="540727"/>
                  </a:lnTo>
                  <a:lnTo>
                    <a:pt x="369023" y="540321"/>
                  </a:lnTo>
                  <a:lnTo>
                    <a:pt x="368833" y="540321"/>
                  </a:lnTo>
                  <a:lnTo>
                    <a:pt x="370281" y="537794"/>
                  </a:lnTo>
                  <a:lnTo>
                    <a:pt x="370001" y="535254"/>
                  </a:lnTo>
                  <a:lnTo>
                    <a:pt x="370725" y="533984"/>
                  </a:lnTo>
                  <a:lnTo>
                    <a:pt x="373024" y="530174"/>
                  </a:lnTo>
                  <a:lnTo>
                    <a:pt x="374091" y="525094"/>
                  </a:lnTo>
                  <a:lnTo>
                    <a:pt x="374357" y="523824"/>
                  </a:lnTo>
                  <a:lnTo>
                    <a:pt x="376542" y="521284"/>
                  </a:lnTo>
                  <a:lnTo>
                    <a:pt x="376758" y="520014"/>
                  </a:lnTo>
                  <a:lnTo>
                    <a:pt x="376085" y="517474"/>
                  </a:lnTo>
                  <a:lnTo>
                    <a:pt x="377482" y="513664"/>
                  </a:lnTo>
                  <a:lnTo>
                    <a:pt x="379653" y="511124"/>
                  </a:lnTo>
                  <a:lnTo>
                    <a:pt x="378320" y="513664"/>
                  </a:lnTo>
                  <a:lnTo>
                    <a:pt x="380161" y="511124"/>
                  </a:lnTo>
                  <a:lnTo>
                    <a:pt x="379539" y="509854"/>
                  </a:lnTo>
                  <a:lnTo>
                    <a:pt x="379971" y="508584"/>
                  </a:lnTo>
                  <a:lnTo>
                    <a:pt x="380834" y="506044"/>
                  </a:lnTo>
                  <a:lnTo>
                    <a:pt x="380898" y="507314"/>
                  </a:lnTo>
                  <a:lnTo>
                    <a:pt x="381254" y="507314"/>
                  </a:lnTo>
                  <a:lnTo>
                    <a:pt x="381673" y="506044"/>
                  </a:lnTo>
                  <a:lnTo>
                    <a:pt x="382536" y="503504"/>
                  </a:lnTo>
                  <a:lnTo>
                    <a:pt x="381088" y="503504"/>
                  </a:lnTo>
                  <a:lnTo>
                    <a:pt x="383260" y="499694"/>
                  </a:lnTo>
                  <a:lnTo>
                    <a:pt x="383171" y="502234"/>
                  </a:lnTo>
                  <a:lnTo>
                    <a:pt x="384048" y="499694"/>
                  </a:lnTo>
                  <a:lnTo>
                    <a:pt x="385165" y="497154"/>
                  </a:lnTo>
                  <a:lnTo>
                    <a:pt x="386054" y="494614"/>
                  </a:lnTo>
                  <a:lnTo>
                    <a:pt x="386511" y="493344"/>
                  </a:lnTo>
                  <a:lnTo>
                    <a:pt x="386956" y="494614"/>
                  </a:lnTo>
                  <a:lnTo>
                    <a:pt x="386232" y="495884"/>
                  </a:lnTo>
                  <a:lnTo>
                    <a:pt x="385584" y="497154"/>
                  </a:lnTo>
                  <a:lnTo>
                    <a:pt x="387769" y="494614"/>
                  </a:lnTo>
                  <a:lnTo>
                    <a:pt x="386638" y="493344"/>
                  </a:lnTo>
                  <a:lnTo>
                    <a:pt x="387286" y="492074"/>
                  </a:lnTo>
                  <a:lnTo>
                    <a:pt x="386778" y="492074"/>
                  </a:lnTo>
                  <a:lnTo>
                    <a:pt x="385406" y="494614"/>
                  </a:lnTo>
                  <a:lnTo>
                    <a:pt x="385165" y="493344"/>
                  </a:lnTo>
                  <a:lnTo>
                    <a:pt x="386168" y="490804"/>
                  </a:lnTo>
                  <a:lnTo>
                    <a:pt x="385851" y="488264"/>
                  </a:lnTo>
                  <a:lnTo>
                    <a:pt x="387096" y="487286"/>
                  </a:lnTo>
                  <a:lnTo>
                    <a:pt x="387451" y="486968"/>
                  </a:lnTo>
                  <a:lnTo>
                    <a:pt x="387388" y="488264"/>
                  </a:lnTo>
                  <a:lnTo>
                    <a:pt x="387324" y="489534"/>
                  </a:lnTo>
                  <a:lnTo>
                    <a:pt x="388442" y="484492"/>
                  </a:lnTo>
                  <a:lnTo>
                    <a:pt x="389559" y="481914"/>
                  </a:lnTo>
                  <a:lnTo>
                    <a:pt x="389953" y="481914"/>
                  </a:lnTo>
                  <a:lnTo>
                    <a:pt x="390169" y="478104"/>
                  </a:lnTo>
                  <a:lnTo>
                    <a:pt x="392836" y="474294"/>
                  </a:lnTo>
                  <a:lnTo>
                    <a:pt x="395033" y="468693"/>
                  </a:lnTo>
                  <a:lnTo>
                    <a:pt x="395185" y="467944"/>
                  </a:lnTo>
                  <a:lnTo>
                    <a:pt x="394855" y="466674"/>
                  </a:lnTo>
                  <a:lnTo>
                    <a:pt x="395338" y="465404"/>
                  </a:lnTo>
                  <a:lnTo>
                    <a:pt x="393814" y="467944"/>
                  </a:lnTo>
                  <a:lnTo>
                    <a:pt x="392899" y="467944"/>
                  </a:lnTo>
                  <a:lnTo>
                    <a:pt x="394792" y="465404"/>
                  </a:lnTo>
                  <a:lnTo>
                    <a:pt x="395732" y="464134"/>
                  </a:lnTo>
                  <a:lnTo>
                    <a:pt x="393496" y="461594"/>
                  </a:lnTo>
                  <a:lnTo>
                    <a:pt x="396684" y="455244"/>
                  </a:lnTo>
                  <a:lnTo>
                    <a:pt x="397116" y="455244"/>
                  </a:lnTo>
                  <a:lnTo>
                    <a:pt x="397129" y="457276"/>
                  </a:lnTo>
                  <a:lnTo>
                    <a:pt x="397675" y="455244"/>
                  </a:lnTo>
                  <a:lnTo>
                    <a:pt x="398335" y="452704"/>
                  </a:lnTo>
                  <a:lnTo>
                    <a:pt x="399161" y="453656"/>
                  </a:lnTo>
                  <a:lnTo>
                    <a:pt x="399427" y="452704"/>
                  </a:lnTo>
                  <a:lnTo>
                    <a:pt x="399783" y="451434"/>
                  </a:lnTo>
                  <a:lnTo>
                    <a:pt x="400494" y="448894"/>
                  </a:lnTo>
                  <a:lnTo>
                    <a:pt x="398462" y="451434"/>
                  </a:lnTo>
                  <a:lnTo>
                    <a:pt x="399618" y="448894"/>
                  </a:lnTo>
                  <a:lnTo>
                    <a:pt x="400773" y="446354"/>
                  </a:lnTo>
                  <a:lnTo>
                    <a:pt x="400723" y="447624"/>
                  </a:lnTo>
                  <a:lnTo>
                    <a:pt x="400558" y="447624"/>
                  </a:lnTo>
                  <a:lnTo>
                    <a:pt x="400278" y="448894"/>
                  </a:lnTo>
                  <a:lnTo>
                    <a:pt x="401523" y="446354"/>
                  </a:lnTo>
                  <a:lnTo>
                    <a:pt x="402145" y="445084"/>
                  </a:lnTo>
                  <a:lnTo>
                    <a:pt x="403339" y="440004"/>
                  </a:lnTo>
                  <a:lnTo>
                    <a:pt x="405765" y="440004"/>
                  </a:lnTo>
                  <a:lnTo>
                    <a:pt x="405968" y="438734"/>
                  </a:lnTo>
                  <a:lnTo>
                    <a:pt x="406311" y="439191"/>
                  </a:lnTo>
                  <a:lnTo>
                    <a:pt x="407543" y="436194"/>
                  </a:lnTo>
                  <a:lnTo>
                    <a:pt x="408063" y="434924"/>
                  </a:lnTo>
                  <a:lnTo>
                    <a:pt x="409067" y="433654"/>
                  </a:lnTo>
                  <a:lnTo>
                    <a:pt x="407822" y="433654"/>
                  </a:lnTo>
                  <a:lnTo>
                    <a:pt x="407924" y="432384"/>
                  </a:lnTo>
                  <a:lnTo>
                    <a:pt x="408012" y="431114"/>
                  </a:lnTo>
                  <a:lnTo>
                    <a:pt x="408114" y="429844"/>
                  </a:lnTo>
                  <a:lnTo>
                    <a:pt x="410337" y="429844"/>
                  </a:lnTo>
                  <a:lnTo>
                    <a:pt x="410438" y="429679"/>
                  </a:lnTo>
                  <a:lnTo>
                    <a:pt x="410984" y="428866"/>
                  </a:lnTo>
                  <a:lnTo>
                    <a:pt x="411060" y="428625"/>
                  </a:lnTo>
                  <a:lnTo>
                    <a:pt x="411175" y="428282"/>
                  </a:lnTo>
                  <a:lnTo>
                    <a:pt x="411149" y="428625"/>
                  </a:lnTo>
                  <a:lnTo>
                    <a:pt x="412013" y="427304"/>
                  </a:lnTo>
                  <a:lnTo>
                    <a:pt x="412775" y="423900"/>
                  </a:lnTo>
                  <a:lnTo>
                    <a:pt x="412915" y="423341"/>
                  </a:lnTo>
                  <a:lnTo>
                    <a:pt x="412623" y="423900"/>
                  </a:lnTo>
                  <a:lnTo>
                    <a:pt x="411200" y="428180"/>
                  </a:lnTo>
                  <a:lnTo>
                    <a:pt x="411314" y="427304"/>
                  </a:lnTo>
                  <a:lnTo>
                    <a:pt x="411480" y="426034"/>
                  </a:lnTo>
                  <a:lnTo>
                    <a:pt x="412623" y="423900"/>
                  </a:lnTo>
                  <a:lnTo>
                    <a:pt x="412902" y="423341"/>
                  </a:lnTo>
                  <a:lnTo>
                    <a:pt x="413143" y="422224"/>
                  </a:lnTo>
                  <a:lnTo>
                    <a:pt x="412915" y="423341"/>
                  </a:lnTo>
                  <a:lnTo>
                    <a:pt x="414248" y="422224"/>
                  </a:lnTo>
                  <a:lnTo>
                    <a:pt x="415671" y="417144"/>
                  </a:lnTo>
                  <a:lnTo>
                    <a:pt x="416572" y="415874"/>
                  </a:lnTo>
                  <a:lnTo>
                    <a:pt x="418160" y="414604"/>
                  </a:lnTo>
                  <a:lnTo>
                    <a:pt x="418376" y="414604"/>
                  </a:lnTo>
                  <a:lnTo>
                    <a:pt x="418312" y="414223"/>
                  </a:lnTo>
                  <a:lnTo>
                    <a:pt x="417957" y="412064"/>
                  </a:lnTo>
                  <a:lnTo>
                    <a:pt x="419049" y="409524"/>
                  </a:lnTo>
                  <a:lnTo>
                    <a:pt x="419125" y="409346"/>
                  </a:lnTo>
                  <a:lnTo>
                    <a:pt x="419595" y="408254"/>
                  </a:lnTo>
                  <a:lnTo>
                    <a:pt x="421081" y="403174"/>
                  </a:lnTo>
                  <a:lnTo>
                    <a:pt x="422541" y="401904"/>
                  </a:lnTo>
                  <a:lnTo>
                    <a:pt x="421665" y="401904"/>
                  </a:lnTo>
                  <a:lnTo>
                    <a:pt x="423494" y="395528"/>
                  </a:lnTo>
                  <a:lnTo>
                    <a:pt x="423100" y="394284"/>
                  </a:lnTo>
                  <a:lnTo>
                    <a:pt x="425602" y="389204"/>
                  </a:lnTo>
                  <a:lnTo>
                    <a:pt x="426720" y="389204"/>
                  </a:lnTo>
                  <a:lnTo>
                    <a:pt x="427342" y="387934"/>
                  </a:lnTo>
                  <a:lnTo>
                    <a:pt x="428599" y="385394"/>
                  </a:lnTo>
                  <a:lnTo>
                    <a:pt x="429260" y="385394"/>
                  </a:lnTo>
                  <a:lnTo>
                    <a:pt x="429907" y="384035"/>
                  </a:lnTo>
                  <a:lnTo>
                    <a:pt x="428917" y="382854"/>
                  </a:lnTo>
                  <a:lnTo>
                    <a:pt x="431952" y="380314"/>
                  </a:lnTo>
                  <a:lnTo>
                    <a:pt x="433006" y="376504"/>
                  </a:lnTo>
                  <a:lnTo>
                    <a:pt x="436511" y="367614"/>
                  </a:lnTo>
                  <a:lnTo>
                    <a:pt x="435152" y="365074"/>
                  </a:lnTo>
                  <a:lnTo>
                    <a:pt x="435978" y="359956"/>
                  </a:lnTo>
                  <a:lnTo>
                    <a:pt x="436892" y="359956"/>
                  </a:lnTo>
                  <a:lnTo>
                    <a:pt x="437388" y="358724"/>
                  </a:lnTo>
                  <a:lnTo>
                    <a:pt x="437515" y="359956"/>
                  </a:lnTo>
                  <a:lnTo>
                    <a:pt x="436791" y="360629"/>
                  </a:lnTo>
                  <a:lnTo>
                    <a:pt x="436067" y="361238"/>
                  </a:lnTo>
                  <a:lnTo>
                    <a:pt x="436676" y="361238"/>
                  </a:lnTo>
                  <a:lnTo>
                    <a:pt x="436740" y="362534"/>
                  </a:lnTo>
                  <a:lnTo>
                    <a:pt x="437375" y="361010"/>
                  </a:lnTo>
                  <a:lnTo>
                    <a:pt x="437832" y="359956"/>
                  </a:lnTo>
                  <a:lnTo>
                    <a:pt x="439254" y="358724"/>
                  </a:lnTo>
                  <a:lnTo>
                    <a:pt x="439661" y="358381"/>
                  </a:lnTo>
                  <a:lnTo>
                    <a:pt x="439775" y="357974"/>
                  </a:lnTo>
                  <a:lnTo>
                    <a:pt x="439915" y="357454"/>
                  </a:lnTo>
                  <a:lnTo>
                    <a:pt x="441515" y="353644"/>
                  </a:lnTo>
                  <a:lnTo>
                    <a:pt x="442582" y="351104"/>
                  </a:lnTo>
                  <a:lnTo>
                    <a:pt x="441553" y="351104"/>
                  </a:lnTo>
                  <a:lnTo>
                    <a:pt x="440486" y="353644"/>
                  </a:lnTo>
                  <a:lnTo>
                    <a:pt x="440753" y="352374"/>
                  </a:lnTo>
                  <a:lnTo>
                    <a:pt x="449922" y="333324"/>
                  </a:lnTo>
                  <a:lnTo>
                    <a:pt x="449681" y="332054"/>
                  </a:lnTo>
                  <a:lnTo>
                    <a:pt x="449440" y="330784"/>
                  </a:lnTo>
                  <a:lnTo>
                    <a:pt x="449935" y="329514"/>
                  </a:lnTo>
                  <a:lnTo>
                    <a:pt x="450748" y="328244"/>
                  </a:lnTo>
                  <a:lnTo>
                    <a:pt x="452399" y="324434"/>
                  </a:lnTo>
                  <a:lnTo>
                    <a:pt x="452945" y="324434"/>
                  </a:lnTo>
                  <a:lnTo>
                    <a:pt x="453364" y="323164"/>
                  </a:lnTo>
                  <a:lnTo>
                    <a:pt x="454228" y="321894"/>
                  </a:lnTo>
                  <a:lnTo>
                    <a:pt x="455549" y="320624"/>
                  </a:lnTo>
                  <a:lnTo>
                    <a:pt x="455841" y="319354"/>
                  </a:lnTo>
                  <a:lnTo>
                    <a:pt x="456133" y="318084"/>
                  </a:lnTo>
                  <a:lnTo>
                    <a:pt x="454787" y="319354"/>
                  </a:lnTo>
                  <a:lnTo>
                    <a:pt x="457606" y="313004"/>
                  </a:lnTo>
                  <a:lnTo>
                    <a:pt x="458660" y="313004"/>
                  </a:lnTo>
                  <a:lnTo>
                    <a:pt x="460273" y="309194"/>
                  </a:lnTo>
                  <a:lnTo>
                    <a:pt x="460527" y="311734"/>
                  </a:lnTo>
                  <a:lnTo>
                    <a:pt x="461606" y="309194"/>
                  </a:lnTo>
                  <a:lnTo>
                    <a:pt x="463232" y="305384"/>
                  </a:lnTo>
                  <a:lnTo>
                    <a:pt x="463321" y="309194"/>
                  </a:lnTo>
                  <a:lnTo>
                    <a:pt x="465061" y="306654"/>
                  </a:lnTo>
                  <a:lnTo>
                    <a:pt x="465696" y="305384"/>
                  </a:lnTo>
                  <a:lnTo>
                    <a:pt x="467575" y="301574"/>
                  </a:lnTo>
                  <a:lnTo>
                    <a:pt x="468668" y="297764"/>
                  </a:lnTo>
                  <a:lnTo>
                    <a:pt x="468617" y="296494"/>
                  </a:lnTo>
                  <a:lnTo>
                    <a:pt x="466636" y="301574"/>
                  </a:lnTo>
                  <a:lnTo>
                    <a:pt x="465785" y="300304"/>
                  </a:lnTo>
                  <a:lnTo>
                    <a:pt x="466293" y="299034"/>
                  </a:lnTo>
                  <a:lnTo>
                    <a:pt x="467842" y="295224"/>
                  </a:lnTo>
                  <a:lnTo>
                    <a:pt x="469379" y="291414"/>
                  </a:lnTo>
                  <a:lnTo>
                    <a:pt x="467029" y="290144"/>
                  </a:lnTo>
                  <a:lnTo>
                    <a:pt x="469709" y="285064"/>
                  </a:lnTo>
                  <a:lnTo>
                    <a:pt x="470115" y="284124"/>
                  </a:lnTo>
                  <a:lnTo>
                    <a:pt x="470179" y="283794"/>
                  </a:lnTo>
                  <a:lnTo>
                    <a:pt x="470662" y="281254"/>
                  </a:lnTo>
                  <a:lnTo>
                    <a:pt x="470814" y="278714"/>
                  </a:lnTo>
                  <a:lnTo>
                    <a:pt x="471512" y="281254"/>
                  </a:lnTo>
                  <a:lnTo>
                    <a:pt x="475919" y="276174"/>
                  </a:lnTo>
                  <a:lnTo>
                    <a:pt x="477647" y="272364"/>
                  </a:lnTo>
                  <a:lnTo>
                    <a:pt x="478790" y="269824"/>
                  </a:lnTo>
                  <a:lnTo>
                    <a:pt x="478472" y="268554"/>
                  </a:lnTo>
                  <a:lnTo>
                    <a:pt x="475932" y="272364"/>
                  </a:lnTo>
                  <a:lnTo>
                    <a:pt x="475513" y="271094"/>
                  </a:lnTo>
                  <a:lnTo>
                    <a:pt x="477545" y="267055"/>
                  </a:lnTo>
                  <a:lnTo>
                    <a:pt x="478967" y="263474"/>
                  </a:lnTo>
                  <a:lnTo>
                    <a:pt x="482498" y="260934"/>
                  </a:lnTo>
                  <a:lnTo>
                    <a:pt x="481685" y="259664"/>
                  </a:lnTo>
                  <a:lnTo>
                    <a:pt x="484073" y="257124"/>
                  </a:lnTo>
                  <a:lnTo>
                    <a:pt x="485279" y="255854"/>
                  </a:lnTo>
                  <a:lnTo>
                    <a:pt x="483806" y="257124"/>
                  </a:lnTo>
                  <a:lnTo>
                    <a:pt x="483489" y="257124"/>
                  </a:lnTo>
                  <a:lnTo>
                    <a:pt x="485406" y="252044"/>
                  </a:lnTo>
                  <a:lnTo>
                    <a:pt x="485622" y="252044"/>
                  </a:lnTo>
                  <a:lnTo>
                    <a:pt x="486422" y="248234"/>
                  </a:lnTo>
                  <a:lnTo>
                    <a:pt x="487984" y="245694"/>
                  </a:lnTo>
                  <a:lnTo>
                    <a:pt x="488721" y="244894"/>
                  </a:lnTo>
                  <a:lnTo>
                    <a:pt x="487438" y="245694"/>
                  </a:lnTo>
                  <a:lnTo>
                    <a:pt x="488950" y="241884"/>
                  </a:lnTo>
                  <a:lnTo>
                    <a:pt x="490804" y="243154"/>
                  </a:lnTo>
                  <a:lnTo>
                    <a:pt x="492163" y="238074"/>
                  </a:lnTo>
                  <a:lnTo>
                    <a:pt x="493166" y="234264"/>
                  </a:lnTo>
                  <a:lnTo>
                    <a:pt x="494093" y="235534"/>
                  </a:lnTo>
                  <a:lnTo>
                    <a:pt x="494753" y="234264"/>
                  </a:lnTo>
                  <a:lnTo>
                    <a:pt x="495642" y="232994"/>
                  </a:lnTo>
                  <a:lnTo>
                    <a:pt x="496544" y="231724"/>
                  </a:lnTo>
                  <a:lnTo>
                    <a:pt x="496900" y="231724"/>
                  </a:lnTo>
                  <a:lnTo>
                    <a:pt x="495427" y="230454"/>
                  </a:lnTo>
                  <a:lnTo>
                    <a:pt x="497979" y="225374"/>
                  </a:lnTo>
                  <a:lnTo>
                    <a:pt x="498513" y="224104"/>
                  </a:lnTo>
                  <a:lnTo>
                    <a:pt x="499579" y="221564"/>
                  </a:lnTo>
                  <a:lnTo>
                    <a:pt x="501357" y="224104"/>
                  </a:lnTo>
                  <a:lnTo>
                    <a:pt x="501408" y="221564"/>
                  </a:lnTo>
                  <a:lnTo>
                    <a:pt x="501497" y="217754"/>
                  </a:lnTo>
                  <a:lnTo>
                    <a:pt x="504342" y="216484"/>
                  </a:lnTo>
                  <a:lnTo>
                    <a:pt x="503199" y="215214"/>
                  </a:lnTo>
                  <a:lnTo>
                    <a:pt x="507123" y="208864"/>
                  </a:lnTo>
                  <a:lnTo>
                    <a:pt x="506183" y="207594"/>
                  </a:lnTo>
                  <a:lnTo>
                    <a:pt x="507568" y="205054"/>
                  </a:lnTo>
                  <a:lnTo>
                    <a:pt x="508812" y="206324"/>
                  </a:lnTo>
                  <a:lnTo>
                    <a:pt x="509663" y="205054"/>
                  </a:lnTo>
                  <a:lnTo>
                    <a:pt x="509790" y="203784"/>
                  </a:lnTo>
                  <a:lnTo>
                    <a:pt x="511213" y="202514"/>
                  </a:lnTo>
                  <a:lnTo>
                    <a:pt x="514057" y="197434"/>
                  </a:lnTo>
                  <a:lnTo>
                    <a:pt x="516305" y="193624"/>
                  </a:lnTo>
                  <a:lnTo>
                    <a:pt x="516407" y="192354"/>
                  </a:lnTo>
                  <a:lnTo>
                    <a:pt x="516597" y="189814"/>
                  </a:lnTo>
                  <a:lnTo>
                    <a:pt x="517779" y="189814"/>
                  </a:lnTo>
                  <a:lnTo>
                    <a:pt x="517702" y="188544"/>
                  </a:lnTo>
                  <a:lnTo>
                    <a:pt x="518274" y="187274"/>
                  </a:lnTo>
                  <a:lnTo>
                    <a:pt x="518553" y="186626"/>
                  </a:lnTo>
                  <a:lnTo>
                    <a:pt x="519658" y="184492"/>
                  </a:lnTo>
                  <a:lnTo>
                    <a:pt x="518718" y="186118"/>
                  </a:lnTo>
                  <a:lnTo>
                    <a:pt x="517525" y="187274"/>
                  </a:lnTo>
                  <a:lnTo>
                    <a:pt x="518464" y="186004"/>
                  </a:lnTo>
                  <a:lnTo>
                    <a:pt x="517105" y="184734"/>
                  </a:lnTo>
                  <a:lnTo>
                    <a:pt x="519277" y="183464"/>
                  </a:lnTo>
                  <a:lnTo>
                    <a:pt x="520407" y="179654"/>
                  </a:lnTo>
                  <a:lnTo>
                    <a:pt x="521093" y="179654"/>
                  </a:lnTo>
                  <a:lnTo>
                    <a:pt x="521970" y="178384"/>
                  </a:lnTo>
                  <a:lnTo>
                    <a:pt x="522300" y="179654"/>
                  </a:lnTo>
                  <a:lnTo>
                    <a:pt x="522554" y="178384"/>
                  </a:lnTo>
                  <a:lnTo>
                    <a:pt x="523062" y="175844"/>
                  </a:lnTo>
                  <a:lnTo>
                    <a:pt x="523824" y="172034"/>
                  </a:lnTo>
                  <a:lnTo>
                    <a:pt x="520852" y="175844"/>
                  </a:lnTo>
                  <a:lnTo>
                    <a:pt x="520103" y="175844"/>
                  </a:lnTo>
                  <a:lnTo>
                    <a:pt x="520573" y="174574"/>
                  </a:lnTo>
                  <a:lnTo>
                    <a:pt x="521030" y="173304"/>
                  </a:lnTo>
                  <a:lnTo>
                    <a:pt x="522135" y="172034"/>
                  </a:lnTo>
                  <a:lnTo>
                    <a:pt x="523938" y="170764"/>
                  </a:lnTo>
                  <a:lnTo>
                    <a:pt x="523608" y="168224"/>
                  </a:lnTo>
                  <a:lnTo>
                    <a:pt x="524751" y="165684"/>
                  </a:lnTo>
                  <a:lnTo>
                    <a:pt x="526135" y="165684"/>
                  </a:lnTo>
                  <a:lnTo>
                    <a:pt x="527367" y="163144"/>
                  </a:lnTo>
                  <a:lnTo>
                    <a:pt x="526351" y="165684"/>
                  </a:lnTo>
                  <a:lnTo>
                    <a:pt x="527392" y="169494"/>
                  </a:lnTo>
                  <a:lnTo>
                    <a:pt x="530199" y="163144"/>
                  </a:lnTo>
                  <a:lnTo>
                    <a:pt x="529374" y="165684"/>
                  </a:lnTo>
                  <a:lnTo>
                    <a:pt x="528764" y="168224"/>
                  </a:lnTo>
                  <a:lnTo>
                    <a:pt x="528345" y="169494"/>
                  </a:lnTo>
                  <a:lnTo>
                    <a:pt x="528993" y="169494"/>
                  </a:lnTo>
                  <a:lnTo>
                    <a:pt x="529412" y="168224"/>
                  </a:lnTo>
                  <a:lnTo>
                    <a:pt x="529043" y="170764"/>
                  </a:lnTo>
                  <a:lnTo>
                    <a:pt x="530860" y="165684"/>
                  </a:lnTo>
                  <a:lnTo>
                    <a:pt x="528993" y="168224"/>
                  </a:lnTo>
                  <a:lnTo>
                    <a:pt x="531025" y="164414"/>
                  </a:lnTo>
                  <a:lnTo>
                    <a:pt x="532053" y="165684"/>
                  </a:lnTo>
                  <a:lnTo>
                    <a:pt x="533031" y="164414"/>
                  </a:lnTo>
                  <a:lnTo>
                    <a:pt x="535343" y="160604"/>
                  </a:lnTo>
                  <a:lnTo>
                    <a:pt x="533069" y="163144"/>
                  </a:lnTo>
                  <a:lnTo>
                    <a:pt x="533057" y="162979"/>
                  </a:lnTo>
                  <a:lnTo>
                    <a:pt x="533234" y="162687"/>
                  </a:lnTo>
                  <a:lnTo>
                    <a:pt x="533755" y="161861"/>
                  </a:lnTo>
                  <a:lnTo>
                    <a:pt x="533527" y="161912"/>
                  </a:lnTo>
                  <a:lnTo>
                    <a:pt x="534212" y="160096"/>
                  </a:lnTo>
                  <a:lnTo>
                    <a:pt x="535927" y="157899"/>
                  </a:lnTo>
                  <a:lnTo>
                    <a:pt x="535520" y="156705"/>
                  </a:lnTo>
                  <a:lnTo>
                    <a:pt x="535266" y="158635"/>
                  </a:lnTo>
                  <a:lnTo>
                    <a:pt x="532828" y="161594"/>
                  </a:lnTo>
                  <a:lnTo>
                    <a:pt x="533400" y="161874"/>
                  </a:lnTo>
                  <a:lnTo>
                    <a:pt x="533234" y="162229"/>
                  </a:lnTo>
                  <a:lnTo>
                    <a:pt x="533107" y="162610"/>
                  </a:lnTo>
                  <a:lnTo>
                    <a:pt x="533057" y="162902"/>
                  </a:lnTo>
                  <a:lnTo>
                    <a:pt x="533031" y="161874"/>
                  </a:lnTo>
                  <a:lnTo>
                    <a:pt x="532371" y="163144"/>
                  </a:lnTo>
                  <a:lnTo>
                    <a:pt x="531914" y="163144"/>
                  </a:lnTo>
                  <a:lnTo>
                    <a:pt x="532091" y="161874"/>
                  </a:lnTo>
                  <a:lnTo>
                    <a:pt x="532257" y="160604"/>
                  </a:lnTo>
                  <a:lnTo>
                    <a:pt x="532498" y="158800"/>
                  </a:lnTo>
                  <a:lnTo>
                    <a:pt x="529666" y="160604"/>
                  </a:lnTo>
                  <a:lnTo>
                    <a:pt x="534695" y="151714"/>
                  </a:lnTo>
                  <a:lnTo>
                    <a:pt x="534873" y="151409"/>
                  </a:lnTo>
                  <a:lnTo>
                    <a:pt x="535470" y="150444"/>
                  </a:lnTo>
                  <a:lnTo>
                    <a:pt x="535711" y="150139"/>
                  </a:lnTo>
                  <a:lnTo>
                    <a:pt x="536054" y="149352"/>
                  </a:lnTo>
                  <a:lnTo>
                    <a:pt x="536257" y="149174"/>
                  </a:lnTo>
                  <a:lnTo>
                    <a:pt x="536867" y="148120"/>
                  </a:lnTo>
                  <a:lnTo>
                    <a:pt x="536905" y="147904"/>
                  </a:lnTo>
                  <a:lnTo>
                    <a:pt x="537159" y="146634"/>
                  </a:lnTo>
                  <a:lnTo>
                    <a:pt x="538048" y="145364"/>
                  </a:lnTo>
                  <a:lnTo>
                    <a:pt x="539216" y="144094"/>
                  </a:lnTo>
                  <a:lnTo>
                    <a:pt x="540296" y="143243"/>
                  </a:lnTo>
                  <a:lnTo>
                    <a:pt x="541274" y="140284"/>
                  </a:lnTo>
                  <a:lnTo>
                    <a:pt x="541921" y="140284"/>
                  </a:lnTo>
                  <a:lnTo>
                    <a:pt x="543191" y="136474"/>
                  </a:lnTo>
                  <a:lnTo>
                    <a:pt x="543598" y="136474"/>
                  </a:lnTo>
                  <a:lnTo>
                    <a:pt x="543648" y="139014"/>
                  </a:lnTo>
                  <a:lnTo>
                    <a:pt x="545223" y="137744"/>
                  </a:lnTo>
                  <a:lnTo>
                    <a:pt x="544093" y="141554"/>
                  </a:lnTo>
                  <a:lnTo>
                    <a:pt x="545122" y="139014"/>
                  </a:lnTo>
                  <a:lnTo>
                    <a:pt x="545680" y="137744"/>
                  </a:lnTo>
                  <a:lnTo>
                    <a:pt x="547370" y="133934"/>
                  </a:lnTo>
                  <a:lnTo>
                    <a:pt x="548487" y="131394"/>
                  </a:lnTo>
                  <a:lnTo>
                    <a:pt x="545998" y="133934"/>
                  </a:lnTo>
                  <a:lnTo>
                    <a:pt x="547357" y="131394"/>
                  </a:lnTo>
                  <a:lnTo>
                    <a:pt x="546049" y="132664"/>
                  </a:lnTo>
                  <a:lnTo>
                    <a:pt x="542861" y="136474"/>
                  </a:lnTo>
                  <a:lnTo>
                    <a:pt x="545350" y="131394"/>
                  </a:lnTo>
                  <a:lnTo>
                    <a:pt x="545553" y="131394"/>
                  </a:lnTo>
                  <a:lnTo>
                    <a:pt x="545668" y="130975"/>
                  </a:lnTo>
                  <a:lnTo>
                    <a:pt x="546531" y="127584"/>
                  </a:lnTo>
                  <a:lnTo>
                    <a:pt x="547916" y="126314"/>
                  </a:lnTo>
                  <a:lnTo>
                    <a:pt x="547624" y="126314"/>
                  </a:lnTo>
                  <a:lnTo>
                    <a:pt x="548322" y="125044"/>
                  </a:lnTo>
                  <a:lnTo>
                    <a:pt x="548843" y="125044"/>
                  </a:lnTo>
                  <a:lnTo>
                    <a:pt x="549656" y="123774"/>
                  </a:lnTo>
                  <a:lnTo>
                    <a:pt x="550062" y="123774"/>
                  </a:lnTo>
                  <a:lnTo>
                    <a:pt x="552069" y="119964"/>
                  </a:lnTo>
                  <a:lnTo>
                    <a:pt x="551319" y="119964"/>
                  </a:lnTo>
                  <a:lnTo>
                    <a:pt x="551268" y="118694"/>
                  </a:lnTo>
                  <a:lnTo>
                    <a:pt x="552335" y="117424"/>
                  </a:lnTo>
                  <a:lnTo>
                    <a:pt x="553021" y="116154"/>
                  </a:lnTo>
                  <a:lnTo>
                    <a:pt x="553148" y="117424"/>
                  </a:lnTo>
                  <a:lnTo>
                    <a:pt x="554012" y="116154"/>
                  </a:lnTo>
                  <a:lnTo>
                    <a:pt x="554888" y="114884"/>
                  </a:lnTo>
                  <a:lnTo>
                    <a:pt x="557517" y="109804"/>
                  </a:lnTo>
                  <a:lnTo>
                    <a:pt x="559193" y="108534"/>
                  </a:lnTo>
                  <a:lnTo>
                    <a:pt x="560273" y="105143"/>
                  </a:lnTo>
                  <a:lnTo>
                    <a:pt x="562825" y="103454"/>
                  </a:lnTo>
                  <a:lnTo>
                    <a:pt x="564311" y="99644"/>
                  </a:lnTo>
                  <a:lnTo>
                    <a:pt x="566293" y="94564"/>
                  </a:lnTo>
                  <a:lnTo>
                    <a:pt x="566775" y="93294"/>
                  </a:lnTo>
                  <a:lnTo>
                    <a:pt x="569353" y="88214"/>
                  </a:lnTo>
                  <a:lnTo>
                    <a:pt x="570001" y="86944"/>
                  </a:lnTo>
                  <a:lnTo>
                    <a:pt x="567334" y="88214"/>
                  </a:lnTo>
                  <a:lnTo>
                    <a:pt x="570776" y="85661"/>
                  </a:lnTo>
                  <a:lnTo>
                    <a:pt x="570331" y="84543"/>
                  </a:lnTo>
                  <a:lnTo>
                    <a:pt x="570420" y="84404"/>
                  </a:lnTo>
                  <a:lnTo>
                    <a:pt x="571220" y="83134"/>
                  </a:lnTo>
                  <a:lnTo>
                    <a:pt x="574446" y="78054"/>
                  </a:lnTo>
                  <a:lnTo>
                    <a:pt x="573938" y="79324"/>
                  </a:lnTo>
                  <a:lnTo>
                    <a:pt x="575779" y="79324"/>
                  </a:lnTo>
                  <a:lnTo>
                    <a:pt x="576275" y="79324"/>
                  </a:lnTo>
                  <a:lnTo>
                    <a:pt x="575919" y="76784"/>
                  </a:lnTo>
                  <a:lnTo>
                    <a:pt x="577977" y="74244"/>
                  </a:lnTo>
                  <a:lnTo>
                    <a:pt x="579005" y="72974"/>
                  </a:lnTo>
                  <a:lnTo>
                    <a:pt x="579412" y="74244"/>
                  </a:lnTo>
                  <a:lnTo>
                    <a:pt x="579678" y="72974"/>
                  </a:lnTo>
                  <a:lnTo>
                    <a:pt x="580478" y="69164"/>
                  </a:lnTo>
                  <a:lnTo>
                    <a:pt x="580618" y="69164"/>
                  </a:lnTo>
                  <a:lnTo>
                    <a:pt x="581837" y="65354"/>
                  </a:lnTo>
                  <a:lnTo>
                    <a:pt x="584454" y="60274"/>
                  </a:lnTo>
                  <a:lnTo>
                    <a:pt x="584657" y="61290"/>
                  </a:lnTo>
                  <a:lnTo>
                    <a:pt x="586727" y="60274"/>
                  </a:lnTo>
                  <a:lnTo>
                    <a:pt x="587705" y="56464"/>
                  </a:lnTo>
                  <a:lnTo>
                    <a:pt x="588340" y="53924"/>
                  </a:lnTo>
                  <a:lnTo>
                    <a:pt x="588556" y="52654"/>
                  </a:lnTo>
                  <a:close/>
                </a:path>
                <a:path w="860425" h="1303654">
                  <a:moveTo>
                    <a:pt x="613156" y="369214"/>
                  </a:moveTo>
                  <a:lnTo>
                    <a:pt x="613029" y="369341"/>
                  </a:lnTo>
                  <a:lnTo>
                    <a:pt x="612914" y="369481"/>
                  </a:lnTo>
                  <a:lnTo>
                    <a:pt x="612813" y="369620"/>
                  </a:lnTo>
                  <a:lnTo>
                    <a:pt x="613156" y="369214"/>
                  </a:lnTo>
                  <a:close/>
                </a:path>
                <a:path w="860425" h="1303654">
                  <a:moveTo>
                    <a:pt x="618109" y="361556"/>
                  </a:moveTo>
                  <a:close/>
                </a:path>
                <a:path w="860425" h="1303654">
                  <a:moveTo>
                    <a:pt x="619734" y="357289"/>
                  </a:moveTo>
                  <a:lnTo>
                    <a:pt x="618858" y="358584"/>
                  </a:lnTo>
                  <a:lnTo>
                    <a:pt x="618324" y="360006"/>
                  </a:lnTo>
                  <a:lnTo>
                    <a:pt x="618121" y="361556"/>
                  </a:lnTo>
                  <a:lnTo>
                    <a:pt x="618947" y="360235"/>
                  </a:lnTo>
                  <a:lnTo>
                    <a:pt x="619480" y="358813"/>
                  </a:lnTo>
                  <a:lnTo>
                    <a:pt x="619734" y="357289"/>
                  </a:lnTo>
                  <a:close/>
                </a:path>
                <a:path w="860425" h="1303654">
                  <a:moveTo>
                    <a:pt x="642810" y="288086"/>
                  </a:moveTo>
                  <a:lnTo>
                    <a:pt x="642658" y="287718"/>
                  </a:lnTo>
                  <a:lnTo>
                    <a:pt x="642518" y="288315"/>
                  </a:lnTo>
                  <a:lnTo>
                    <a:pt x="642289" y="288886"/>
                  </a:lnTo>
                  <a:lnTo>
                    <a:pt x="641985" y="289407"/>
                  </a:lnTo>
                  <a:lnTo>
                    <a:pt x="642467" y="288696"/>
                  </a:lnTo>
                  <a:lnTo>
                    <a:pt x="642810" y="288086"/>
                  </a:lnTo>
                  <a:close/>
                </a:path>
                <a:path w="860425" h="1303654">
                  <a:moveTo>
                    <a:pt x="648284" y="279882"/>
                  </a:moveTo>
                  <a:lnTo>
                    <a:pt x="648208" y="279717"/>
                  </a:lnTo>
                  <a:lnTo>
                    <a:pt x="648081" y="279704"/>
                  </a:lnTo>
                  <a:lnTo>
                    <a:pt x="647636" y="280644"/>
                  </a:lnTo>
                  <a:lnTo>
                    <a:pt x="647839" y="280441"/>
                  </a:lnTo>
                  <a:lnTo>
                    <a:pt x="648068" y="280136"/>
                  </a:lnTo>
                  <a:lnTo>
                    <a:pt x="648284" y="279882"/>
                  </a:lnTo>
                  <a:close/>
                </a:path>
                <a:path w="860425" h="1303654">
                  <a:moveTo>
                    <a:pt x="661657" y="293535"/>
                  </a:moveTo>
                  <a:close/>
                </a:path>
                <a:path w="860425" h="1303654">
                  <a:moveTo>
                    <a:pt x="694613" y="209727"/>
                  </a:moveTo>
                  <a:lnTo>
                    <a:pt x="694182" y="210413"/>
                  </a:lnTo>
                  <a:lnTo>
                    <a:pt x="694093" y="210718"/>
                  </a:lnTo>
                  <a:lnTo>
                    <a:pt x="694105" y="210883"/>
                  </a:lnTo>
                  <a:lnTo>
                    <a:pt x="694613" y="209727"/>
                  </a:lnTo>
                  <a:close/>
                </a:path>
                <a:path w="860425" h="1303654">
                  <a:moveTo>
                    <a:pt x="756843" y="124929"/>
                  </a:moveTo>
                  <a:lnTo>
                    <a:pt x="756805" y="124752"/>
                  </a:lnTo>
                  <a:lnTo>
                    <a:pt x="756729" y="124599"/>
                  </a:lnTo>
                  <a:lnTo>
                    <a:pt x="756602" y="124460"/>
                  </a:lnTo>
                  <a:lnTo>
                    <a:pt x="756627" y="124752"/>
                  </a:lnTo>
                  <a:lnTo>
                    <a:pt x="756716" y="124891"/>
                  </a:lnTo>
                  <a:lnTo>
                    <a:pt x="756843" y="124929"/>
                  </a:lnTo>
                  <a:close/>
                </a:path>
                <a:path w="860425" h="1303654">
                  <a:moveTo>
                    <a:pt x="797915" y="70675"/>
                  </a:moveTo>
                  <a:lnTo>
                    <a:pt x="795223" y="74053"/>
                  </a:lnTo>
                  <a:lnTo>
                    <a:pt x="795223" y="74244"/>
                  </a:lnTo>
                  <a:lnTo>
                    <a:pt x="797915" y="70675"/>
                  </a:lnTo>
                  <a:close/>
                </a:path>
                <a:path w="860425" h="1303654">
                  <a:moveTo>
                    <a:pt x="804748" y="82765"/>
                  </a:moveTo>
                  <a:lnTo>
                    <a:pt x="804532" y="81521"/>
                  </a:lnTo>
                  <a:lnTo>
                    <a:pt x="803960" y="83413"/>
                  </a:lnTo>
                  <a:lnTo>
                    <a:pt x="801077" y="86029"/>
                  </a:lnTo>
                  <a:lnTo>
                    <a:pt x="801611" y="86385"/>
                  </a:lnTo>
                  <a:lnTo>
                    <a:pt x="802690" y="84734"/>
                  </a:lnTo>
                  <a:lnTo>
                    <a:pt x="804748" y="82765"/>
                  </a:lnTo>
                  <a:close/>
                </a:path>
                <a:path w="860425" h="1303654">
                  <a:moveTo>
                    <a:pt x="823188" y="52895"/>
                  </a:moveTo>
                  <a:lnTo>
                    <a:pt x="821575" y="53949"/>
                  </a:lnTo>
                  <a:lnTo>
                    <a:pt x="821829" y="54102"/>
                  </a:lnTo>
                  <a:lnTo>
                    <a:pt x="822452" y="53759"/>
                  </a:lnTo>
                  <a:lnTo>
                    <a:pt x="823188" y="52895"/>
                  </a:lnTo>
                  <a:close/>
                </a:path>
                <a:path w="860425" h="1303654">
                  <a:moveTo>
                    <a:pt x="841781" y="19989"/>
                  </a:moveTo>
                  <a:lnTo>
                    <a:pt x="841489" y="20383"/>
                  </a:lnTo>
                  <a:lnTo>
                    <a:pt x="841273" y="20713"/>
                  </a:lnTo>
                  <a:lnTo>
                    <a:pt x="841781" y="19989"/>
                  </a:lnTo>
                  <a:close/>
                </a:path>
                <a:path w="860425" h="1303654">
                  <a:moveTo>
                    <a:pt x="842822" y="18592"/>
                  </a:moveTo>
                  <a:lnTo>
                    <a:pt x="842632" y="18376"/>
                  </a:lnTo>
                  <a:lnTo>
                    <a:pt x="842352" y="18834"/>
                  </a:lnTo>
                  <a:lnTo>
                    <a:pt x="841781" y="19989"/>
                  </a:lnTo>
                  <a:lnTo>
                    <a:pt x="842213" y="19367"/>
                  </a:lnTo>
                  <a:lnTo>
                    <a:pt x="842822" y="18592"/>
                  </a:lnTo>
                  <a:close/>
                </a:path>
                <a:path w="860425" h="1303654">
                  <a:moveTo>
                    <a:pt x="860120" y="0"/>
                  </a:moveTo>
                  <a:lnTo>
                    <a:pt x="859967" y="12"/>
                  </a:lnTo>
                  <a:lnTo>
                    <a:pt x="859878" y="152"/>
                  </a:lnTo>
                  <a:lnTo>
                    <a:pt x="860120" y="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22363" y="8236851"/>
              <a:ext cx="1397000" cy="1289050"/>
            </a:xfrm>
            <a:custGeom>
              <a:avLst/>
              <a:gdLst/>
              <a:ahLst/>
              <a:cxnLst/>
              <a:rect l="l" t="t" r="r" b="b"/>
              <a:pathLst>
                <a:path w="1397000" h="1289050">
                  <a:moveTo>
                    <a:pt x="3733" y="1094790"/>
                  </a:moveTo>
                  <a:lnTo>
                    <a:pt x="3708" y="1094155"/>
                  </a:lnTo>
                  <a:lnTo>
                    <a:pt x="3644" y="1092885"/>
                  </a:lnTo>
                  <a:lnTo>
                    <a:pt x="863" y="1094155"/>
                  </a:lnTo>
                  <a:lnTo>
                    <a:pt x="749" y="1094790"/>
                  </a:lnTo>
                  <a:lnTo>
                    <a:pt x="635" y="1095425"/>
                  </a:lnTo>
                  <a:lnTo>
                    <a:pt x="165" y="1097965"/>
                  </a:lnTo>
                  <a:lnTo>
                    <a:pt x="533" y="1096695"/>
                  </a:lnTo>
                  <a:lnTo>
                    <a:pt x="1168" y="1095425"/>
                  </a:lnTo>
                  <a:lnTo>
                    <a:pt x="2095" y="1094155"/>
                  </a:lnTo>
                  <a:lnTo>
                    <a:pt x="2832" y="1094155"/>
                  </a:lnTo>
                  <a:lnTo>
                    <a:pt x="3454" y="1095425"/>
                  </a:lnTo>
                  <a:lnTo>
                    <a:pt x="3733" y="1094790"/>
                  </a:lnTo>
                  <a:close/>
                </a:path>
                <a:path w="1397000" h="1289050">
                  <a:moveTo>
                    <a:pt x="7175" y="1082725"/>
                  </a:moveTo>
                  <a:lnTo>
                    <a:pt x="6565" y="1082725"/>
                  </a:lnTo>
                  <a:lnTo>
                    <a:pt x="2273" y="1090345"/>
                  </a:lnTo>
                  <a:lnTo>
                    <a:pt x="6502" y="1086866"/>
                  </a:lnTo>
                  <a:lnTo>
                    <a:pt x="5969" y="1085265"/>
                  </a:lnTo>
                  <a:lnTo>
                    <a:pt x="6159" y="1083995"/>
                  </a:lnTo>
                  <a:lnTo>
                    <a:pt x="6565" y="1083995"/>
                  </a:lnTo>
                  <a:lnTo>
                    <a:pt x="7175" y="1082725"/>
                  </a:lnTo>
                  <a:close/>
                </a:path>
                <a:path w="1397000" h="1289050">
                  <a:moveTo>
                    <a:pt x="9867" y="1088415"/>
                  </a:moveTo>
                  <a:lnTo>
                    <a:pt x="9652" y="1088478"/>
                  </a:lnTo>
                  <a:lnTo>
                    <a:pt x="9804" y="1088440"/>
                  </a:lnTo>
                  <a:close/>
                </a:path>
                <a:path w="1397000" h="1289050">
                  <a:moveTo>
                    <a:pt x="18453" y="1073327"/>
                  </a:moveTo>
                  <a:lnTo>
                    <a:pt x="16383" y="1073327"/>
                  </a:lnTo>
                  <a:lnTo>
                    <a:pt x="15938" y="1073327"/>
                  </a:lnTo>
                  <a:lnTo>
                    <a:pt x="12077" y="1078915"/>
                  </a:lnTo>
                  <a:lnTo>
                    <a:pt x="12623" y="1077645"/>
                  </a:lnTo>
                  <a:lnTo>
                    <a:pt x="14274" y="1073835"/>
                  </a:lnTo>
                  <a:lnTo>
                    <a:pt x="12814" y="1076375"/>
                  </a:lnTo>
                  <a:lnTo>
                    <a:pt x="10744" y="1077645"/>
                  </a:lnTo>
                  <a:lnTo>
                    <a:pt x="14795" y="1071295"/>
                  </a:lnTo>
                  <a:lnTo>
                    <a:pt x="11798" y="1073835"/>
                  </a:lnTo>
                  <a:lnTo>
                    <a:pt x="10007" y="1077645"/>
                  </a:lnTo>
                  <a:lnTo>
                    <a:pt x="10782" y="1080185"/>
                  </a:lnTo>
                  <a:lnTo>
                    <a:pt x="8026" y="1083995"/>
                  </a:lnTo>
                  <a:lnTo>
                    <a:pt x="7480" y="1082725"/>
                  </a:lnTo>
                  <a:lnTo>
                    <a:pt x="6985" y="1086459"/>
                  </a:lnTo>
                  <a:lnTo>
                    <a:pt x="7124" y="1086459"/>
                  </a:lnTo>
                  <a:lnTo>
                    <a:pt x="6972" y="1086561"/>
                  </a:lnTo>
                  <a:lnTo>
                    <a:pt x="6502" y="1086866"/>
                  </a:lnTo>
                  <a:lnTo>
                    <a:pt x="6680" y="1087424"/>
                  </a:lnTo>
                  <a:lnTo>
                    <a:pt x="6858" y="1087031"/>
                  </a:lnTo>
                  <a:lnTo>
                    <a:pt x="6807" y="1087805"/>
                  </a:lnTo>
                  <a:lnTo>
                    <a:pt x="6680" y="1087424"/>
                  </a:lnTo>
                  <a:lnTo>
                    <a:pt x="5689" y="1090345"/>
                  </a:lnTo>
                  <a:lnTo>
                    <a:pt x="3733" y="1094790"/>
                  </a:lnTo>
                  <a:lnTo>
                    <a:pt x="3771" y="1095425"/>
                  </a:lnTo>
                  <a:lnTo>
                    <a:pt x="1295" y="1096695"/>
                  </a:lnTo>
                  <a:lnTo>
                    <a:pt x="101" y="1101775"/>
                  </a:lnTo>
                  <a:lnTo>
                    <a:pt x="0" y="1103045"/>
                  </a:lnTo>
                  <a:lnTo>
                    <a:pt x="3695" y="1099235"/>
                  </a:lnTo>
                  <a:lnTo>
                    <a:pt x="4914" y="1097965"/>
                  </a:lnTo>
                  <a:lnTo>
                    <a:pt x="2438" y="1099235"/>
                  </a:lnTo>
                  <a:lnTo>
                    <a:pt x="7264" y="1092885"/>
                  </a:lnTo>
                  <a:lnTo>
                    <a:pt x="7264" y="1091615"/>
                  </a:lnTo>
                  <a:lnTo>
                    <a:pt x="5905" y="1091615"/>
                  </a:lnTo>
                  <a:lnTo>
                    <a:pt x="8356" y="1087805"/>
                  </a:lnTo>
                  <a:lnTo>
                    <a:pt x="7772" y="1090345"/>
                  </a:lnTo>
                  <a:lnTo>
                    <a:pt x="9144" y="1087805"/>
                  </a:lnTo>
                  <a:lnTo>
                    <a:pt x="8585" y="1087805"/>
                  </a:lnTo>
                  <a:lnTo>
                    <a:pt x="10718" y="1085265"/>
                  </a:lnTo>
                  <a:lnTo>
                    <a:pt x="11010" y="1083995"/>
                  </a:lnTo>
                  <a:lnTo>
                    <a:pt x="12141" y="1082725"/>
                  </a:lnTo>
                  <a:lnTo>
                    <a:pt x="11607" y="1086091"/>
                  </a:lnTo>
                  <a:lnTo>
                    <a:pt x="11582" y="1086459"/>
                  </a:lnTo>
                  <a:lnTo>
                    <a:pt x="13792" y="1082725"/>
                  </a:lnTo>
                  <a:lnTo>
                    <a:pt x="13500" y="1082459"/>
                  </a:lnTo>
                  <a:lnTo>
                    <a:pt x="13373" y="1082725"/>
                  </a:lnTo>
                  <a:lnTo>
                    <a:pt x="13385" y="1082344"/>
                  </a:lnTo>
                  <a:lnTo>
                    <a:pt x="12433" y="1081455"/>
                  </a:lnTo>
                  <a:lnTo>
                    <a:pt x="13462" y="1080185"/>
                  </a:lnTo>
                  <a:lnTo>
                    <a:pt x="13385" y="1082344"/>
                  </a:lnTo>
                  <a:lnTo>
                    <a:pt x="13550" y="1082344"/>
                  </a:lnTo>
                  <a:lnTo>
                    <a:pt x="14579" y="1080185"/>
                  </a:lnTo>
                  <a:lnTo>
                    <a:pt x="14605" y="1081455"/>
                  </a:lnTo>
                  <a:lnTo>
                    <a:pt x="16243" y="1080185"/>
                  </a:lnTo>
                  <a:lnTo>
                    <a:pt x="14312" y="1083995"/>
                  </a:lnTo>
                  <a:lnTo>
                    <a:pt x="18389" y="1080185"/>
                  </a:lnTo>
                  <a:lnTo>
                    <a:pt x="18110" y="1078915"/>
                  </a:lnTo>
                  <a:lnTo>
                    <a:pt x="17564" y="1076375"/>
                  </a:lnTo>
                  <a:lnTo>
                    <a:pt x="18313" y="1073835"/>
                  </a:lnTo>
                  <a:lnTo>
                    <a:pt x="18453" y="1073327"/>
                  </a:lnTo>
                  <a:close/>
                </a:path>
                <a:path w="1397000" h="1289050">
                  <a:moveTo>
                    <a:pt x="23037" y="1068260"/>
                  </a:moveTo>
                  <a:lnTo>
                    <a:pt x="22733" y="1068857"/>
                  </a:lnTo>
                  <a:lnTo>
                    <a:pt x="22326" y="1069644"/>
                  </a:lnTo>
                  <a:lnTo>
                    <a:pt x="22542" y="1069822"/>
                  </a:lnTo>
                  <a:lnTo>
                    <a:pt x="22720" y="1069365"/>
                  </a:lnTo>
                  <a:lnTo>
                    <a:pt x="22872" y="1068806"/>
                  </a:lnTo>
                  <a:lnTo>
                    <a:pt x="23037" y="1068260"/>
                  </a:lnTo>
                  <a:close/>
                </a:path>
                <a:path w="1397000" h="1289050">
                  <a:moveTo>
                    <a:pt x="23355" y="1067536"/>
                  </a:moveTo>
                  <a:lnTo>
                    <a:pt x="23037" y="1068260"/>
                  </a:lnTo>
                  <a:lnTo>
                    <a:pt x="23215" y="1067866"/>
                  </a:lnTo>
                  <a:lnTo>
                    <a:pt x="23355" y="1067536"/>
                  </a:lnTo>
                  <a:close/>
                </a:path>
                <a:path w="1397000" h="1289050">
                  <a:moveTo>
                    <a:pt x="35852" y="1035278"/>
                  </a:moveTo>
                  <a:lnTo>
                    <a:pt x="35585" y="1035164"/>
                  </a:lnTo>
                  <a:lnTo>
                    <a:pt x="35026" y="1035519"/>
                  </a:lnTo>
                  <a:lnTo>
                    <a:pt x="34467" y="1036370"/>
                  </a:lnTo>
                  <a:lnTo>
                    <a:pt x="35852" y="1035278"/>
                  </a:lnTo>
                  <a:close/>
                </a:path>
                <a:path w="1397000" h="1289050">
                  <a:moveTo>
                    <a:pt x="43116" y="1019225"/>
                  </a:moveTo>
                  <a:lnTo>
                    <a:pt x="40944" y="1021765"/>
                  </a:lnTo>
                  <a:lnTo>
                    <a:pt x="41224" y="1023035"/>
                  </a:lnTo>
                  <a:lnTo>
                    <a:pt x="42786" y="1020445"/>
                  </a:lnTo>
                  <a:lnTo>
                    <a:pt x="42837" y="1020267"/>
                  </a:lnTo>
                  <a:lnTo>
                    <a:pt x="43116" y="1019225"/>
                  </a:lnTo>
                  <a:close/>
                </a:path>
                <a:path w="1397000" h="1289050">
                  <a:moveTo>
                    <a:pt x="44729" y="1017168"/>
                  </a:moveTo>
                  <a:lnTo>
                    <a:pt x="44551" y="1016685"/>
                  </a:lnTo>
                  <a:lnTo>
                    <a:pt x="44196" y="1017955"/>
                  </a:lnTo>
                  <a:lnTo>
                    <a:pt x="44729" y="1017168"/>
                  </a:lnTo>
                  <a:close/>
                </a:path>
                <a:path w="1397000" h="1289050">
                  <a:moveTo>
                    <a:pt x="46850" y="1031925"/>
                  </a:moveTo>
                  <a:lnTo>
                    <a:pt x="46253" y="1031074"/>
                  </a:lnTo>
                  <a:lnTo>
                    <a:pt x="44729" y="1034465"/>
                  </a:lnTo>
                  <a:lnTo>
                    <a:pt x="46850" y="1031925"/>
                  </a:lnTo>
                  <a:close/>
                </a:path>
                <a:path w="1397000" h="1289050">
                  <a:moveTo>
                    <a:pt x="46901" y="1014018"/>
                  </a:moveTo>
                  <a:lnTo>
                    <a:pt x="44729" y="1017168"/>
                  </a:lnTo>
                  <a:lnTo>
                    <a:pt x="45034" y="1017955"/>
                  </a:lnTo>
                  <a:lnTo>
                    <a:pt x="46609" y="1015199"/>
                  </a:lnTo>
                  <a:lnTo>
                    <a:pt x="46901" y="1014018"/>
                  </a:lnTo>
                  <a:close/>
                </a:path>
                <a:path w="1397000" h="1289050">
                  <a:moveTo>
                    <a:pt x="47015" y="1029385"/>
                  </a:moveTo>
                  <a:lnTo>
                    <a:pt x="46126" y="1030909"/>
                  </a:lnTo>
                  <a:lnTo>
                    <a:pt x="46253" y="1031074"/>
                  </a:lnTo>
                  <a:lnTo>
                    <a:pt x="46329" y="1030909"/>
                  </a:lnTo>
                  <a:lnTo>
                    <a:pt x="46443" y="1030655"/>
                  </a:lnTo>
                  <a:lnTo>
                    <a:pt x="47015" y="1029385"/>
                  </a:lnTo>
                  <a:close/>
                </a:path>
                <a:path w="1397000" h="1289050">
                  <a:moveTo>
                    <a:pt x="50368" y="1003185"/>
                  </a:moveTo>
                  <a:lnTo>
                    <a:pt x="49644" y="1004189"/>
                  </a:lnTo>
                  <a:lnTo>
                    <a:pt x="49771" y="1004150"/>
                  </a:lnTo>
                  <a:lnTo>
                    <a:pt x="49999" y="1004227"/>
                  </a:lnTo>
                  <a:lnTo>
                    <a:pt x="50177" y="1003884"/>
                  </a:lnTo>
                  <a:lnTo>
                    <a:pt x="50292" y="1003541"/>
                  </a:lnTo>
                  <a:lnTo>
                    <a:pt x="50368" y="1003185"/>
                  </a:lnTo>
                  <a:close/>
                </a:path>
                <a:path w="1397000" h="1289050">
                  <a:moveTo>
                    <a:pt x="50571" y="1004506"/>
                  </a:moveTo>
                  <a:lnTo>
                    <a:pt x="49999" y="1004227"/>
                  </a:lnTo>
                  <a:lnTo>
                    <a:pt x="49212" y="1005789"/>
                  </a:lnTo>
                  <a:lnTo>
                    <a:pt x="47523" y="1007732"/>
                  </a:lnTo>
                  <a:lnTo>
                    <a:pt x="47917" y="1008849"/>
                  </a:lnTo>
                  <a:lnTo>
                    <a:pt x="48171" y="1007071"/>
                  </a:lnTo>
                  <a:lnTo>
                    <a:pt x="50571" y="1004506"/>
                  </a:lnTo>
                  <a:close/>
                </a:path>
                <a:path w="1397000" h="1289050">
                  <a:moveTo>
                    <a:pt x="50952" y="1005763"/>
                  </a:moveTo>
                  <a:lnTo>
                    <a:pt x="49771" y="1006525"/>
                  </a:lnTo>
                  <a:lnTo>
                    <a:pt x="50812" y="1006525"/>
                  </a:lnTo>
                  <a:lnTo>
                    <a:pt x="50952" y="1005763"/>
                  </a:lnTo>
                  <a:close/>
                </a:path>
                <a:path w="1397000" h="1289050">
                  <a:moveTo>
                    <a:pt x="54190" y="995476"/>
                  </a:moveTo>
                  <a:lnTo>
                    <a:pt x="52539" y="998905"/>
                  </a:lnTo>
                  <a:lnTo>
                    <a:pt x="54114" y="996746"/>
                  </a:lnTo>
                  <a:lnTo>
                    <a:pt x="54190" y="995476"/>
                  </a:lnTo>
                  <a:close/>
                </a:path>
                <a:path w="1397000" h="1289050">
                  <a:moveTo>
                    <a:pt x="56489" y="994079"/>
                  </a:moveTo>
                  <a:lnTo>
                    <a:pt x="55803" y="994727"/>
                  </a:lnTo>
                  <a:lnTo>
                    <a:pt x="55308" y="995476"/>
                  </a:lnTo>
                  <a:lnTo>
                    <a:pt x="54991" y="996340"/>
                  </a:lnTo>
                  <a:lnTo>
                    <a:pt x="55448" y="995629"/>
                  </a:lnTo>
                  <a:lnTo>
                    <a:pt x="56032" y="994664"/>
                  </a:lnTo>
                  <a:lnTo>
                    <a:pt x="56489" y="994079"/>
                  </a:lnTo>
                  <a:close/>
                </a:path>
                <a:path w="1397000" h="1289050">
                  <a:moveTo>
                    <a:pt x="56934" y="993635"/>
                  </a:moveTo>
                  <a:lnTo>
                    <a:pt x="56756" y="993762"/>
                  </a:lnTo>
                  <a:lnTo>
                    <a:pt x="56603" y="993902"/>
                  </a:lnTo>
                  <a:lnTo>
                    <a:pt x="56476" y="994079"/>
                  </a:lnTo>
                  <a:lnTo>
                    <a:pt x="56629" y="993940"/>
                  </a:lnTo>
                  <a:lnTo>
                    <a:pt x="56743" y="993800"/>
                  </a:lnTo>
                  <a:lnTo>
                    <a:pt x="56934" y="993635"/>
                  </a:lnTo>
                  <a:close/>
                </a:path>
                <a:path w="1397000" h="1289050">
                  <a:moveTo>
                    <a:pt x="58026" y="1015149"/>
                  </a:moveTo>
                  <a:lnTo>
                    <a:pt x="58000" y="1015022"/>
                  </a:lnTo>
                  <a:lnTo>
                    <a:pt x="55943" y="1018438"/>
                  </a:lnTo>
                  <a:lnTo>
                    <a:pt x="58026" y="1015199"/>
                  </a:lnTo>
                  <a:close/>
                </a:path>
                <a:path w="1397000" h="1289050">
                  <a:moveTo>
                    <a:pt x="67271" y="974420"/>
                  </a:moveTo>
                  <a:lnTo>
                    <a:pt x="67017" y="975347"/>
                  </a:lnTo>
                  <a:lnTo>
                    <a:pt x="67195" y="975118"/>
                  </a:lnTo>
                  <a:lnTo>
                    <a:pt x="67271" y="974420"/>
                  </a:lnTo>
                  <a:close/>
                </a:path>
                <a:path w="1397000" h="1289050">
                  <a:moveTo>
                    <a:pt x="88315" y="967638"/>
                  </a:moveTo>
                  <a:lnTo>
                    <a:pt x="88252" y="967371"/>
                  </a:lnTo>
                  <a:lnTo>
                    <a:pt x="88150" y="967244"/>
                  </a:lnTo>
                  <a:lnTo>
                    <a:pt x="88087" y="967384"/>
                  </a:lnTo>
                  <a:lnTo>
                    <a:pt x="88176" y="967524"/>
                  </a:lnTo>
                  <a:lnTo>
                    <a:pt x="88315" y="967638"/>
                  </a:lnTo>
                  <a:close/>
                </a:path>
                <a:path w="1397000" h="1289050">
                  <a:moveTo>
                    <a:pt x="103085" y="920165"/>
                  </a:moveTo>
                  <a:lnTo>
                    <a:pt x="102844" y="920165"/>
                  </a:lnTo>
                  <a:lnTo>
                    <a:pt x="101320" y="921435"/>
                  </a:lnTo>
                  <a:lnTo>
                    <a:pt x="103009" y="920292"/>
                  </a:lnTo>
                  <a:lnTo>
                    <a:pt x="103085" y="920165"/>
                  </a:lnTo>
                  <a:close/>
                </a:path>
                <a:path w="1397000" h="1289050">
                  <a:moveTo>
                    <a:pt x="110426" y="910348"/>
                  </a:moveTo>
                  <a:lnTo>
                    <a:pt x="110007" y="911352"/>
                  </a:lnTo>
                  <a:lnTo>
                    <a:pt x="109778" y="912202"/>
                  </a:lnTo>
                  <a:lnTo>
                    <a:pt x="109880" y="911999"/>
                  </a:lnTo>
                  <a:lnTo>
                    <a:pt x="110426" y="910348"/>
                  </a:lnTo>
                  <a:close/>
                </a:path>
                <a:path w="1397000" h="1289050">
                  <a:moveTo>
                    <a:pt x="112471" y="929055"/>
                  </a:moveTo>
                  <a:lnTo>
                    <a:pt x="111061" y="931595"/>
                  </a:lnTo>
                  <a:lnTo>
                    <a:pt x="110299" y="931595"/>
                  </a:lnTo>
                  <a:lnTo>
                    <a:pt x="111366" y="932865"/>
                  </a:lnTo>
                  <a:lnTo>
                    <a:pt x="112471" y="929055"/>
                  </a:lnTo>
                  <a:close/>
                </a:path>
                <a:path w="1397000" h="1289050">
                  <a:moveTo>
                    <a:pt x="119481" y="895959"/>
                  </a:moveTo>
                  <a:lnTo>
                    <a:pt x="118427" y="897305"/>
                  </a:lnTo>
                  <a:lnTo>
                    <a:pt x="119367" y="896277"/>
                  </a:lnTo>
                  <a:lnTo>
                    <a:pt x="119481" y="895959"/>
                  </a:lnTo>
                  <a:close/>
                </a:path>
                <a:path w="1397000" h="1289050">
                  <a:moveTo>
                    <a:pt x="133311" y="873175"/>
                  </a:moveTo>
                  <a:lnTo>
                    <a:pt x="131775" y="873175"/>
                  </a:lnTo>
                  <a:lnTo>
                    <a:pt x="131381" y="874445"/>
                  </a:lnTo>
                  <a:lnTo>
                    <a:pt x="133311" y="873175"/>
                  </a:lnTo>
                  <a:close/>
                </a:path>
                <a:path w="1397000" h="1289050">
                  <a:moveTo>
                    <a:pt x="136080" y="895959"/>
                  </a:moveTo>
                  <a:lnTo>
                    <a:pt x="135953" y="895959"/>
                  </a:lnTo>
                  <a:lnTo>
                    <a:pt x="135940" y="896277"/>
                  </a:lnTo>
                  <a:lnTo>
                    <a:pt x="136080" y="895959"/>
                  </a:lnTo>
                  <a:close/>
                </a:path>
                <a:path w="1397000" h="1289050">
                  <a:moveTo>
                    <a:pt x="141859" y="889787"/>
                  </a:moveTo>
                  <a:lnTo>
                    <a:pt x="141820" y="889647"/>
                  </a:lnTo>
                  <a:lnTo>
                    <a:pt x="141389" y="890676"/>
                  </a:lnTo>
                  <a:lnTo>
                    <a:pt x="141770" y="890054"/>
                  </a:lnTo>
                  <a:lnTo>
                    <a:pt x="141859" y="889787"/>
                  </a:lnTo>
                  <a:close/>
                </a:path>
                <a:path w="1397000" h="1289050">
                  <a:moveTo>
                    <a:pt x="157416" y="835075"/>
                  </a:moveTo>
                  <a:lnTo>
                    <a:pt x="155206" y="838873"/>
                  </a:lnTo>
                  <a:lnTo>
                    <a:pt x="157111" y="836955"/>
                  </a:lnTo>
                  <a:lnTo>
                    <a:pt x="157213" y="836345"/>
                  </a:lnTo>
                  <a:lnTo>
                    <a:pt x="157416" y="835075"/>
                  </a:lnTo>
                  <a:close/>
                </a:path>
                <a:path w="1397000" h="1289050">
                  <a:moveTo>
                    <a:pt x="159004" y="835075"/>
                  </a:moveTo>
                  <a:lnTo>
                    <a:pt x="157111" y="836955"/>
                  </a:lnTo>
                  <a:lnTo>
                    <a:pt x="157010" y="837615"/>
                  </a:lnTo>
                  <a:lnTo>
                    <a:pt x="158267" y="836637"/>
                  </a:lnTo>
                  <a:lnTo>
                    <a:pt x="159004" y="835075"/>
                  </a:lnTo>
                  <a:close/>
                </a:path>
                <a:path w="1397000" h="1289050">
                  <a:moveTo>
                    <a:pt x="162445" y="832332"/>
                  </a:moveTo>
                  <a:lnTo>
                    <a:pt x="162090" y="832777"/>
                  </a:lnTo>
                  <a:lnTo>
                    <a:pt x="161861" y="833272"/>
                  </a:lnTo>
                  <a:lnTo>
                    <a:pt x="161759" y="833831"/>
                  </a:lnTo>
                  <a:lnTo>
                    <a:pt x="162077" y="833361"/>
                  </a:lnTo>
                  <a:lnTo>
                    <a:pt x="162306" y="832866"/>
                  </a:lnTo>
                  <a:lnTo>
                    <a:pt x="162445" y="832332"/>
                  </a:lnTo>
                  <a:close/>
                </a:path>
                <a:path w="1397000" h="1289050">
                  <a:moveTo>
                    <a:pt x="172123" y="814666"/>
                  </a:moveTo>
                  <a:lnTo>
                    <a:pt x="170713" y="817537"/>
                  </a:lnTo>
                  <a:lnTo>
                    <a:pt x="172097" y="815975"/>
                  </a:lnTo>
                  <a:lnTo>
                    <a:pt x="171907" y="815822"/>
                  </a:lnTo>
                  <a:lnTo>
                    <a:pt x="171754" y="815594"/>
                  </a:lnTo>
                  <a:lnTo>
                    <a:pt x="172123" y="814666"/>
                  </a:lnTo>
                  <a:close/>
                </a:path>
                <a:path w="1397000" h="1289050">
                  <a:moveTo>
                    <a:pt x="172148" y="816000"/>
                  </a:moveTo>
                  <a:close/>
                </a:path>
                <a:path w="1397000" h="1289050">
                  <a:moveTo>
                    <a:pt x="172491" y="815784"/>
                  </a:moveTo>
                  <a:lnTo>
                    <a:pt x="172186" y="814755"/>
                  </a:lnTo>
                  <a:lnTo>
                    <a:pt x="172300" y="815784"/>
                  </a:lnTo>
                  <a:lnTo>
                    <a:pt x="172339" y="816025"/>
                  </a:lnTo>
                  <a:lnTo>
                    <a:pt x="172491" y="815784"/>
                  </a:lnTo>
                  <a:close/>
                </a:path>
                <a:path w="1397000" h="1289050">
                  <a:moveTo>
                    <a:pt x="173393" y="814324"/>
                  </a:moveTo>
                  <a:lnTo>
                    <a:pt x="172859" y="814755"/>
                  </a:lnTo>
                  <a:lnTo>
                    <a:pt x="173126" y="814755"/>
                  </a:lnTo>
                  <a:lnTo>
                    <a:pt x="173393" y="814324"/>
                  </a:lnTo>
                  <a:close/>
                </a:path>
                <a:path w="1397000" h="1289050">
                  <a:moveTo>
                    <a:pt x="175933" y="812215"/>
                  </a:moveTo>
                  <a:lnTo>
                    <a:pt x="175806" y="811834"/>
                  </a:lnTo>
                  <a:lnTo>
                    <a:pt x="175552" y="810869"/>
                  </a:lnTo>
                  <a:lnTo>
                    <a:pt x="173393" y="814324"/>
                  </a:lnTo>
                  <a:lnTo>
                    <a:pt x="174383" y="813485"/>
                  </a:lnTo>
                  <a:lnTo>
                    <a:pt x="175933" y="812215"/>
                  </a:lnTo>
                  <a:close/>
                </a:path>
                <a:path w="1397000" h="1289050">
                  <a:moveTo>
                    <a:pt x="177888" y="839025"/>
                  </a:moveTo>
                  <a:lnTo>
                    <a:pt x="175856" y="841349"/>
                  </a:lnTo>
                  <a:lnTo>
                    <a:pt x="175641" y="841832"/>
                  </a:lnTo>
                  <a:lnTo>
                    <a:pt x="175298" y="842695"/>
                  </a:lnTo>
                  <a:lnTo>
                    <a:pt x="177888" y="839025"/>
                  </a:lnTo>
                  <a:close/>
                </a:path>
                <a:path w="1397000" h="1289050">
                  <a:moveTo>
                    <a:pt x="179222" y="808405"/>
                  </a:moveTo>
                  <a:lnTo>
                    <a:pt x="176580" y="809675"/>
                  </a:lnTo>
                  <a:lnTo>
                    <a:pt x="177076" y="810869"/>
                  </a:lnTo>
                  <a:lnTo>
                    <a:pt x="177990" y="809675"/>
                  </a:lnTo>
                  <a:lnTo>
                    <a:pt x="179222" y="808405"/>
                  </a:lnTo>
                  <a:close/>
                </a:path>
                <a:path w="1397000" h="1289050">
                  <a:moveTo>
                    <a:pt x="182537" y="802297"/>
                  </a:moveTo>
                  <a:lnTo>
                    <a:pt x="182206" y="802487"/>
                  </a:lnTo>
                  <a:lnTo>
                    <a:pt x="181902" y="802728"/>
                  </a:lnTo>
                  <a:lnTo>
                    <a:pt x="181648" y="803008"/>
                  </a:lnTo>
                  <a:lnTo>
                    <a:pt x="181978" y="802817"/>
                  </a:lnTo>
                  <a:lnTo>
                    <a:pt x="182270" y="802576"/>
                  </a:lnTo>
                  <a:lnTo>
                    <a:pt x="182537" y="802297"/>
                  </a:lnTo>
                  <a:close/>
                </a:path>
                <a:path w="1397000" h="1289050">
                  <a:moveTo>
                    <a:pt x="183515" y="800785"/>
                  </a:moveTo>
                  <a:lnTo>
                    <a:pt x="183070" y="800785"/>
                  </a:lnTo>
                  <a:lnTo>
                    <a:pt x="182587" y="802055"/>
                  </a:lnTo>
                  <a:lnTo>
                    <a:pt x="183515" y="800785"/>
                  </a:lnTo>
                  <a:close/>
                </a:path>
                <a:path w="1397000" h="1289050">
                  <a:moveTo>
                    <a:pt x="185394" y="829475"/>
                  </a:moveTo>
                  <a:lnTo>
                    <a:pt x="185191" y="829640"/>
                  </a:lnTo>
                  <a:lnTo>
                    <a:pt x="184962" y="829894"/>
                  </a:lnTo>
                  <a:lnTo>
                    <a:pt x="184746" y="830084"/>
                  </a:lnTo>
                  <a:lnTo>
                    <a:pt x="184823" y="830262"/>
                  </a:lnTo>
                  <a:lnTo>
                    <a:pt x="185394" y="829475"/>
                  </a:lnTo>
                  <a:close/>
                </a:path>
                <a:path w="1397000" h="1289050">
                  <a:moveTo>
                    <a:pt x="186410" y="795705"/>
                  </a:moveTo>
                  <a:lnTo>
                    <a:pt x="185191" y="794829"/>
                  </a:lnTo>
                  <a:lnTo>
                    <a:pt x="182880" y="796975"/>
                  </a:lnTo>
                  <a:lnTo>
                    <a:pt x="182892" y="798245"/>
                  </a:lnTo>
                  <a:lnTo>
                    <a:pt x="186410" y="795705"/>
                  </a:lnTo>
                  <a:close/>
                </a:path>
                <a:path w="1397000" h="1289050">
                  <a:moveTo>
                    <a:pt x="187591" y="791933"/>
                  </a:moveTo>
                  <a:lnTo>
                    <a:pt x="184658" y="794435"/>
                  </a:lnTo>
                  <a:lnTo>
                    <a:pt x="185191" y="794829"/>
                  </a:lnTo>
                  <a:lnTo>
                    <a:pt x="186982" y="793165"/>
                  </a:lnTo>
                  <a:lnTo>
                    <a:pt x="187591" y="791933"/>
                  </a:lnTo>
                  <a:close/>
                </a:path>
                <a:path w="1397000" h="1289050">
                  <a:moveTo>
                    <a:pt x="189141" y="790625"/>
                  </a:moveTo>
                  <a:lnTo>
                    <a:pt x="188252" y="790625"/>
                  </a:lnTo>
                  <a:lnTo>
                    <a:pt x="187591" y="791933"/>
                  </a:lnTo>
                  <a:lnTo>
                    <a:pt x="189141" y="790625"/>
                  </a:lnTo>
                  <a:close/>
                </a:path>
                <a:path w="1397000" h="1289050">
                  <a:moveTo>
                    <a:pt x="190982" y="822121"/>
                  </a:moveTo>
                  <a:lnTo>
                    <a:pt x="190500" y="822706"/>
                  </a:lnTo>
                  <a:lnTo>
                    <a:pt x="190157" y="823226"/>
                  </a:lnTo>
                  <a:lnTo>
                    <a:pt x="190296" y="823582"/>
                  </a:lnTo>
                  <a:lnTo>
                    <a:pt x="190436" y="823061"/>
                  </a:lnTo>
                  <a:lnTo>
                    <a:pt x="190677" y="822566"/>
                  </a:lnTo>
                  <a:lnTo>
                    <a:pt x="190982" y="822121"/>
                  </a:lnTo>
                  <a:close/>
                </a:path>
                <a:path w="1397000" h="1289050">
                  <a:moveTo>
                    <a:pt x="206552" y="771575"/>
                  </a:moveTo>
                  <a:lnTo>
                    <a:pt x="205689" y="771575"/>
                  </a:lnTo>
                  <a:lnTo>
                    <a:pt x="205968" y="772299"/>
                  </a:lnTo>
                  <a:lnTo>
                    <a:pt x="206552" y="771575"/>
                  </a:lnTo>
                  <a:close/>
                </a:path>
                <a:path w="1397000" h="1289050">
                  <a:moveTo>
                    <a:pt x="206933" y="802055"/>
                  </a:moveTo>
                  <a:lnTo>
                    <a:pt x="205562" y="803325"/>
                  </a:lnTo>
                  <a:lnTo>
                    <a:pt x="205028" y="804595"/>
                  </a:lnTo>
                  <a:lnTo>
                    <a:pt x="205917" y="803325"/>
                  </a:lnTo>
                  <a:lnTo>
                    <a:pt x="206933" y="802055"/>
                  </a:lnTo>
                  <a:close/>
                </a:path>
                <a:path w="1397000" h="1289050">
                  <a:moveTo>
                    <a:pt x="209169" y="766495"/>
                  </a:moveTo>
                  <a:lnTo>
                    <a:pt x="207365" y="770305"/>
                  </a:lnTo>
                  <a:lnTo>
                    <a:pt x="206743" y="771575"/>
                  </a:lnTo>
                  <a:lnTo>
                    <a:pt x="207657" y="770305"/>
                  </a:lnTo>
                  <a:lnTo>
                    <a:pt x="207835" y="770305"/>
                  </a:lnTo>
                  <a:lnTo>
                    <a:pt x="209169" y="766495"/>
                  </a:lnTo>
                  <a:close/>
                </a:path>
                <a:path w="1397000" h="1289050">
                  <a:moveTo>
                    <a:pt x="217182" y="759066"/>
                  </a:moveTo>
                  <a:close/>
                </a:path>
                <a:path w="1397000" h="1289050">
                  <a:moveTo>
                    <a:pt x="218986" y="754849"/>
                  </a:moveTo>
                  <a:lnTo>
                    <a:pt x="218706" y="753795"/>
                  </a:lnTo>
                  <a:lnTo>
                    <a:pt x="218859" y="755065"/>
                  </a:lnTo>
                  <a:lnTo>
                    <a:pt x="218986" y="754849"/>
                  </a:lnTo>
                  <a:close/>
                </a:path>
                <a:path w="1397000" h="1289050">
                  <a:moveTo>
                    <a:pt x="219202" y="784606"/>
                  </a:moveTo>
                  <a:lnTo>
                    <a:pt x="219125" y="784263"/>
                  </a:lnTo>
                  <a:lnTo>
                    <a:pt x="218541" y="785406"/>
                  </a:lnTo>
                  <a:lnTo>
                    <a:pt x="219202" y="784606"/>
                  </a:lnTo>
                  <a:close/>
                </a:path>
                <a:path w="1397000" h="1289050">
                  <a:moveTo>
                    <a:pt x="219481" y="758545"/>
                  </a:moveTo>
                  <a:lnTo>
                    <a:pt x="219113" y="758875"/>
                  </a:lnTo>
                  <a:lnTo>
                    <a:pt x="219290" y="758875"/>
                  </a:lnTo>
                  <a:lnTo>
                    <a:pt x="219481" y="758545"/>
                  </a:lnTo>
                  <a:close/>
                </a:path>
                <a:path w="1397000" h="1289050">
                  <a:moveTo>
                    <a:pt x="221449" y="751255"/>
                  </a:moveTo>
                  <a:lnTo>
                    <a:pt x="220332" y="752525"/>
                  </a:lnTo>
                  <a:lnTo>
                    <a:pt x="218986" y="754849"/>
                  </a:lnTo>
                  <a:lnTo>
                    <a:pt x="219036" y="755065"/>
                  </a:lnTo>
                  <a:lnTo>
                    <a:pt x="219379" y="756335"/>
                  </a:lnTo>
                  <a:lnTo>
                    <a:pt x="218554" y="756335"/>
                  </a:lnTo>
                  <a:lnTo>
                    <a:pt x="217830" y="757605"/>
                  </a:lnTo>
                  <a:lnTo>
                    <a:pt x="217182" y="758875"/>
                  </a:lnTo>
                  <a:lnTo>
                    <a:pt x="217525" y="758875"/>
                  </a:lnTo>
                  <a:lnTo>
                    <a:pt x="220040" y="757605"/>
                  </a:lnTo>
                  <a:lnTo>
                    <a:pt x="219481" y="758545"/>
                  </a:lnTo>
                  <a:lnTo>
                    <a:pt x="220560" y="757605"/>
                  </a:lnTo>
                  <a:lnTo>
                    <a:pt x="220624" y="755065"/>
                  </a:lnTo>
                  <a:lnTo>
                    <a:pt x="219760" y="753795"/>
                  </a:lnTo>
                  <a:lnTo>
                    <a:pt x="221449" y="751255"/>
                  </a:lnTo>
                  <a:close/>
                </a:path>
                <a:path w="1397000" h="1289050">
                  <a:moveTo>
                    <a:pt x="223532" y="750824"/>
                  </a:moveTo>
                  <a:lnTo>
                    <a:pt x="222821" y="751255"/>
                  </a:lnTo>
                  <a:lnTo>
                    <a:pt x="223532" y="751255"/>
                  </a:lnTo>
                  <a:lnTo>
                    <a:pt x="223532" y="750824"/>
                  </a:lnTo>
                  <a:close/>
                </a:path>
                <a:path w="1397000" h="1289050">
                  <a:moveTo>
                    <a:pt x="236321" y="733475"/>
                  </a:moveTo>
                  <a:lnTo>
                    <a:pt x="234022" y="737285"/>
                  </a:lnTo>
                  <a:lnTo>
                    <a:pt x="235597" y="736015"/>
                  </a:lnTo>
                  <a:lnTo>
                    <a:pt x="236321" y="733475"/>
                  </a:lnTo>
                  <a:close/>
                </a:path>
                <a:path w="1397000" h="1289050">
                  <a:moveTo>
                    <a:pt x="249605" y="750824"/>
                  </a:moveTo>
                  <a:lnTo>
                    <a:pt x="224751" y="750824"/>
                  </a:lnTo>
                  <a:lnTo>
                    <a:pt x="224675" y="751255"/>
                  </a:lnTo>
                  <a:lnTo>
                    <a:pt x="225513" y="751255"/>
                  </a:lnTo>
                  <a:lnTo>
                    <a:pt x="222097" y="752525"/>
                  </a:lnTo>
                  <a:lnTo>
                    <a:pt x="223418" y="756335"/>
                  </a:lnTo>
                  <a:lnTo>
                    <a:pt x="219062" y="760145"/>
                  </a:lnTo>
                  <a:lnTo>
                    <a:pt x="218719" y="760145"/>
                  </a:lnTo>
                  <a:lnTo>
                    <a:pt x="218909" y="759510"/>
                  </a:lnTo>
                  <a:lnTo>
                    <a:pt x="218541" y="760145"/>
                  </a:lnTo>
                  <a:lnTo>
                    <a:pt x="216700" y="762685"/>
                  </a:lnTo>
                  <a:lnTo>
                    <a:pt x="216458" y="761326"/>
                  </a:lnTo>
                  <a:lnTo>
                    <a:pt x="216331" y="761517"/>
                  </a:lnTo>
                  <a:lnTo>
                    <a:pt x="216331" y="763955"/>
                  </a:lnTo>
                  <a:lnTo>
                    <a:pt x="213055" y="767765"/>
                  </a:lnTo>
                  <a:lnTo>
                    <a:pt x="213258" y="766495"/>
                  </a:lnTo>
                  <a:lnTo>
                    <a:pt x="213563" y="766495"/>
                  </a:lnTo>
                  <a:lnTo>
                    <a:pt x="214007" y="765136"/>
                  </a:lnTo>
                  <a:lnTo>
                    <a:pt x="216331" y="763955"/>
                  </a:lnTo>
                  <a:lnTo>
                    <a:pt x="216331" y="761517"/>
                  </a:lnTo>
                  <a:lnTo>
                    <a:pt x="216852" y="760476"/>
                  </a:lnTo>
                  <a:lnTo>
                    <a:pt x="217157" y="759091"/>
                  </a:lnTo>
                  <a:lnTo>
                    <a:pt x="216255" y="760171"/>
                  </a:lnTo>
                  <a:lnTo>
                    <a:pt x="215646" y="761390"/>
                  </a:lnTo>
                  <a:lnTo>
                    <a:pt x="215303" y="762749"/>
                  </a:lnTo>
                  <a:lnTo>
                    <a:pt x="216128" y="761809"/>
                  </a:lnTo>
                  <a:lnTo>
                    <a:pt x="214147" y="764730"/>
                  </a:lnTo>
                  <a:lnTo>
                    <a:pt x="213868" y="765149"/>
                  </a:lnTo>
                  <a:lnTo>
                    <a:pt x="211442" y="767765"/>
                  </a:lnTo>
                  <a:lnTo>
                    <a:pt x="209042" y="772845"/>
                  </a:lnTo>
                  <a:lnTo>
                    <a:pt x="207086" y="771575"/>
                  </a:lnTo>
                  <a:lnTo>
                    <a:pt x="206768" y="771575"/>
                  </a:lnTo>
                  <a:lnTo>
                    <a:pt x="206171" y="772845"/>
                  </a:lnTo>
                  <a:lnTo>
                    <a:pt x="205968" y="772299"/>
                  </a:lnTo>
                  <a:lnTo>
                    <a:pt x="203479" y="775385"/>
                  </a:lnTo>
                  <a:lnTo>
                    <a:pt x="202057" y="776655"/>
                  </a:lnTo>
                  <a:lnTo>
                    <a:pt x="203301" y="776655"/>
                  </a:lnTo>
                  <a:lnTo>
                    <a:pt x="201472" y="784110"/>
                  </a:lnTo>
                  <a:lnTo>
                    <a:pt x="201536" y="782180"/>
                  </a:lnTo>
                  <a:lnTo>
                    <a:pt x="201625" y="780465"/>
                  </a:lnTo>
                  <a:lnTo>
                    <a:pt x="201701" y="779195"/>
                  </a:lnTo>
                  <a:lnTo>
                    <a:pt x="201764" y="777925"/>
                  </a:lnTo>
                  <a:lnTo>
                    <a:pt x="201828" y="776655"/>
                  </a:lnTo>
                  <a:lnTo>
                    <a:pt x="201891" y="775385"/>
                  </a:lnTo>
                  <a:lnTo>
                    <a:pt x="199174" y="778878"/>
                  </a:lnTo>
                  <a:lnTo>
                    <a:pt x="199174" y="780465"/>
                  </a:lnTo>
                  <a:lnTo>
                    <a:pt x="198132" y="782929"/>
                  </a:lnTo>
                  <a:lnTo>
                    <a:pt x="197408" y="783450"/>
                  </a:lnTo>
                  <a:lnTo>
                    <a:pt x="196989" y="783717"/>
                  </a:lnTo>
                  <a:lnTo>
                    <a:pt x="199174" y="780465"/>
                  </a:lnTo>
                  <a:lnTo>
                    <a:pt x="199174" y="778878"/>
                  </a:lnTo>
                  <a:lnTo>
                    <a:pt x="197929" y="780465"/>
                  </a:lnTo>
                  <a:lnTo>
                    <a:pt x="196367" y="784110"/>
                  </a:lnTo>
                  <a:lnTo>
                    <a:pt x="196164" y="784606"/>
                  </a:lnTo>
                  <a:lnTo>
                    <a:pt x="195859" y="785380"/>
                  </a:lnTo>
                  <a:lnTo>
                    <a:pt x="195757" y="785545"/>
                  </a:lnTo>
                  <a:lnTo>
                    <a:pt x="195821" y="785406"/>
                  </a:lnTo>
                  <a:lnTo>
                    <a:pt x="196164" y="784606"/>
                  </a:lnTo>
                  <a:lnTo>
                    <a:pt x="196303" y="784110"/>
                  </a:lnTo>
                  <a:lnTo>
                    <a:pt x="194703" y="785545"/>
                  </a:lnTo>
                  <a:lnTo>
                    <a:pt x="192366" y="789355"/>
                  </a:lnTo>
                  <a:lnTo>
                    <a:pt x="191300" y="789355"/>
                  </a:lnTo>
                  <a:lnTo>
                    <a:pt x="189331" y="790625"/>
                  </a:lnTo>
                  <a:lnTo>
                    <a:pt x="189141" y="790625"/>
                  </a:lnTo>
                  <a:lnTo>
                    <a:pt x="189141" y="793165"/>
                  </a:lnTo>
                  <a:lnTo>
                    <a:pt x="186817" y="795705"/>
                  </a:lnTo>
                  <a:lnTo>
                    <a:pt x="184442" y="799515"/>
                  </a:lnTo>
                  <a:lnTo>
                    <a:pt x="183515" y="800785"/>
                  </a:lnTo>
                  <a:lnTo>
                    <a:pt x="183438" y="802055"/>
                  </a:lnTo>
                  <a:lnTo>
                    <a:pt x="180632" y="805865"/>
                  </a:lnTo>
                  <a:lnTo>
                    <a:pt x="180644" y="808405"/>
                  </a:lnTo>
                  <a:lnTo>
                    <a:pt x="177292" y="812215"/>
                  </a:lnTo>
                  <a:lnTo>
                    <a:pt x="175983" y="812215"/>
                  </a:lnTo>
                  <a:lnTo>
                    <a:pt x="173761" y="814755"/>
                  </a:lnTo>
                  <a:lnTo>
                    <a:pt x="173126" y="814755"/>
                  </a:lnTo>
                  <a:lnTo>
                    <a:pt x="172491" y="815784"/>
                  </a:lnTo>
                  <a:lnTo>
                    <a:pt x="172554" y="816025"/>
                  </a:lnTo>
                  <a:lnTo>
                    <a:pt x="172935" y="817295"/>
                  </a:lnTo>
                  <a:lnTo>
                    <a:pt x="169468" y="818565"/>
                  </a:lnTo>
                  <a:lnTo>
                    <a:pt x="167792" y="822375"/>
                  </a:lnTo>
                  <a:lnTo>
                    <a:pt x="163017" y="828649"/>
                  </a:lnTo>
                  <a:lnTo>
                    <a:pt x="163423" y="829995"/>
                  </a:lnTo>
                  <a:lnTo>
                    <a:pt x="163880" y="831265"/>
                  </a:lnTo>
                  <a:lnTo>
                    <a:pt x="162204" y="835075"/>
                  </a:lnTo>
                  <a:lnTo>
                    <a:pt x="161150" y="836345"/>
                  </a:lnTo>
                  <a:lnTo>
                    <a:pt x="160616" y="836345"/>
                  </a:lnTo>
                  <a:lnTo>
                    <a:pt x="160616" y="835075"/>
                  </a:lnTo>
                  <a:lnTo>
                    <a:pt x="162420" y="833755"/>
                  </a:lnTo>
                  <a:lnTo>
                    <a:pt x="161848" y="833755"/>
                  </a:lnTo>
                  <a:lnTo>
                    <a:pt x="160299" y="835075"/>
                  </a:lnTo>
                  <a:lnTo>
                    <a:pt x="158267" y="836637"/>
                  </a:lnTo>
                  <a:lnTo>
                    <a:pt x="157810" y="837615"/>
                  </a:lnTo>
                  <a:lnTo>
                    <a:pt x="154800" y="841832"/>
                  </a:lnTo>
                  <a:lnTo>
                    <a:pt x="156629" y="840155"/>
                  </a:lnTo>
                  <a:lnTo>
                    <a:pt x="153898" y="845235"/>
                  </a:lnTo>
                  <a:lnTo>
                    <a:pt x="153035" y="846505"/>
                  </a:lnTo>
                  <a:lnTo>
                    <a:pt x="151091" y="848918"/>
                  </a:lnTo>
                  <a:lnTo>
                    <a:pt x="149656" y="848918"/>
                  </a:lnTo>
                  <a:lnTo>
                    <a:pt x="148666" y="850315"/>
                  </a:lnTo>
                  <a:lnTo>
                    <a:pt x="148259" y="851585"/>
                  </a:lnTo>
                  <a:lnTo>
                    <a:pt x="151041" y="848982"/>
                  </a:lnTo>
                  <a:lnTo>
                    <a:pt x="150177" y="850315"/>
                  </a:lnTo>
                  <a:lnTo>
                    <a:pt x="146075" y="856665"/>
                  </a:lnTo>
                  <a:lnTo>
                    <a:pt x="146062" y="857110"/>
                  </a:lnTo>
                  <a:lnTo>
                    <a:pt x="145262" y="857935"/>
                  </a:lnTo>
                  <a:lnTo>
                    <a:pt x="145465" y="857631"/>
                  </a:lnTo>
                  <a:lnTo>
                    <a:pt x="146062" y="857110"/>
                  </a:lnTo>
                  <a:lnTo>
                    <a:pt x="146062" y="856665"/>
                  </a:lnTo>
                  <a:lnTo>
                    <a:pt x="144526" y="856665"/>
                  </a:lnTo>
                  <a:lnTo>
                    <a:pt x="144627" y="859205"/>
                  </a:lnTo>
                  <a:lnTo>
                    <a:pt x="143967" y="860475"/>
                  </a:lnTo>
                  <a:lnTo>
                    <a:pt x="143014" y="861745"/>
                  </a:lnTo>
                  <a:lnTo>
                    <a:pt x="140957" y="864285"/>
                  </a:lnTo>
                  <a:lnTo>
                    <a:pt x="140462" y="864285"/>
                  </a:lnTo>
                  <a:lnTo>
                    <a:pt x="140512" y="863930"/>
                  </a:lnTo>
                  <a:lnTo>
                    <a:pt x="140296" y="863854"/>
                  </a:lnTo>
                  <a:lnTo>
                    <a:pt x="140169" y="864362"/>
                  </a:lnTo>
                  <a:lnTo>
                    <a:pt x="140233" y="864514"/>
                  </a:lnTo>
                  <a:lnTo>
                    <a:pt x="139992" y="865555"/>
                  </a:lnTo>
                  <a:lnTo>
                    <a:pt x="138112" y="866825"/>
                  </a:lnTo>
                  <a:lnTo>
                    <a:pt x="137299" y="866825"/>
                  </a:lnTo>
                  <a:lnTo>
                    <a:pt x="136474" y="869365"/>
                  </a:lnTo>
                  <a:lnTo>
                    <a:pt x="137871" y="868095"/>
                  </a:lnTo>
                  <a:lnTo>
                    <a:pt x="136677" y="870635"/>
                  </a:lnTo>
                  <a:lnTo>
                    <a:pt x="134378" y="873175"/>
                  </a:lnTo>
                  <a:lnTo>
                    <a:pt x="133311" y="873175"/>
                  </a:lnTo>
                  <a:lnTo>
                    <a:pt x="131318" y="876985"/>
                  </a:lnTo>
                  <a:lnTo>
                    <a:pt x="131381" y="874445"/>
                  </a:lnTo>
                  <a:lnTo>
                    <a:pt x="127952" y="879525"/>
                  </a:lnTo>
                  <a:lnTo>
                    <a:pt x="128308" y="876985"/>
                  </a:lnTo>
                  <a:lnTo>
                    <a:pt x="126428" y="876985"/>
                  </a:lnTo>
                  <a:lnTo>
                    <a:pt x="123151" y="882281"/>
                  </a:lnTo>
                  <a:lnTo>
                    <a:pt x="121818" y="884605"/>
                  </a:lnTo>
                  <a:lnTo>
                    <a:pt x="121691" y="885875"/>
                  </a:lnTo>
                  <a:lnTo>
                    <a:pt x="121577" y="887145"/>
                  </a:lnTo>
                  <a:lnTo>
                    <a:pt x="124180" y="882065"/>
                  </a:lnTo>
                  <a:lnTo>
                    <a:pt x="124929" y="883335"/>
                  </a:lnTo>
                  <a:lnTo>
                    <a:pt x="120345" y="890955"/>
                  </a:lnTo>
                  <a:lnTo>
                    <a:pt x="122377" y="892225"/>
                  </a:lnTo>
                  <a:lnTo>
                    <a:pt x="119761" y="895591"/>
                  </a:lnTo>
                  <a:lnTo>
                    <a:pt x="118567" y="898575"/>
                  </a:lnTo>
                  <a:lnTo>
                    <a:pt x="117856" y="899845"/>
                  </a:lnTo>
                  <a:lnTo>
                    <a:pt x="117475" y="902385"/>
                  </a:lnTo>
                  <a:lnTo>
                    <a:pt x="117017" y="901115"/>
                  </a:lnTo>
                  <a:lnTo>
                    <a:pt x="112102" y="903655"/>
                  </a:lnTo>
                  <a:lnTo>
                    <a:pt x="108737" y="910005"/>
                  </a:lnTo>
                  <a:lnTo>
                    <a:pt x="108966" y="910005"/>
                  </a:lnTo>
                  <a:lnTo>
                    <a:pt x="111772" y="907465"/>
                  </a:lnTo>
                  <a:lnTo>
                    <a:pt x="112039" y="908735"/>
                  </a:lnTo>
                  <a:lnTo>
                    <a:pt x="109816" y="912545"/>
                  </a:lnTo>
                  <a:lnTo>
                    <a:pt x="109639" y="912545"/>
                  </a:lnTo>
                  <a:lnTo>
                    <a:pt x="109816" y="911275"/>
                  </a:lnTo>
                  <a:lnTo>
                    <a:pt x="108051" y="915085"/>
                  </a:lnTo>
                  <a:lnTo>
                    <a:pt x="104419" y="916355"/>
                  </a:lnTo>
                  <a:lnTo>
                    <a:pt x="105067" y="918895"/>
                  </a:lnTo>
                  <a:lnTo>
                    <a:pt x="103009" y="920292"/>
                  </a:lnTo>
                  <a:lnTo>
                    <a:pt x="100901" y="923975"/>
                  </a:lnTo>
                  <a:lnTo>
                    <a:pt x="100622" y="925245"/>
                  </a:lnTo>
                  <a:lnTo>
                    <a:pt x="99669" y="927658"/>
                  </a:lnTo>
                  <a:lnTo>
                    <a:pt x="98755" y="929055"/>
                  </a:lnTo>
                  <a:lnTo>
                    <a:pt x="97904" y="930325"/>
                  </a:lnTo>
                  <a:lnTo>
                    <a:pt x="95491" y="931595"/>
                  </a:lnTo>
                  <a:lnTo>
                    <a:pt x="96354" y="931595"/>
                  </a:lnTo>
                  <a:lnTo>
                    <a:pt x="98399" y="930325"/>
                  </a:lnTo>
                  <a:lnTo>
                    <a:pt x="96685" y="934135"/>
                  </a:lnTo>
                  <a:lnTo>
                    <a:pt x="94945" y="932865"/>
                  </a:lnTo>
                  <a:lnTo>
                    <a:pt x="92087" y="939215"/>
                  </a:lnTo>
                  <a:lnTo>
                    <a:pt x="91478" y="939215"/>
                  </a:lnTo>
                  <a:lnTo>
                    <a:pt x="91567" y="939088"/>
                  </a:lnTo>
                  <a:lnTo>
                    <a:pt x="91655" y="938606"/>
                  </a:lnTo>
                  <a:lnTo>
                    <a:pt x="90932" y="938517"/>
                  </a:lnTo>
                  <a:lnTo>
                    <a:pt x="90932" y="939228"/>
                  </a:lnTo>
                  <a:lnTo>
                    <a:pt x="91020" y="939558"/>
                  </a:lnTo>
                  <a:lnTo>
                    <a:pt x="90487" y="940485"/>
                  </a:lnTo>
                  <a:lnTo>
                    <a:pt x="88582" y="941755"/>
                  </a:lnTo>
                  <a:lnTo>
                    <a:pt x="88265" y="941755"/>
                  </a:lnTo>
                  <a:lnTo>
                    <a:pt x="89230" y="943025"/>
                  </a:lnTo>
                  <a:lnTo>
                    <a:pt x="88874" y="942340"/>
                  </a:lnTo>
                  <a:lnTo>
                    <a:pt x="89611" y="943025"/>
                  </a:lnTo>
                  <a:lnTo>
                    <a:pt x="86766" y="946835"/>
                  </a:lnTo>
                  <a:lnTo>
                    <a:pt x="84988" y="950645"/>
                  </a:lnTo>
                  <a:lnTo>
                    <a:pt x="83375" y="949375"/>
                  </a:lnTo>
                  <a:lnTo>
                    <a:pt x="83248" y="950645"/>
                  </a:lnTo>
                  <a:lnTo>
                    <a:pt x="83121" y="951915"/>
                  </a:lnTo>
                  <a:lnTo>
                    <a:pt x="82994" y="953185"/>
                  </a:lnTo>
                  <a:lnTo>
                    <a:pt x="82867" y="954455"/>
                  </a:lnTo>
                  <a:lnTo>
                    <a:pt x="80048" y="954455"/>
                  </a:lnTo>
                  <a:lnTo>
                    <a:pt x="81076" y="956995"/>
                  </a:lnTo>
                  <a:lnTo>
                    <a:pt x="76923" y="960805"/>
                  </a:lnTo>
                  <a:lnTo>
                    <a:pt x="77774" y="962075"/>
                  </a:lnTo>
                  <a:lnTo>
                    <a:pt x="76238" y="965885"/>
                  </a:lnTo>
                  <a:lnTo>
                    <a:pt x="75069" y="964615"/>
                  </a:lnTo>
                  <a:lnTo>
                    <a:pt x="74218" y="964615"/>
                  </a:lnTo>
                  <a:lnTo>
                    <a:pt x="74002" y="965885"/>
                  </a:lnTo>
                  <a:lnTo>
                    <a:pt x="72517" y="967155"/>
                  </a:lnTo>
                  <a:lnTo>
                    <a:pt x="69418" y="972235"/>
                  </a:lnTo>
                  <a:lnTo>
                    <a:pt x="67246" y="974775"/>
                  </a:lnTo>
                  <a:lnTo>
                    <a:pt x="67119" y="976045"/>
                  </a:lnTo>
                  <a:lnTo>
                    <a:pt x="67005" y="977315"/>
                  </a:lnTo>
                  <a:lnTo>
                    <a:pt x="66878" y="978585"/>
                  </a:lnTo>
                  <a:lnTo>
                    <a:pt x="65709" y="978585"/>
                  </a:lnTo>
                  <a:lnTo>
                    <a:pt x="65773" y="979855"/>
                  </a:lnTo>
                  <a:lnTo>
                    <a:pt x="64617" y="981125"/>
                  </a:lnTo>
                  <a:lnTo>
                    <a:pt x="65925" y="981125"/>
                  </a:lnTo>
                  <a:lnTo>
                    <a:pt x="64973" y="982395"/>
                  </a:lnTo>
                  <a:lnTo>
                    <a:pt x="66281" y="982395"/>
                  </a:lnTo>
                  <a:lnTo>
                    <a:pt x="64249" y="983589"/>
                  </a:lnTo>
                  <a:lnTo>
                    <a:pt x="64935" y="982573"/>
                  </a:lnTo>
                  <a:lnTo>
                    <a:pt x="64782" y="982421"/>
                  </a:lnTo>
                  <a:lnTo>
                    <a:pt x="63741" y="984351"/>
                  </a:lnTo>
                  <a:lnTo>
                    <a:pt x="64046" y="983881"/>
                  </a:lnTo>
                  <a:lnTo>
                    <a:pt x="62966" y="987475"/>
                  </a:lnTo>
                  <a:lnTo>
                    <a:pt x="62306" y="987475"/>
                  </a:lnTo>
                  <a:lnTo>
                    <a:pt x="62560" y="987056"/>
                  </a:lnTo>
                  <a:lnTo>
                    <a:pt x="62814" y="986536"/>
                  </a:lnTo>
                  <a:lnTo>
                    <a:pt x="63030" y="985989"/>
                  </a:lnTo>
                  <a:lnTo>
                    <a:pt x="62687" y="986472"/>
                  </a:lnTo>
                  <a:lnTo>
                    <a:pt x="62433" y="986993"/>
                  </a:lnTo>
                  <a:lnTo>
                    <a:pt x="62268" y="987526"/>
                  </a:lnTo>
                  <a:lnTo>
                    <a:pt x="61417" y="988745"/>
                  </a:lnTo>
                  <a:lnTo>
                    <a:pt x="61112" y="987475"/>
                  </a:lnTo>
                  <a:lnTo>
                    <a:pt x="59524" y="994905"/>
                  </a:lnTo>
                  <a:lnTo>
                    <a:pt x="62471" y="991285"/>
                  </a:lnTo>
                  <a:lnTo>
                    <a:pt x="63182" y="991285"/>
                  </a:lnTo>
                  <a:lnTo>
                    <a:pt x="62242" y="993825"/>
                  </a:lnTo>
                  <a:lnTo>
                    <a:pt x="61137" y="995095"/>
                  </a:lnTo>
                  <a:lnTo>
                    <a:pt x="59486" y="995095"/>
                  </a:lnTo>
                  <a:lnTo>
                    <a:pt x="59613" y="997280"/>
                  </a:lnTo>
                  <a:lnTo>
                    <a:pt x="59651" y="997635"/>
                  </a:lnTo>
                  <a:lnTo>
                    <a:pt x="58483" y="1000175"/>
                  </a:lnTo>
                  <a:lnTo>
                    <a:pt x="57162" y="1000175"/>
                  </a:lnTo>
                  <a:lnTo>
                    <a:pt x="55943" y="1002715"/>
                  </a:lnTo>
                  <a:lnTo>
                    <a:pt x="56946" y="1000175"/>
                  </a:lnTo>
                  <a:lnTo>
                    <a:pt x="56845" y="999782"/>
                  </a:lnTo>
                  <a:lnTo>
                    <a:pt x="55943" y="996365"/>
                  </a:lnTo>
                  <a:lnTo>
                    <a:pt x="54089" y="999782"/>
                  </a:lnTo>
                  <a:lnTo>
                    <a:pt x="53987" y="1000175"/>
                  </a:lnTo>
                  <a:lnTo>
                    <a:pt x="53187" y="1001445"/>
                  </a:lnTo>
                  <a:lnTo>
                    <a:pt x="54089" y="999782"/>
                  </a:lnTo>
                  <a:lnTo>
                    <a:pt x="54610" y="997635"/>
                  </a:lnTo>
                  <a:lnTo>
                    <a:pt x="54724" y="997280"/>
                  </a:lnTo>
                  <a:lnTo>
                    <a:pt x="55029" y="996365"/>
                  </a:lnTo>
                  <a:lnTo>
                    <a:pt x="54394" y="996365"/>
                  </a:lnTo>
                  <a:lnTo>
                    <a:pt x="54114" y="996746"/>
                  </a:lnTo>
                  <a:lnTo>
                    <a:pt x="54025" y="997280"/>
                  </a:lnTo>
                  <a:lnTo>
                    <a:pt x="54190" y="996924"/>
                  </a:lnTo>
                  <a:lnTo>
                    <a:pt x="53975" y="997635"/>
                  </a:lnTo>
                  <a:lnTo>
                    <a:pt x="53390" y="998905"/>
                  </a:lnTo>
                  <a:lnTo>
                    <a:pt x="52387" y="1001445"/>
                  </a:lnTo>
                  <a:lnTo>
                    <a:pt x="51384" y="1000175"/>
                  </a:lnTo>
                  <a:lnTo>
                    <a:pt x="50406" y="1001445"/>
                  </a:lnTo>
                  <a:lnTo>
                    <a:pt x="50406" y="1002715"/>
                  </a:lnTo>
                  <a:lnTo>
                    <a:pt x="51066" y="1001445"/>
                  </a:lnTo>
                  <a:lnTo>
                    <a:pt x="51943" y="1001445"/>
                  </a:lnTo>
                  <a:lnTo>
                    <a:pt x="51498" y="1002715"/>
                  </a:lnTo>
                  <a:lnTo>
                    <a:pt x="50952" y="1005763"/>
                  </a:lnTo>
                  <a:lnTo>
                    <a:pt x="53695" y="1003985"/>
                  </a:lnTo>
                  <a:lnTo>
                    <a:pt x="49847" y="1010132"/>
                  </a:lnTo>
                  <a:lnTo>
                    <a:pt x="49847" y="1012875"/>
                  </a:lnTo>
                  <a:lnTo>
                    <a:pt x="48399" y="1015415"/>
                  </a:lnTo>
                  <a:lnTo>
                    <a:pt x="47688" y="1015415"/>
                  </a:lnTo>
                  <a:lnTo>
                    <a:pt x="47739" y="1015199"/>
                  </a:lnTo>
                  <a:lnTo>
                    <a:pt x="48120" y="1013675"/>
                  </a:lnTo>
                  <a:lnTo>
                    <a:pt x="49847" y="1012875"/>
                  </a:lnTo>
                  <a:lnTo>
                    <a:pt x="49847" y="1010132"/>
                  </a:lnTo>
                  <a:lnTo>
                    <a:pt x="48463" y="1012329"/>
                  </a:lnTo>
                  <a:lnTo>
                    <a:pt x="48641" y="1011605"/>
                  </a:lnTo>
                  <a:lnTo>
                    <a:pt x="47282" y="1014018"/>
                  </a:lnTo>
                  <a:lnTo>
                    <a:pt x="47409" y="1014018"/>
                  </a:lnTo>
                  <a:lnTo>
                    <a:pt x="46520" y="1015415"/>
                  </a:lnTo>
                  <a:lnTo>
                    <a:pt x="46418" y="1016152"/>
                  </a:lnTo>
                  <a:lnTo>
                    <a:pt x="46316" y="1016685"/>
                  </a:lnTo>
                  <a:lnTo>
                    <a:pt x="45440" y="1017955"/>
                  </a:lnTo>
                  <a:lnTo>
                    <a:pt x="44284" y="1019225"/>
                  </a:lnTo>
                  <a:lnTo>
                    <a:pt x="43002" y="1020267"/>
                  </a:lnTo>
                  <a:lnTo>
                    <a:pt x="42913" y="1020445"/>
                  </a:lnTo>
                  <a:lnTo>
                    <a:pt x="42265" y="1021765"/>
                  </a:lnTo>
                  <a:lnTo>
                    <a:pt x="41617" y="1023035"/>
                  </a:lnTo>
                  <a:lnTo>
                    <a:pt x="40411" y="1025575"/>
                  </a:lnTo>
                  <a:lnTo>
                    <a:pt x="40005" y="1025575"/>
                  </a:lnTo>
                  <a:lnTo>
                    <a:pt x="39954" y="1024305"/>
                  </a:lnTo>
                  <a:lnTo>
                    <a:pt x="38392" y="1024305"/>
                  </a:lnTo>
                  <a:lnTo>
                    <a:pt x="39484" y="1021765"/>
                  </a:lnTo>
                  <a:lnTo>
                    <a:pt x="38493" y="1023035"/>
                  </a:lnTo>
                  <a:lnTo>
                    <a:pt x="35267" y="1029385"/>
                  </a:lnTo>
                  <a:lnTo>
                    <a:pt x="37680" y="1028115"/>
                  </a:lnTo>
                  <a:lnTo>
                    <a:pt x="36385" y="1030655"/>
                  </a:lnTo>
                  <a:lnTo>
                    <a:pt x="37655" y="1029385"/>
                  </a:lnTo>
                  <a:lnTo>
                    <a:pt x="38684" y="1028115"/>
                  </a:lnTo>
                  <a:lnTo>
                    <a:pt x="40728" y="1025575"/>
                  </a:lnTo>
                  <a:lnTo>
                    <a:pt x="38354" y="1030655"/>
                  </a:lnTo>
                  <a:lnTo>
                    <a:pt x="38150" y="1029385"/>
                  </a:lnTo>
                  <a:lnTo>
                    <a:pt x="37249" y="1033195"/>
                  </a:lnTo>
                  <a:lnTo>
                    <a:pt x="35902" y="1034465"/>
                  </a:lnTo>
                  <a:lnTo>
                    <a:pt x="36207" y="1034465"/>
                  </a:lnTo>
                  <a:lnTo>
                    <a:pt x="36195" y="1035621"/>
                  </a:lnTo>
                  <a:lnTo>
                    <a:pt x="35521" y="1037005"/>
                  </a:lnTo>
                  <a:lnTo>
                    <a:pt x="35013" y="1037005"/>
                  </a:lnTo>
                  <a:lnTo>
                    <a:pt x="34277" y="1038275"/>
                  </a:lnTo>
                  <a:lnTo>
                    <a:pt x="33858" y="1037005"/>
                  </a:lnTo>
                  <a:lnTo>
                    <a:pt x="32029" y="1040815"/>
                  </a:lnTo>
                  <a:lnTo>
                    <a:pt x="32753" y="1040815"/>
                  </a:lnTo>
                  <a:lnTo>
                    <a:pt x="32842" y="1042085"/>
                  </a:lnTo>
                  <a:lnTo>
                    <a:pt x="31864" y="1043355"/>
                  </a:lnTo>
                  <a:lnTo>
                    <a:pt x="31229" y="1044625"/>
                  </a:lnTo>
                  <a:lnTo>
                    <a:pt x="31051" y="1043355"/>
                  </a:lnTo>
                  <a:lnTo>
                    <a:pt x="29413" y="1045895"/>
                  </a:lnTo>
                  <a:lnTo>
                    <a:pt x="27571" y="1048435"/>
                  </a:lnTo>
                  <a:lnTo>
                    <a:pt x="25501" y="1050975"/>
                  </a:lnTo>
                  <a:lnTo>
                    <a:pt x="24422" y="1053947"/>
                  </a:lnTo>
                  <a:lnTo>
                    <a:pt x="24561" y="1053947"/>
                  </a:lnTo>
                  <a:lnTo>
                    <a:pt x="26123" y="1050975"/>
                  </a:lnTo>
                  <a:lnTo>
                    <a:pt x="25793" y="1053515"/>
                  </a:lnTo>
                  <a:lnTo>
                    <a:pt x="24561" y="1053947"/>
                  </a:lnTo>
                  <a:lnTo>
                    <a:pt x="24396" y="1054011"/>
                  </a:lnTo>
                  <a:lnTo>
                    <a:pt x="24257" y="1054519"/>
                  </a:lnTo>
                  <a:lnTo>
                    <a:pt x="24130" y="1054760"/>
                  </a:lnTo>
                  <a:lnTo>
                    <a:pt x="24206" y="1054531"/>
                  </a:lnTo>
                  <a:lnTo>
                    <a:pt x="24396" y="1054011"/>
                  </a:lnTo>
                  <a:lnTo>
                    <a:pt x="22250" y="1054760"/>
                  </a:lnTo>
                  <a:lnTo>
                    <a:pt x="21742" y="1056055"/>
                  </a:lnTo>
                  <a:lnTo>
                    <a:pt x="18783" y="1064945"/>
                  </a:lnTo>
                  <a:lnTo>
                    <a:pt x="15963" y="1070025"/>
                  </a:lnTo>
                  <a:lnTo>
                    <a:pt x="18542" y="1070025"/>
                  </a:lnTo>
                  <a:lnTo>
                    <a:pt x="15316" y="1072565"/>
                  </a:lnTo>
                  <a:lnTo>
                    <a:pt x="16459" y="1072565"/>
                  </a:lnTo>
                  <a:lnTo>
                    <a:pt x="18681" y="1072565"/>
                  </a:lnTo>
                  <a:lnTo>
                    <a:pt x="19050" y="1071295"/>
                  </a:lnTo>
                  <a:lnTo>
                    <a:pt x="19050" y="1072565"/>
                  </a:lnTo>
                  <a:lnTo>
                    <a:pt x="19291" y="1071295"/>
                  </a:lnTo>
                  <a:lnTo>
                    <a:pt x="19748" y="1070025"/>
                  </a:lnTo>
                  <a:lnTo>
                    <a:pt x="20408" y="1068755"/>
                  </a:lnTo>
                  <a:lnTo>
                    <a:pt x="22174" y="1066215"/>
                  </a:lnTo>
                  <a:lnTo>
                    <a:pt x="20091" y="1071295"/>
                  </a:lnTo>
                  <a:lnTo>
                    <a:pt x="20916" y="1071295"/>
                  </a:lnTo>
                  <a:lnTo>
                    <a:pt x="23114" y="1067485"/>
                  </a:lnTo>
                  <a:lnTo>
                    <a:pt x="23253" y="1067485"/>
                  </a:lnTo>
                  <a:lnTo>
                    <a:pt x="23647" y="1066215"/>
                  </a:lnTo>
                  <a:lnTo>
                    <a:pt x="24053" y="1064945"/>
                  </a:lnTo>
                  <a:lnTo>
                    <a:pt x="24676" y="1064945"/>
                  </a:lnTo>
                  <a:lnTo>
                    <a:pt x="24726" y="1066215"/>
                  </a:lnTo>
                  <a:lnTo>
                    <a:pt x="24866" y="1067485"/>
                  </a:lnTo>
                  <a:lnTo>
                    <a:pt x="25438" y="1064945"/>
                  </a:lnTo>
                  <a:lnTo>
                    <a:pt x="26022" y="1062405"/>
                  </a:lnTo>
                  <a:lnTo>
                    <a:pt x="26327" y="1063675"/>
                  </a:lnTo>
                  <a:lnTo>
                    <a:pt x="27203" y="1062405"/>
                  </a:lnTo>
                  <a:lnTo>
                    <a:pt x="29070" y="1059662"/>
                  </a:lnTo>
                  <a:lnTo>
                    <a:pt x="30911" y="1056055"/>
                  </a:lnTo>
                  <a:lnTo>
                    <a:pt x="31635" y="1056055"/>
                  </a:lnTo>
                  <a:lnTo>
                    <a:pt x="32359" y="1056055"/>
                  </a:lnTo>
                  <a:lnTo>
                    <a:pt x="32994" y="1054760"/>
                  </a:lnTo>
                  <a:lnTo>
                    <a:pt x="33108" y="1054531"/>
                  </a:lnTo>
                  <a:lnTo>
                    <a:pt x="33235" y="1053947"/>
                  </a:lnTo>
                  <a:lnTo>
                    <a:pt x="33337" y="1053515"/>
                  </a:lnTo>
                  <a:lnTo>
                    <a:pt x="33883" y="1050975"/>
                  </a:lnTo>
                  <a:lnTo>
                    <a:pt x="35001" y="1045895"/>
                  </a:lnTo>
                  <a:lnTo>
                    <a:pt x="36614" y="1048435"/>
                  </a:lnTo>
                  <a:lnTo>
                    <a:pt x="37363" y="1045895"/>
                  </a:lnTo>
                  <a:lnTo>
                    <a:pt x="37731" y="1044625"/>
                  </a:lnTo>
                  <a:lnTo>
                    <a:pt x="38481" y="1042085"/>
                  </a:lnTo>
                  <a:lnTo>
                    <a:pt x="39865" y="1040815"/>
                  </a:lnTo>
                  <a:lnTo>
                    <a:pt x="40995" y="1038275"/>
                  </a:lnTo>
                  <a:lnTo>
                    <a:pt x="42684" y="1034465"/>
                  </a:lnTo>
                  <a:lnTo>
                    <a:pt x="41122" y="1039545"/>
                  </a:lnTo>
                  <a:lnTo>
                    <a:pt x="46037" y="1031074"/>
                  </a:lnTo>
                  <a:lnTo>
                    <a:pt x="45948" y="1030655"/>
                  </a:lnTo>
                  <a:lnTo>
                    <a:pt x="47040" y="1028115"/>
                  </a:lnTo>
                  <a:lnTo>
                    <a:pt x="48717" y="1026845"/>
                  </a:lnTo>
                  <a:lnTo>
                    <a:pt x="49301" y="1028115"/>
                  </a:lnTo>
                  <a:lnTo>
                    <a:pt x="49631" y="1028115"/>
                  </a:lnTo>
                  <a:lnTo>
                    <a:pt x="49987" y="1026845"/>
                  </a:lnTo>
                  <a:lnTo>
                    <a:pt x="50342" y="1025575"/>
                  </a:lnTo>
                  <a:lnTo>
                    <a:pt x="52387" y="1023035"/>
                  </a:lnTo>
                  <a:lnTo>
                    <a:pt x="51790" y="1025575"/>
                  </a:lnTo>
                  <a:lnTo>
                    <a:pt x="53428" y="1023035"/>
                  </a:lnTo>
                  <a:lnTo>
                    <a:pt x="52743" y="1021765"/>
                  </a:lnTo>
                  <a:lnTo>
                    <a:pt x="54406" y="1020445"/>
                  </a:lnTo>
                  <a:lnTo>
                    <a:pt x="53530" y="1020445"/>
                  </a:lnTo>
                  <a:lnTo>
                    <a:pt x="53619" y="1020267"/>
                  </a:lnTo>
                  <a:lnTo>
                    <a:pt x="54178" y="1019225"/>
                  </a:lnTo>
                  <a:lnTo>
                    <a:pt x="55168" y="1016685"/>
                  </a:lnTo>
                  <a:lnTo>
                    <a:pt x="55372" y="1016685"/>
                  </a:lnTo>
                  <a:lnTo>
                    <a:pt x="56489" y="1015415"/>
                  </a:lnTo>
                  <a:lnTo>
                    <a:pt x="56146" y="1016685"/>
                  </a:lnTo>
                  <a:lnTo>
                    <a:pt x="56134" y="1017168"/>
                  </a:lnTo>
                  <a:lnTo>
                    <a:pt x="57912" y="1012875"/>
                  </a:lnTo>
                  <a:lnTo>
                    <a:pt x="58013" y="1014018"/>
                  </a:lnTo>
                  <a:lnTo>
                    <a:pt x="58140" y="1014018"/>
                  </a:lnTo>
                  <a:lnTo>
                    <a:pt x="59131" y="1012875"/>
                  </a:lnTo>
                  <a:lnTo>
                    <a:pt x="60147" y="1010335"/>
                  </a:lnTo>
                  <a:lnTo>
                    <a:pt x="61048" y="1009053"/>
                  </a:lnTo>
                  <a:lnTo>
                    <a:pt x="60007" y="1009053"/>
                  </a:lnTo>
                  <a:lnTo>
                    <a:pt x="60071" y="1008900"/>
                  </a:lnTo>
                  <a:lnTo>
                    <a:pt x="62052" y="1003985"/>
                  </a:lnTo>
                  <a:lnTo>
                    <a:pt x="61556" y="1006525"/>
                  </a:lnTo>
                  <a:lnTo>
                    <a:pt x="61226" y="1008900"/>
                  </a:lnTo>
                  <a:lnTo>
                    <a:pt x="63334" y="1005255"/>
                  </a:lnTo>
                  <a:lnTo>
                    <a:pt x="62407" y="1005255"/>
                  </a:lnTo>
                  <a:lnTo>
                    <a:pt x="63868" y="1003985"/>
                  </a:lnTo>
                  <a:lnTo>
                    <a:pt x="65328" y="1002715"/>
                  </a:lnTo>
                  <a:lnTo>
                    <a:pt x="66776" y="1001445"/>
                  </a:lnTo>
                  <a:lnTo>
                    <a:pt x="66890" y="998905"/>
                  </a:lnTo>
                  <a:lnTo>
                    <a:pt x="66992" y="996365"/>
                  </a:lnTo>
                  <a:lnTo>
                    <a:pt x="70142" y="992555"/>
                  </a:lnTo>
                  <a:lnTo>
                    <a:pt x="68986" y="995095"/>
                  </a:lnTo>
                  <a:lnTo>
                    <a:pt x="70040" y="995095"/>
                  </a:lnTo>
                  <a:lnTo>
                    <a:pt x="70129" y="994905"/>
                  </a:lnTo>
                  <a:lnTo>
                    <a:pt x="71196" y="992555"/>
                  </a:lnTo>
                  <a:lnTo>
                    <a:pt x="71767" y="991285"/>
                  </a:lnTo>
                  <a:lnTo>
                    <a:pt x="73507" y="988745"/>
                  </a:lnTo>
                  <a:lnTo>
                    <a:pt x="75247" y="986205"/>
                  </a:lnTo>
                  <a:lnTo>
                    <a:pt x="76377" y="982395"/>
                  </a:lnTo>
                  <a:lnTo>
                    <a:pt x="78270" y="981125"/>
                  </a:lnTo>
                  <a:lnTo>
                    <a:pt x="78790" y="981125"/>
                  </a:lnTo>
                  <a:lnTo>
                    <a:pt x="81432" y="977315"/>
                  </a:lnTo>
                  <a:lnTo>
                    <a:pt x="82943" y="974775"/>
                  </a:lnTo>
                  <a:lnTo>
                    <a:pt x="82943" y="973505"/>
                  </a:lnTo>
                  <a:lnTo>
                    <a:pt x="84912" y="970965"/>
                  </a:lnTo>
                  <a:lnTo>
                    <a:pt x="87160" y="965885"/>
                  </a:lnTo>
                  <a:lnTo>
                    <a:pt x="88061" y="967155"/>
                  </a:lnTo>
                  <a:lnTo>
                    <a:pt x="87769" y="965885"/>
                  </a:lnTo>
                  <a:lnTo>
                    <a:pt x="89573" y="964615"/>
                  </a:lnTo>
                  <a:lnTo>
                    <a:pt x="89877" y="962075"/>
                  </a:lnTo>
                  <a:lnTo>
                    <a:pt x="89484" y="962075"/>
                  </a:lnTo>
                  <a:lnTo>
                    <a:pt x="93954" y="959535"/>
                  </a:lnTo>
                  <a:lnTo>
                    <a:pt x="93103" y="954455"/>
                  </a:lnTo>
                  <a:lnTo>
                    <a:pt x="97409" y="950645"/>
                  </a:lnTo>
                  <a:lnTo>
                    <a:pt x="97116" y="951915"/>
                  </a:lnTo>
                  <a:lnTo>
                    <a:pt x="98018" y="949375"/>
                  </a:lnTo>
                  <a:lnTo>
                    <a:pt x="98539" y="949375"/>
                  </a:lnTo>
                  <a:lnTo>
                    <a:pt x="98272" y="950645"/>
                  </a:lnTo>
                  <a:lnTo>
                    <a:pt x="98653" y="950645"/>
                  </a:lnTo>
                  <a:lnTo>
                    <a:pt x="99466" y="949375"/>
                  </a:lnTo>
                  <a:lnTo>
                    <a:pt x="103505" y="943025"/>
                  </a:lnTo>
                  <a:lnTo>
                    <a:pt x="104317" y="941755"/>
                  </a:lnTo>
                  <a:lnTo>
                    <a:pt x="102654" y="943025"/>
                  </a:lnTo>
                  <a:lnTo>
                    <a:pt x="103733" y="941755"/>
                  </a:lnTo>
                  <a:lnTo>
                    <a:pt x="103771" y="940485"/>
                  </a:lnTo>
                  <a:lnTo>
                    <a:pt x="105575" y="937945"/>
                  </a:lnTo>
                  <a:lnTo>
                    <a:pt x="104521" y="941755"/>
                  </a:lnTo>
                  <a:lnTo>
                    <a:pt x="106286" y="937945"/>
                  </a:lnTo>
                  <a:lnTo>
                    <a:pt x="107454" y="935405"/>
                  </a:lnTo>
                  <a:lnTo>
                    <a:pt x="108597" y="935405"/>
                  </a:lnTo>
                  <a:lnTo>
                    <a:pt x="109359" y="934135"/>
                  </a:lnTo>
                  <a:lnTo>
                    <a:pt x="108458" y="934135"/>
                  </a:lnTo>
                  <a:lnTo>
                    <a:pt x="109385" y="932865"/>
                  </a:lnTo>
                  <a:lnTo>
                    <a:pt x="110210" y="931595"/>
                  </a:lnTo>
                  <a:lnTo>
                    <a:pt x="110566" y="930325"/>
                  </a:lnTo>
                  <a:lnTo>
                    <a:pt x="111518" y="929055"/>
                  </a:lnTo>
                  <a:lnTo>
                    <a:pt x="112966" y="927658"/>
                  </a:lnTo>
                  <a:lnTo>
                    <a:pt x="113588" y="926515"/>
                  </a:lnTo>
                  <a:lnTo>
                    <a:pt x="116560" y="922705"/>
                  </a:lnTo>
                  <a:lnTo>
                    <a:pt x="116979" y="921435"/>
                  </a:lnTo>
                  <a:lnTo>
                    <a:pt x="118135" y="920165"/>
                  </a:lnTo>
                  <a:lnTo>
                    <a:pt x="118376" y="920165"/>
                  </a:lnTo>
                  <a:lnTo>
                    <a:pt x="118351" y="920292"/>
                  </a:lnTo>
                  <a:lnTo>
                    <a:pt x="118084" y="921435"/>
                  </a:lnTo>
                  <a:lnTo>
                    <a:pt x="118681" y="920165"/>
                  </a:lnTo>
                  <a:lnTo>
                    <a:pt x="121043" y="915085"/>
                  </a:lnTo>
                  <a:lnTo>
                    <a:pt x="119875" y="918895"/>
                  </a:lnTo>
                  <a:lnTo>
                    <a:pt x="121653" y="915085"/>
                  </a:lnTo>
                  <a:lnTo>
                    <a:pt x="122834" y="912545"/>
                  </a:lnTo>
                  <a:lnTo>
                    <a:pt x="123202" y="913815"/>
                  </a:lnTo>
                  <a:lnTo>
                    <a:pt x="123939" y="911275"/>
                  </a:lnTo>
                  <a:lnTo>
                    <a:pt x="125501" y="909802"/>
                  </a:lnTo>
                  <a:lnTo>
                    <a:pt x="126326" y="907415"/>
                  </a:lnTo>
                  <a:lnTo>
                    <a:pt x="127381" y="906195"/>
                  </a:lnTo>
                  <a:lnTo>
                    <a:pt x="128612" y="904925"/>
                  </a:lnTo>
                  <a:lnTo>
                    <a:pt x="128689" y="906195"/>
                  </a:lnTo>
                  <a:lnTo>
                    <a:pt x="129578" y="904684"/>
                  </a:lnTo>
                  <a:lnTo>
                    <a:pt x="130937" y="902385"/>
                  </a:lnTo>
                  <a:lnTo>
                    <a:pt x="131673" y="901115"/>
                  </a:lnTo>
                  <a:lnTo>
                    <a:pt x="133705" y="901115"/>
                  </a:lnTo>
                  <a:lnTo>
                    <a:pt x="135128" y="898017"/>
                  </a:lnTo>
                  <a:lnTo>
                    <a:pt x="135953" y="895959"/>
                  </a:lnTo>
                  <a:lnTo>
                    <a:pt x="137947" y="890955"/>
                  </a:lnTo>
                  <a:lnTo>
                    <a:pt x="139344" y="893495"/>
                  </a:lnTo>
                  <a:lnTo>
                    <a:pt x="140271" y="890955"/>
                  </a:lnTo>
                  <a:lnTo>
                    <a:pt x="141198" y="888415"/>
                  </a:lnTo>
                  <a:lnTo>
                    <a:pt x="141846" y="888415"/>
                  </a:lnTo>
                  <a:lnTo>
                    <a:pt x="142824" y="887145"/>
                  </a:lnTo>
                  <a:lnTo>
                    <a:pt x="143573" y="887145"/>
                  </a:lnTo>
                  <a:lnTo>
                    <a:pt x="143510" y="885875"/>
                  </a:lnTo>
                  <a:lnTo>
                    <a:pt x="143433" y="884605"/>
                  </a:lnTo>
                  <a:lnTo>
                    <a:pt x="145173" y="884605"/>
                  </a:lnTo>
                  <a:lnTo>
                    <a:pt x="145300" y="883335"/>
                  </a:lnTo>
                  <a:lnTo>
                    <a:pt x="148399" y="882065"/>
                  </a:lnTo>
                  <a:lnTo>
                    <a:pt x="148983" y="879525"/>
                  </a:lnTo>
                  <a:lnTo>
                    <a:pt x="149263" y="878255"/>
                  </a:lnTo>
                  <a:lnTo>
                    <a:pt x="150914" y="876985"/>
                  </a:lnTo>
                  <a:lnTo>
                    <a:pt x="152565" y="875715"/>
                  </a:lnTo>
                  <a:lnTo>
                    <a:pt x="151142" y="875715"/>
                  </a:lnTo>
                  <a:lnTo>
                    <a:pt x="154546" y="869365"/>
                  </a:lnTo>
                  <a:lnTo>
                    <a:pt x="155536" y="868095"/>
                  </a:lnTo>
                  <a:lnTo>
                    <a:pt x="159499" y="863015"/>
                  </a:lnTo>
                  <a:lnTo>
                    <a:pt x="163817" y="857935"/>
                  </a:lnTo>
                  <a:lnTo>
                    <a:pt x="164884" y="856665"/>
                  </a:lnTo>
                  <a:lnTo>
                    <a:pt x="165836" y="855395"/>
                  </a:lnTo>
                  <a:lnTo>
                    <a:pt x="169646" y="850315"/>
                  </a:lnTo>
                  <a:lnTo>
                    <a:pt x="170357" y="851585"/>
                  </a:lnTo>
                  <a:lnTo>
                    <a:pt x="170776" y="850315"/>
                  </a:lnTo>
                  <a:lnTo>
                    <a:pt x="172021" y="846505"/>
                  </a:lnTo>
                  <a:lnTo>
                    <a:pt x="174104" y="845235"/>
                  </a:lnTo>
                  <a:lnTo>
                    <a:pt x="171881" y="847775"/>
                  </a:lnTo>
                  <a:lnTo>
                    <a:pt x="172758" y="847775"/>
                  </a:lnTo>
                  <a:lnTo>
                    <a:pt x="175133" y="843965"/>
                  </a:lnTo>
                  <a:lnTo>
                    <a:pt x="172707" y="845235"/>
                  </a:lnTo>
                  <a:lnTo>
                    <a:pt x="175768" y="840155"/>
                  </a:lnTo>
                  <a:lnTo>
                    <a:pt x="178003" y="838873"/>
                  </a:lnTo>
                  <a:lnTo>
                    <a:pt x="178295" y="838441"/>
                  </a:lnTo>
                  <a:lnTo>
                    <a:pt x="179628" y="836345"/>
                  </a:lnTo>
                  <a:lnTo>
                    <a:pt x="182054" y="832535"/>
                  </a:lnTo>
                  <a:lnTo>
                    <a:pt x="184772" y="829995"/>
                  </a:lnTo>
                  <a:lnTo>
                    <a:pt x="184683" y="828497"/>
                  </a:lnTo>
                  <a:lnTo>
                    <a:pt x="186270" y="826185"/>
                  </a:lnTo>
                  <a:lnTo>
                    <a:pt x="189420" y="822375"/>
                  </a:lnTo>
                  <a:lnTo>
                    <a:pt x="191693" y="819835"/>
                  </a:lnTo>
                  <a:lnTo>
                    <a:pt x="192976" y="819835"/>
                  </a:lnTo>
                  <a:lnTo>
                    <a:pt x="193624" y="817295"/>
                  </a:lnTo>
                  <a:lnTo>
                    <a:pt x="193535" y="818565"/>
                  </a:lnTo>
                  <a:lnTo>
                    <a:pt x="193459" y="819835"/>
                  </a:lnTo>
                  <a:lnTo>
                    <a:pt x="195389" y="817295"/>
                  </a:lnTo>
                  <a:lnTo>
                    <a:pt x="198158" y="812215"/>
                  </a:lnTo>
                  <a:lnTo>
                    <a:pt x="198335" y="812215"/>
                  </a:lnTo>
                  <a:lnTo>
                    <a:pt x="199910" y="809675"/>
                  </a:lnTo>
                  <a:lnTo>
                    <a:pt x="202006" y="809675"/>
                  </a:lnTo>
                  <a:lnTo>
                    <a:pt x="203619" y="803325"/>
                  </a:lnTo>
                  <a:lnTo>
                    <a:pt x="206819" y="800785"/>
                  </a:lnTo>
                  <a:lnTo>
                    <a:pt x="206933" y="802055"/>
                  </a:lnTo>
                  <a:lnTo>
                    <a:pt x="207886" y="800785"/>
                  </a:lnTo>
                  <a:lnTo>
                    <a:pt x="208432" y="798245"/>
                  </a:lnTo>
                  <a:lnTo>
                    <a:pt x="208597" y="799515"/>
                  </a:lnTo>
                  <a:lnTo>
                    <a:pt x="209334" y="798245"/>
                  </a:lnTo>
                  <a:lnTo>
                    <a:pt x="213766" y="790625"/>
                  </a:lnTo>
                  <a:lnTo>
                    <a:pt x="215887" y="790625"/>
                  </a:lnTo>
                  <a:lnTo>
                    <a:pt x="217830" y="786815"/>
                  </a:lnTo>
                  <a:lnTo>
                    <a:pt x="218427" y="785545"/>
                  </a:lnTo>
                  <a:lnTo>
                    <a:pt x="217297" y="786815"/>
                  </a:lnTo>
                  <a:lnTo>
                    <a:pt x="218147" y="785545"/>
                  </a:lnTo>
                  <a:lnTo>
                    <a:pt x="218236" y="785406"/>
                  </a:lnTo>
                  <a:lnTo>
                    <a:pt x="219100" y="784110"/>
                  </a:lnTo>
                  <a:lnTo>
                    <a:pt x="219405" y="783717"/>
                  </a:lnTo>
                  <a:lnTo>
                    <a:pt x="219544" y="783450"/>
                  </a:lnTo>
                  <a:lnTo>
                    <a:pt x="219887" y="782929"/>
                  </a:lnTo>
                  <a:lnTo>
                    <a:pt x="220726" y="782929"/>
                  </a:lnTo>
                  <a:lnTo>
                    <a:pt x="219252" y="784606"/>
                  </a:lnTo>
                  <a:lnTo>
                    <a:pt x="219633" y="785545"/>
                  </a:lnTo>
                  <a:lnTo>
                    <a:pt x="219710" y="785406"/>
                  </a:lnTo>
                  <a:lnTo>
                    <a:pt x="221107" y="782929"/>
                  </a:lnTo>
                  <a:lnTo>
                    <a:pt x="221780" y="781735"/>
                  </a:lnTo>
                  <a:lnTo>
                    <a:pt x="221386" y="782180"/>
                  </a:lnTo>
                  <a:lnTo>
                    <a:pt x="222021" y="780465"/>
                  </a:lnTo>
                  <a:lnTo>
                    <a:pt x="222719" y="780465"/>
                  </a:lnTo>
                  <a:lnTo>
                    <a:pt x="222529" y="781735"/>
                  </a:lnTo>
                  <a:lnTo>
                    <a:pt x="223443" y="780465"/>
                  </a:lnTo>
                  <a:lnTo>
                    <a:pt x="224358" y="779195"/>
                  </a:lnTo>
                  <a:lnTo>
                    <a:pt x="223964" y="780465"/>
                  </a:lnTo>
                  <a:lnTo>
                    <a:pt x="225412" y="779195"/>
                  </a:lnTo>
                  <a:lnTo>
                    <a:pt x="225806" y="776655"/>
                  </a:lnTo>
                  <a:lnTo>
                    <a:pt x="225285" y="776655"/>
                  </a:lnTo>
                  <a:lnTo>
                    <a:pt x="227266" y="774115"/>
                  </a:lnTo>
                  <a:lnTo>
                    <a:pt x="228180" y="772845"/>
                  </a:lnTo>
                  <a:lnTo>
                    <a:pt x="229095" y="771575"/>
                  </a:lnTo>
                  <a:lnTo>
                    <a:pt x="230136" y="771575"/>
                  </a:lnTo>
                  <a:lnTo>
                    <a:pt x="233159" y="767765"/>
                  </a:lnTo>
                  <a:lnTo>
                    <a:pt x="234175" y="766495"/>
                  </a:lnTo>
                  <a:lnTo>
                    <a:pt x="239776" y="765149"/>
                  </a:lnTo>
                  <a:lnTo>
                    <a:pt x="239471" y="765149"/>
                  </a:lnTo>
                  <a:lnTo>
                    <a:pt x="239864" y="763955"/>
                  </a:lnTo>
                  <a:lnTo>
                    <a:pt x="240296" y="762685"/>
                  </a:lnTo>
                  <a:lnTo>
                    <a:pt x="241147" y="760145"/>
                  </a:lnTo>
                  <a:lnTo>
                    <a:pt x="241566" y="758875"/>
                  </a:lnTo>
                  <a:lnTo>
                    <a:pt x="242112" y="758875"/>
                  </a:lnTo>
                  <a:lnTo>
                    <a:pt x="241554" y="760145"/>
                  </a:lnTo>
                  <a:lnTo>
                    <a:pt x="242481" y="758875"/>
                  </a:lnTo>
                  <a:lnTo>
                    <a:pt x="244335" y="756335"/>
                  </a:lnTo>
                  <a:lnTo>
                    <a:pt x="244271" y="757605"/>
                  </a:lnTo>
                  <a:lnTo>
                    <a:pt x="245173" y="756335"/>
                  </a:lnTo>
                  <a:lnTo>
                    <a:pt x="247853" y="752525"/>
                  </a:lnTo>
                  <a:lnTo>
                    <a:pt x="248196" y="752525"/>
                  </a:lnTo>
                  <a:lnTo>
                    <a:pt x="249605" y="750824"/>
                  </a:lnTo>
                  <a:close/>
                </a:path>
                <a:path w="1397000" h="1289050">
                  <a:moveTo>
                    <a:pt x="265379" y="732561"/>
                  </a:moveTo>
                  <a:lnTo>
                    <a:pt x="265226" y="732764"/>
                  </a:lnTo>
                  <a:lnTo>
                    <a:pt x="265379" y="732663"/>
                  </a:lnTo>
                  <a:close/>
                </a:path>
                <a:path w="1397000" h="1289050">
                  <a:moveTo>
                    <a:pt x="269290" y="730935"/>
                  </a:moveTo>
                  <a:lnTo>
                    <a:pt x="268960" y="730935"/>
                  </a:lnTo>
                  <a:lnTo>
                    <a:pt x="268706" y="730935"/>
                  </a:lnTo>
                  <a:lnTo>
                    <a:pt x="268947" y="732205"/>
                  </a:lnTo>
                  <a:lnTo>
                    <a:pt x="269290" y="730935"/>
                  </a:lnTo>
                  <a:close/>
                </a:path>
                <a:path w="1397000" h="1289050">
                  <a:moveTo>
                    <a:pt x="295021" y="909929"/>
                  </a:moveTo>
                  <a:lnTo>
                    <a:pt x="294881" y="909891"/>
                  </a:lnTo>
                  <a:lnTo>
                    <a:pt x="295008" y="909993"/>
                  </a:lnTo>
                  <a:close/>
                </a:path>
                <a:path w="1397000" h="1289050">
                  <a:moveTo>
                    <a:pt x="300850" y="729665"/>
                  </a:moveTo>
                  <a:lnTo>
                    <a:pt x="300240" y="728395"/>
                  </a:lnTo>
                  <a:lnTo>
                    <a:pt x="299631" y="727125"/>
                  </a:lnTo>
                  <a:lnTo>
                    <a:pt x="298348" y="725855"/>
                  </a:lnTo>
                  <a:lnTo>
                    <a:pt x="297065" y="724585"/>
                  </a:lnTo>
                  <a:lnTo>
                    <a:pt x="293738" y="722045"/>
                  </a:lnTo>
                  <a:lnTo>
                    <a:pt x="291820" y="720775"/>
                  </a:lnTo>
                  <a:lnTo>
                    <a:pt x="290855" y="719505"/>
                  </a:lnTo>
                  <a:lnTo>
                    <a:pt x="290220" y="719505"/>
                  </a:lnTo>
                  <a:lnTo>
                    <a:pt x="287134" y="715695"/>
                  </a:lnTo>
                  <a:lnTo>
                    <a:pt x="284861" y="711885"/>
                  </a:lnTo>
                  <a:lnTo>
                    <a:pt x="284175" y="710615"/>
                  </a:lnTo>
                  <a:lnTo>
                    <a:pt x="282803" y="708075"/>
                  </a:lnTo>
                  <a:lnTo>
                    <a:pt x="281749" y="706805"/>
                  </a:lnTo>
                  <a:lnTo>
                    <a:pt x="278396" y="701725"/>
                  </a:lnTo>
                  <a:lnTo>
                    <a:pt x="278244" y="702995"/>
                  </a:lnTo>
                  <a:lnTo>
                    <a:pt x="278218" y="704265"/>
                  </a:lnTo>
                  <a:lnTo>
                    <a:pt x="278790" y="704265"/>
                  </a:lnTo>
                  <a:lnTo>
                    <a:pt x="279933" y="705535"/>
                  </a:lnTo>
                  <a:lnTo>
                    <a:pt x="281470" y="706805"/>
                  </a:lnTo>
                  <a:lnTo>
                    <a:pt x="282587" y="708075"/>
                  </a:lnTo>
                  <a:lnTo>
                    <a:pt x="283260" y="710615"/>
                  </a:lnTo>
                  <a:lnTo>
                    <a:pt x="282054" y="710615"/>
                  </a:lnTo>
                  <a:lnTo>
                    <a:pt x="279717" y="706805"/>
                  </a:lnTo>
                  <a:lnTo>
                    <a:pt x="278930" y="705535"/>
                  </a:lnTo>
                  <a:lnTo>
                    <a:pt x="278587" y="706805"/>
                  </a:lnTo>
                  <a:lnTo>
                    <a:pt x="276542" y="702995"/>
                  </a:lnTo>
                  <a:lnTo>
                    <a:pt x="274866" y="701725"/>
                  </a:lnTo>
                  <a:lnTo>
                    <a:pt x="272948" y="699185"/>
                  </a:lnTo>
                  <a:lnTo>
                    <a:pt x="272046" y="696645"/>
                  </a:lnTo>
                  <a:lnTo>
                    <a:pt x="270954" y="695375"/>
                  </a:lnTo>
                  <a:lnTo>
                    <a:pt x="269811" y="694105"/>
                  </a:lnTo>
                  <a:lnTo>
                    <a:pt x="266598" y="696645"/>
                  </a:lnTo>
                  <a:lnTo>
                    <a:pt x="263220" y="700455"/>
                  </a:lnTo>
                  <a:lnTo>
                    <a:pt x="260845" y="702995"/>
                  </a:lnTo>
                  <a:lnTo>
                    <a:pt x="259918" y="704265"/>
                  </a:lnTo>
                  <a:lnTo>
                    <a:pt x="259029" y="705535"/>
                  </a:lnTo>
                  <a:lnTo>
                    <a:pt x="257924" y="708075"/>
                  </a:lnTo>
                  <a:lnTo>
                    <a:pt x="256679" y="710615"/>
                  </a:lnTo>
                  <a:lnTo>
                    <a:pt x="255219" y="711885"/>
                  </a:lnTo>
                  <a:lnTo>
                    <a:pt x="253555" y="714425"/>
                  </a:lnTo>
                  <a:lnTo>
                    <a:pt x="251764" y="715695"/>
                  </a:lnTo>
                  <a:lnTo>
                    <a:pt x="251561" y="714425"/>
                  </a:lnTo>
                  <a:lnTo>
                    <a:pt x="251409" y="714425"/>
                  </a:lnTo>
                  <a:lnTo>
                    <a:pt x="249199" y="716965"/>
                  </a:lnTo>
                  <a:lnTo>
                    <a:pt x="249212" y="718235"/>
                  </a:lnTo>
                  <a:lnTo>
                    <a:pt x="248437" y="719505"/>
                  </a:lnTo>
                  <a:lnTo>
                    <a:pt x="247294" y="719505"/>
                  </a:lnTo>
                  <a:lnTo>
                    <a:pt x="247027" y="720775"/>
                  </a:lnTo>
                  <a:lnTo>
                    <a:pt x="246875" y="719505"/>
                  </a:lnTo>
                  <a:lnTo>
                    <a:pt x="246176" y="720305"/>
                  </a:lnTo>
                  <a:lnTo>
                    <a:pt x="245859" y="720445"/>
                  </a:lnTo>
                  <a:lnTo>
                    <a:pt x="245237" y="721398"/>
                  </a:lnTo>
                  <a:lnTo>
                    <a:pt x="244678" y="722045"/>
                  </a:lnTo>
                  <a:lnTo>
                    <a:pt x="246024" y="723315"/>
                  </a:lnTo>
                  <a:lnTo>
                    <a:pt x="242874" y="725855"/>
                  </a:lnTo>
                  <a:lnTo>
                    <a:pt x="243713" y="723315"/>
                  </a:lnTo>
                  <a:lnTo>
                    <a:pt x="242036" y="725855"/>
                  </a:lnTo>
                  <a:lnTo>
                    <a:pt x="240207" y="728395"/>
                  </a:lnTo>
                  <a:lnTo>
                    <a:pt x="238239" y="729665"/>
                  </a:lnTo>
                  <a:lnTo>
                    <a:pt x="237909" y="729665"/>
                  </a:lnTo>
                  <a:lnTo>
                    <a:pt x="239039" y="728395"/>
                  </a:lnTo>
                  <a:lnTo>
                    <a:pt x="239953" y="727125"/>
                  </a:lnTo>
                  <a:lnTo>
                    <a:pt x="237439" y="728395"/>
                  </a:lnTo>
                  <a:lnTo>
                    <a:pt x="237845" y="730935"/>
                  </a:lnTo>
                  <a:lnTo>
                    <a:pt x="236931" y="732205"/>
                  </a:lnTo>
                  <a:lnTo>
                    <a:pt x="237464" y="732205"/>
                  </a:lnTo>
                  <a:lnTo>
                    <a:pt x="239496" y="729665"/>
                  </a:lnTo>
                  <a:lnTo>
                    <a:pt x="239255" y="730935"/>
                  </a:lnTo>
                  <a:lnTo>
                    <a:pt x="237769" y="732205"/>
                  </a:lnTo>
                  <a:lnTo>
                    <a:pt x="237299" y="736015"/>
                  </a:lnTo>
                  <a:lnTo>
                    <a:pt x="235673" y="736015"/>
                  </a:lnTo>
                  <a:lnTo>
                    <a:pt x="232283" y="739825"/>
                  </a:lnTo>
                  <a:lnTo>
                    <a:pt x="232054" y="739825"/>
                  </a:lnTo>
                  <a:lnTo>
                    <a:pt x="232143" y="739584"/>
                  </a:lnTo>
                  <a:lnTo>
                    <a:pt x="232206" y="739330"/>
                  </a:lnTo>
                  <a:lnTo>
                    <a:pt x="231914" y="739749"/>
                  </a:lnTo>
                  <a:lnTo>
                    <a:pt x="231902" y="739914"/>
                  </a:lnTo>
                  <a:lnTo>
                    <a:pt x="230771" y="742365"/>
                  </a:lnTo>
                  <a:lnTo>
                    <a:pt x="227266" y="744905"/>
                  </a:lnTo>
                  <a:lnTo>
                    <a:pt x="224155" y="748715"/>
                  </a:lnTo>
                  <a:lnTo>
                    <a:pt x="224548" y="748715"/>
                  </a:lnTo>
                  <a:lnTo>
                    <a:pt x="223545" y="749985"/>
                  </a:lnTo>
                  <a:lnTo>
                    <a:pt x="224929" y="749985"/>
                  </a:lnTo>
                  <a:lnTo>
                    <a:pt x="250291" y="749985"/>
                  </a:lnTo>
                  <a:lnTo>
                    <a:pt x="251345" y="748715"/>
                  </a:lnTo>
                  <a:lnTo>
                    <a:pt x="255765" y="742365"/>
                  </a:lnTo>
                  <a:lnTo>
                    <a:pt x="259499" y="738555"/>
                  </a:lnTo>
                  <a:lnTo>
                    <a:pt x="259105" y="738555"/>
                  </a:lnTo>
                  <a:lnTo>
                    <a:pt x="260210" y="737285"/>
                  </a:lnTo>
                  <a:lnTo>
                    <a:pt x="261518" y="736015"/>
                  </a:lnTo>
                  <a:lnTo>
                    <a:pt x="263550" y="733475"/>
                  </a:lnTo>
                  <a:lnTo>
                    <a:pt x="264020" y="733475"/>
                  </a:lnTo>
                  <a:lnTo>
                    <a:pt x="265379" y="732205"/>
                  </a:lnTo>
                  <a:lnTo>
                    <a:pt x="265938" y="730935"/>
                  </a:lnTo>
                  <a:lnTo>
                    <a:pt x="266496" y="730935"/>
                  </a:lnTo>
                  <a:lnTo>
                    <a:pt x="267030" y="732205"/>
                  </a:lnTo>
                  <a:lnTo>
                    <a:pt x="267195" y="732205"/>
                  </a:lnTo>
                  <a:lnTo>
                    <a:pt x="267030" y="730935"/>
                  </a:lnTo>
                  <a:lnTo>
                    <a:pt x="267360" y="729665"/>
                  </a:lnTo>
                  <a:lnTo>
                    <a:pt x="267474" y="728395"/>
                  </a:lnTo>
                  <a:lnTo>
                    <a:pt x="267855" y="728395"/>
                  </a:lnTo>
                  <a:lnTo>
                    <a:pt x="267931" y="729665"/>
                  </a:lnTo>
                  <a:lnTo>
                    <a:pt x="268605" y="729665"/>
                  </a:lnTo>
                  <a:lnTo>
                    <a:pt x="300050" y="729665"/>
                  </a:lnTo>
                  <a:lnTo>
                    <a:pt x="300850" y="729665"/>
                  </a:lnTo>
                  <a:close/>
                </a:path>
                <a:path w="1397000" h="1289050">
                  <a:moveTo>
                    <a:pt x="301459" y="730935"/>
                  </a:moveTo>
                  <a:lnTo>
                    <a:pt x="300570" y="730935"/>
                  </a:lnTo>
                  <a:lnTo>
                    <a:pt x="301091" y="732205"/>
                  </a:lnTo>
                  <a:lnTo>
                    <a:pt x="301459" y="730935"/>
                  </a:lnTo>
                  <a:close/>
                </a:path>
                <a:path w="1397000" h="1289050">
                  <a:moveTo>
                    <a:pt x="305701" y="908354"/>
                  </a:moveTo>
                  <a:lnTo>
                    <a:pt x="305422" y="908469"/>
                  </a:lnTo>
                  <a:lnTo>
                    <a:pt x="305054" y="908570"/>
                  </a:lnTo>
                  <a:lnTo>
                    <a:pt x="305117" y="908837"/>
                  </a:lnTo>
                  <a:lnTo>
                    <a:pt x="305320" y="908697"/>
                  </a:lnTo>
                  <a:lnTo>
                    <a:pt x="305523" y="908532"/>
                  </a:lnTo>
                  <a:lnTo>
                    <a:pt x="305701" y="908354"/>
                  </a:lnTo>
                  <a:close/>
                </a:path>
                <a:path w="1397000" h="1289050">
                  <a:moveTo>
                    <a:pt x="306006" y="908215"/>
                  </a:moveTo>
                  <a:lnTo>
                    <a:pt x="305701" y="908380"/>
                  </a:lnTo>
                  <a:lnTo>
                    <a:pt x="306006" y="908215"/>
                  </a:lnTo>
                  <a:close/>
                </a:path>
                <a:path w="1397000" h="1289050">
                  <a:moveTo>
                    <a:pt x="314515" y="752525"/>
                  </a:moveTo>
                  <a:lnTo>
                    <a:pt x="313702" y="751255"/>
                  </a:lnTo>
                  <a:lnTo>
                    <a:pt x="313918" y="752525"/>
                  </a:lnTo>
                  <a:lnTo>
                    <a:pt x="314515" y="752525"/>
                  </a:lnTo>
                  <a:close/>
                </a:path>
                <a:path w="1397000" h="1289050">
                  <a:moveTo>
                    <a:pt x="316052" y="754849"/>
                  </a:moveTo>
                  <a:lnTo>
                    <a:pt x="315112" y="752525"/>
                  </a:lnTo>
                  <a:lnTo>
                    <a:pt x="314515" y="752525"/>
                  </a:lnTo>
                  <a:lnTo>
                    <a:pt x="315328" y="753795"/>
                  </a:lnTo>
                  <a:lnTo>
                    <a:pt x="316052" y="754849"/>
                  </a:lnTo>
                  <a:close/>
                </a:path>
                <a:path w="1397000" h="1289050">
                  <a:moveTo>
                    <a:pt x="319887" y="900493"/>
                  </a:moveTo>
                  <a:lnTo>
                    <a:pt x="319760" y="900087"/>
                  </a:lnTo>
                  <a:lnTo>
                    <a:pt x="319493" y="899896"/>
                  </a:lnTo>
                  <a:lnTo>
                    <a:pt x="319062" y="899909"/>
                  </a:lnTo>
                  <a:lnTo>
                    <a:pt x="319887" y="900493"/>
                  </a:lnTo>
                  <a:close/>
                </a:path>
                <a:path w="1397000" h="1289050">
                  <a:moveTo>
                    <a:pt x="332968" y="908710"/>
                  </a:moveTo>
                  <a:lnTo>
                    <a:pt x="331317" y="908710"/>
                  </a:lnTo>
                  <a:lnTo>
                    <a:pt x="332917" y="908824"/>
                  </a:lnTo>
                  <a:close/>
                </a:path>
                <a:path w="1397000" h="1289050">
                  <a:moveTo>
                    <a:pt x="335267" y="897064"/>
                  </a:moveTo>
                  <a:lnTo>
                    <a:pt x="335254" y="896404"/>
                  </a:lnTo>
                  <a:lnTo>
                    <a:pt x="334441" y="896467"/>
                  </a:lnTo>
                  <a:lnTo>
                    <a:pt x="333273" y="895985"/>
                  </a:lnTo>
                  <a:lnTo>
                    <a:pt x="332917" y="896937"/>
                  </a:lnTo>
                  <a:lnTo>
                    <a:pt x="333679" y="896200"/>
                  </a:lnTo>
                  <a:lnTo>
                    <a:pt x="335267" y="897064"/>
                  </a:lnTo>
                  <a:close/>
                </a:path>
                <a:path w="1397000" h="1289050">
                  <a:moveTo>
                    <a:pt x="350862" y="853033"/>
                  </a:moveTo>
                  <a:lnTo>
                    <a:pt x="350431" y="852893"/>
                  </a:lnTo>
                  <a:lnTo>
                    <a:pt x="350710" y="853109"/>
                  </a:lnTo>
                  <a:lnTo>
                    <a:pt x="350862" y="853033"/>
                  </a:lnTo>
                  <a:close/>
                </a:path>
                <a:path w="1397000" h="1289050">
                  <a:moveTo>
                    <a:pt x="356095" y="912228"/>
                  </a:moveTo>
                  <a:lnTo>
                    <a:pt x="356019" y="912368"/>
                  </a:lnTo>
                  <a:lnTo>
                    <a:pt x="355955" y="912507"/>
                  </a:lnTo>
                  <a:lnTo>
                    <a:pt x="355917" y="912672"/>
                  </a:lnTo>
                  <a:lnTo>
                    <a:pt x="356019" y="912533"/>
                  </a:lnTo>
                  <a:lnTo>
                    <a:pt x="356069" y="912380"/>
                  </a:lnTo>
                  <a:lnTo>
                    <a:pt x="356095" y="912228"/>
                  </a:lnTo>
                  <a:close/>
                </a:path>
                <a:path w="1397000" h="1289050">
                  <a:moveTo>
                    <a:pt x="366280" y="828497"/>
                  </a:moveTo>
                  <a:lnTo>
                    <a:pt x="366077" y="827455"/>
                  </a:lnTo>
                  <a:lnTo>
                    <a:pt x="365836" y="827455"/>
                  </a:lnTo>
                  <a:lnTo>
                    <a:pt x="366280" y="828497"/>
                  </a:lnTo>
                  <a:close/>
                </a:path>
                <a:path w="1397000" h="1289050">
                  <a:moveTo>
                    <a:pt x="366839" y="830414"/>
                  </a:moveTo>
                  <a:lnTo>
                    <a:pt x="366699" y="829995"/>
                  </a:lnTo>
                  <a:lnTo>
                    <a:pt x="366306" y="828649"/>
                  </a:lnTo>
                  <a:lnTo>
                    <a:pt x="366560" y="829995"/>
                  </a:lnTo>
                  <a:lnTo>
                    <a:pt x="366839" y="830414"/>
                  </a:lnTo>
                  <a:close/>
                </a:path>
                <a:path w="1397000" h="1289050">
                  <a:moveTo>
                    <a:pt x="391312" y="928319"/>
                  </a:moveTo>
                  <a:lnTo>
                    <a:pt x="391147" y="928319"/>
                  </a:lnTo>
                  <a:lnTo>
                    <a:pt x="390982" y="928306"/>
                  </a:lnTo>
                  <a:lnTo>
                    <a:pt x="390817" y="928306"/>
                  </a:lnTo>
                  <a:lnTo>
                    <a:pt x="391096" y="928408"/>
                  </a:lnTo>
                  <a:lnTo>
                    <a:pt x="391223" y="928408"/>
                  </a:lnTo>
                  <a:close/>
                </a:path>
                <a:path w="1397000" h="1289050">
                  <a:moveTo>
                    <a:pt x="394284" y="871524"/>
                  </a:moveTo>
                  <a:lnTo>
                    <a:pt x="394081" y="871220"/>
                  </a:lnTo>
                  <a:lnTo>
                    <a:pt x="393865" y="870915"/>
                  </a:lnTo>
                  <a:lnTo>
                    <a:pt x="393623" y="870623"/>
                  </a:lnTo>
                  <a:lnTo>
                    <a:pt x="394284" y="871524"/>
                  </a:lnTo>
                  <a:close/>
                </a:path>
                <a:path w="1397000" h="1289050">
                  <a:moveTo>
                    <a:pt x="396836" y="874903"/>
                  </a:moveTo>
                  <a:lnTo>
                    <a:pt x="396138" y="873594"/>
                  </a:lnTo>
                  <a:lnTo>
                    <a:pt x="395262" y="873175"/>
                  </a:lnTo>
                  <a:lnTo>
                    <a:pt x="396836" y="874903"/>
                  </a:lnTo>
                  <a:close/>
                </a:path>
                <a:path w="1397000" h="1289050">
                  <a:moveTo>
                    <a:pt x="397891" y="874445"/>
                  </a:moveTo>
                  <a:lnTo>
                    <a:pt x="393839" y="869365"/>
                  </a:lnTo>
                  <a:lnTo>
                    <a:pt x="396138" y="873594"/>
                  </a:lnTo>
                  <a:lnTo>
                    <a:pt x="397891" y="874445"/>
                  </a:lnTo>
                  <a:close/>
                </a:path>
                <a:path w="1397000" h="1289050">
                  <a:moveTo>
                    <a:pt x="418795" y="906195"/>
                  </a:moveTo>
                  <a:lnTo>
                    <a:pt x="418084" y="903655"/>
                  </a:lnTo>
                  <a:lnTo>
                    <a:pt x="418084" y="906195"/>
                  </a:lnTo>
                  <a:lnTo>
                    <a:pt x="418795" y="906195"/>
                  </a:lnTo>
                  <a:close/>
                </a:path>
                <a:path w="1397000" h="1289050">
                  <a:moveTo>
                    <a:pt x="420077" y="907415"/>
                  </a:moveTo>
                  <a:lnTo>
                    <a:pt x="419163" y="906195"/>
                  </a:lnTo>
                  <a:lnTo>
                    <a:pt x="418795" y="906195"/>
                  </a:lnTo>
                  <a:lnTo>
                    <a:pt x="420077" y="907415"/>
                  </a:lnTo>
                  <a:close/>
                </a:path>
                <a:path w="1397000" h="1289050">
                  <a:moveTo>
                    <a:pt x="459943" y="1009408"/>
                  </a:moveTo>
                  <a:lnTo>
                    <a:pt x="459587" y="1009103"/>
                  </a:lnTo>
                  <a:lnTo>
                    <a:pt x="459943" y="1009408"/>
                  </a:lnTo>
                  <a:close/>
                </a:path>
                <a:path w="1397000" h="1289050">
                  <a:moveTo>
                    <a:pt x="464934" y="1018260"/>
                  </a:moveTo>
                  <a:lnTo>
                    <a:pt x="463499" y="1016622"/>
                  </a:lnTo>
                  <a:lnTo>
                    <a:pt x="463842" y="1017282"/>
                  </a:lnTo>
                  <a:lnTo>
                    <a:pt x="464324" y="1017841"/>
                  </a:lnTo>
                  <a:lnTo>
                    <a:pt x="464934" y="1018260"/>
                  </a:lnTo>
                  <a:close/>
                </a:path>
                <a:path w="1397000" h="1289050">
                  <a:moveTo>
                    <a:pt x="524154" y="1053515"/>
                  </a:moveTo>
                  <a:lnTo>
                    <a:pt x="521830" y="1050975"/>
                  </a:lnTo>
                  <a:lnTo>
                    <a:pt x="523735" y="1053515"/>
                  </a:lnTo>
                  <a:lnTo>
                    <a:pt x="524154" y="1053515"/>
                  </a:lnTo>
                  <a:close/>
                </a:path>
                <a:path w="1397000" h="1289050">
                  <a:moveTo>
                    <a:pt x="524611" y="1050772"/>
                  </a:moveTo>
                  <a:lnTo>
                    <a:pt x="524522" y="1050645"/>
                  </a:lnTo>
                  <a:lnTo>
                    <a:pt x="524433" y="1050518"/>
                  </a:lnTo>
                  <a:lnTo>
                    <a:pt x="524306" y="1050417"/>
                  </a:lnTo>
                  <a:lnTo>
                    <a:pt x="524611" y="1050772"/>
                  </a:lnTo>
                  <a:close/>
                </a:path>
                <a:path w="1397000" h="1289050">
                  <a:moveTo>
                    <a:pt x="529475" y="1106157"/>
                  </a:moveTo>
                  <a:lnTo>
                    <a:pt x="529247" y="1105890"/>
                  </a:lnTo>
                  <a:lnTo>
                    <a:pt x="529031" y="1105623"/>
                  </a:lnTo>
                  <a:lnTo>
                    <a:pt x="528815" y="1105395"/>
                  </a:lnTo>
                  <a:lnTo>
                    <a:pt x="528993" y="1105674"/>
                  </a:lnTo>
                  <a:lnTo>
                    <a:pt x="529221" y="1105928"/>
                  </a:lnTo>
                  <a:lnTo>
                    <a:pt x="529475" y="1106157"/>
                  </a:lnTo>
                  <a:close/>
                </a:path>
                <a:path w="1397000" h="1289050">
                  <a:moveTo>
                    <a:pt x="538822" y="1118285"/>
                  </a:moveTo>
                  <a:lnTo>
                    <a:pt x="538378" y="1117523"/>
                  </a:lnTo>
                  <a:lnTo>
                    <a:pt x="537387" y="1118285"/>
                  </a:lnTo>
                  <a:lnTo>
                    <a:pt x="538822" y="1118285"/>
                  </a:lnTo>
                  <a:close/>
                </a:path>
                <a:path w="1397000" h="1289050">
                  <a:moveTo>
                    <a:pt x="601256" y="1162735"/>
                  </a:moveTo>
                  <a:lnTo>
                    <a:pt x="598652" y="1158925"/>
                  </a:lnTo>
                  <a:lnTo>
                    <a:pt x="598919" y="1160195"/>
                  </a:lnTo>
                  <a:lnTo>
                    <a:pt x="599668" y="1161465"/>
                  </a:lnTo>
                  <a:lnTo>
                    <a:pt x="599071" y="1161465"/>
                  </a:lnTo>
                  <a:lnTo>
                    <a:pt x="601256" y="1162735"/>
                  </a:lnTo>
                  <a:close/>
                </a:path>
                <a:path w="1397000" h="1289050">
                  <a:moveTo>
                    <a:pt x="630948" y="1246619"/>
                  </a:moveTo>
                  <a:lnTo>
                    <a:pt x="629094" y="1245476"/>
                  </a:lnTo>
                  <a:lnTo>
                    <a:pt x="629589" y="1246047"/>
                  </a:lnTo>
                  <a:lnTo>
                    <a:pt x="630212" y="1246441"/>
                  </a:lnTo>
                  <a:lnTo>
                    <a:pt x="630948" y="1246619"/>
                  </a:lnTo>
                  <a:close/>
                </a:path>
                <a:path w="1397000" h="1289050">
                  <a:moveTo>
                    <a:pt x="636460" y="1215275"/>
                  </a:moveTo>
                  <a:lnTo>
                    <a:pt x="635647" y="1213535"/>
                  </a:lnTo>
                  <a:lnTo>
                    <a:pt x="635838" y="1214729"/>
                  </a:lnTo>
                  <a:lnTo>
                    <a:pt x="636460" y="1215275"/>
                  </a:lnTo>
                  <a:close/>
                </a:path>
                <a:path w="1397000" h="1289050">
                  <a:moveTo>
                    <a:pt x="638759" y="1217345"/>
                  </a:moveTo>
                  <a:lnTo>
                    <a:pt x="636460" y="1215275"/>
                  </a:lnTo>
                  <a:lnTo>
                    <a:pt x="637425" y="1217345"/>
                  </a:lnTo>
                  <a:lnTo>
                    <a:pt x="638759" y="1217345"/>
                  </a:lnTo>
                  <a:close/>
                </a:path>
                <a:path w="1397000" h="1289050">
                  <a:moveTo>
                    <a:pt x="655294" y="1249095"/>
                  </a:moveTo>
                  <a:lnTo>
                    <a:pt x="654697" y="1247825"/>
                  </a:lnTo>
                  <a:lnTo>
                    <a:pt x="653986" y="1246860"/>
                  </a:lnTo>
                  <a:lnTo>
                    <a:pt x="655294" y="1249095"/>
                  </a:lnTo>
                  <a:close/>
                </a:path>
                <a:path w="1397000" h="1289050">
                  <a:moveTo>
                    <a:pt x="656831" y="1253934"/>
                  </a:moveTo>
                  <a:lnTo>
                    <a:pt x="656107" y="1251635"/>
                  </a:lnTo>
                  <a:lnTo>
                    <a:pt x="654519" y="1249413"/>
                  </a:lnTo>
                  <a:lnTo>
                    <a:pt x="655637" y="1251635"/>
                  </a:lnTo>
                  <a:lnTo>
                    <a:pt x="656831" y="1253934"/>
                  </a:lnTo>
                  <a:close/>
                </a:path>
                <a:path w="1397000" h="1289050">
                  <a:moveTo>
                    <a:pt x="666229" y="1264335"/>
                  </a:moveTo>
                  <a:lnTo>
                    <a:pt x="665073" y="1263713"/>
                  </a:lnTo>
                  <a:lnTo>
                    <a:pt x="665251" y="1264335"/>
                  </a:lnTo>
                  <a:lnTo>
                    <a:pt x="666229" y="1264335"/>
                  </a:lnTo>
                  <a:close/>
                </a:path>
                <a:path w="1397000" h="1289050">
                  <a:moveTo>
                    <a:pt x="680262" y="1276908"/>
                  </a:moveTo>
                  <a:lnTo>
                    <a:pt x="679386" y="1275765"/>
                  </a:lnTo>
                  <a:lnTo>
                    <a:pt x="679208" y="1276273"/>
                  </a:lnTo>
                  <a:lnTo>
                    <a:pt x="680034" y="1276908"/>
                  </a:lnTo>
                  <a:lnTo>
                    <a:pt x="680262" y="1276908"/>
                  </a:lnTo>
                  <a:close/>
                </a:path>
                <a:path w="1397000" h="1289050">
                  <a:moveTo>
                    <a:pt x="686993" y="1280845"/>
                  </a:moveTo>
                  <a:lnTo>
                    <a:pt x="686968" y="1280642"/>
                  </a:lnTo>
                  <a:lnTo>
                    <a:pt x="683818" y="1279575"/>
                  </a:lnTo>
                  <a:lnTo>
                    <a:pt x="682853" y="1279575"/>
                  </a:lnTo>
                  <a:lnTo>
                    <a:pt x="684276" y="1280845"/>
                  </a:lnTo>
                  <a:lnTo>
                    <a:pt x="686993" y="1280845"/>
                  </a:lnTo>
                  <a:close/>
                </a:path>
                <a:path w="1397000" h="1289050">
                  <a:moveTo>
                    <a:pt x="697750" y="1280007"/>
                  </a:moveTo>
                  <a:lnTo>
                    <a:pt x="697306" y="1280134"/>
                  </a:lnTo>
                  <a:lnTo>
                    <a:pt x="696861" y="1280299"/>
                  </a:lnTo>
                  <a:lnTo>
                    <a:pt x="696429" y="1280477"/>
                  </a:lnTo>
                  <a:lnTo>
                    <a:pt x="696887" y="1280337"/>
                  </a:lnTo>
                  <a:lnTo>
                    <a:pt x="697318" y="1280185"/>
                  </a:lnTo>
                  <a:lnTo>
                    <a:pt x="697750" y="1280007"/>
                  </a:lnTo>
                  <a:close/>
                </a:path>
                <a:path w="1397000" h="1289050">
                  <a:moveTo>
                    <a:pt x="701725" y="1283309"/>
                  </a:moveTo>
                  <a:lnTo>
                    <a:pt x="699909" y="1284846"/>
                  </a:lnTo>
                  <a:lnTo>
                    <a:pt x="697890" y="1286052"/>
                  </a:lnTo>
                  <a:lnTo>
                    <a:pt x="695667" y="1286967"/>
                  </a:lnTo>
                  <a:lnTo>
                    <a:pt x="698017" y="1286281"/>
                  </a:lnTo>
                  <a:lnTo>
                    <a:pt x="700036" y="1285062"/>
                  </a:lnTo>
                  <a:lnTo>
                    <a:pt x="701725" y="1283309"/>
                  </a:lnTo>
                  <a:close/>
                </a:path>
                <a:path w="1397000" h="1289050">
                  <a:moveTo>
                    <a:pt x="702919" y="1275765"/>
                  </a:moveTo>
                  <a:lnTo>
                    <a:pt x="702894" y="1274495"/>
                  </a:lnTo>
                  <a:lnTo>
                    <a:pt x="702335" y="1275765"/>
                  </a:lnTo>
                  <a:lnTo>
                    <a:pt x="702919" y="1275765"/>
                  </a:lnTo>
                  <a:close/>
                </a:path>
                <a:path w="1397000" h="1289050">
                  <a:moveTo>
                    <a:pt x="703567" y="1279575"/>
                  </a:moveTo>
                  <a:lnTo>
                    <a:pt x="703503" y="1278305"/>
                  </a:lnTo>
                  <a:lnTo>
                    <a:pt x="703186" y="1276908"/>
                  </a:lnTo>
                  <a:lnTo>
                    <a:pt x="703122" y="1276273"/>
                  </a:lnTo>
                  <a:lnTo>
                    <a:pt x="703059" y="1275765"/>
                  </a:lnTo>
                  <a:lnTo>
                    <a:pt x="702157" y="1276273"/>
                  </a:lnTo>
                  <a:lnTo>
                    <a:pt x="702017" y="1276362"/>
                  </a:lnTo>
                  <a:lnTo>
                    <a:pt x="701751" y="1276908"/>
                  </a:lnTo>
                  <a:lnTo>
                    <a:pt x="701929" y="1276413"/>
                  </a:lnTo>
                  <a:lnTo>
                    <a:pt x="701052" y="1276908"/>
                  </a:lnTo>
                  <a:lnTo>
                    <a:pt x="700722" y="1277366"/>
                  </a:lnTo>
                  <a:lnTo>
                    <a:pt x="700201" y="1277366"/>
                  </a:lnTo>
                  <a:lnTo>
                    <a:pt x="700214" y="1278305"/>
                  </a:lnTo>
                  <a:lnTo>
                    <a:pt x="700316" y="1278115"/>
                  </a:lnTo>
                  <a:lnTo>
                    <a:pt x="700354" y="1278305"/>
                  </a:lnTo>
                  <a:lnTo>
                    <a:pt x="700405" y="1279575"/>
                  </a:lnTo>
                  <a:lnTo>
                    <a:pt x="698931" y="1279575"/>
                  </a:lnTo>
                  <a:lnTo>
                    <a:pt x="697280" y="1280845"/>
                  </a:lnTo>
                  <a:lnTo>
                    <a:pt x="695756" y="1280845"/>
                  </a:lnTo>
                  <a:lnTo>
                    <a:pt x="696087" y="1280655"/>
                  </a:lnTo>
                  <a:lnTo>
                    <a:pt x="696429" y="1280477"/>
                  </a:lnTo>
                  <a:lnTo>
                    <a:pt x="695921" y="1280642"/>
                  </a:lnTo>
                  <a:lnTo>
                    <a:pt x="695413" y="1280782"/>
                  </a:lnTo>
                  <a:lnTo>
                    <a:pt x="695032" y="1280845"/>
                  </a:lnTo>
                  <a:lnTo>
                    <a:pt x="694448" y="1280845"/>
                  </a:lnTo>
                  <a:lnTo>
                    <a:pt x="693369" y="1282115"/>
                  </a:lnTo>
                  <a:lnTo>
                    <a:pt x="692213" y="1282115"/>
                  </a:lnTo>
                  <a:lnTo>
                    <a:pt x="690079" y="1283385"/>
                  </a:lnTo>
                  <a:lnTo>
                    <a:pt x="684949" y="1283385"/>
                  </a:lnTo>
                  <a:lnTo>
                    <a:pt x="684352" y="1282115"/>
                  </a:lnTo>
                  <a:lnTo>
                    <a:pt x="683996" y="1282115"/>
                  </a:lnTo>
                  <a:lnTo>
                    <a:pt x="684276" y="1280845"/>
                  </a:lnTo>
                  <a:lnTo>
                    <a:pt x="683679" y="1280845"/>
                  </a:lnTo>
                  <a:lnTo>
                    <a:pt x="682586" y="1279575"/>
                  </a:lnTo>
                  <a:lnTo>
                    <a:pt x="681507" y="1279575"/>
                  </a:lnTo>
                  <a:lnTo>
                    <a:pt x="682231" y="1278597"/>
                  </a:lnTo>
                  <a:lnTo>
                    <a:pt x="687082" y="1280642"/>
                  </a:lnTo>
                  <a:lnTo>
                    <a:pt x="687565" y="1279575"/>
                  </a:lnTo>
                  <a:lnTo>
                    <a:pt x="686384" y="1279575"/>
                  </a:lnTo>
                  <a:lnTo>
                    <a:pt x="682307" y="1278509"/>
                  </a:lnTo>
                  <a:lnTo>
                    <a:pt x="682459" y="1278305"/>
                  </a:lnTo>
                  <a:lnTo>
                    <a:pt x="681558" y="1278305"/>
                  </a:lnTo>
                  <a:lnTo>
                    <a:pt x="681342" y="1278305"/>
                  </a:lnTo>
                  <a:lnTo>
                    <a:pt x="680618" y="1277366"/>
                  </a:lnTo>
                  <a:lnTo>
                    <a:pt x="680034" y="1276908"/>
                  </a:lnTo>
                  <a:lnTo>
                    <a:pt x="678992" y="1276908"/>
                  </a:lnTo>
                  <a:lnTo>
                    <a:pt x="679208" y="1276273"/>
                  </a:lnTo>
                  <a:lnTo>
                    <a:pt x="678548" y="1275765"/>
                  </a:lnTo>
                  <a:lnTo>
                    <a:pt x="676948" y="1275765"/>
                  </a:lnTo>
                  <a:lnTo>
                    <a:pt x="675474" y="1274495"/>
                  </a:lnTo>
                  <a:lnTo>
                    <a:pt x="674217" y="1273225"/>
                  </a:lnTo>
                  <a:lnTo>
                    <a:pt x="671410" y="1271955"/>
                  </a:lnTo>
                  <a:lnTo>
                    <a:pt x="669886" y="1271955"/>
                  </a:lnTo>
                  <a:lnTo>
                    <a:pt x="669569" y="1269263"/>
                  </a:lnTo>
                  <a:lnTo>
                    <a:pt x="670458" y="1269263"/>
                  </a:lnTo>
                  <a:lnTo>
                    <a:pt x="668350" y="1266875"/>
                  </a:lnTo>
                  <a:lnTo>
                    <a:pt x="666229" y="1265605"/>
                  </a:lnTo>
                  <a:lnTo>
                    <a:pt x="664489" y="1263408"/>
                  </a:lnTo>
                  <a:lnTo>
                    <a:pt x="665073" y="1263713"/>
                  </a:lnTo>
                  <a:lnTo>
                    <a:pt x="664984" y="1263408"/>
                  </a:lnTo>
                  <a:lnTo>
                    <a:pt x="664883" y="1263065"/>
                  </a:lnTo>
                  <a:lnTo>
                    <a:pt x="664514" y="1261795"/>
                  </a:lnTo>
                  <a:lnTo>
                    <a:pt x="662508" y="1261795"/>
                  </a:lnTo>
                  <a:lnTo>
                    <a:pt x="662355" y="1260525"/>
                  </a:lnTo>
                  <a:lnTo>
                    <a:pt x="658418" y="1256715"/>
                  </a:lnTo>
                  <a:lnTo>
                    <a:pt x="659650" y="1255445"/>
                  </a:lnTo>
                  <a:lnTo>
                    <a:pt x="656818" y="1250365"/>
                  </a:lnTo>
                  <a:lnTo>
                    <a:pt x="656831" y="1253934"/>
                  </a:lnTo>
                  <a:lnTo>
                    <a:pt x="656844" y="1255445"/>
                  </a:lnTo>
                  <a:lnTo>
                    <a:pt x="654151" y="1250365"/>
                  </a:lnTo>
                  <a:lnTo>
                    <a:pt x="654304" y="1249413"/>
                  </a:lnTo>
                  <a:lnTo>
                    <a:pt x="654291" y="1249095"/>
                  </a:lnTo>
                  <a:lnTo>
                    <a:pt x="652475" y="1246555"/>
                  </a:lnTo>
                  <a:lnTo>
                    <a:pt x="653808" y="1246555"/>
                  </a:lnTo>
                  <a:lnTo>
                    <a:pt x="650062" y="1240205"/>
                  </a:lnTo>
                  <a:lnTo>
                    <a:pt x="646010" y="1231315"/>
                  </a:lnTo>
                  <a:lnTo>
                    <a:pt x="641794" y="1223695"/>
                  </a:lnTo>
                  <a:lnTo>
                    <a:pt x="636066" y="1216075"/>
                  </a:lnTo>
                  <a:lnTo>
                    <a:pt x="635838" y="1214729"/>
                  </a:lnTo>
                  <a:lnTo>
                    <a:pt x="631698" y="1210995"/>
                  </a:lnTo>
                  <a:lnTo>
                    <a:pt x="631888" y="1204645"/>
                  </a:lnTo>
                  <a:lnTo>
                    <a:pt x="626643" y="1198295"/>
                  </a:lnTo>
                  <a:lnTo>
                    <a:pt x="625932" y="1198295"/>
                  </a:lnTo>
                  <a:lnTo>
                    <a:pt x="621245" y="1190675"/>
                  </a:lnTo>
                  <a:lnTo>
                    <a:pt x="615518" y="1181785"/>
                  </a:lnTo>
                  <a:lnTo>
                    <a:pt x="609422" y="1174165"/>
                  </a:lnTo>
                  <a:lnTo>
                    <a:pt x="604443" y="1166545"/>
                  </a:lnTo>
                  <a:lnTo>
                    <a:pt x="603618" y="1165275"/>
                  </a:lnTo>
                  <a:lnTo>
                    <a:pt x="604151" y="1166545"/>
                  </a:lnTo>
                  <a:lnTo>
                    <a:pt x="602259" y="1165275"/>
                  </a:lnTo>
                  <a:lnTo>
                    <a:pt x="600532" y="1164005"/>
                  </a:lnTo>
                  <a:lnTo>
                    <a:pt x="599071" y="1161465"/>
                  </a:lnTo>
                  <a:lnTo>
                    <a:pt x="593483" y="1151305"/>
                  </a:lnTo>
                  <a:lnTo>
                    <a:pt x="585597" y="1139875"/>
                  </a:lnTo>
                  <a:lnTo>
                    <a:pt x="576732" y="1127175"/>
                  </a:lnTo>
                  <a:lnTo>
                    <a:pt x="569150" y="1117015"/>
                  </a:lnTo>
                  <a:lnTo>
                    <a:pt x="568198" y="1115745"/>
                  </a:lnTo>
                  <a:lnTo>
                    <a:pt x="562305" y="1106855"/>
                  </a:lnTo>
                  <a:lnTo>
                    <a:pt x="550621" y="1091615"/>
                  </a:lnTo>
                  <a:lnTo>
                    <a:pt x="544817" y="1082725"/>
                  </a:lnTo>
                  <a:lnTo>
                    <a:pt x="539051" y="1075105"/>
                  </a:lnTo>
                  <a:lnTo>
                    <a:pt x="533311" y="1066215"/>
                  </a:lnTo>
                  <a:lnTo>
                    <a:pt x="523735" y="1053515"/>
                  </a:lnTo>
                  <a:lnTo>
                    <a:pt x="521627" y="1053515"/>
                  </a:lnTo>
                  <a:lnTo>
                    <a:pt x="520268" y="1050975"/>
                  </a:lnTo>
                  <a:lnTo>
                    <a:pt x="518223" y="1042085"/>
                  </a:lnTo>
                  <a:lnTo>
                    <a:pt x="511733" y="1039545"/>
                  </a:lnTo>
                  <a:lnTo>
                    <a:pt x="508762" y="1031925"/>
                  </a:lnTo>
                  <a:lnTo>
                    <a:pt x="502259" y="1023035"/>
                  </a:lnTo>
                  <a:lnTo>
                    <a:pt x="496366" y="1014018"/>
                  </a:lnTo>
                  <a:lnTo>
                    <a:pt x="490588" y="1006525"/>
                  </a:lnTo>
                  <a:lnTo>
                    <a:pt x="483806" y="998905"/>
                  </a:lnTo>
                  <a:lnTo>
                    <a:pt x="484403" y="997635"/>
                  </a:lnTo>
                  <a:lnTo>
                    <a:pt x="484276" y="997280"/>
                  </a:lnTo>
                  <a:lnTo>
                    <a:pt x="483539" y="995095"/>
                  </a:lnTo>
                  <a:lnTo>
                    <a:pt x="482701" y="995095"/>
                  </a:lnTo>
                  <a:lnTo>
                    <a:pt x="481368" y="993825"/>
                  </a:lnTo>
                  <a:lnTo>
                    <a:pt x="482104" y="994524"/>
                  </a:lnTo>
                  <a:lnTo>
                    <a:pt x="481609" y="993825"/>
                  </a:lnTo>
                  <a:lnTo>
                    <a:pt x="478917" y="990015"/>
                  </a:lnTo>
                  <a:lnTo>
                    <a:pt x="474573" y="984935"/>
                  </a:lnTo>
                  <a:lnTo>
                    <a:pt x="473227" y="982395"/>
                  </a:lnTo>
                  <a:lnTo>
                    <a:pt x="472274" y="982395"/>
                  </a:lnTo>
                  <a:lnTo>
                    <a:pt x="470446" y="979855"/>
                  </a:lnTo>
                  <a:lnTo>
                    <a:pt x="472008" y="981125"/>
                  </a:lnTo>
                  <a:lnTo>
                    <a:pt x="470877" y="979855"/>
                  </a:lnTo>
                  <a:lnTo>
                    <a:pt x="469734" y="978585"/>
                  </a:lnTo>
                  <a:lnTo>
                    <a:pt x="470204" y="978585"/>
                  </a:lnTo>
                  <a:lnTo>
                    <a:pt x="467309" y="976045"/>
                  </a:lnTo>
                  <a:lnTo>
                    <a:pt x="468985" y="974775"/>
                  </a:lnTo>
                  <a:lnTo>
                    <a:pt x="462470" y="968425"/>
                  </a:lnTo>
                  <a:lnTo>
                    <a:pt x="461746" y="967155"/>
                  </a:lnTo>
                  <a:lnTo>
                    <a:pt x="457898" y="962075"/>
                  </a:lnTo>
                  <a:lnTo>
                    <a:pt x="454355" y="958265"/>
                  </a:lnTo>
                  <a:lnTo>
                    <a:pt x="451116" y="953185"/>
                  </a:lnTo>
                  <a:lnTo>
                    <a:pt x="451243" y="951915"/>
                  </a:lnTo>
                  <a:lnTo>
                    <a:pt x="447001" y="945565"/>
                  </a:lnTo>
                  <a:lnTo>
                    <a:pt x="444728" y="941755"/>
                  </a:lnTo>
                  <a:lnTo>
                    <a:pt x="440296" y="935405"/>
                  </a:lnTo>
                  <a:lnTo>
                    <a:pt x="435356" y="929055"/>
                  </a:lnTo>
                  <a:lnTo>
                    <a:pt x="430225" y="921435"/>
                  </a:lnTo>
                  <a:lnTo>
                    <a:pt x="426097" y="915085"/>
                  </a:lnTo>
                  <a:lnTo>
                    <a:pt x="425272" y="913815"/>
                  </a:lnTo>
                  <a:lnTo>
                    <a:pt x="424421" y="915085"/>
                  </a:lnTo>
                  <a:lnTo>
                    <a:pt x="422630" y="912545"/>
                  </a:lnTo>
                  <a:lnTo>
                    <a:pt x="422744" y="911275"/>
                  </a:lnTo>
                  <a:lnTo>
                    <a:pt x="423113" y="912545"/>
                  </a:lnTo>
                  <a:lnTo>
                    <a:pt x="422986" y="911275"/>
                  </a:lnTo>
                  <a:lnTo>
                    <a:pt x="422859" y="910005"/>
                  </a:lnTo>
                  <a:lnTo>
                    <a:pt x="420103" y="907415"/>
                  </a:lnTo>
                  <a:lnTo>
                    <a:pt x="421068" y="910005"/>
                  </a:lnTo>
                  <a:lnTo>
                    <a:pt x="418782" y="908735"/>
                  </a:lnTo>
                  <a:lnTo>
                    <a:pt x="417271" y="904684"/>
                  </a:lnTo>
                  <a:lnTo>
                    <a:pt x="415798" y="903655"/>
                  </a:lnTo>
                  <a:lnTo>
                    <a:pt x="416407" y="903655"/>
                  </a:lnTo>
                  <a:lnTo>
                    <a:pt x="415569" y="901115"/>
                  </a:lnTo>
                  <a:lnTo>
                    <a:pt x="416166" y="899845"/>
                  </a:lnTo>
                  <a:lnTo>
                    <a:pt x="411899" y="894765"/>
                  </a:lnTo>
                  <a:lnTo>
                    <a:pt x="410870" y="893495"/>
                  </a:lnTo>
                  <a:lnTo>
                    <a:pt x="408813" y="890955"/>
                  </a:lnTo>
                  <a:lnTo>
                    <a:pt x="399669" y="879525"/>
                  </a:lnTo>
                  <a:lnTo>
                    <a:pt x="401104" y="879525"/>
                  </a:lnTo>
                  <a:lnTo>
                    <a:pt x="397598" y="875715"/>
                  </a:lnTo>
                  <a:lnTo>
                    <a:pt x="396836" y="874903"/>
                  </a:lnTo>
                  <a:lnTo>
                    <a:pt x="397281" y="875715"/>
                  </a:lnTo>
                  <a:lnTo>
                    <a:pt x="394652" y="874445"/>
                  </a:lnTo>
                  <a:lnTo>
                    <a:pt x="393700" y="871905"/>
                  </a:lnTo>
                  <a:lnTo>
                    <a:pt x="392277" y="871905"/>
                  </a:lnTo>
                  <a:lnTo>
                    <a:pt x="392645" y="870635"/>
                  </a:lnTo>
                  <a:lnTo>
                    <a:pt x="393446" y="870635"/>
                  </a:lnTo>
                  <a:lnTo>
                    <a:pt x="392734" y="869365"/>
                  </a:lnTo>
                  <a:lnTo>
                    <a:pt x="393661" y="869365"/>
                  </a:lnTo>
                  <a:lnTo>
                    <a:pt x="391109" y="866825"/>
                  </a:lnTo>
                  <a:lnTo>
                    <a:pt x="392176" y="866825"/>
                  </a:lnTo>
                  <a:lnTo>
                    <a:pt x="388810" y="863015"/>
                  </a:lnTo>
                  <a:lnTo>
                    <a:pt x="386575" y="860475"/>
                  </a:lnTo>
                  <a:lnTo>
                    <a:pt x="386524" y="860310"/>
                  </a:lnTo>
                  <a:lnTo>
                    <a:pt x="384695" y="854125"/>
                  </a:lnTo>
                  <a:lnTo>
                    <a:pt x="382143" y="851585"/>
                  </a:lnTo>
                  <a:lnTo>
                    <a:pt x="379450" y="848918"/>
                  </a:lnTo>
                  <a:lnTo>
                    <a:pt x="378612" y="848918"/>
                  </a:lnTo>
                  <a:lnTo>
                    <a:pt x="381127" y="851585"/>
                  </a:lnTo>
                  <a:lnTo>
                    <a:pt x="380276" y="851585"/>
                  </a:lnTo>
                  <a:lnTo>
                    <a:pt x="374904" y="845235"/>
                  </a:lnTo>
                  <a:lnTo>
                    <a:pt x="377431" y="845235"/>
                  </a:lnTo>
                  <a:lnTo>
                    <a:pt x="375056" y="842695"/>
                  </a:lnTo>
                  <a:lnTo>
                    <a:pt x="372681" y="840155"/>
                  </a:lnTo>
                  <a:lnTo>
                    <a:pt x="374230" y="840155"/>
                  </a:lnTo>
                  <a:lnTo>
                    <a:pt x="372135" y="838873"/>
                  </a:lnTo>
                  <a:lnTo>
                    <a:pt x="370649" y="837615"/>
                  </a:lnTo>
                  <a:lnTo>
                    <a:pt x="369722" y="835075"/>
                  </a:lnTo>
                  <a:lnTo>
                    <a:pt x="370230" y="833831"/>
                  </a:lnTo>
                  <a:lnTo>
                    <a:pt x="372237" y="837615"/>
                  </a:lnTo>
                  <a:lnTo>
                    <a:pt x="373646" y="838873"/>
                  </a:lnTo>
                  <a:lnTo>
                    <a:pt x="372237" y="836345"/>
                  </a:lnTo>
                  <a:lnTo>
                    <a:pt x="371259" y="835075"/>
                  </a:lnTo>
                  <a:lnTo>
                    <a:pt x="370243" y="833818"/>
                  </a:lnTo>
                  <a:lnTo>
                    <a:pt x="368338" y="831265"/>
                  </a:lnTo>
                  <a:lnTo>
                    <a:pt x="368668" y="833755"/>
                  </a:lnTo>
                  <a:lnTo>
                    <a:pt x="368554" y="833564"/>
                  </a:lnTo>
                  <a:lnTo>
                    <a:pt x="367423" y="831265"/>
                  </a:lnTo>
                  <a:lnTo>
                    <a:pt x="366839" y="830414"/>
                  </a:lnTo>
                  <a:lnTo>
                    <a:pt x="367131" y="831265"/>
                  </a:lnTo>
                  <a:lnTo>
                    <a:pt x="365709" y="829995"/>
                  </a:lnTo>
                  <a:lnTo>
                    <a:pt x="363143" y="824915"/>
                  </a:lnTo>
                  <a:lnTo>
                    <a:pt x="360349" y="819835"/>
                  </a:lnTo>
                  <a:lnTo>
                    <a:pt x="357327" y="816025"/>
                  </a:lnTo>
                  <a:lnTo>
                    <a:pt x="358051" y="816025"/>
                  </a:lnTo>
                  <a:lnTo>
                    <a:pt x="354558" y="813485"/>
                  </a:lnTo>
                  <a:lnTo>
                    <a:pt x="356730" y="812215"/>
                  </a:lnTo>
                  <a:lnTo>
                    <a:pt x="353288" y="807135"/>
                  </a:lnTo>
                  <a:lnTo>
                    <a:pt x="346163" y="798245"/>
                  </a:lnTo>
                  <a:lnTo>
                    <a:pt x="338467" y="788085"/>
                  </a:lnTo>
                  <a:lnTo>
                    <a:pt x="330936" y="776655"/>
                  </a:lnTo>
                  <a:lnTo>
                    <a:pt x="324218" y="767765"/>
                  </a:lnTo>
                  <a:lnTo>
                    <a:pt x="321195" y="765149"/>
                  </a:lnTo>
                  <a:lnTo>
                    <a:pt x="318490" y="761326"/>
                  </a:lnTo>
                  <a:lnTo>
                    <a:pt x="315633" y="757605"/>
                  </a:lnTo>
                  <a:lnTo>
                    <a:pt x="316865" y="756335"/>
                  </a:lnTo>
                  <a:lnTo>
                    <a:pt x="314147" y="753795"/>
                  </a:lnTo>
                  <a:lnTo>
                    <a:pt x="313918" y="752525"/>
                  </a:lnTo>
                  <a:lnTo>
                    <a:pt x="313321" y="752525"/>
                  </a:lnTo>
                  <a:lnTo>
                    <a:pt x="313690" y="751255"/>
                  </a:lnTo>
                  <a:lnTo>
                    <a:pt x="307949" y="743635"/>
                  </a:lnTo>
                  <a:lnTo>
                    <a:pt x="312788" y="748715"/>
                  </a:lnTo>
                  <a:lnTo>
                    <a:pt x="309333" y="743635"/>
                  </a:lnTo>
                  <a:lnTo>
                    <a:pt x="304152" y="736015"/>
                  </a:lnTo>
                  <a:lnTo>
                    <a:pt x="303530" y="734745"/>
                  </a:lnTo>
                  <a:lnTo>
                    <a:pt x="302285" y="732205"/>
                  </a:lnTo>
                  <a:lnTo>
                    <a:pt x="301764" y="734745"/>
                  </a:lnTo>
                  <a:lnTo>
                    <a:pt x="300024" y="730935"/>
                  </a:lnTo>
                  <a:lnTo>
                    <a:pt x="269290" y="730935"/>
                  </a:lnTo>
                  <a:lnTo>
                    <a:pt x="269697" y="732205"/>
                  </a:lnTo>
                  <a:lnTo>
                    <a:pt x="270611" y="733475"/>
                  </a:lnTo>
                  <a:lnTo>
                    <a:pt x="271208" y="736015"/>
                  </a:lnTo>
                  <a:lnTo>
                    <a:pt x="272288" y="736015"/>
                  </a:lnTo>
                  <a:lnTo>
                    <a:pt x="273850" y="737285"/>
                  </a:lnTo>
                  <a:lnTo>
                    <a:pt x="274662" y="739825"/>
                  </a:lnTo>
                  <a:lnTo>
                    <a:pt x="277114" y="742365"/>
                  </a:lnTo>
                  <a:lnTo>
                    <a:pt x="276148" y="742365"/>
                  </a:lnTo>
                  <a:lnTo>
                    <a:pt x="280136" y="747445"/>
                  </a:lnTo>
                  <a:lnTo>
                    <a:pt x="283057" y="751255"/>
                  </a:lnTo>
                  <a:lnTo>
                    <a:pt x="286829" y="756335"/>
                  </a:lnTo>
                  <a:lnTo>
                    <a:pt x="285953" y="757605"/>
                  </a:lnTo>
                  <a:lnTo>
                    <a:pt x="287655" y="757605"/>
                  </a:lnTo>
                  <a:lnTo>
                    <a:pt x="288912" y="760145"/>
                  </a:lnTo>
                  <a:lnTo>
                    <a:pt x="289521" y="760145"/>
                  </a:lnTo>
                  <a:lnTo>
                    <a:pt x="292976" y="765149"/>
                  </a:lnTo>
                  <a:lnTo>
                    <a:pt x="296379" y="771575"/>
                  </a:lnTo>
                  <a:lnTo>
                    <a:pt x="299859" y="777925"/>
                  </a:lnTo>
                  <a:lnTo>
                    <a:pt x="303682" y="784110"/>
                  </a:lnTo>
                  <a:lnTo>
                    <a:pt x="303847" y="784110"/>
                  </a:lnTo>
                  <a:lnTo>
                    <a:pt x="303161" y="785545"/>
                  </a:lnTo>
                  <a:lnTo>
                    <a:pt x="305066" y="785545"/>
                  </a:lnTo>
                  <a:lnTo>
                    <a:pt x="309397" y="793165"/>
                  </a:lnTo>
                  <a:lnTo>
                    <a:pt x="313969" y="800785"/>
                  </a:lnTo>
                  <a:lnTo>
                    <a:pt x="318389" y="807135"/>
                  </a:lnTo>
                  <a:lnTo>
                    <a:pt x="322262" y="812215"/>
                  </a:lnTo>
                  <a:lnTo>
                    <a:pt x="325043" y="814755"/>
                  </a:lnTo>
                  <a:lnTo>
                    <a:pt x="327456" y="818565"/>
                  </a:lnTo>
                  <a:lnTo>
                    <a:pt x="329488" y="821105"/>
                  </a:lnTo>
                  <a:lnTo>
                    <a:pt x="329120" y="821105"/>
                  </a:lnTo>
                  <a:lnTo>
                    <a:pt x="334060" y="827455"/>
                  </a:lnTo>
                  <a:lnTo>
                    <a:pt x="338531" y="833755"/>
                  </a:lnTo>
                  <a:lnTo>
                    <a:pt x="342646" y="840155"/>
                  </a:lnTo>
                  <a:lnTo>
                    <a:pt x="341553" y="840155"/>
                  </a:lnTo>
                  <a:lnTo>
                    <a:pt x="343369" y="841349"/>
                  </a:lnTo>
                  <a:lnTo>
                    <a:pt x="343598" y="841832"/>
                  </a:lnTo>
                  <a:lnTo>
                    <a:pt x="344284" y="843965"/>
                  </a:lnTo>
                  <a:lnTo>
                    <a:pt x="345236" y="845235"/>
                  </a:lnTo>
                  <a:lnTo>
                    <a:pt x="344652" y="842695"/>
                  </a:lnTo>
                  <a:lnTo>
                    <a:pt x="346506" y="845235"/>
                  </a:lnTo>
                  <a:lnTo>
                    <a:pt x="347599" y="846505"/>
                  </a:lnTo>
                  <a:lnTo>
                    <a:pt x="347941" y="848918"/>
                  </a:lnTo>
                  <a:lnTo>
                    <a:pt x="349415" y="850315"/>
                  </a:lnTo>
                  <a:lnTo>
                    <a:pt x="350875" y="851585"/>
                  </a:lnTo>
                  <a:lnTo>
                    <a:pt x="350977" y="852855"/>
                  </a:lnTo>
                  <a:lnTo>
                    <a:pt x="351637" y="852855"/>
                  </a:lnTo>
                  <a:lnTo>
                    <a:pt x="351739" y="855395"/>
                  </a:lnTo>
                  <a:lnTo>
                    <a:pt x="352450" y="855395"/>
                  </a:lnTo>
                  <a:lnTo>
                    <a:pt x="355447" y="859205"/>
                  </a:lnTo>
                  <a:lnTo>
                    <a:pt x="357009" y="860310"/>
                  </a:lnTo>
                  <a:lnTo>
                    <a:pt x="357124" y="860475"/>
                  </a:lnTo>
                  <a:lnTo>
                    <a:pt x="358787" y="863015"/>
                  </a:lnTo>
                  <a:lnTo>
                    <a:pt x="357111" y="861745"/>
                  </a:lnTo>
                  <a:lnTo>
                    <a:pt x="362559" y="869365"/>
                  </a:lnTo>
                  <a:lnTo>
                    <a:pt x="363550" y="870635"/>
                  </a:lnTo>
                  <a:lnTo>
                    <a:pt x="364147" y="869365"/>
                  </a:lnTo>
                  <a:lnTo>
                    <a:pt x="366903" y="873175"/>
                  </a:lnTo>
                  <a:lnTo>
                    <a:pt x="367728" y="874445"/>
                  </a:lnTo>
                  <a:lnTo>
                    <a:pt x="365569" y="873175"/>
                  </a:lnTo>
                  <a:lnTo>
                    <a:pt x="366534" y="875715"/>
                  </a:lnTo>
                  <a:lnTo>
                    <a:pt x="366636" y="876985"/>
                  </a:lnTo>
                  <a:lnTo>
                    <a:pt x="368071" y="878255"/>
                  </a:lnTo>
                  <a:lnTo>
                    <a:pt x="366407" y="874445"/>
                  </a:lnTo>
                  <a:lnTo>
                    <a:pt x="367347" y="875715"/>
                  </a:lnTo>
                  <a:lnTo>
                    <a:pt x="369443" y="876985"/>
                  </a:lnTo>
                  <a:lnTo>
                    <a:pt x="371157" y="879525"/>
                  </a:lnTo>
                  <a:lnTo>
                    <a:pt x="372592" y="882281"/>
                  </a:lnTo>
                  <a:lnTo>
                    <a:pt x="373430" y="883335"/>
                  </a:lnTo>
                  <a:lnTo>
                    <a:pt x="372935" y="885875"/>
                  </a:lnTo>
                  <a:lnTo>
                    <a:pt x="374726" y="888415"/>
                  </a:lnTo>
                  <a:lnTo>
                    <a:pt x="376872" y="889685"/>
                  </a:lnTo>
                  <a:lnTo>
                    <a:pt x="377469" y="892225"/>
                  </a:lnTo>
                  <a:lnTo>
                    <a:pt x="378447" y="890955"/>
                  </a:lnTo>
                  <a:lnTo>
                    <a:pt x="380961" y="893495"/>
                  </a:lnTo>
                  <a:lnTo>
                    <a:pt x="378447" y="892225"/>
                  </a:lnTo>
                  <a:lnTo>
                    <a:pt x="379044" y="893495"/>
                  </a:lnTo>
                  <a:lnTo>
                    <a:pt x="380720" y="894765"/>
                  </a:lnTo>
                  <a:lnTo>
                    <a:pt x="383387" y="899845"/>
                  </a:lnTo>
                  <a:lnTo>
                    <a:pt x="383222" y="899845"/>
                  </a:lnTo>
                  <a:lnTo>
                    <a:pt x="386346" y="901115"/>
                  </a:lnTo>
                  <a:lnTo>
                    <a:pt x="388607" y="910005"/>
                  </a:lnTo>
                  <a:lnTo>
                    <a:pt x="390652" y="908735"/>
                  </a:lnTo>
                  <a:lnTo>
                    <a:pt x="391604" y="912545"/>
                  </a:lnTo>
                  <a:lnTo>
                    <a:pt x="393407" y="912545"/>
                  </a:lnTo>
                  <a:lnTo>
                    <a:pt x="395084" y="913815"/>
                  </a:lnTo>
                  <a:lnTo>
                    <a:pt x="396036" y="916355"/>
                  </a:lnTo>
                  <a:lnTo>
                    <a:pt x="394970" y="916355"/>
                  </a:lnTo>
                  <a:lnTo>
                    <a:pt x="394957" y="917625"/>
                  </a:lnTo>
                  <a:lnTo>
                    <a:pt x="397484" y="917625"/>
                  </a:lnTo>
                  <a:lnTo>
                    <a:pt x="403136" y="927658"/>
                  </a:lnTo>
                  <a:lnTo>
                    <a:pt x="410057" y="937945"/>
                  </a:lnTo>
                  <a:lnTo>
                    <a:pt x="417118" y="948105"/>
                  </a:lnTo>
                  <a:lnTo>
                    <a:pt x="423468" y="958265"/>
                  </a:lnTo>
                  <a:lnTo>
                    <a:pt x="427824" y="964615"/>
                  </a:lnTo>
                  <a:lnTo>
                    <a:pt x="433628" y="970965"/>
                  </a:lnTo>
                  <a:lnTo>
                    <a:pt x="438111" y="977315"/>
                  </a:lnTo>
                  <a:lnTo>
                    <a:pt x="437388" y="977315"/>
                  </a:lnTo>
                  <a:lnTo>
                    <a:pt x="441629" y="983665"/>
                  </a:lnTo>
                  <a:lnTo>
                    <a:pt x="438962" y="978585"/>
                  </a:lnTo>
                  <a:lnTo>
                    <a:pt x="440143" y="979855"/>
                  </a:lnTo>
                  <a:lnTo>
                    <a:pt x="441236" y="981125"/>
                  </a:lnTo>
                  <a:lnTo>
                    <a:pt x="442226" y="982395"/>
                  </a:lnTo>
                  <a:lnTo>
                    <a:pt x="446214" y="988745"/>
                  </a:lnTo>
                  <a:lnTo>
                    <a:pt x="450481" y="996365"/>
                  </a:lnTo>
                  <a:lnTo>
                    <a:pt x="455053" y="1002715"/>
                  </a:lnTo>
                  <a:lnTo>
                    <a:pt x="459917" y="1009053"/>
                  </a:lnTo>
                  <a:lnTo>
                    <a:pt x="465836" y="1012875"/>
                  </a:lnTo>
                  <a:lnTo>
                    <a:pt x="461543" y="1014018"/>
                  </a:lnTo>
                  <a:lnTo>
                    <a:pt x="460870" y="1014018"/>
                  </a:lnTo>
                  <a:lnTo>
                    <a:pt x="466305" y="1017955"/>
                  </a:lnTo>
                  <a:lnTo>
                    <a:pt x="464934" y="1017955"/>
                  </a:lnTo>
                  <a:lnTo>
                    <a:pt x="469785" y="1023035"/>
                  </a:lnTo>
                  <a:lnTo>
                    <a:pt x="472376" y="1025575"/>
                  </a:lnTo>
                  <a:lnTo>
                    <a:pt x="477710" y="1031925"/>
                  </a:lnTo>
                  <a:lnTo>
                    <a:pt x="475437" y="1031925"/>
                  </a:lnTo>
                  <a:lnTo>
                    <a:pt x="480377" y="1035621"/>
                  </a:lnTo>
                  <a:lnTo>
                    <a:pt x="480796" y="1037005"/>
                  </a:lnTo>
                  <a:lnTo>
                    <a:pt x="482320" y="1039812"/>
                  </a:lnTo>
                  <a:lnTo>
                    <a:pt x="484822" y="1042085"/>
                  </a:lnTo>
                  <a:lnTo>
                    <a:pt x="484238" y="1043355"/>
                  </a:lnTo>
                  <a:lnTo>
                    <a:pt x="486676" y="1045895"/>
                  </a:lnTo>
                  <a:lnTo>
                    <a:pt x="492658" y="1053515"/>
                  </a:lnTo>
                  <a:lnTo>
                    <a:pt x="492556" y="1054760"/>
                  </a:lnTo>
                  <a:lnTo>
                    <a:pt x="492455" y="1056055"/>
                  </a:lnTo>
                  <a:lnTo>
                    <a:pt x="498271" y="1063675"/>
                  </a:lnTo>
                  <a:lnTo>
                    <a:pt x="504520" y="1071295"/>
                  </a:lnTo>
                  <a:lnTo>
                    <a:pt x="510819" y="1080185"/>
                  </a:lnTo>
                  <a:lnTo>
                    <a:pt x="516750" y="1089075"/>
                  </a:lnTo>
                  <a:lnTo>
                    <a:pt x="518998" y="1090345"/>
                  </a:lnTo>
                  <a:lnTo>
                    <a:pt x="520966" y="1092885"/>
                  </a:lnTo>
                  <a:lnTo>
                    <a:pt x="522617" y="1095425"/>
                  </a:lnTo>
                  <a:lnTo>
                    <a:pt x="523646" y="1099235"/>
                  </a:lnTo>
                  <a:lnTo>
                    <a:pt x="525741" y="1100505"/>
                  </a:lnTo>
                  <a:lnTo>
                    <a:pt x="528777" y="1103045"/>
                  </a:lnTo>
                  <a:lnTo>
                    <a:pt x="529907" y="1105585"/>
                  </a:lnTo>
                  <a:lnTo>
                    <a:pt x="529488" y="1105585"/>
                  </a:lnTo>
                  <a:lnTo>
                    <a:pt x="531520" y="1108125"/>
                  </a:lnTo>
                  <a:lnTo>
                    <a:pt x="532803" y="1110665"/>
                  </a:lnTo>
                  <a:lnTo>
                    <a:pt x="535343" y="1111935"/>
                  </a:lnTo>
                  <a:lnTo>
                    <a:pt x="537324" y="1115745"/>
                  </a:lnTo>
                  <a:lnTo>
                    <a:pt x="538378" y="1117523"/>
                  </a:lnTo>
                  <a:lnTo>
                    <a:pt x="539051" y="1117015"/>
                  </a:lnTo>
                  <a:lnTo>
                    <a:pt x="541464" y="1124635"/>
                  </a:lnTo>
                  <a:lnTo>
                    <a:pt x="545249" y="1129715"/>
                  </a:lnTo>
                  <a:lnTo>
                    <a:pt x="548208" y="1133525"/>
                  </a:lnTo>
                  <a:lnTo>
                    <a:pt x="557745" y="1147495"/>
                  </a:lnTo>
                  <a:lnTo>
                    <a:pt x="565873" y="1158925"/>
                  </a:lnTo>
                  <a:lnTo>
                    <a:pt x="585381" y="1185595"/>
                  </a:lnTo>
                  <a:lnTo>
                    <a:pt x="596239" y="1199565"/>
                  </a:lnTo>
                  <a:lnTo>
                    <a:pt x="607479" y="1214729"/>
                  </a:lnTo>
                  <a:lnTo>
                    <a:pt x="618998" y="1230045"/>
                  </a:lnTo>
                  <a:lnTo>
                    <a:pt x="630364" y="1244015"/>
                  </a:lnTo>
                  <a:lnTo>
                    <a:pt x="641400" y="1257985"/>
                  </a:lnTo>
                  <a:lnTo>
                    <a:pt x="650595" y="1269263"/>
                  </a:lnTo>
                  <a:lnTo>
                    <a:pt x="651789" y="1270685"/>
                  </a:lnTo>
                  <a:lnTo>
                    <a:pt x="656958" y="1275765"/>
                  </a:lnTo>
                  <a:lnTo>
                    <a:pt x="661492" y="1278305"/>
                  </a:lnTo>
                  <a:lnTo>
                    <a:pt x="666445" y="1282115"/>
                  </a:lnTo>
                  <a:lnTo>
                    <a:pt x="671004" y="1284655"/>
                  </a:lnTo>
                  <a:lnTo>
                    <a:pt x="675906" y="1285925"/>
                  </a:lnTo>
                  <a:lnTo>
                    <a:pt x="683679" y="1288465"/>
                  </a:lnTo>
                  <a:lnTo>
                    <a:pt x="686219" y="1288465"/>
                  </a:lnTo>
                  <a:lnTo>
                    <a:pt x="691172" y="1287195"/>
                  </a:lnTo>
                  <a:lnTo>
                    <a:pt x="693483" y="1287195"/>
                  </a:lnTo>
                  <a:lnTo>
                    <a:pt x="695693" y="1285925"/>
                  </a:lnTo>
                  <a:lnTo>
                    <a:pt x="696899" y="1285925"/>
                  </a:lnTo>
                  <a:lnTo>
                    <a:pt x="697636" y="1284655"/>
                  </a:lnTo>
                  <a:lnTo>
                    <a:pt x="699020" y="1284655"/>
                  </a:lnTo>
                  <a:lnTo>
                    <a:pt x="699668" y="1283385"/>
                  </a:lnTo>
                  <a:lnTo>
                    <a:pt x="700798" y="1282115"/>
                  </a:lnTo>
                  <a:lnTo>
                    <a:pt x="700100" y="1282115"/>
                  </a:lnTo>
                  <a:lnTo>
                    <a:pt x="703567" y="1279575"/>
                  </a:lnTo>
                  <a:close/>
                </a:path>
                <a:path w="1397000" h="1289050">
                  <a:moveTo>
                    <a:pt x="704481" y="1280515"/>
                  </a:moveTo>
                  <a:lnTo>
                    <a:pt x="703986" y="1280998"/>
                  </a:lnTo>
                  <a:lnTo>
                    <a:pt x="703529" y="1281468"/>
                  </a:lnTo>
                  <a:lnTo>
                    <a:pt x="703084" y="1281950"/>
                  </a:lnTo>
                  <a:lnTo>
                    <a:pt x="701725" y="1283309"/>
                  </a:lnTo>
                  <a:lnTo>
                    <a:pt x="703173" y="1281950"/>
                  </a:lnTo>
                  <a:lnTo>
                    <a:pt x="704481" y="1280515"/>
                  </a:lnTo>
                  <a:close/>
                </a:path>
                <a:path w="1397000" h="1289050">
                  <a:moveTo>
                    <a:pt x="705942" y="1276908"/>
                  </a:moveTo>
                  <a:lnTo>
                    <a:pt x="703580" y="1279575"/>
                  </a:lnTo>
                  <a:lnTo>
                    <a:pt x="705853" y="1278305"/>
                  </a:lnTo>
                  <a:lnTo>
                    <a:pt x="705942" y="1276908"/>
                  </a:lnTo>
                  <a:close/>
                </a:path>
                <a:path w="1397000" h="1289050">
                  <a:moveTo>
                    <a:pt x="754100" y="1173759"/>
                  </a:moveTo>
                  <a:lnTo>
                    <a:pt x="752538" y="1174750"/>
                  </a:lnTo>
                  <a:lnTo>
                    <a:pt x="753160" y="1176020"/>
                  </a:lnTo>
                  <a:lnTo>
                    <a:pt x="754100" y="1173759"/>
                  </a:lnTo>
                  <a:close/>
                </a:path>
                <a:path w="1397000" h="1289050">
                  <a:moveTo>
                    <a:pt x="754748" y="1172210"/>
                  </a:moveTo>
                  <a:lnTo>
                    <a:pt x="754100" y="1173759"/>
                  </a:lnTo>
                  <a:lnTo>
                    <a:pt x="754545" y="1173480"/>
                  </a:lnTo>
                  <a:lnTo>
                    <a:pt x="754735" y="1172629"/>
                  </a:lnTo>
                  <a:lnTo>
                    <a:pt x="754748" y="1172210"/>
                  </a:lnTo>
                  <a:close/>
                </a:path>
                <a:path w="1397000" h="1289050">
                  <a:moveTo>
                    <a:pt x="757224" y="1174203"/>
                  </a:moveTo>
                  <a:lnTo>
                    <a:pt x="756678" y="1176020"/>
                  </a:lnTo>
                  <a:lnTo>
                    <a:pt x="757085" y="1177290"/>
                  </a:lnTo>
                  <a:lnTo>
                    <a:pt x="757135" y="1176020"/>
                  </a:lnTo>
                  <a:lnTo>
                    <a:pt x="757224" y="1174203"/>
                  </a:lnTo>
                  <a:close/>
                </a:path>
                <a:path w="1397000" h="1289050">
                  <a:moveTo>
                    <a:pt x="758164" y="1173480"/>
                  </a:moveTo>
                  <a:lnTo>
                    <a:pt x="757313" y="1172210"/>
                  </a:lnTo>
                  <a:lnTo>
                    <a:pt x="757288" y="1172629"/>
                  </a:lnTo>
                  <a:lnTo>
                    <a:pt x="758164" y="1173480"/>
                  </a:lnTo>
                  <a:close/>
                </a:path>
                <a:path w="1397000" h="1289050">
                  <a:moveTo>
                    <a:pt x="763295" y="1159484"/>
                  </a:moveTo>
                  <a:lnTo>
                    <a:pt x="762762" y="1160386"/>
                  </a:lnTo>
                  <a:lnTo>
                    <a:pt x="762673" y="1162050"/>
                  </a:lnTo>
                  <a:lnTo>
                    <a:pt x="763270" y="1159878"/>
                  </a:lnTo>
                  <a:lnTo>
                    <a:pt x="763295" y="1159484"/>
                  </a:lnTo>
                  <a:close/>
                </a:path>
                <a:path w="1397000" h="1289050">
                  <a:moveTo>
                    <a:pt x="763638" y="1156931"/>
                  </a:moveTo>
                  <a:lnTo>
                    <a:pt x="762889" y="1158240"/>
                  </a:lnTo>
                  <a:lnTo>
                    <a:pt x="762901" y="1159484"/>
                  </a:lnTo>
                  <a:lnTo>
                    <a:pt x="762977" y="1159243"/>
                  </a:lnTo>
                  <a:lnTo>
                    <a:pt x="763638" y="1156931"/>
                  </a:lnTo>
                  <a:close/>
                </a:path>
                <a:path w="1397000" h="1289050">
                  <a:moveTo>
                    <a:pt x="767473" y="1153160"/>
                  </a:moveTo>
                  <a:lnTo>
                    <a:pt x="767232" y="1152715"/>
                  </a:lnTo>
                  <a:lnTo>
                    <a:pt x="767143" y="1153160"/>
                  </a:lnTo>
                  <a:lnTo>
                    <a:pt x="766305" y="1154049"/>
                  </a:lnTo>
                  <a:lnTo>
                    <a:pt x="767473" y="1153160"/>
                  </a:lnTo>
                  <a:close/>
                </a:path>
                <a:path w="1397000" h="1289050">
                  <a:moveTo>
                    <a:pt x="783437" y="1114005"/>
                  </a:moveTo>
                  <a:lnTo>
                    <a:pt x="781113" y="1118870"/>
                  </a:lnTo>
                  <a:lnTo>
                    <a:pt x="782777" y="1116330"/>
                  </a:lnTo>
                  <a:lnTo>
                    <a:pt x="783437" y="1114005"/>
                  </a:lnTo>
                  <a:close/>
                </a:path>
                <a:path w="1397000" h="1289050">
                  <a:moveTo>
                    <a:pt x="832535" y="1008545"/>
                  </a:moveTo>
                  <a:lnTo>
                    <a:pt x="831646" y="1008545"/>
                  </a:lnTo>
                  <a:lnTo>
                    <a:pt x="831697" y="1008938"/>
                  </a:lnTo>
                  <a:lnTo>
                    <a:pt x="831913" y="1010920"/>
                  </a:lnTo>
                  <a:lnTo>
                    <a:pt x="832535" y="1008545"/>
                  </a:lnTo>
                  <a:close/>
                </a:path>
                <a:path w="1397000" h="1289050">
                  <a:moveTo>
                    <a:pt x="839978" y="925601"/>
                  </a:moveTo>
                  <a:lnTo>
                    <a:pt x="838708" y="924560"/>
                  </a:lnTo>
                  <a:lnTo>
                    <a:pt x="838962" y="925830"/>
                  </a:lnTo>
                  <a:lnTo>
                    <a:pt x="839177" y="927125"/>
                  </a:lnTo>
                  <a:lnTo>
                    <a:pt x="839978" y="925601"/>
                  </a:lnTo>
                  <a:close/>
                </a:path>
                <a:path w="1397000" h="1289050">
                  <a:moveTo>
                    <a:pt x="885190" y="821690"/>
                  </a:moveTo>
                  <a:lnTo>
                    <a:pt x="884656" y="821690"/>
                  </a:lnTo>
                  <a:lnTo>
                    <a:pt x="884948" y="822185"/>
                  </a:lnTo>
                  <a:lnTo>
                    <a:pt x="885190" y="821690"/>
                  </a:lnTo>
                  <a:close/>
                </a:path>
                <a:path w="1397000" h="1289050">
                  <a:moveTo>
                    <a:pt x="974509" y="689610"/>
                  </a:moveTo>
                  <a:lnTo>
                    <a:pt x="974255" y="688962"/>
                  </a:lnTo>
                  <a:lnTo>
                    <a:pt x="973759" y="689610"/>
                  </a:lnTo>
                  <a:lnTo>
                    <a:pt x="973645" y="690880"/>
                  </a:lnTo>
                  <a:lnTo>
                    <a:pt x="974509" y="689610"/>
                  </a:lnTo>
                  <a:close/>
                </a:path>
                <a:path w="1397000" h="1289050">
                  <a:moveTo>
                    <a:pt x="975715" y="687070"/>
                  </a:moveTo>
                  <a:lnTo>
                    <a:pt x="974521" y="687946"/>
                  </a:lnTo>
                  <a:lnTo>
                    <a:pt x="974382" y="688060"/>
                  </a:lnTo>
                  <a:lnTo>
                    <a:pt x="974001" y="688340"/>
                  </a:lnTo>
                  <a:lnTo>
                    <a:pt x="974255" y="688962"/>
                  </a:lnTo>
                  <a:lnTo>
                    <a:pt x="974737" y="688340"/>
                  </a:lnTo>
                  <a:lnTo>
                    <a:pt x="975042" y="687946"/>
                  </a:lnTo>
                  <a:lnTo>
                    <a:pt x="975715" y="687070"/>
                  </a:lnTo>
                  <a:close/>
                </a:path>
                <a:path w="1397000" h="1289050">
                  <a:moveTo>
                    <a:pt x="994054" y="649490"/>
                  </a:moveTo>
                  <a:lnTo>
                    <a:pt x="993940" y="648970"/>
                  </a:lnTo>
                  <a:lnTo>
                    <a:pt x="993444" y="650405"/>
                  </a:lnTo>
                  <a:lnTo>
                    <a:pt x="994054" y="649490"/>
                  </a:lnTo>
                  <a:close/>
                </a:path>
                <a:path w="1397000" h="1289050">
                  <a:moveTo>
                    <a:pt x="996962" y="645160"/>
                  </a:moveTo>
                  <a:lnTo>
                    <a:pt x="994054" y="649490"/>
                  </a:lnTo>
                  <a:lnTo>
                    <a:pt x="994498" y="651510"/>
                  </a:lnTo>
                  <a:lnTo>
                    <a:pt x="996962" y="645160"/>
                  </a:lnTo>
                  <a:close/>
                </a:path>
                <a:path w="1397000" h="1289050">
                  <a:moveTo>
                    <a:pt x="1001179" y="579120"/>
                  </a:moveTo>
                  <a:lnTo>
                    <a:pt x="1000925" y="580390"/>
                  </a:lnTo>
                  <a:lnTo>
                    <a:pt x="1001128" y="580390"/>
                  </a:lnTo>
                  <a:lnTo>
                    <a:pt x="1001179" y="579120"/>
                  </a:lnTo>
                  <a:close/>
                </a:path>
                <a:path w="1397000" h="1289050">
                  <a:moveTo>
                    <a:pt x="1019086" y="603783"/>
                  </a:moveTo>
                  <a:lnTo>
                    <a:pt x="1017219" y="607060"/>
                  </a:lnTo>
                  <a:lnTo>
                    <a:pt x="1016723" y="608330"/>
                  </a:lnTo>
                  <a:lnTo>
                    <a:pt x="1018095" y="605790"/>
                  </a:lnTo>
                  <a:lnTo>
                    <a:pt x="1019086" y="603783"/>
                  </a:lnTo>
                  <a:close/>
                </a:path>
                <a:path w="1397000" h="1289050">
                  <a:moveTo>
                    <a:pt x="1027595" y="585470"/>
                  </a:moveTo>
                  <a:lnTo>
                    <a:pt x="999159" y="585470"/>
                  </a:lnTo>
                  <a:lnTo>
                    <a:pt x="998842" y="586740"/>
                  </a:lnTo>
                  <a:lnTo>
                    <a:pt x="997483" y="589280"/>
                  </a:lnTo>
                  <a:lnTo>
                    <a:pt x="995400" y="590550"/>
                  </a:lnTo>
                  <a:lnTo>
                    <a:pt x="994371" y="594360"/>
                  </a:lnTo>
                  <a:lnTo>
                    <a:pt x="993787" y="595630"/>
                  </a:lnTo>
                  <a:lnTo>
                    <a:pt x="991755" y="598106"/>
                  </a:lnTo>
                  <a:lnTo>
                    <a:pt x="991489" y="598106"/>
                  </a:lnTo>
                  <a:lnTo>
                    <a:pt x="989228" y="603250"/>
                  </a:lnTo>
                  <a:lnTo>
                    <a:pt x="989279" y="603783"/>
                  </a:lnTo>
                  <a:lnTo>
                    <a:pt x="989457" y="605790"/>
                  </a:lnTo>
                  <a:lnTo>
                    <a:pt x="988923" y="605790"/>
                  </a:lnTo>
                  <a:lnTo>
                    <a:pt x="986485" y="608812"/>
                  </a:lnTo>
                  <a:lnTo>
                    <a:pt x="982154" y="617156"/>
                  </a:lnTo>
                  <a:lnTo>
                    <a:pt x="983234" y="617156"/>
                  </a:lnTo>
                  <a:lnTo>
                    <a:pt x="981659" y="622300"/>
                  </a:lnTo>
                  <a:lnTo>
                    <a:pt x="980211" y="623570"/>
                  </a:lnTo>
                  <a:lnTo>
                    <a:pt x="980579" y="622300"/>
                  </a:lnTo>
                  <a:lnTo>
                    <a:pt x="980960" y="621030"/>
                  </a:lnTo>
                  <a:lnTo>
                    <a:pt x="979170" y="622300"/>
                  </a:lnTo>
                  <a:lnTo>
                    <a:pt x="977963" y="623570"/>
                  </a:lnTo>
                  <a:lnTo>
                    <a:pt x="977468" y="626110"/>
                  </a:lnTo>
                  <a:lnTo>
                    <a:pt x="979500" y="622300"/>
                  </a:lnTo>
                  <a:lnTo>
                    <a:pt x="979449" y="623570"/>
                  </a:lnTo>
                  <a:lnTo>
                    <a:pt x="978992" y="624840"/>
                  </a:lnTo>
                  <a:lnTo>
                    <a:pt x="978382" y="627380"/>
                  </a:lnTo>
                  <a:lnTo>
                    <a:pt x="977658" y="628650"/>
                  </a:lnTo>
                  <a:lnTo>
                    <a:pt x="977163" y="629920"/>
                  </a:lnTo>
                  <a:lnTo>
                    <a:pt x="976503" y="631190"/>
                  </a:lnTo>
                  <a:lnTo>
                    <a:pt x="975677" y="632460"/>
                  </a:lnTo>
                  <a:lnTo>
                    <a:pt x="976033" y="631190"/>
                  </a:lnTo>
                  <a:lnTo>
                    <a:pt x="974801" y="633730"/>
                  </a:lnTo>
                  <a:lnTo>
                    <a:pt x="972667" y="635000"/>
                  </a:lnTo>
                  <a:lnTo>
                    <a:pt x="971219" y="637540"/>
                  </a:lnTo>
                  <a:lnTo>
                    <a:pt x="970508" y="641311"/>
                  </a:lnTo>
                  <a:lnTo>
                    <a:pt x="968895" y="642620"/>
                  </a:lnTo>
                  <a:lnTo>
                    <a:pt x="970584" y="642620"/>
                  </a:lnTo>
                  <a:lnTo>
                    <a:pt x="968895" y="646430"/>
                  </a:lnTo>
                  <a:lnTo>
                    <a:pt x="968933" y="643775"/>
                  </a:lnTo>
                  <a:lnTo>
                    <a:pt x="968095" y="645160"/>
                  </a:lnTo>
                  <a:lnTo>
                    <a:pt x="967841" y="647700"/>
                  </a:lnTo>
                  <a:lnTo>
                    <a:pt x="964653" y="652780"/>
                  </a:lnTo>
                  <a:lnTo>
                    <a:pt x="963587" y="652780"/>
                  </a:lnTo>
                  <a:lnTo>
                    <a:pt x="964565" y="656590"/>
                  </a:lnTo>
                  <a:lnTo>
                    <a:pt x="957541" y="662940"/>
                  </a:lnTo>
                  <a:lnTo>
                    <a:pt x="958862" y="664210"/>
                  </a:lnTo>
                  <a:lnTo>
                    <a:pt x="956271" y="668020"/>
                  </a:lnTo>
                  <a:lnTo>
                    <a:pt x="956678" y="668020"/>
                  </a:lnTo>
                  <a:lnTo>
                    <a:pt x="957402" y="669290"/>
                  </a:lnTo>
                  <a:lnTo>
                    <a:pt x="956271" y="671830"/>
                  </a:lnTo>
                  <a:lnTo>
                    <a:pt x="954532" y="674370"/>
                  </a:lnTo>
                  <a:lnTo>
                    <a:pt x="954011" y="673100"/>
                  </a:lnTo>
                  <a:lnTo>
                    <a:pt x="953160" y="673100"/>
                  </a:lnTo>
                  <a:lnTo>
                    <a:pt x="954062" y="675640"/>
                  </a:lnTo>
                  <a:lnTo>
                    <a:pt x="950544" y="681990"/>
                  </a:lnTo>
                  <a:lnTo>
                    <a:pt x="947191" y="687070"/>
                  </a:lnTo>
                  <a:lnTo>
                    <a:pt x="943991" y="693420"/>
                  </a:lnTo>
                  <a:lnTo>
                    <a:pt x="937755" y="706120"/>
                  </a:lnTo>
                  <a:lnTo>
                    <a:pt x="934567" y="712470"/>
                  </a:lnTo>
                  <a:lnTo>
                    <a:pt x="931354" y="718820"/>
                  </a:lnTo>
                  <a:lnTo>
                    <a:pt x="928027" y="723900"/>
                  </a:lnTo>
                  <a:lnTo>
                    <a:pt x="923213" y="736600"/>
                  </a:lnTo>
                  <a:lnTo>
                    <a:pt x="920483" y="742950"/>
                  </a:lnTo>
                  <a:lnTo>
                    <a:pt x="917511" y="749300"/>
                  </a:lnTo>
                  <a:lnTo>
                    <a:pt x="917727" y="748030"/>
                  </a:lnTo>
                  <a:lnTo>
                    <a:pt x="913371" y="755650"/>
                  </a:lnTo>
                  <a:lnTo>
                    <a:pt x="916990" y="750570"/>
                  </a:lnTo>
                  <a:lnTo>
                    <a:pt x="916508" y="751840"/>
                  </a:lnTo>
                  <a:lnTo>
                    <a:pt x="915898" y="754380"/>
                  </a:lnTo>
                  <a:lnTo>
                    <a:pt x="915187" y="755650"/>
                  </a:lnTo>
                  <a:lnTo>
                    <a:pt x="909815" y="764540"/>
                  </a:lnTo>
                  <a:lnTo>
                    <a:pt x="905611" y="773430"/>
                  </a:lnTo>
                  <a:lnTo>
                    <a:pt x="904227" y="775970"/>
                  </a:lnTo>
                  <a:lnTo>
                    <a:pt x="901611" y="781050"/>
                  </a:lnTo>
                  <a:lnTo>
                    <a:pt x="900493" y="784860"/>
                  </a:lnTo>
                  <a:lnTo>
                    <a:pt x="899464" y="787400"/>
                  </a:lnTo>
                  <a:lnTo>
                    <a:pt x="898245" y="795020"/>
                  </a:lnTo>
                  <a:lnTo>
                    <a:pt x="895515" y="791210"/>
                  </a:lnTo>
                  <a:lnTo>
                    <a:pt x="893978" y="798830"/>
                  </a:lnTo>
                  <a:lnTo>
                    <a:pt x="893826" y="797560"/>
                  </a:lnTo>
                  <a:lnTo>
                    <a:pt x="889698" y="808990"/>
                  </a:lnTo>
                  <a:lnTo>
                    <a:pt x="887539" y="817880"/>
                  </a:lnTo>
                  <a:lnTo>
                    <a:pt x="885913" y="815340"/>
                  </a:lnTo>
                  <a:lnTo>
                    <a:pt x="885405" y="822960"/>
                  </a:lnTo>
                  <a:lnTo>
                    <a:pt x="884948" y="822185"/>
                  </a:lnTo>
                  <a:lnTo>
                    <a:pt x="883958" y="824230"/>
                  </a:lnTo>
                  <a:lnTo>
                    <a:pt x="882027" y="828040"/>
                  </a:lnTo>
                  <a:lnTo>
                    <a:pt x="881697" y="826770"/>
                  </a:lnTo>
                  <a:lnTo>
                    <a:pt x="881240" y="830580"/>
                  </a:lnTo>
                  <a:lnTo>
                    <a:pt x="880275" y="830580"/>
                  </a:lnTo>
                  <a:lnTo>
                    <a:pt x="878255" y="834390"/>
                  </a:lnTo>
                  <a:lnTo>
                    <a:pt x="874737" y="844550"/>
                  </a:lnTo>
                  <a:lnTo>
                    <a:pt x="872020" y="845820"/>
                  </a:lnTo>
                  <a:lnTo>
                    <a:pt x="868603" y="855980"/>
                  </a:lnTo>
                  <a:lnTo>
                    <a:pt x="864260" y="866140"/>
                  </a:lnTo>
                  <a:lnTo>
                    <a:pt x="859459" y="877570"/>
                  </a:lnTo>
                  <a:lnTo>
                    <a:pt x="854671" y="887730"/>
                  </a:lnTo>
                  <a:lnTo>
                    <a:pt x="854049" y="891540"/>
                  </a:lnTo>
                  <a:lnTo>
                    <a:pt x="853059" y="894080"/>
                  </a:lnTo>
                  <a:lnTo>
                    <a:pt x="851674" y="897890"/>
                  </a:lnTo>
                  <a:lnTo>
                    <a:pt x="849261" y="900430"/>
                  </a:lnTo>
                  <a:lnTo>
                    <a:pt x="848220" y="904240"/>
                  </a:lnTo>
                  <a:lnTo>
                    <a:pt x="848067" y="908050"/>
                  </a:lnTo>
                  <a:lnTo>
                    <a:pt x="846061" y="910590"/>
                  </a:lnTo>
                  <a:lnTo>
                    <a:pt x="844905" y="913130"/>
                  </a:lnTo>
                  <a:lnTo>
                    <a:pt x="843064" y="916940"/>
                  </a:lnTo>
                  <a:lnTo>
                    <a:pt x="842721" y="919480"/>
                  </a:lnTo>
                  <a:lnTo>
                    <a:pt x="841184" y="923290"/>
                  </a:lnTo>
                  <a:lnTo>
                    <a:pt x="839978" y="925601"/>
                  </a:lnTo>
                  <a:lnTo>
                    <a:pt x="840244" y="925830"/>
                  </a:lnTo>
                  <a:lnTo>
                    <a:pt x="835304" y="932180"/>
                  </a:lnTo>
                  <a:lnTo>
                    <a:pt x="834402" y="934720"/>
                  </a:lnTo>
                  <a:lnTo>
                    <a:pt x="831938" y="939800"/>
                  </a:lnTo>
                  <a:lnTo>
                    <a:pt x="823099" y="961390"/>
                  </a:lnTo>
                  <a:lnTo>
                    <a:pt x="810450" y="993140"/>
                  </a:lnTo>
                  <a:lnTo>
                    <a:pt x="803224" y="1010920"/>
                  </a:lnTo>
                  <a:lnTo>
                    <a:pt x="800785" y="1017270"/>
                  </a:lnTo>
                  <a:lnTo>
                    <a:pt x="798474" y="1023620"/>
                  </a:lnTo>
                  <a:lnTo>
                    <a:pt x="796048" y="1029970"/>
                  </a:lnTo>
                  <a:lnTo>
                    <a:pt x="788835" y="1050290"/>
                  </a:lnTo>
                  <a:lnTo>
                    <a:pt x="785253" y="1059180"/>
                  </a:lnTo>
                  <a:lnTo>
                    <a:pt x="781723" y="1069340"/>
                  </a:lnTo>
                  <a:lnTo>
                    <a:pt x="772718" y="1096010"/>
                  </a:lnTo>
                  <a:lnTo>
                    <a:pt x="770877" y="1102360"/>
                  </a:lnTo>
                  <a:lnTo>
                    <a:pt x="768985" y="1107440"/>
                  </a:lnTo>
                  <a:lnTo>
                    <a:pt x="763816" y="1125220"/>
                  </a:lnTo>
                  <a:lnTo>
                    <a:pt x="759536" y="1140460"/>
                  </a:lnTo>
                  <a:lnTo>
                    <a:pt x="756335" y="1154430"/>
                  </a:lnTo>
                  <a:lnTo>
                    <a:pt x="754405" y="1164590"/>
                  </a:lnTo>
                  <a:lnTo>
                    <a:pt x="754722" y="1167130"/>
                  </a:lnTo>
                  <a:lnTo>
                    <a:pt x="753795" y="1170940"/>
                  </a:lnTo>
                  <a:lnTo>
                    <a:pt x="755370" y="1169670"/>
                  </a:lnTo>
                  <a:lnTo>
                    <a:pt x="754913" y="1171803"/>
                  </a:lnTo>
                  <a:lnTo>
                    <a:pt x="755269" y="1170940"/>
                  </a:lnTo>
                  <a:lnTo>
                    <a:pt x="755167" y="1172629"/>
                  </a:lnTo>
                  <a:lnTo>
                    <a:pt x="755065" y="1174203"/>
                  </a:lnTo>
                  <a:lnTo>
                    <a:pt x="754951" y="1176020"/>
                  </a:lnTo>
                  <a:lnTo>
                    <a:pt x="754875" y="1177290"/>
                  </a:lnTo>
                  <a:lnTo>
                    <a:pt x="757237" y="1173759"/>
                  </a:lnTo>
                  <a:lnTo>
                    <a:pt x="757288" y="1172629"/>
                  </a:lnTo>
                  <a:lnTo>
                    <a:pt x="756856" y="1172210"/>
                  </a:lnTo>
                  <a:lnTo>
                    <a:pt x="757415" y="1170940"/>
                  </a:lnTo>
                  <a:lnTo>
                    <a:pt x="758278" y="1169670"/>
                  </a:lnTo>
                  <a:lnTo>
                    <a:pt x="759460" y="1168400"/>
                  </a:lnTo>
                  <a:lnTo>
                    <a:pt x="759574" y="1165860"/>
                  </a:lnTo>
                  <a:lnTo>
                    <a:pt x="757897" y="1163320"/>
                  </a:lnTo>
                  <a:lnTo>
                    <a:pt x="759968" y="1160386"/>
                  </a:lnTo>
                  <a:lnTo>
                    <a:pt x="760323" y="1160005"/>
                  </a:lnTo>
                  <a:lnTo>
                    <a:pt x="760323" y="1160386"/>
                  </a:lnTo>
                  <a:lnTo>
                    <a:pt x="760615" y="1159484"/>
                  </a:lnTo>
                  <a:lnTo>
                    <a:pt x="760514" y="1159637"/>
                  </a:lnTo>
                  <a:lnTo>
                    <a:pt x="760552" y="1159484"/>
                  </a:lnTo>
                  <a:lnTo>
                    <a:pt x="760628" y="1159243"/>
                  </a:lnTo>
                  <a:lnTo>
                    <a:pt x="761580" y="1155700"/>
                  </a:lnTo>
                  <a:lnTo>
                    <a:pt x="761707" y="1156284"/>
                  </a:lnTo>
                  <a:lnTo>
                    <a:pt x="762101" y="1158240"/>
                  </a:lnTo>
                  <a:lnTo>
                    <a:pt x="762647" y="1157008"/>
                  </a:lnTo>
                  <a:lnTo>
                    <a:pt x="762330" y="1158240"/>
                  </a:lnTo>
                  <a:lnTo>
                    <a:pt x="763371" y="1156931"/>
                  </a:lnTo>
                  <a:lnTo>
                    <a:pt x="764336" y="1155700"/>
                  </a:lnTo>
                  <a:lnTo>
                    <a:pt x="764959" y="1155700"/>
                  </a:lnTo>
                  <a:lnTo>
                    <a:pt x="765175" y="1156271"/>
                  </a:lnTo>
                  <a:lnTo>
                    <a:pt x="765429" y="1156931"/>
                  </a:lnTo>
                  <a:lnTo>
                    <a:pt x="765759" y="1155700"/>
                  </a:lnTo>
                  <a:lnTo>
                    <a:pt x="766102" y="1154430"/>
                  </a:lnTo>
                  <a:lnTo>
                    <a:pt x="766305" y="1154049"/>
                  </a:lnTo>
                  <a:lnTo>
                    <a:pt x="765797" y="1154430"/>
                  </a:lnTo>
                  <a:lnTo>
                    <a:pt x="766203" y="1154049"/>
                  </a:lnTo>
                  <a:lnTo>
                    <a:pt x="766787" y="1151890"/>
                  </a:lnTo>
                  <a:lnTo>
                    <a:pt x="767232" y="1152715"/>
                  </a:lnTo>
                  <a:lnTo>
                    <a:pt x="767397" y="1151890"/>
                  </a:lnTo>
                  <a:lnTo>
                    <a:pt x="768159" y="1148080"/>
                  </a:lnTo>
                  <a:lnTo>
                    <a:pt x="770356" y="1148080"/>
                  </a:lnTo>
                  <a:lnTo>
                    <a:pt x="769239" y="1141730"/>
                  </a:lnTo>
                  <a:lnTo>
                    <a:pt x="771804" y="1140460"/>
                  </a:lnTo>
                  <a:lnTo>
                    <a:pt x="770940" y="1144270"/>
                  </a:lnTo>
                  <a:lnTo>
                    <a:pt x="772541" y="1140460"/>
                  </a:lnTo>
                  <a:lnTo>
                    <a:pt x="772934" y="1140460"/>
                  </a:lnTo>
                  <a:lnTo>
                    <a:pt x="776008" y="1131570"/>
                  </a:lnTo>
                  <a:lnTo>
                    <a:pt x="776566" y="1131570"/>
                  </a:lnTo>
                  <a:lnTo>
                    <a:pt x="776160" y="1132789"/>
                  </a:lnTo>
                  <a:lnTo>
                    <a:pt x="777240" y="1131570"/>
                  </a:lnTo>
                  <a:lnTo>
                    <a:pt x="776668" y="1130300"/>
                  </a:lnTo>
                  <a:lnTo>
                    <a:pt x="776998" y="1129030"/>
                  </a:lnTo>
                  <a:lnTo>
                    <a:pt x="777773" y="1129030"/>
                  </a:lnTo>
                  <a:lnTo>
                    <a:pt x="779335" y="1122680"/>
                  </a:lnTo>
                  <a:lnTo>
                    <a:pt x="780478" y="1122680"/>
                  </a:lnTo>
                  <a:lnTo>
                    <a:pt x="781964" y="1120140"/>
                  </a:lnTo>
                  <a:lnTo>
                    <a:pt x="783450" y="1117600"/>
                  </a:lnTo>
                  <a:lnTo>
                    <a:pt x="779830" y="1120140"/>
                  </a:lnTo>
                  <a:lnTo>
                    <a:pt x="782535" y="1113790"/>
                  </a:lnTo>
                  <a:lnTo>
                    <a:pt x="783501" y="1113790"/>
                  </a:lnTo>
                  <a:lnTo>
                    <a:pt x="784580" y="1109980"/>
                  </a:lnTo>
                  <a:lnTo>
                    <a:pt x="785152" y="1111250"/>
                  </a:lnTo>
                  <a:lnTo>
                    <a:pt x="785101" y="1112431"/>
                  </a:lnTo>
                  <a:lnTo>
                    <a:pt x="786307" y="1109980"/>
                  </a:lnTo>
                  <a:lnTo>
                    <a:pt x="789406" y="1103630"/>
                  </a:lnTo>
                  <a:lnTo>
                    <a:pt x="794321" y="1094740"/>
                  </a:lnTo>
                  <a:lnTo>
                    <a:pt x="798842" y="1085850"/>
                  </a:lnTo>
                  <a:lnTo>
                    <a:pt x="802627" y="1075690"/>
                  </a:lnTo>
                  <a:lnTo>
                    <a:pt x="804291" y="1074420"/>
                  </a:lnTo>
                  <a:lnTo>
                    <a:pt x="802678" y="1078230"/>
                  </a:lnTo>
                  <a:lnTo>
                    <a:pt x="802716" y="1079500"/>
                  </a:lnTo>
                  <a:lnTo>
                    <a:pt x="804621" y="1074420"/>
                  </a:lnTo>
                  <a:lnTo>
                    <a:pt x="805103" y="1073150"/>
                  </a:lnTo>
                  <a:lnTo>
                    <a:pt x="807897" y="1066800"/>
                  </a:lnTo>
                  <a:lnTo>
                    <a:pt x="810780" y="1061720"/>
                  </a:lnTo>
                  <a:lnTo>
                    <a:pt x="813435" y="1056640"/>
                  </a:lnTo>
                  <a:lnTo>
                    <a:pt x="812774" y="1055370"/>
                  </a:lnTo>
                  <a:lnTo>
                    <a:pt x="816317" y="1049020"/>
                  </a:lnTo>
                  <a:lnTo>
                    <a:pt x="819315" y="1042670"/>
                  </a:lnTo>
                  <a:lnTo>
                    <a:pt x="821753" y="1036320"/>
                  </a:lnTo>
                  <a:lnTo>
                    <a:pt x="824471" y="1028700"/>
                  </a:lnTo>
                  <a:lnTo>
                    <a:pt x="827049" y="1021080"/>
                  </a:lnTo>
                  <a:lnTo>
                    <a:pt x="829716" y="1016000"/>
                  </a:lnTo>
                  <a:lnTo>
                    <a:pt x="830376" y="1014730"/>
                  </a:lnTo>
                  <a:lnTo>
                    <a:pt x="829208" y="1016000"/>
                  </a:lnTo>
                  <a:lnTo>
                    <a:pt x="829589" y="1013460"/>
                  </a:lnTo>
                  <a:lnTo>
                    <a:pt x="830199" y="1010920"/>
                  </a:lnTo>
                  <a:lnTo>
                    <a:pt x="831037" y="1008380"/>
                  </a:lnTo>
                  <a:lnTo>
                    <a:pt x="831519" y="1008405"/>
                  </a:lnTo>
                  <a:lnTo>
                    <a:pt x="831265" y="1008938"/>
                  </a:lnTo>
                  <a:lnTo>
                    <a:pt x="831646" y="1008545"/>
                  </a:lnTo>
                  <a:lnTo>
                    <a:pt x="831672" y="1008405"/>
                  </a:lnTo>
                  <a:lnTo>
                    <a:pt x="832548" y="1008443"/>
                  </a:lnTo>
                  <a:lnTo>
                    <a:pt x="832612" y="1008227"/>
                  </a:lnTo>
                  <a:lnTo>
                    <a:pt x="833234" y="1005840"/>
                  </a:lnTo>
                  <a:lnTo>
                    <a:pt x="832650" y="1007110"/>
                  </a:lnTo>
                  <a:lnTo>
                    <a:pt x="831799" y="1008227"/>
                  </a:lnTo>
                  <a:lnTo>
                    <a:pt x="831608" y="1008227"/>
                  </a:lnTo>
                  <a:lnTo>
                    <a:pt x="837044" y="996950"/>
                  </a:lnTo>
                  <a:lnTo>
                    <a:pt x="843318" y="982980"/>
                  </a:lnTo>
                  <a:lnTo>
                    <a:pt x="849972" y="966470"/>
                  </a:lnTo>
                  <a:lnTo>
                    <a:pt x="856665" y="951230"/>
                  </a:lnTo>
                  <a:lnTo>
                    <a:pt x="862076" y="937260"/>
                  </a:lnTo>
                  <a:lnTo>
                    <a:pt x="864997" y="930910"/>
                  </a:lnTo>
                  <a:lnTo>
                    <a:pt x="873988" y="910590"/>
                  </a:lnTo>
                  <a:lnTo>
                    <a:pt x="878509" y="900430"/>
                  </a:lnTo>
                  <a:lnTo>
                    <a:pt x="882954" y="890270"/>
                  </a:lnTo>
                  <a:lnTo>
                    <a:pt x="887272" y="880110"/>
                  </a:lnTo>
                  <a:lnTo>
                    <a:pt x="888288" y="877570"/>
                  </a:lnTo>
                  <a:lnTo>
                    <a:pt x="889736" y="873760"/>
                  </a:lnTo>
                  <a:lnTo>
                    <a:pt x="888695" y="871220"/>
                  </a:lnTo>
                  <a:lnTo>
                    <a:pt x="890371" y="868680"/>
                  </a:lnTo>
                  <a:lnTo>
                    <a:pt x="894130" y="862330"/>
                  </a:lnTo>
                  <a:lnTo>
                    <a:pt x="896442" y="857250"/>
                  </a:lnTo>
                  <a:lnTo>
                    <a:pt x="898601" y="852170"/>
                  </a:lnTo>
                  <a:lnTo>
                    <a:pt x="901903" y="845820"/>
                  </a:lnTo>
                  <a:lnTo>
                    <a:pt x="906653" y="835660"/>
                  </a:lnTo>
                  <a:lnTo>
                    <a:pt x="910056" y="828040"/>
                  </a:lnTo>
                  <a:lnTo>
                    <a:pt x="911771" y="824230"/>
                  </a:lnTo>
                  <a:lnTo>
                    <a:pt x="912368" y="822960"/>
                  </a:lnTo>
                  <a:lnTo>
                    <a:pt x="914755" y="817880"/>
                  </a:lnTo>
                  <a:lnTo>
                    <a:pt x="916546" y="814070"/>
                  </a:lnTo>
                  <a:lnTo>
                    <a:pt x="920292" y="803910"/>
                  </a:lnTo>
                  <a:lnTo>
                    <a:pt x="921245" y="803910"/>
                  </a:lnTo>
                  <a:lnTo>
                    <a:pt x="922566" y="801370"/>
                  </a:lnTo>
                  <a:lnTo>
                    <a:pt x="922235" y="800100"/>
                  </a:lnTo>
                  <a:lnTo>
                    <a:pt x="923137" y="798830"/>
                  </a:lnTo>
                  <a:lnTo>
                    <a:pt x="923353" y="798830"/>
                  </a:lnTo>
                  <a:lnTo>
                    <a:pt x="924674" y="796290"/>
                  </a:lnTo>
                  <a:lnTo>
                    <a:pt x="925055" y="795020"/>
                  </a:lnTo>
                  <a:lnTo>
                    <a:pt x="925804" y="792480"/>
                  </a:lnTo>
                  <a:lnTo>
                    <a:pt x="926871" y="789940"/>
                  </a:lnTo>
                  <a:lnTo>
                    <a:pt x="927684" y="788670"/>
                  </a:lnTo>
                  <a:lnTo>
                    <a:pt x="928674" y="786130"/>
                  </a:lnTo>
                  <a:lnTo>
                    <a:pt x="929817" y="783590"/>
                  </a:lnTo>
                  <a:lnTo>
                    <a:pt x="928966" y="783590"/>
                  </a:lnTo>
                  <a:lnTo>
                    <a:pt x="930338" y="779780"/>
                  </a:lnTo>
                  <a:lnTo>
                    <a:pt x="930440" y="782320"/>
                  </a:lnTo>
                  <a:lnTo>
                    <a:pt x="931075" y="779780"/>
                  </a:lnTo>
                  <a:lnTo>
                    <a:pt x="931392" y="778510"/>
                  </a:lnTo>
                  <a:lnTo>
                    <a:pt x="931811" y="778510"/>
                  </a:lnTo>
                  <a:lnTo>
                    <a:pt x="932649" y="774700"/>
                  </a:lnTo>
                  <a:lnTo>
                    <a:pt x="934135" y="775970"/>
                  </a:lnTo>
                  <a:lnTo>
                    <a:pt x="934478" y="774700"/>
                  </a:lnTo>
                  <a:lnTo>
                    <a:pt x="936866" y="765810"/>
                  </a:lnTo>
                  <a:lnTo>
                    <a:pt x="938771" y="764540"/>
                  </a:lnTo>
                  <a:lnTo>
                    <a:pt x="940943" y="758190"/>
                  </a:lnTo>
                  <a:lnTo>
                    <a:pt x="943470" y="751840"/>
                  </a:lnTo>
                  <a:lnTo>
                    <a:pt x="944194" y="750570"/>
                  </a:lnTo>
                  <a:lnTo>
                    <a:pt x="944918" y="749300"/>
                  </a:lnTo>
                  <a:lnTo>
                    <a:pt x="946365" y="746760"/>
                  </a:lnTo>
                  <a:lnTo>
                    <a:pt x="947737" y="745490"/>
                  </a:lnTo>
                  <a:lnTo>
                    <a:pt x="951191" y="737870"/>
                  </a:lnTo>
                  <a:lnTo>
                    <a:pt x="953846" y="734060"/>
                  </a:lnTo>
                  <a:lnTo>
                    <a:pt x="958405" y="723900"/>
                  </a:lnTo>
                  <a:lnTo>
                    <a:pt x="963828" y="711200"/>
                  </a:lnTo>
                  <a:lnTo>
                    <a:pt x="966978" y="706120"/>
                  </a:lnTo>
                  <a:lnTo>
                    <a:pt x="969975" y="699770"/>
                  </a:lnTo>
                  <a:lnTo>
                    <a:pt x="968819" y="699770"/>
                  </a:lnTo>
                  <a:lnTo>
                    <a:pt x="970241" y="695960"/>
                  </a:lnTo>
                  <a:lnTo>
                    <a:pt x="970788" y="695960"/>
                  </a:lnTo>
                  <a:lnTo>
                    <a:pt x="970673" y="697230"/>
                  </a:lnTo>
                  <a:lnTo>
                    <a:pt x="971854" y="695960"/>
                  </a:lnTo>
                  <a:lnTo>
                    <a:pt x="973023" y="694690"/>
                  </a:lnTo>
                  <a:lnTo>
                    <a:pt x="973213" y="693420"/>
                  </a:lnTo>
                  <a:lnTo>
                    <a:pt x="973645" y="690880"/>
                  </a:lnTo>
                  <a:lnTo>
                    <a:pt x="971892" y="693420"/>
                  </a:lnTo>
                  <a:lnTo>
                    <a:pt x="972058" y="690880"/>
                  </a:lnTo>
                  <a:lnTo>
                    <a:pt x="974242" y="687070"/>
                  </a:lnTo>
                  <a:lnTo>
                    <a:pt x="974369" y="687946"/>
                  </a:lnTo>
                  <a:lnTo>
                    <a:pt x="974521" y="687946"/>
                  </a:lnTo>
                  <a:lnTo>
                    <a:pt x="974725" y="687070"/>
                  </a:lnTo>
                  <a:lnTo>
                    <a:pt x="975017" y="685800"/>
                  </a:lnTo>
                  <a:lnTo>
                    <a:pt x="975969" y="685800"/>
                  </a:lnTo>
                  <a:lnTo>
                    <a:pt x="977379" y="683260"/>
                  </a:lnTo>
                  <a:lnTo>
                    <a:pt x="978331" y="683260"/>
                  </a:lnTo>
                  <a:lnTo>
                    <a:pt x="981456" y="676910"/>
                  </a:lnTo>
                  <a:lnTo>
                    <a:pt x="982357" y="674370"/>
                  </a:lnTo>
                  <a:lnTo>
                    <a:pt x="984135" y="669290"/>
                  </a:lnTo>
                  <a:lnTo>
                    <a:pt x="986955" y="662940"/>
                  </a:lnTo>
                  <a:lnTo>
                    <a:pt x="990511" y="656590"/>
                  </a:lnTo>
                  <a:lnTo>
                    <a:pt x="990892" y="657860"/>
                  </a:lnTo>
                  <a:lnTo>
                    <a:pt x="991323" y="656590"/>
                  </a:lnTo>
                  <a:lnTo>
                    <a:pt x="993063" y="651510"/>
                  </a:lnTo>
                  <a:lnTo>
                    <a:pt x="993444" y="650405"/>
                  </a:lnTo>
                  <a:lnTo>
                    <a:pt x="992708" y="651510"/>
                  </a:lnTo>
                  <a:lnTo>
                    <a:pt x="994333" y="645160"/>
                  </a:lnTo>
                  <a:lnTo>
                    <a:pt x="995045" y="645160"/>
                  </a:lnTo>
                  <a:lnTo>
                    <a:pt x="996873" y="643775"/>
                  </a:lnTo>
                  <a:lnTo>
                    <a:pt x="998118" y="641311"/>
                  </a:lnTo>
                  <a:lnTo>
                    <a:pt x="998067" y="642620"/>
                  </a:lnTo>
                  <a:lnTo>
                    <a:pt x="999007" y="640080"/>
                  </a:lnTo>
                  <a:lnTo>
                    <a:pt x="1001382" y="633730"/>
                  </a:lnTo>
                  <a:lnTo>
                    <a:pt x="1002728" y="632460"/>
                  </a:lnTo>
                  <a:lnTo>
                    <a:pt x="1006767" y="628650"/>
                  </a:lnTo>
                  <a:lnTo>
                    <a:pt x="1008443" y="623570"/>
                  </a:lnTo>
                  <a:lnTo>
                    <a:pt x="1009713" y="619760"/>
                  </a:lnTo>
                  <a:lnTo>
                    <a:pt x="1009434" y="619760"/>
                  </a:lnTo>
                  <a:lnTo>
                    <a:pt x="1007999" y="623570"/>
                  </a:lnTo>
                  <a:lnTo>
                    <a:pt x="1007706" y="622300"/>
                  </a:lnTo>
                  <a:lnTo>
                    <a:pt x="1010475" y="614680"/>
                  </a:lnTo>
                  <a:lnTo>
                    <a:pt x="1012202" y="615950"/>
                  </a:lnTo>
                  <a:lnTo>
                    <a:pt x="1012672" y="614680"/>
                  </a:lnTo>
                  <a:lnTo>
                    <a:pt x="1015034" y="608330"/>
                  </a:lnTo>
                  <a:lnTo>
                    <a:pt x="1015072" y="610870"/>
                  </a:lnTo>
                  <a:lnTo>
                    <a:pt x="1015390" y="608330"/>
                  </a:lnTo>
                  <a:lnTo>
                    <a:pt x="1016393" y="605790"/>
                  </a:lnTo>
                  <a:lnTo>
                    <a:pt x="1018108" y="603250"/>
                  </a:lnTo>
                  <a:lnTo>
                    <a:pt x="1019340" y="603250"/>
                  </a:lnTo>
                  <a:lnTo>
                    <a:pt x="1020597" y="600710"/>
                  </a:lnTo>
                  <a:lnTo>
                    <a:pt x="1021219" y="599440"/>
                  </a:lnTo>
                  <a:lnTo>
                    <a:pt x="1019352" y="600710"/>
                  </a:lnTo>
                  <a:lnTo>
                    <a:pt x="1020279" y="599440"/>
                  </a:lnTo>
                  <a:lnTo>
                    <a:pt x="1020610" y="598766"/>
                  </a:lnTo>
                  <a:lnTo>
                    <a:pt x="1022680" y="596023"/>
                  </a:lnTo>
                  <a:lnTo>
                    <a:pt x="1021575" y="596887"/>
                  </a:lnTo>
                  <a:lnTo>
                    <a:pt x="1024255" y="593090"/>
                  </a:lnTo>
                  <a:lnTo>
                    <a:pt x="1027595" y="585470"/>
                  </a:lnTo>
                  <a:close/>
                </a:path>
                <a:path w="1397000" h="1289050">
                  <a:moveTo>
                    <a:pt x="1072134" y="504190"/>
                  </a:moveTo>
                  <a:lnTo>
                    <a:pt x="1071448" y="504837"/>
                  </a:lnTo>
                  <a:lnTo>
                    <a:pt x="1071486" y="505409"/>
                  </a:lnTo>
                  <a:lnTo>
                    <a:pt x="1072134" y="504190"/>
                  </a:lnTo>
                  <a:close/>
                </a:path>
                <a:path w="1397000" h="1289050">
                  <a:moveTo>
                    <a:pt x="1098727" y="455930"/>
                  </a:moveTo>
                  <a:lnTo>
                    <a:pt x="1098156" y="455256"/>
                  </a:lnTo>
                  <a:lnTo>
                    <a:pt x="1097153" y="457200"/>
                  </a:lnTo>
                  <a:lnTo>
                    <a:pt x="1097013" y="457517"/>
                  </a:lnTo>
                  <a:lnTo>
                    <a:pt x="1098727" y="455930"/>
                  </a:lnTo>
                  <a:close/>
                </a:path>
                <a:path w="1397000" h="1289050">
                  <a:moveTo>
                    <a:pt x="1099134" y="453377"/>
                  </a:moveTo>
                  <a:lnTo>
                    <a:pt x="1096378" y="453377"/>
                  </a:lnTo>
                  <a:lnTo>
                    <a:pt x="1097534" y="454634"/>
                  </a:lnTo>
                  <a:lnTo>
                    <a:pt x="1098156" y="455256"/>
                  </a:lnTo>
                  <a:lnTo>
                    <a:pt x="1099134" y="453377"/>
                  </a:lnTo>
                  <a:close/>
                </a:path>
                <a:path w="1397000" h="1289050">
                  <a:moveTo>
                    <a:pt x="1114691" y="423824"/>
                  </a:moveTo>
                  <a:close/>
                </a:path>
                <a:path w="1397000" h="1289050">
                  <a:moveTo>
                    <a:pt x="1116469" y="421830"/>
                  </a:moveTo>
                  <a:lnTo>
                    <a:pt x="1115377" y="423164"/>
                  </a:lnTo>
                  <a:lnTo>
                    <a:pt x="1114691" y="423837"/>
                  </a:lnTo>
                  <a:lnTo>
                    <a:pt x="1114844" y="423976"/>
                  </a:lnTo>
                  <a:lnTo>
                    <a:pt x="1115085" y="424065"/>
                  </a:lnTo>
                  <a:lnTo>
                    <a:pt x="1115720" y="423595"/>
                  </a:lnTo>
                  <a:lnTo>
                    <a:pt x="1116469" y="421830"/>
                  </a:lnTo>
                  <a:close/>
                </a:path>
                <a:path w="1397000" h="1289050">
                  <a:moveTo>
                    <a:pt x="1122959" y="408940"/>
                  </a:moveTo>
                  <a:lnTo>
                    <a:pt x="1122641" y="408940"/>
                  </a:lnTo>
                  <a:lnTo>
                    <a:pt x="1122718" y="409257"/>
                  </a:lnTo>
                  <a:lnTo>
                    <a:pt x="1122959" y="408940"/>
                  </a:lnTo>
                  <a:close/>
                </a:path>
                <a:path w="1397000" h="1289050">
                  <a:moveTo>
                    <a:pt x="1127937" y="399935"/>
                  </a:moveTo>
                  <a:lnTo>
                    <a:pt x="1127874" y="399796"/>
                  </a:lnTo>
                  <a:lnTo>
                    <a:pt x="1127785" y="400075"/>
                  </a:lnTo>
                  <a:lnTo>
                    <a:pt x="1127734" y="400354"/>
                  </a:lnTo>
                  <a:lnTo>
                    <a:pt x="1127683" y="400646"/>
                  </a:lnTo>
                  <a:lnTo>
                    <a:pt x="1127937" y="400151"/>
                  </a:lnTo>
                  <a:lnTo>
                    <a:pt x="1127937" y="399935"/>
                  </a:lnTo>
                  <a:close/>
                </a:path>
                <a:path w="1397000" h="1289050">
                  <a:moveTo>
                    <a:pt x="1135545" y="350443"/>
                  </a:moveTo>
                  <a:lnTo>
                    <a:pt x="1134821" y="351790"/>
                  </a:lnTo>
                  <a:lnTo>
                    <a:pt x="1135468" y="350837"/>
                  </a:lnTo>
                  <a:lnTo>
                    <a:pt x="1135545" y="350443"/>
                  </a:lnTo>
                  <a:close/>
                </a:path>
                <a:path w="1397000" h="1289050">
                  <a:moveTo>
                    <a:pt x="1138174" y="346875"/>
                  </a:moveTo>
                  <a:lnTo>
                    <a:pt x="1137094" y="348449"/>
                  </a:lnTo>
                  <a:lnTo>
                    <a:pt x="1137170" y="348602"/>
                  </a:lnTo>
                  <a:lnTo>
                    <a:pt x="1137272" y="348449"/>
                  </a:lnTo>
                  <a:lnTo>
                    <a:pt x="1137564" y="347980"/>
                  </a:lnTo>
                  <a:lnTo>
                    <a:pt x="1138174" y="346875"/>
                  </a:lnTo>
                  <a:close/>
                </a:path>
                <a:path w="1397000" h="1289050">
                  <a:moveTo>
                    <a:pt x="1140129" y="381000"/>
                  </a:moveTo>
                  <a:lnTo>
                    <a:pt x="1139990" y="380225"/>
                  </a:lnTo>
                  <a:lnTo>
                    <a:pt x="1139926" y="379666"/>
                  </a:lnTo>
                  <a:lnTo>
                    <a:pt x="1139634" y="380225"/>
                  </a:lnTo>
                  <a:lnTo>
                    <a:pt x="1140129" y="381000"/>
                  </a:lnTo>
                  <a:close/>
                </a:path>
                <a:path w="1397000" h="1289050">
                  <a:moveTo>
                    <a:pt x="1141323" y="375843"/>
                  </a:moveTo>
                  <a:lnTo>
                    <a:pt x="1140917" y="374650"/>
                  </a:lnTo>
                  <a:lnTo>
                    <a:pt x="1138516" y="378460"/>
                  </a:lnTo>
                  <a:lnTo>
                    <a:pt x="1139405" y="375843"/>
                  </a:lnTo>
                  <a:lnTo>
                    <a:pt x="1137932" y="377190"/>
                  </a:lnTo>
                  <a:lnTo>
                    <a:pt x="1137996" y="378460"/>
                  </a:lnTo>
                  <a:lnTo>
                    <a:pt x="1138059" y="379666"/>
                  </a:lnTo>
                  <a:lnTo>
                    <a:pt x="1138440" y="380225"/>
                  </a:lnTo>
                  <a:lnTo>
                    <a:pt x="1139037" y="381000"/>
                  </a:lnTo>
                  <a:lnTo>
                    <a:pt x="1138555" y="382270"/>
                  </a:lnTo>
                  <a:lnTo>
                    <a:pt x="1139634" y="380225"/>
                  </a:lnTo>
                  <a:lnTo>
                    <a:pt x="1139355" y="379666"/>
                  </a:lnTo>
                  <a:lnTo>
                    <a:pt x="1140066" y="378460"/>
                  </a:lnTo>
                  <a:lnTo>
                    <a:pt x="1140752" y="377190"/>
                  </a:lnTo>
                  <a:lnTo>
                    <a:pt x="1141323" y="375843"/>
                  </a:lnTo>
                  <a:close/>
                </a:path>
                <a:path w="1397000" h="1289050">
                  <a:moveTo>
                    <a:pt x="1150251" y="361886"/>
                  </a:moveTo>
                  <a:lnTo>
                    <a:pt x="1150035" y="361886"/>
                  </a:lnTo>
                  <a:lnTo>
                    <a:pt x="1149375" y="364490"/>
                  </a:lnTo>
                  <a:lnTo>
                    <a:pt x="1150251" y="361886"/>
                  </a:lnTo>
                  <a:close/>
                </a:path>
                <a:path w="1397000" h="1289050">
                  <a:moveTo>
                    <a:pt x="1151089" y="325120"/>
                  </a:moveTo>
                  <a:lnTo>
                    <a:pt x="1150556" y="325120"/>
                  </a:lnTo>
                  <a:lnTo>
                    <a:pt x="1149870" y="326390"/>
                  </a:lnTo>
                  <a:lnTo>
                    <a:pt x="1149438" y="327431"/>
                  </a:lnTo>
                  <a:lnTo>
                    <a:pt x="1151089" y="325120"/>
                  </a:lnTo>
                  <a:close/>
                </a:path>
                <a:path w="1397000" h="1289050">
                  <a:moveTo>
                    <a:pt x="1151128" y="360591"/>
                  </a:moveTo>
                  <a:lnTo>
                    <a:pt x="1150683" y="360591"/>
                  </a:lnTo>
                  <a:lnTo>
                    <a:pt x="1150251" y="361886"/>
                  </a:lnTo>
                  <a:lnTo>
                    <a:pt x="1151128" y="360591"/>
                  </a:lnTo>
                  <a:close/>
                </a:path>
                <a:path w="1397000" h="1289050">
                  <a:moveTo>
                    <a:pt x="1152144" y="360591"/>
                  </a:moveTo>
                  <a:lnTo>
                    <a:pt x="1151877" y="359549"/>
                  </a:lnTo>
                  <a:lnTo>
                    <a:pt x="1151280" y="360591"/>
                  </a:lnTo>
                  <a:lnTo>
                    <a:pt x="1152144" y="360591"/>
                  </a:lnTo>
                  <a:close/>
                </a:path>
                <a:path w="1397000" h="1289050">
                  <a:moveTo>
                    <a:pt x="1169619" y="335229"/>
                  </a:moveTo>
                  <a:lnTo>
                    <a:pt x="1168069" y="336550"/>
                  </a:lnTo>
                  <a:lnTo>
                    <a:pt x="1169009" y="336550"/>
                  </a:lnTo>
                  <a:lnTo>
                    <a:pt x="1169619" y="335229"/>
                  </a:lnTo>
                  <a:close/>
                </a:path>
                <a:path w="1397000" h="1289050">
                  <a:moveTo>
                    <a:pt x="1172552" y="332740"/>
                  </a:moveTo>
                  <a:lnTo>
                    <a:pt x="1171689" y="332155"/>
                  </a:lnTo>
                  <a:lnTo>
                    <a:pt x="1170190" y="334010"/>
                  </a:lnTo>
                  <a:lnTo>
                    <a:pt x="1169619" y="335229"/>
                  </a:lnTo>
                  <a:lnTo>
                    <a:pt x="1172552" y="332740"/>
                  </a:lnTo>
                  <a:close/>
                </a:path>
                <a:path w="1397000" h="1289050">
                  <a:moveTo>
                    <a:pt x="1174292" y="328930"/>
                  </a:moveTo>
                  <a:lnTo>
                    <a:pt x="1174280" y="327596"/>
                  </a:lnTo>
                  <a:lnTo>
                    <a:pt x="1170673" y="331470"/>
                  </a:lnTo>
                  <a:lnTo>
                    <a:pt x="1171689" y="332155"/>
                  </a:lnTo>
                  <a:lnTo>
                    <a:pt x="1174292" y="328930"/>
                  </a:lnTo>
                  <a:close/>
                </a:path>
                <a:path w="1397000" h="1289050">
                  <a:moveTo>
                    <a:pt x="1175397" y="323786"/>
                  </a:moveTo>
                  <a:lnTo>
                    <a:pt x="1175054" y="324040"/>
                  </a:lnTo>
                  <a:lnTo>
                    <a:pt x="1174750" y="324332"/>
                  </a:lnTo>
                  <a:lnTo>
                    <a:pt x="1174483" y="324662"/>
                  </a:lnTo>
                  <a:lnTo>
                    <a:pt x="1174838" y="324421"/>
                  </a:lnTo>
                  <a:lnTo>
                    <a:pt x="1175143" y="324129"/>
                  </a:lnTo>
                  <a:lnTo>
                    <a:pt x="1175397" y="323786"/>
                  </a:lnTo>
                  <a:close/>
                </a:path>
                <a:path w="1397000" h="1289050">
                  <a:moveTo>
                    <a:pt x="1180465" y="313690"/>
                  </a:moveTo>
                  <a:lnTo>
                    <a:pt x="1179995" y="313690"/>
                  </a:lnTo>
                  <a:lnTo>
                    <a:pt x="1179017" y="314960"/>
                  </a:lnTo>
                  <a:lnTo>
                    <a:pt x="1177785" y="317500"/>
                  </a:lnTo>
                  <a:lnTo>
                    <a:pt x="1180465" y="313690"/>
                  </a:lnTo>
                  <a:close/>
                </a:path>
                <a:path w="1397000" h="1289050">
                  <a:moveTo>
                    <a:pt x="1180973" y="312420"/>
                  </a:moveTo>
                  <a:lnTo>
                    <a:pt x="1180744" y="312420"/>
                  </a:lnTo>
                  <a:lnTo>
                    <a:pt x="1179995" y="313690"/>
                  </a:lnTo>
                  <a:lnTo>
                    <a:pt x="1180973" y="312420"/>
                  </a:lnTo>
                  <a:close/>
                </a:path>
                <a:path w="1397000" h="1289050">
                  <a:moveTo>
                    <a:pt x="1181303" y="278130"/>
                  </a:moveTo>
                  <a:lnTo>
                    <a:pt x="1178610" y="283019"/>
                  </a:lnTo>
                  <a:lnTo>
                    <a:pt x="1180807" y="279400"/>
                  </a:lnTo>
                  <a:lnTo>
                    <a:pt x="1181303" y="278130"/>
                  </a:lnTo>
                  <a:close/>
                </a:path>
                <a:path w="1397000" h="1289050">
                  <a:moveTo>
                    <a:pt x="1182928" y="310934"/>
                  </a:moveTo>
                  <a:lnTo>
                    <a:pt x="1181150" y="312420"/>
                  </a:lnTo>
                  <a:lnTo>
                    <a:pt x="1181557" y="313690"/>
                  </a:lnTo>
                  <a:lnTo>
                    <a:pt x="1182928" y="310934"/>
                  </a:lnTo>
                  <a:close/>
                </a:path>
                <a:path w="1397000" h="1289050">
                  <a:moveTo>
                    <a:pt x="1183322" y="274307"/>
                  </a:moveTo>
                  <a:lnTo>
                    <a:pt x="1182624" y="275463"/>
                  </a:lnTo>
                  <a:lnTo>
                    <a:pt x="1182763" y="275463"/>
                  </a:lnTo>
                  <a:lnTo>
                    <a:pt x="1183322" y="274307"/>
                  </a:lnTo>
                  <a:close/>
                </a:path>
                <a:path w="1397000" h="1289050">
                  <a:moveTo>
                    <a:pt x="1184186" y="309880"/>
                  </a:moveTo>
                  <a:lnTo>
                    <a:pt x="1183754" y="309270"/>
                  </a:lnTo>
                  <a:lnTo>
                    <a:pt x="1182928" y="310934"/>
                  </a:lnTo>
                  <a:lnTo>
                    <a:pt x="1184186" y="309880"/>
                  </a:lnTo>
                  <a:close/>
                </a:path>
                <a:path w="1397000" h="1289050">
                  <a:moveTo>
                    <a:pt x="1184833" y="271780"/>
                  </a:moveTo>
                  <a:lnTo>
                    <a:pt x="1183919" y="273050"/>
                  </a:lnTo>
                  <a:lnTo>
                    <a:pt x="1183322" y="274307"/>
                  </a:lnTo>
                  <a:lnTo>
                    <a:pt x="1184833" y="271780"/>
                  </a:lnTo>
                  <a:close/>
                </a:path>
                <a:path w="1397000" h="1289050">
                  <a:moveTo>
                    <a:pt x="1184922" y="308622"/>
                  </a:moveTo>
                  <a:close/>
                </a:path>
                <a:path w="1397000" h="1289050">
                  <a:moveTo>
                    <a:pt x="1186307" y="306755"/>
                  </a:moveTo>
                  <a:lnTo>
                    <a:pt x="1184922" y="308622"/>
                  </a:lnTo>
                  <a:lnTo>
                    <a:pt x="1185125" y="308749"/>
                  </a:lnTo>
                  <a:lnTo>
                    <a:pt x="1185291" y="308978"/>
                  </a:lnTo>
                  <a:lnTo>
                    <a:pt x="1184922" y="310019"/>
                  </a:lnTo>
                  <a:lnTo>
                    <a:pt x="1186307" y="306755"/>
                  </a:lnTo>
                  <a:close/>
                </a:path>
                <a:path w="1397000" h="1289050">
                  <a:moveTo>
                    <a:pt x="1195336" y="288137"/>
                  </a:moveTo>
                  <a:lnTo>
                    <a:pt x="1195006" y="288671"/>
                  </a:lnTo>
                  <a:lnTo>
                    <a:pt x="1194777" y="289242"/>
                  </a:lnTo>
                  <a:lnTo>
                    <a:pt x="1194650" y="289839"/>
                  </a:lnTo>
                  <a:lnTo>
                    <a:pt x="1194993" y="289331"/>
                  </a:lnTo>
                  <a:lnTo>
                    <a:pt x="1195222" y="288759"/>
                  </a:lnTo>
                  <a:lnTo>
                    <a:pt x="1195336" y="288137"/>
                  </a:lnTo>
                  <a:close/>
                </a:path>
                <a:path w="1397000" h="1289050">
                  <a:moveTo>
                    <a:pt x="1195768" y="286296"/>
                  </a:moveTo>
                  <a:lnTo>
                    <a:pt x="1194752" y="287020"/>
                  </a:lnTo>
                  <a:lnTo>
                    <a:pt x="1195336" y="287020"/>
                  </a:lnTo>
                  <a:lnTo>
                    <a:pt x="1195768" y="286296"/>
                  </a:lnTo>
                  <a:close/>
                </a:path>
                <a:path w="1397000" h="1289050">
                  <a:moveTo>
                    <a:pt x="1196530" y="285038"/>
                  </a:moveTo>
                  <a:lnTo>
                    <a:pt x="1195768" y="286296"/>
                  </a:lnTo>
                  <a:lnTo>
                    <a:pt x="1196530" y="285750"/>
                  </a:lnTo>
                  <a:lnTo>
                    <a:pt x="1196530" y="285038"/>
                  </a:lnTo>
                  <a:close/>
                </a:path>
                <a:path w="1397000" h="1289050">
                  <a:moveTo>
                    <a:pt x="1199603" y="283451"/>
                  </a:moveTo>
                  <a:lnTo>
                    <a:pt x="1199235" y="283591"/>
                  </a:lnTo>
                  <a:lnTo>
                    <a:pt x="1198803" y="284480"/>
                  </a:lnTo>
                  <a:lnTo>
                    <a:pt x="1198626" y="285038"/>
                  </a:lnTo>
                  <a:lnTo>
                    <a:pt x="1199603" y="283451"/>
                  </a:lnTo>
                  <a:close/>
                </a:path>
                <a:path w="1397000" h="1289050">
                  <a:moveTo>
                    <a:pt x="1202080" y="279400"/>
                  </a:moveTo>
                  <a:lnTo>
                    <a:pt x="1199756" y="283197"/>
                  </a:lnTo>
                  <a:lnTo>
                    <a:pt x="1200238" y="283197"/>
                  </a:lnTo>
                  <a:lnTo>
                    <a:pt x="1200391" y="283197"/>
                  </a:lnTo>
                  <a:lnTo>
                    <a:pt x="1200480" y="283019"/>
                  </a:lnTo>
                  <a:lnTo>
                    <a:pt x="1202080" y="279400"/>
                  </a:lnTo>
                  <a:close/>
                </a:path>
                <a:path w="1397000" h="1289050">
                  <a:moveTo>
                    <a:pt x="1208112" y="269240"/>
                  </a:moveTo>
                  <a:lnTo>
                    <a:pt x="1207935" y="269240"/>
                  </a:lnTo>
                  <a:lnTo>
                    <a:pt x="1206487" y="270510"/>
                  </a:lnTo>
                  <a:lnTo>
                    <a:pt x="1208112" y="269240"/>
                  </a:lnTo>
                  <a:close/>
                </a:path>
                <a:path w="1397000" h="1289050">
                  <a:moveTo>
                    <a:pt x="1209382" y="265430"/>
                  </a:moveTo>
                  <a:lnTo>
                    <a:pt x="1206449" y="269240"/>
                  </a:lnTo>
                  <a:lnTo>
                    <a:pt x="1207935" y="269240"/>
                  </a:lnTo>
                  <a:lnTo>
                    <a:pt x="1208900" y="267970"/>
                  </a:lnTo>
                  <a:lnTo>
                    <a:pt x="1209382" y="265430"/>
                  </a:lnTo>
                  <a:close/>
                </a:path>
                <a:path w="1397000" h="1289050">
                  <a:moveTo>
                    <a:pt x="1218069" y="253212"/>
                  </a:moveTo>
                  <a:lnTo>
                    <a:pt x="1218018" y="253034"/>
                  </a:lnTo>
                  <a:lnTo>
                    <a:pt x="1217879" y="253034"/>
                  </a:lnTo>
                  <a:lnTo>
                    <a:pt x="1217739" y="253428"/>
                  </a:lnTo>
                  <a:lnTo>
                    <a:pt x="1217714" y="253707"/>
                  </a:lnTo>
                  <a:lnTo>
                    <a:pt x="1217930" y="253771"/>
                  </a:lnTo>
                  <a:lnTo>
                    <a:pt x="1218069" y="253212"/>
                  </a:lnTo>
                  <a:close/>
                </a:path>
                <a:path w="1397000" h="1289050">
                  <a:moveTo>
                    <a:pt x="1227023" y="242570"/>
                  </a:moveTo>
                  <a:lnTo>
                    <a:pt x="1226781" y="242404"/>
                  </a:lnTo>
                  <a:lnTo>
                    <a:pt x="1226667" y="242570"/>
                  </a:lnTo>
                  <a:lnTo>
                    <a:pt x="1227023" y="242570"/>
                  </a:lnTo>
                  <a:close/>
                </a:path>
                <a:path w="1397000" h="1289050">
                  <a:moveTo>
                    <a:pt x="1242085" y="214630"/>
                  </a:moveTo>
                  <a:lnTo>
                    <a:pt x="1241044" y="215671"/>
                  </a:lnTo>
                  <a:lnTo>
                    <a:pt x="1240917" y="215988"/>
                  </a:lnTo>
                  <a:lnTo>
                    <a:pt x="1242085" y="214630"/>
                  </a:lnTo>
                  <a:close/>
                </a:path>
                <a:path w="1397000" h="1289050">
                  <a:moveTo>
                    <a:pt x="1244142" y="189230"/>
                  </a:moveTo>
                  <a:lnTo>
                    <a:pt x="1243774" y="189230"/>
                  </a:lnTo>
                  <a:lnTo>
                    <a:pt x="1243850" y="189763"/>
                  </a:lnTo>
                  <a:lnTo>
                    <a:pt x="1244142" y="189230"/>
                  </a:lnTo>
                  <a:close/>
                </a:path>
                <a:path w="1397000" h="1289050">
                  <a:moveTo>
                    <a:pt x="1251889" y="199834"/>
                  </a:moveTo>
                  <a:lnTo>
                    <a:pt x="1251077" y="201777"/>
                  </a:lnTo>
                  <a:lnTo>
                    <a:pt x="1251597" y="200710"/>
                  </a:lnTo>
                  <a:lnTo>
                    <a:pt x="1251889" y="199834"/>
                  </a:lnTo>
                  <a:close/>
                </a:path>
                <a:path w="1397000" h="1289050">
                  <a:moveTo>
                    <a:pt x="1252753" y="177279"/>
                  </a:moveTo>
                  <a:lnTo>
                    <a:pt x="1252258" y="176530"/>
                  </a:lnTo>
                  <a:lnTo>
                    <a:pt x="1250784" y="180263"/>
                  </a:lnTo>
                  <a:lnTo>
                    <a:pt x="1252753" y="177279"/>
                  </a:lnTo>
                  <a:close/>
                </a:path>
                <a:path w="1397000" h="1289050">
                  <a:moveTo>
                    <a:pt x="1253350" y="176530"/>
                  </a:moveTo>
                  <a:lnTo>
                    <a:pt x="1252791" y="177279"/>
                  </a:lnTo>
                  <a:lnTo>
                    <a:pt x="1253070" y="177774"/>
                  </a:lnTo>
                  <a:lnTo>
                    <a:pt x="1253185" y="177279"/>
                  </a:lnTo>
                  <a:lnTo>
                    <a:pt x="1253350" y="176530"/>
                  </a:lnTo>
                  <a:close/>
                </a:path>
                <a:path w="1397000" h="1289050">
                  <a:moveTo>
                    <a:pt x="1256372" y="171450"/>
                  </a:moveTo>
                  <a:lnTo>
                    <a:pt x="1254493" y="173990"/>
                  </a:lnTo>
                  <a:lnTo>
                    <a:pt x="1255255" y="173990"/>
                  </a:lnTo>
                  <a:lnTo>
                    <a:pt x="1256372" y="171450"/>
                  </a:lnTo>
                  <a:close/>
                </a:path>
                <a:path w="1397000" h="1289050">
                  <a:moveTo>
                    <a:pt x="1261503" y="189230"/>
                  </a:moveTo>
                  <a:lnTo>
                    <a:pt x="1259801" y="190284"/>
                  </a:lnTo>
                  <a:lnTo>
                    <a:pt x="1259840" y="190500"/>
                  </a:lnTo>
                  <a:lnTo>
                    <a:pt x="1261503" y="189230"/>
                  </a:lnTo>
                  <a:close/>
                </a:path>
                <a:path w="1397000" h="1289050">
                  <a:moveTo>
                    <a:pt x="1273949" y="170345"/>
                  </a:moveTo>
                  <a:lnTo>
                    <a:pt x="1273873" y="169989"/>
                  </a:lnTo>
                  <a:lnTo>
                    <a:pt x="1273733" y="169849"/>
                  </a:lnTo>
                  <a:lnTo>
                    <a:pt x="1273289" y="170510"/>
                  </a:lnTo>
                  <a:lnTo>
                    <a:pt x="1273136" y="171030"/>
                  </a:lnTo>
                  <a:lnTo>
                    <a:pt x="1273873" y="171119"/>
                  </a:lnTo>
                  <a:lnTo>
                    <a:pt x="1273949" y="170345"/>
                  </a:lnTo>
                  <a:close/>
                </a:path>
                <a:path w="1397000" h="1289050">
                  <a:moveTo>
                    <a:pt x="1302829" y="131635"/>
                  </a:moveTo>
                  <a:lnTo>
                    <a:pt x="1302600" y="131876"/>
                  </a:lnTo>
                  <a:lnTo>
                    <a:pt x="1302423" y="132600"/>
                  </a:lnTo>
                  <a:lnTo>
                    <a:pt x="1302829" y="131635"/>
                  </a:lnTo>
                  <a:close/>
                </a:path>
                <a:path w="1397000" h="1289050">
                  <a:moveTo>
                    <a:pt x="1307579" y="122123"/>
                  </a:moveTo>
                  <a:lnTo>
                    <a:pt x="1306068" y="123990"/>
                  </a:lnTo>
                  <a:lnTo>
                    <a:pt x="1306220" y="124142"/>
                  </a:lnTo>
                  <a:lnTo>
                    <a:pt x="1307579" y="122123"/>
                  </a:lnTo>
                  <a:close/>
                </a:path>
                <a:path w="1397000" h="1289050">
                  <a:moveTo>
                    <a:pt x="1309585" y="118732"/>
                  </a:moveTo>
                  <a:lnTo>
                    <a:pt x="1309204" y="119253"/>
                  </a:lnTo>
                  <a:lnTo>
                    <a:pt x="1308862" y="119811"/>
                  </a:lnTo>
                  <a:lnTo>
                    <a:pt x="1308557" y="120383"/>
                  </a:lnTo>
                  <a:lnTo>
                    <a:pt x="1308989" y="119888"/>
                  </a:lnTo>
                  <a:lnTo>
                    <a:pt x="1309331" y="119341"/>
                  </a:lnTo>
                  <a:lnTo>
                    <a:pt x="1309585" y="118732"/>
                  </a:lnTo>
                  <a:close/>
                </a:path>
                <a:path w="1397000" h="1289050">
                  <a:moveTo>
                    <a:pt x="1316532" y="111975"/>
                  </a:moveTo>
                  <a:lnTo>
                    <a:pt x="1316355" y="112128"/>
                  </a:lnTo>
                  <a:lnTo>
                    <a:pt x="1316228" y="112268"/>
                  </a:lnTo>
                  <a:lnTo>
                    <a:pt x="1315999" y="112445"/>
                  </a:lnTo>
                  <a:lnTo>
                    <a:pt x="1316202" y="112318"/>
                  </a:lnTo>
                  <a:lnTo>
                    <a:pt x="1316393" y="112166"/>
                  </a:lnTo>
                  <a:lnTo>
                    <a:pt x="1316532" y="111975"/>
                  </a:lnTo>
                  <a:close/>
                </a:path>
                <a:path w="1397000" h="1289050">
                  <a:moveTo>
                    <a:pt x="1318425" y="109613"/>
                  </a:moveTo>
                  <a:lnTo>
                    <a:pt x="1317840" y="110350"/>
                  </a:lnTo>
                  <a:lnTo>
                    <a:pt x="1317091" y="111379"/>
                  </a:lnTo>
                  <a:lnTo>
                    <a:pt x="1316532" y="111975"/>
                  </a:lnTo>
                  <a:lnTo>
                    <a:pt x="1317332" y="111328"/>
                  </a:lnTo>
                  <a:lnTo>
                    <a:pt x="1317967" y="110540"/>
                  </a:lnTo>
                  <a:lnTo>
                    <a:pt x="1318425" y="109613"/>
                  </a:lnTo>
                  <a:close/>
                </a:path>
                <a:path w="1397000" h="1289050">
                  <a:moveTo>
                    <a:pt x="1321587" y="105410"/>
                  </a:moveTo>
                  <a:lnTo>
                    <a:pt x="1319301" y="107950"/>
                  </a:lnTo>
                  <a:lnTo>
                    <a:pt x="1319898" y="107950"/>
                  </a:lnTo>
                  <a:lnTo>
                    <a:pt x="1321587" y="105410"/>
                  </a:lnTo>
                  <a:close/>
                </a:path>
                <a:path w="1397000" h="1289050">
                  <a:moveTo>
                    <a:pt x="1325219" y="101523"/>
                  </a:moveTo>
                  <a:lnTo>
                    <a:pt x="1325092" y="101549"/>
                  </a:lnTo>
                  <a:lnTo>
                    <a:pt x="1324876" y="101473"/>
                  </a:lnTo>
                  <a:lnTo>
                    <a:pt x="1324648" y="101803"/>
                  </a:lnTo>
                  <a:lnTo>
                    <a:pt x="1324444" y="102158"/>
                  </a:lnTo>
                  <a:lnTo>
                    <a:pt x="1324317" y="102552"/>
                  </a:lnTo>
                  <a:lnTo>
                    <a:pt x="1325219" y="101523"/>
                  </a:lnTo>
                  <a:close/>
                </a:path>
                <a:path w="1397000" h="1289050">
                  <a:moveTo>
                    <a:pt x="1325740" y="97790"/>
                  </a:moveTo>
                  <a:lnTo>
                    <a:pt x="1324622" y="97790"/>
                  </a:lnTo>
                  <a:lnTo>
                    <a:pt x="1324317" y="98577"/>
                  </a:lnTo>
                  <a:lnTo>
                    <a:pt x="1325740" y="97790"/>
                  </a:lnTo>
                  <a:close/>
                </a:path>
                <a:path w="1397000" h="1289050">
                  <a:moveTo>
                    <a:pt x="1331264" y="71120"/>
                  </a:moveTo>
                  <a:lnTo>
                    <a:pt x="1329893" y="73660"/>
                  </a:lnTo>
                  <a:lnTo>
                    <a:pt x="1329956" y="74244"/>
                  </a:lnTo>
                  <a:lnTo>
                    <a:pt x="1331264" y="71120"/>
                  </a:lnTo>
                  <a:close/>
                </a:path>
                <a:path w="1397000" h="1289050">
                  <a:moveTo>
                    <a:pt x="1332534" y="86956"/>
                  </a:moveTo>
                  <a:lnTo>
                    <a:pt x="1332382" y="86360"/>
                  </a:lnTo>
                  <a:lnTo>
                    <a:pt x="1330032" y="88874"/>
                  </a:lnTo>
                  <a:lnTo>
                    <a:pt x="1332534" y="86956"/>
                  </a:lnTo>
                  <a:close/>
                </a:path>
                <a:path w="1397000" h="1289050">
                  <a:moveTo>
                    <a:pt x="1333309" y="86360"/>
                  </a:moveTo>
                  <a:lnTo>
                    <a:pt x="1332534" y="86956"/>
                  </a:lnTo>
                  <a:lnTo>
                    <a:pt x="1332725" y="87630"/>
                  </a:lnTo>
                  <a:lnTo>
                    <a:pt x="1333309" y="86360"/>
                  </a:lnTo>
                  <a:close/>
                </a:path>
                <a:path w="1397000" h="1289050">
                  <a:moveTo>
                    <a:pt x="1340332" y="80010"/>
                  </a:moveTo>
                  <a:lnTo>
                    <a:pt x="1340129" y="80010"/>
                  </a:lnTo>
                  <a:lnTo>
                    <a:pt x="1339761" y="80937"/>
                  </a:lnTo>
                  <a:lnTo>
                    <a:pt x="1340332" y="80010"/>
                  </a:lnTo>
                  <a:close/>
                </a:path>
                <a:path w="1397000" h="1289050">
                  <a:moveTo>
                    <a:pt x="1370368" y="29210"/>
                  </a:moveTo>
                  <a:lnTo>
                    <a:pt x="1370152" y="29210"/>
                  </a:lnTo>
                  <a:lnTo>
                    <a:pt x="1370215" y="29540"/>
                  </a:lnTo>
                  <a:lnTo>
                    <a:pt x="1370368" y="29210"/>
                  </a:lnTo>
                  <a:close/>
                </a:path>
                <a:path w="1397000" h="1289050">
                  <a:moveTo>
                    <a:pt x="1386408" y="16078"/>
                  </a:moveTo>
                  <a:lnTo>
                    <a:pt x="1386319" y="15595"/>
                  </a:lnTo>
                  <a:lnTo>
                    <a:pt x="1386039" y="16078"/>
                  </a:lnTo>
                  <a:lnTo>
                    <a:pt x="1385773" y="16497"/>
                  </a:lnTo>
                  <a:lnTo>
                    <a:pt x="1386408" y="16078"/>
                  </a:lnTo>
                  <a:close/>
                </a:path>
                <a:path w="1397000" h="1289050">
                  <a:moveTo>
                    <a:pt x="1391551" y="12700"/>
                  </a:moveTo>
                  <a:lnTo>
                    <a:pt x="1386446" y="16078"/>
                  </a:lnTo>
                  <a:lnTo>
                    <a:pt x="1386471" y="16497"/>
                  </a:lnTo>
                  <a:lnTo>
                    <a:pt x="1386687" y="17780"/>
                  </a:lnTo>
                  <a:lnTo>
                    <a:pt x="1386205" y="17780"/>
                  </a:lnTo>
                  <a:lnTo>
                    <a:pt x="1385531" y="19050"/>
                  </a:lnTo>
                  <a:lnTo>
                    <a:pt x="1384668" y="20320"/>
                  </a:lnTo>
                  <a:lnTo>
                    <a:pt x="1385417" y="20320"/>
                  </a:lnTo>
                  <a:lnTo>
                    <a:pt x="1391551" y="12700"/>
                  </a:lnTo>
                  <a:close/>
                </a:path>
                <a:path w="1397000" h="1289050">
                  <a:moveTo>
                    <a:pt x="1395488" y="5080"/>
                  </a:moveTo>
                  <a:lnTo>
                    <a:pt x="1394739" y="6350"/>
                  </a:lnTo>
                  <a:lnTo>
                    <a:pt x="1393736" y="7620"/>
                  </a:lnTo>
                  <a:lnTo>
                    <a:pt x="1392478" y="8890"/>
                  </a:lnTo>
                  <a:lnTo>
                    <a:pt x="1391742" y="8890"/>
                  </a:lnTo>
                  <a:lnTo>
                    <a:pt x="1391627" y="8318"/>
                  </a:lnTo>
                  <a:lnTo>
                    <a:pt x="1391488" y="7620"/>
                  </a:lnTo>
                  <a:lnTo>
                    <a:pt x="1391018" y="8318"/>
                  </a:lnTo>
                  <a:lnTo>
                    <a:pt x="1390954" y="8890"/>
                  </a:lnTo>
                  <a:lnTo>
                    <a:pt x="1390815" y="10160"/>
                  </a:lnTo>
                  <a:lnTo>
                    <a:pt x="1394015" y="8890"/>
                  </a:lnTo>
                  <a:lnTo>
                    <a:pt x="1395488" y="5080"/>
                  </a:lnTo>
                  <a:close/>
                </a:path>
                <a:path w="1397000" h="1289050">
                  <a:moveTo>
                    <a:pt x="1396923" y="0"/>
                  </a:moveTo>
                  <a:lnTo>
                    <a:pt x="1390548" y="5080"/>
                  </a:lnTo>
                  <a:lnTo>
                    <a:pt x="1393355" y="3810"/>
                  </a:lnTo>
                  <a:lnTo>
                    <a:pt x="1387182" y="8890"/>
                  </a:lnTo>
                  <a:lnTo>
                    <a:pt x="1386928" y="10160"/>
                  </a:lnTo>
                  <a:lnTo>
                    <a:pt x="1388160" y="11430"/>
                  </a:lnTo>
                  <a:lnTo>
                    <a:pt x="1384846" y="13970"/>
                  </a:lnTo>
                  <a:lnTo>
                    <a:pt x="1386065" y="11430"/>
                  </a:lnTo>
                  <a:lnTo>
                    <a:pt x="1384096" y="13970"/>
                  </a:lnTo>
                  <a:lnTo>
                    <a:pt x="1384617" y="13970"/>
                  </a:lnTo>
                  <a:lnTo>
                    <a:pt x="1381696" y="17780"/>
                  </a:lnTo>
                  <a:lnTo>
                    <a:pt x="1381112" y="19050"/>
                  </a:lnTo>
                  <a:lnTo>
                    <a:pt x="1379778" y="19050"/>
                  </a:lnTo>
                  <a:lnTo>
                    <a:pt x="1381302" y="15240"/>
                  </a:lnTo>
                  <a:lnTo>
                    <a:pt x="1378153" y="19050"/>
                  </a:lnTo>
                  <a:lnTo>
                    <a:pt x="1378369" y="19265"/>
                  </a:lnTo>
                  <a:lnTo>
                    <a:pt x="1379131" y="20320"/>
                  </a:lnTo>
                  <a:lnTo>
                    <a:pt x="1377772" y="21590"/>
                  </a:lnTo>
                  <a:lnTo>
                    <a:pt x="1378127" y="20320"/>
                  </a:lnTo>
                  <a:lnTo>
                    <a:pt x="1378356" y="19304"/>
                  </a:lnTo>
                  <a:lnTo>
                    <a:pt x="1376451" y="22860"/>
                  </a:lnTo>
                  <a:lnTo>
                    <a:pt x="1376705" y="21590"/>
                  </a:lnTo>
                  <a:lnTo>
                    <a:pt x="1376946" y="20320"/>
                  </a:lnTo>
                  <a:lnTo>
                    <a:pt x="1374825" y="21590"/>
                  </a:lnTo>
                  <a:lnTo>
                    <a:pt x="1377835" y="17780"/>
                  </a:lnTo>
                  <a:lnTo>
                    <a:pt x="1372641" y="21590"/>
                  </a:lnTo>
                  <a:lnTo>
                    <a:pt x="1372577" y="26670"/>
                  </a:lnTo>
                  <a:lnTo>
                    <a:pt x="1370291" y="30200"/>
                  </a:lnTo>
                  <a:lnTo>
                    <a:pt x="1370215" y="29540"/>
                  </a:lnTo>
                  <a:lnTo>
                    <a:pt x="1369809" y="30480"/>
                  </a:lnTo>
                  <a:lnTo>
                    <a:pt x="1369060" y="31750"/>
                  </a:lnTo>
                  <a:lnTo>
                    <a:pt x="1368120" y="33020"/>
                  </a:lnTo>
                  <a:lnTo>
                    <a:pt x="1365783" y="35560"/>
                  </a:lnTo>
                  <a:lnTo>
                    <a:pt x="1368996" y="30480"/>
                  </a:lnTo>
                  <a:lnTo>
                    <a:pt x="1368056" y="30480"/>
                  </a:lnTo>
                  <a:lnTo>
                    <a:pt x="1364869" y="35560"/>
                  </a:lnTo>
                  <a:lnTo>
                    <a:pt x="1364703" y="35560"/>
                  </a:lnTo>
                  <a:lnTo>
                    <a:pt x="1363357" y="38100"/>
                  </a:lnTo>
                  <a:lnTo>
                    <a:pt x="1362684" y="38100"/>
                  </a:lnTo>
                  <a:lnTo>
                    <a:pt x="1362951" y="36830"/>
                  </a:lnTo>
                  <a:lnTo>
                    <a:pt x="1363141" y="35560"/>
                  </a:lnTo>
                  <a:lnTo>
                    <a:pt x="1363268" y="34290"/>
                  </a:lnTo>
                  <a:lnTo>
                    <a:pt x="1360944" y="39370"/>
                  </a:lnTo>
                  <a:lnTo>
                    <a:pt x="1360805" y="38100"/>
                  </a:lnTo>
                  <a:lnTo>
                    <a:pt x="1359839" y="39141"/>
                  </a:lnTo>
                  <a:lnTo>
                    <a:pt x="1359839" y="49301"/>
                  </a:lnTo>
                  <a:lnTo>
                    <a:pt x="1358201" y="52070"/>
                  </a:lnTo>
                  <a:lnTo>
                    <a:pt x="1359077" y="49530"/>
                  </a:lnTo>
                  <a:lnTo>
                    <a:pt x="1359839" y="49301"/>
                  </a:lnTo>
                  <a:lnTo>
                    <a:pt x="1359839" y="39141"/>
                  </a:lnTo>
                  <a:lnTo>
                    <a:pt x="1357896" y="41211"/>
                  </a:lnTo>
                  <a:lnTo>
                    <a:pt x="1354493" y="45720"/>
                  </a:lnTo>
                  <a:lnTo>
                    <a:pt x="1353743" y="45720"/>
                  </a:lnTo>
                  <a:lnTo>
                    <a:pt x="1352245" y="46685"/>
                  </a:lnTo>
                  <a:lnTo>
                    <a:pt x="1351775" y="46990"/>
                  </a:lnTo>
                  <a:lnTo>
                    <a:pt x="1347965" y="57150"/>
                  </a:lnTo>
                  <a:lnTo>
                    <a:pt x="1346796" y="54610"/>
                  </a:lnTo>
                  <a:lnTo>
                    <a:pt x="1343710" y="59690"/>
                  </a:lnTo>
                  <a:lnTo>
                    <a:pt x="1341907" y="60960"/>
                  </a:lnTo>
                  <a:lnTo>
                    <a:pt x="1337818" y="68580"/>
                  </a:lnTo>
                  <a:lnTo>
                    <a:pt x="1338135" y="66040"/>
                  </a:lnTo>
                  <a:lnTo>
                    <a:pt x="1336548" y="67310"/>
                  </a:lnTo>
                  <a:lnTo>
                    <a:pt x="1335100" y="68580"/>
                  </a:lnTo>
                  <a:lnTo>
                    <a:pt x="1335836" y="67310"/>
                  </a:lnTo>
                  <a:lnTo>
                    <a:pt x="1333169" y="69850"/>
                  </a:lnTo>
                  <a:lnTo>
                    <a:pt x="1333842" y="71120"/>
                  </a:lnTo>
                  <a:lnTo>
                    <a:pt x="1332268" y="73660"/>
                  </a:lnTo>
                  <a:lnTo>
                    <a:pt x="1330198" y="76200"/>
                  </a:lnTo>
                  <a:lnTo>
                    <a:pt x="1329956" y="74244"/>
                  </a:lnTo>
                  <a:lnTo>
                    <a:pt x="1329817" y="74599"/>
                  </a:lnTo>
                  <a:lnTo>
                    <a:pt x="1329651" y="74599"/>
                  </a:lnTo>
                  <a:lnTo>
                    <a:pt x="1329385" y="75158"/>
                  </a:lnTo>
                  <a:lnTo>
                    <a:pt x="1329385" y="87630"/>
                  </a:lnTo>
                  <a:lnTo>
                    <a:pt x="1328445" y="89852"/>
                  </a:lnTo>
                  <a:lnTo>
                    <a:pt x="1326743" y="91389"/>
                  </a:lnTo>
                  <a:lnTo>
                    <a:pt x="1326705" y="90170"/>
                  </a:lnTo>
                  <a:lnTo>
                    <a:pt x="1328648" y="87630"/>
                  </a:lnTo>
                  <a:lnTo>
                    <a:pt x="1329385" y="87630"/>
                  </a:lnTo>
                  <a:lnTo>
                    <a:pt x="1329385" y="75158"/>
                  </a:lnTo>
                  <a:lnTo>
                    <a:pt x="1328280" y="77470"/>
                  </a:lnTo>
                  <a:lnTo>
                    <a:pt x="1325803" y="80010"/>
                  </a:lnTo>
                  <a:lnTo>
                    <a:pt x="1326832" y="77470"/>
                  </a:lnTo>
                  <a:lnTo>
                    <a:pt x="1324698" y="80010"/>
                  </a:lnTo>
                  <a:lnTo>
                    <a:pt x="1325168" y="81203"/>
                  </a:lnTo>
                  <a:lnTo>
                    <a:pt x="1325308" y="81203"/>
                  </a:lnTo>
                  <a:lnTo>
                    <a:pt x="1323314" y="82550"/>
                  </a:lnTo>
                  <a:lnTo>
                    <a:pt x="1324254" y="82550"/>
                  </a:lnTo>
                  <a:lnTo>
                    <a:pt x="1323263" y="83820"/>
                  </a:lnTo>
                  <a:lnTo>
                    <a:pt x="1321904" y="86360"/>
                  </a:lnTo>
                  <a:lnTo>
                    <a:pt x="1321727" y="86360"/>
                  </a:lnTo>
                  <a:lnTo>
                    <a:pt x="1320152" y="87630"/>
                  </a:lnTo>
                  <a:lnTo>
                    <a:pt x="1321308" y="85090"/>
                  </a:lnTo>
                  <a:lnTo>
                    <a:pt x="1318361" y="90170"/>
                  </a:lnTo>
                  <a:lnTo>
                    <a:pt x="1318387" y="89852"/>
                  </a:lnTo>
                  <a:lnTo>
                    <a:pt x="1318501" y="88874"/>
                  </a:lnTo>
                  <a:lnTo>
                    <a:pt x="1316939" y="90170"/>
                  </a:lnTo>
                  <a:lnTo>
                    <a:pt x="1314399" y="93980"/>
                  </a:lnTo>
                  <a:lnTo>
                    <a:pt x="1315504" y="93980"/>
                  </a:lnTo>
                  <a:lnTo>
                    <a:pt x="1312557" y="99060"/>
                  </a:lnTo>
                  <a:lnTo>
                    <a:pt x="1314411" y="93980"/>
                  </a:lnTo>
                  <a:lnTo>
                    <a:pt x="1311516" y="97790"/>
                  </a:lnTo>
                  <a:lnTo>
                    <a:pt x="1312430" y="97790"/>
                  </a:lnTo>
                  <a:lnTo>
                    <a:pt x="1307109" y="102870"/>
                  </a:lnTo>
                  <a:lnTo>
                    <a:pt x="1306182" y="107950"/>
                  </a:lnTo>
                  <a:lnTo>
                    <a:pt x="1302372" y="111760"/>
                  </a:lnTo>
                  <a:lnTo>
                    <a:pt x="1303921" y="109220"/>
                  </a:lnTo>
                  <a:lnTo>
                    <a:pt x="1302816" y="109220"/>
                  </a:lnTo>
                  <a:lnTo>
                    <a:pt x="1300467" y="113030"/>
                  </a:lnTo>
                  <a:lnTo>
                    <a:pt x="1296022" y="119380"/>
                  </a:lnTo>
                  <a:lnTo>
                    <a:pt x="1294218" y="123190"/>
                  </a:lnTo>
                  <a:lnTo>
                    <a:pt x="1291602" y="123190"/>
                  </a:lnTo>
                  <a:lnTo>
                    <a:pt x="1288338" y="127000"/>
                  </a:lnTo>
                  <a:lnTo>
                    <a:pt x="1286433" y="129540"/>
                  </a:lnTo>
                  <a:lnTo>
                    <a:pt x="1286268" y="130810"/>
                  </a:lnTo>
                  <a:lnTo>
                    <a:pt x="1286243" y="132080"/>
                  </a:lnTo>
                  <a:lnTo>
                    <a:pt x="1283944" y="134620"/>
                  </a:lnTo>
                  <a:lnTo>
                    <a:pt x="1280998" y="139700"/>
                  </a:lnTo>
                  <a:lnTo>
                    <a:pt x="1280121" y="139700"/>
                  </a:lnTo>
                  <a:lnTo>
                    <a:pt x="1280299" y="140970"/>
                  </a:lnTo>
                  <a:lnTo>
                    <a:pt x="1278293" y="142240"/>
                  </a:lnTo>
                  <a:lnTo>
                    <a:pt x="1277772" y="143510"/>
                  </a:lnTo>
                  <a:lnTo>
                    <a:pt x="1278140" y="143510"/>
                  </a:lnTo>
                  <a:lnTo>
                    <a:pt x="1273124" y="147320"/>
                  </a:lnTo>
                  <a:lnTo>
                    <a:pt x="1273403" y="152400"/>
                  </a:lnTo>
                  <a:lnTo>
                    <a:pt x="1268552" y="156210"/>
                  </a:lnTo>
                  <a:lnTo>
                    <a:pt x="1268945" y="156210"/>
                  </a:lnTo>
                  <a:lnTo>
                    <a:pt x="1267802" y="157480"/>
                  </a:lnTo>
                  <a:lnTo>
                    <a:pt x="1267625" y="157480"/>
                  </a:lnTo>
                  <a:lnTo>
                    <a:pt x="1267269" y="156210"/>
                  </a:lnTo>
                  <a:lnTo>
                    <a:pt x="1260500" y="166370"/>
                  </a:lnTo>
                  <a:lnTo>
                    <a:pt x="1262380" y="165100"/>
                  </a:lnTo>
                  <a:lnTo>
                    <a:pt x="1261046" y="166370"/>
                  </a:lnTo>
                  <a:lnTo>
                    <a:pt x="1260944" y="167640"/>
                  </a:lnTo>
                  <a:lnTo>
                    <a:pt x="1260843" y="168910"/>
                  </a:lnTo>
                  <a:lnTo>
                    <a:pt x="1258798" y="170180"/>
                  </a:lnTo>
                  <a:lnTo>
                    <a:pt x="1259306" y="168910"/>
                  </a:lnTo>
                  <a:lnTo>
                    <a:pt x="1259687" y="167640"/>
                  </a:lnTo>
                  <a:lnTo>
                    <a:pt x="1256538" y="173990"/>
                  </a:lnTo>
                  <a:lnTo>
                    <a:pt x="1255407" y="173990"/>
                  </a:lnTo>
                  <a:lnTo>
                    <a:pt x="1253007" y="178041"/>
                  </a:lnTo>
                  <a:lnTo>
                    <a:pt x="1252778" y="179070"/>
                  </a:lnTo>
                  <a:lnTo>
                    <a:pt x="1251712" y="180263"/>
                  </a:lnTo>
                  <a:lnTo>
                    <a:pt x="1250289" y="181495"/>
                  </a:lnTo>
                  <a:lnTo>
                    <a:pt x="1249197" y="184150"/>
                  </a:lnTo>
                  <a:lnTo>
                    <a:pt x="1245831" y="187960"/>
                  </a:lnTo>
                  <a:lnTo>
                    <a:pt x="1245260" y="189230"/>
                  </a:lnTo>
                  <a:lnTo>
                    <a:pt x="1243952" y="190500"/>
                  </a:lnTo>
                  <a:lnTo>
                    <a:pt x="1243850" y="189763"/>
                  </a:lnTo>
                  <a:lnTo>
                    <a:pt x="1240561" y="195580"/>
                  </a:lnTo>
                  <a:lnTo>
                    <a:pt x="1242047" y="191770"/>
                  </a:lnTo>
                  <a:lnTo>
                    <a:pt x="1238529" y="198120"/>
                  </a:lnTo>
                  <a:lnTo>
                    <a:pt x="1238161" y="198120"/>
                  </a:lnTo>
                  <a:lnTo>
                    <a:pt x="1237259" y="199390"/>
                  </a:lnTo>
                  <a:lnTo>
                    <a:pt x="1234338" y="201930"/>
                  </a:lnTo>
                  <a:lnTo>
                    <a:pt x="1235608" y="201930"/>
                  </a:lnTo>
                  <a:lnTo>
                    <a:pt x="1234567" y="203200"/>
                  </a:lnTo>
                  <a:lnTo>
                    <a:pt x="1233347" y="205740"/>
                  </a:lnTo>
                  <a:lnTo>
                    <a:pt x="1231950" y="207010"/>
                  </a:lnTo>
                  <a:lnTo>
                    <a:pt x="1231950" y="205740"/>
                  </a:lnTo>
                  <a:lnTo>
                    <a:pt x="1228496" y="212090"/>
                  </a:lnTo>
                  <a:lnTo>
                    <a:pt x="1226477" y="212090"/>
                  </a:lnTo>
                  <a:lnTo>
                    <a:pt x="1223746" y="218440"/>
                  </a:lnTo>
                  <a:lnTo>
                    <a:pt x="1223340" y="218440"/>
                  </a:lnTo>
                  <a:lnTo>
                    <a:pt x="1221562" y="222250"/>
                  </a:lnTo>
                  <a:lnTo>
                    <a:pt x="1220241" y="219710"/>
                  </a:lnTo>
                  <a:lnTo>
                    <a:pt x="1218069" y="226060"/>
                  </a:lnTo>
                  <a:lnTo>
                    <a:pt x="1218069" y="224790"/>
                  </a:lnTo>
                  <a:lnTo>
                    <a:pt x="1217434" y="226060"/>
                  </a:lnTo>
                  <a:lnTo>
                    <a:pt x="1217396" y="224790"/>
                  </a:lnTo>
                  <a:lnTo>
                    <a:pt x="1216266" y="227330"/>
                  </a:lnTo>
                  <a:lnTo>
                    <a:pt x="1215517" y="227330"/>
                  </a:lnTo>
                  <a:lnTo>
                    <a:pt x="1215529" y="229870"/>
                  </a:lnTo>
                  <a:lnTo>
                    <a:pt x="1213688" y="231140"/>
                  </a:lnTo>
                  <a:lnTo>
                    <a:pt x="1213510" y="232410"/>
                  </a:lnTo>
                  <a:lnTo>
                    <a:pt x="1210208" y="233680"/>
                  </a:lnTo>
                  <a:lnTo>
                    <a:pt x="1209141" y="237490"/>
                  </a:lnTo>
                  <a:lnTo>
                    <a:pt x="1205623" y="240030"/>
                  </a:lnTo>
                  <a:lnTo>
                    <a:pt x="1207109" y="240030"/>
                  </a:lnTo>
                  <a:lnTo>
                    <a:pt x="1205395" y="245110"/>
                  </a:lnTo>
                  <a:lnTo>
                    <a:pt x="1201851" y="250190"/>
                  </a:lnTo>
                  <a:lnTo>
                    <a:pt x="1194117" y="259080"/>
                  </a:lnTo>
                  <a:lnTo>
                    <a:pt x="1189901" y="264160"/>
                  </a:lnTo>
                  <a:lnTo>
                    <a:pt x="1187170" y="270510"/>
                  </a:lnTo>
                  <a:lnTo>
                    <a:pt x="1186408" y="269240"/>
                  </a:lnTo>
                  <a:lnTo>
                    <a:pt x="1184694" y="274307"/>
                  </a:lnTo>
                  <a:lnTo>
                    <a:pt x="1182763" y="275463"/>
                  </a:lnTo>
                  <a:lnTo>
                    <a:pt x="1181468" y="278130"/>
                  </a:lnTo>
                  <a:lnTo>
                    <a:pt x="1183982" y="275602"/>
                  </a:lnTo>
                  <a:lnTo>
                    <a:pt x="1180820" y="280670"/>
                  </a:lnTo>
                  <a:lnTo>
                    <a:pt x="1178521" y="283197"/>
                  </a:lnTo>
                  <a:lnTo>
                    <a:pt x="1175258" y="289560"/>
                  </a:lnTo>
                  <a:lnTo>
                    <a:pt x="1172083" y="294005"/>
                  </a:lnTo>
                  <a:lnTo>
                    <a:pt x="1170063" y="298450"/>
                  </a:lnTo>
                  <a:lnTo>
                    <a:pt x="1166863" y="302260"/>
                  </a:lnTo>
                  <a:lnTo>
                    <a:pt x="1164564" y="306070"/>
                  </a:lnTo>
                  <a:lnTo>
                    <a:pt x="1164221" y="306070"/>
                  </a:lnTo>
                  <a:lnTo>
                    <a:pt x="1165250" y="303530"/>
                  </a:lnTo>
                  <a:lnTo>
                    <a:pt x="1164132" y="304800"/>
                  </a:lnTo>
                  <a:lnTo>
                    <a:pt x="1163243" y="306070"/>
                  </a:lnTo>
                  <a:lnTo>
                    <a:pt x="1162608" y="308610"/>
                  </a:lnTo>
                  <a:lnTo>
                    <a:pt x="1162672" y="307263"/>
                  </a:lnTo>
                  <a:lnTo>
                    <a:pt x="1162735" y="306070"/>
                  </a:lnTo>
                  <a:lnTo>
                    <a:pt x="1160780" y="308610"/>
                  </a:lnTo>
                  <a:lnTo>
                    <a:pt x="1157998" y="314960"/>
                  </a:lnTo>
                  <a:lnTo>
                    <a:pt x="1157833" y="314960"/>
                  </a:lnTo>
                  <a:lnTo>
                    <a:pt x="1156233" y="317500"/>
                  </a:lnTo>
                  <a:lnTo>
                    <a:pt x="1154036" y="318770"/>
                  </a:lnTo>
                  <a:lnTo>
                    <a:pt x="1152563" y="325120"/>
                  </a:lnTo>
                  <a:lnTo>
                    <a:pt x="1149350" y="328930"/>
                  </a:lnTo>
                  <a:lnTo>
                    <a:pt x="1149362" y="327596"/>
                  </a:lnTo>
                  <a:lnTo>
                    <a:pt x="1148270" y="328930"/>
                  </a:lnTo>
                  <a:lnTo>
                    <a:pt x="1147762" y="331470"/>
                  </a:lnTo>
                  <a:lnTo>
                    <a:pt x="1147559" y="330200"/>
                  </a:lnTo>
                  <a:lnTo>
                    <a:pt x="1145844" y="334010"/>
                  </a:lnTo>
                  <a:lnTo>
                    <a:pt x="1144193" y="336550"/>
                  </a:lnTo>
                  <a:lnTo>
                    <a:pt x="1142580" y="340360"/>
                  </a:lnTo>
                  <a:lnTo>
                    <a:pt x="1140396" y="340360"/>
                  </a:lnTo>
                  <a:lnTo>
                    <a:pt x="1138326" y="346633"/>
                  </a:lnTo>
                  <a:lnTo>
                    <a:pt x="1139151" y="345440"/>
                  </a:lnTo>
                  <a:lnTo>
                    <a:pt x="1138250" y="346875"/>
                  </a:lnTo>
                  <a:lnTo>
                    <a:pt x="1137475" y="349250"/>
                  </a:lnTo>
                  <a:lnTo>
                    <a:pt x="1137170" y="348602"/>
                  </a:lnTo>
                  <a:lnTo>
                    <a:pt x="1136764" y="349250"/>
                  </a:lnTo>
                  <a:lnTo>
                    <a:pt x="1136053" y="349986"/>
                  </a:lnTo>
                  <a:lnTo>
                    <a:pt x="1136167" y="349808"/>
                  </a:lnTo>
                  <a:lnTo>
                    <a:pt x="1136992" y="348602"/>
                  </a:lnTo>
                  <a:lnTo>
                    <a:pt x="1136878" y="347980"/>
                  </a:lnTo>
                  <a:lnTo>
                    <a:pt x="1135786" y="349986"/>
                  </a:lnTo>
                  <a:lnTo>
                    <a:pt x="1135608" y="350443"/>
                  </a:lnTo>
                  <a:lnTo>
                    <a:pt x="1135468" y="350837"/>
                  </a:lnTo>
                  <a:lnTo>
                    <a:pt x="1134745" y="354330"/>
                  </a:lnTo>
                  <a:lnTo>
                    <a:pt x="1134059" y="353187"/>
                  </a:lnTo>
                  <a:lnTo>
                    <a:pt x="1132433" y="355600"/>
                  </a:lnTo>
                  <a:lnTo>
                    <a:pt x="1132560" y="354330"/>
                  </a:lnTo>
                  <a:lnTo>
                    <a:pt x="1132624" y="353187"/>
                  </a:lnTo>
                  <a:lnTo>
                    <a:pt x="1131354" y="355600"/>
                  </a:lnTo>
                  <a:lnTo>
                    <a:pt x="1131100" y="358140"/>
                  </a:lnTo>
                  <a:lnTo>
                    <a:pt x="1131671" y="358140"/>
                  </a:lnTo>
                  <a:lnTo>
                    <a:pt x="1129804" y="360591"/>
                  </a:lnTo>
                  <a:lnTo>
                    <a:pt x="1129220" y="361886"/>
                  </a:lnTo>
                  <a:lnTo>
                    <a:pt x="1128090" y="364490"/>
                  </a:lnTo>
                  <a:lnTo>
                    <a:pt x="1126959" y="364490"/>
                  </a:lnTo>
                  <a:lnTo>
                    <a:pt x="1123238" y="370840"/>
                  </a:lnTo>
                  <a:lnTo>
                    <a:pt x="1117828" y="373380"/>
                  </a:lnTo>
                  <a:lnTo>
                    <a:pt x="1116139" y="379666"/>
                  </a:lnTo>
                  <a:lnTo>
                    <a:pt x="1115466" y="379666"/>
                  </a:lnTo>
                  <a:lnTo>
                    <a:pt x="1113510" y="383540"/>
                  </a:lnTo>
                  <a:lnTo>
                    <a:pt x="1113447" y="382270"/>
                  </a:lnTo>
                  <a:lnTo>
                    <a:pt x="1110297" y="388620"/>
                  </a:lnTo>
                  <a:lnTo>
                    <a:pt x="1109916" y="388620"/>
                  </a:lnTo>
                  <a:lnTo>
                    <a:pt x="1106982" y="393700"/>
                  </a:lnTo>
                  <a:lnTo>
                    <a:pt x="1102931" y="400050"/>
                  </a:lnTo>
                  <a:lnTo>
                    <a:pt x="1099527" y="406400"/>
                  </a:lnTo>
                  <a:lnTo>
                    <a:pt x="1099845" y="405130"/>
                  </a:lnTo>
                  <a:lnTo>
                    <a:pt x="1096772" y="412750"/>
                  </a:lnTo>
                  <a:lnTo>
                    <a:pt x="1095806" y="411480"/>
                  </a:lnTo>
                  <a:lnTo>
                    <a:pt x="1093571" y="416560"/>
                  </a:lnTo>
                  <a:lnTo>
                    <a:pt x="1093673" y="415290"/>
                  </a:lnTo>
                  <a:lnTo>
                    <a:pt x="1091247" y="420370"/>
                  </a:lnTo>
                  <a:lnTo>
                    <a:pt x="1091349" y="419100"/>
                  </a:lnTo>
                  <a:lnTo>
                    <a:pt x="1090498" y="422910"/>
                  </a:lnTo>
                  <a:lnTo>
                    <a:pt x="1086853" y="425386"/>
                  </a:lnTo>
                  <a:lnTo>
                    <a:pt x="1086243" y="427990"/>
                  </a:lnTo>
                  <a:lnTo>
                    <a:pt x="1084986" y="430530"/>
                  </a:lnTo>
                  <a:lnTo>
                    <a:pt x="1085227" y="431800"/>
                  </a:lnTo>
                  <a:lnTo>
                    <a:pt x="1082611" y="436880"/>
                  </a:lnTo>
                  <a:lnTo>
                    <a:pt x="1083995" y="433070"/>
                  </a:lnTo>
                  <a:lnTo>
                    <a:pt x="1081963" y="435610"/>
                  </a:lnTo>
                  <a:lnTo>
                    <a:pt x="1079982" y="438150"/>
                  </a:lnTo>
                  <a:lnTo>
                    <a:pt x="1080414" y="439420"/>
                  </a:lnTo>
                  <a:lnTo>
                    <a:pt x="1077404" y="443230"/>
                  </a:lnTo>
                  <a:lnTo>
                    <a:pt x="1076998" y="443230"/>
                  </a:lnTo>
                  <a:lnTo>
                    <a:pt x="1075855" y="445770"/>
                  </a:lnTo>
                  <a:lnTo>
                    <a:pt x="1075423" y="447040"/>
                  </a:lnTo>
                  <a:lnTo>
                    <a:pt x="1073785" y="449580"/>
                  </a:lnTo>
                  <a:lnTo>
                    <a:pt x="1074077" y="449580"/>
                  </a:lnTo>
                  <a:lnTo>
                    <a:pt x="1072248" y="454634"/>
                  </a:lnTo>
                  <a:lnTo>
                    <a:pt x="1069276" y="454634"/>
                  </a:lnTo>
                  <a:lnTo>
                    <a:pt x="1069149" y="457517"/>
                  </a:lnTo>
                  <a:lnTo>
                    <a:pt x="1069060" y="459740"/>
                  </a:lnTo>
                  <a:lnTo>
                    <a:pt x="1067523" y="461010"/>
                  </a:lnTo>
                  <a:lnTo>
                    <a:pt x="1065593" y="464820"/>
                  </a:lnTo>
                  <a:lnTo>
                    <a:pt x="1064793" y="464820"/>
                  </a:lnTo>
                  <a:lnTo>
                    <a:pt x="1061935" y="471170"/>
                  </a:lnTo>
                  <a:lnTo>
                    <a:pt x="1059446" y="474980"/>
                  </a:lnTo>
                  <a:lnTo>
                    <a:pt x="1056449" y="481330"/>
                  </a:lnTo>
                  <a:lnTo>
                    <a:pt x="1054442" y="481330"/>
                  </a:lnTo>
                  <a:lnTo>
                    <a:pt x="1055839" y="482600"/>
                  </a:lnTo>
                  <a:lnTo>
                    <a:pt x="1052982" y="486410"/>
                  </a:lnTo>
                  <a:lnTo>
                    <a:pt x="1053922" y="486410"/>
                  </a:lnTo>
                  <a:lnTo>
                    <a:pt x="1050048" y="492760"/>
                  </a:lnTo>
                  <a:lnTo>
                    <a:pt x="1045629" y="499110"/>
                  </a:lnTo>
                  <a:lnTo>
                    <a:pt x="1041171" y="506730"/>
                  </a:lnTo>
                  <a:lnTo>
                    <a:pt x="1037145" y="513080"/>
                  </a:lnTo>
                  <a:lnTo>
                    <a:pt x="1036193" y="513080"/>
                  </a:lnTo>
                  <a:lnTo>
                    <a:pt x="1036116" y="514350"/>
                  </a:lnTo>
                  <a:lnTo>
                    <a:pt x="1036040" y="515620"/>
                  </a:lnTo>
                  <a:lnTo>
                    <a:pt x="1031367" y="523240"/>
                  </a:lnTo>
                  <a:lnTo>
                    <a:pt x="1026528" y="530860"/>
                  </a:lnTo>
                  <a:lnTo>
                    <a:pt x="1021969" y="539750"/>
                  </a:lnTo>
                  <a:lnTo>
                    <a:pt x="1018133" y="546100"/>
                  </a:lnTo>
                  <a:lnTo>
                    <a:pt x="1016939" y="549910"/>
                  </a:lnTo>
                  <a:lnTo>
                    <a:pt x="1015352" y="553720"/>
                  </a:lnTo>
                  <a:lnTo>
                    <a:pt x="1013485" y="557530"/>
                  </a:lnTo>
                  <a:lnTo>
                    <a:pt x="1010793" y="562610"/>
                  </a:lnTo>
                  <a:lnTo>
                    <a:pt x="1007922" y="568960"/>
                  </a:lnTo>
                  <a:lnTo>
                    <a:pt x="1004887" y="575310"/>
                  </a:lnTo>
                  <a:lnTo>
                    <a:pt x="1001585" y="580390"/>
                  </a:lnTo>
                  <a:lnTo>
                    <a:pt x="1001128" y="580390"/>
                  </a:lnTo>
                  <a:lnTo>
                    <a:pt x="1001077" y="581660"/>
                  </a:lnTo>
                  <a:lnTo>
                    <a:pt x="998753" y="584200"/>
                  </a:lnTo>
                  <a:lnTo>
                    <a:pt x="999490" y="584200"/>
                  </a:lnTo>
                  <a:lnTo>
                    <a:pt x="1028280" y="584200"/>
                  </a:lnTo>
                  <a:lnTo>
                    <a:pt x="1030338" y="580390"/>
                  </a:lnTo>
                  <a:lnTo>
                    <a:pt x="1030541" y="581660"/>
                  </a:lnTo>
                  <a:lnTo>
                    <a:pt x="1031189" y="580390"/>
                  </a:lnTo>
                  <a:lnTo>
                    <a:pt x="1031900" y="576580"/>
                  </a:lnTo>
                  <a:lnTo>
                    <a:pt x="1033741" y="577850"/>
                  </a:lnTo>
                  <a:lnTo>
                    <a:pt x="1034402" y="576580"/>
                  </a:lnTo>
                  <a:lnTo>
                    <a:pt x="1036408" y="572770"/>
                  </a:lnTo>
                  <a:lnTo>
                    <a:pt x="1039291" y="566420"/>
                  </a:lnTo>
                  <a:lnTo>
                    <a:pt x="1048842" y="547370"/>
                  </a:lnTo>
                  <a:lnTo>
                    <a:pt x="1055420" y="534670"/>
                  </a:lnTo>
                  <a:lnTo>
                    <a:pt x="1058684" y="528320"/>
                  </a:lnTo>
                  <a:lnTo>
                    <a:pt x="1061885" y="523240"/>
                  </a:lnTo>
                  <a:lnTo>
                    <a:pt x="1062443" y="519430"/>
                  </a:lnTo>
                  <a:lnTo>
                    <a:pt x="1064971" y="514350"/>
                  </a:lnTo>
                  <a:lnTo>
                    <a:pt x="1067282" y="509270"/>
                  </a:lnTo>
                  <a:lnTo>
                    <a:pt x="1069149" y="510540"/>
                  </a:lnTo>
                  <a:lnTo>
                    <a:pt x="1069632" y="509016"/>
                  </a:lnTo>
                  <a:lnTo>
                    <a:pt x="1071575" y="506730"/>
                  </a:lnTo>
                  <a:lnTo>
                    <a:pt x="1071486" y="505409"/>
                  </a:lnTo>
                  <a:lnTo>
                    <a:pt x="1069759" y="508647"/>
                  </a:lnTo>
                  <a:lnTo>
                    <a:pt x="1070368" y="506730"/>
                  </a:lnTo>
                  <a:lnTo>
                    <a:pt x="1070825" y="505409"/>
                  </a:lnTo>
                  <a:lnTo>
                    <a:pt x="1071448" y="504837"/>
                  </a:lnTo>
                  <a:lnTo>
                    <a:pt x="1071397" y="504190"/>
                  </a:lnTo>
                  <a:lnTo>
                    <a:pt x="1072134" y="504190"/>
                  </a:lnTo>
                  <a:lnTo>
                    <a:pt x="1077302" y="495300"/>
                  </a:lnTo>
                  <a:lnTo>
                    <a:pt x="1074839" y="501650"/>
                  </a:lnTo>
                  <a:lnTo>
                    <a:pt x="1078318" y="495300"/>
                  </a:lnTo>
                  <a:lnTo>
                    <a:pt x="1080376" y="491490"/>
                  </a:lnTo>
                  <a:lnTo>
                    <a:pt x="1083322" y="486410"/>
                  </a:lnTo>
                  <a:lnTo>
                    <a:pt x="1085291" y="483870"/>
                  </a:lnTo>
                  <a:lnTo>
                    <a:pt x="1083106" y="483870"/>
                  </a:lnTo>
                  <a:lnTo>
                    <a:pt x="1085621" y="481330"/>
                  </a:lnTo>
                  <a:lnTo>
                    <a:pt x="1086523" y="480060"/>
                  </a:lnTo>
                  <a:lnTo>
                    <a:pt x="1085176" y="482600"/>
                  </a:lnTo>
                  <a:lnTo>
                    <a:pt x="1085926" y="482600"/>
                  </a:lnTo>
                  <a:lnTo>
                    <a:pt x="1087247" y="480060"/>
                  </a:lnTo>
                  <a:lnTo>
                    <a:pt x="1089875" y="474980"/>
                  </a:lnTo>
                  <a:lnTo>
                    <a:pt x="1091730" y="469900"/>
                  </a:lnTo>
                  <a:lnTo>
                    <a:pt x="1093406" y="464820"/>
                  </a:lnTo>
                  <a:lnTo>
                    <a:pt x="1096860" y="458470"/>
                  </a:lnTo>
                  <a:lnTo>
                    <a:pt x="1096568" y="458470"/>
                  </a:lnTo>
                  <a:lnTo>
                    <a:pt x="1097013" y="457517"/>
                  </a:lnTo>
                  <a:lnTo>
                    <a:pt x="1095971" y="458470"/>
                  </a:lnTo>
                  <a:lnTo>
                    <a:pt x="1094790" y="457200"/>
                  </a:lnTo>
                  <a:lnTo>
                    <a:pt x="1096860" y="455256"/>
                  </a:lnTo>
                  <a:lnTo>
                    <a:pt x="1097483" y="454634"/>
                  </a:lnTo>
                  <a:lnTo>
                    <a:pt x="1096378" y="453377"/>
                  </a:lnTo>
                  <a:lnTo>
                    <a:pt x="1098245" y="452120"/>
                  </a:lnTo>
                  <a:lnTo>
                    <a:pt x="1098296" y="449580"/>
                  </a:lnTo>
                  <a:lnTo>
                    <a:pt x="1099439" y="447040"/>
                  </a:lnTo>
                  <a:lnTo>
                    <a:pt x="1102347" y="444500"/>
                  </a:lnTo>
                  <a:lnTo>
                    <a:pt x="1104709" y="439420"/>
                  </a:lnTo>
                  <a:lnTo>
                    <a:pt x="1107313" y="436880"/>
                  </a:lnTo>
                  <a:lnTo>
                    <a:pt x="1107897" y="435610"/>
                  </a:lnTo>
                  <a:lnTo>
                    <a:pt x="1107782" y="433070"/>
                  </a:lnTo>
                  <a:lnTo>
                    <a:pt x="1107719" y="431800"/>
                  </a:lnTo>
                  <a:lnTo>
                    <a:pt x="1109840" y="427990"/>
                  </a:lnTo>
                  <a:lnTo>
                    <a:pt x="1112443" y="426720"/>
                  </a:lnTo>
                  <a:lnTo>
                    <a:pt x="1110475" y="429260"/>
                  </a:lnTo>
                  <a:lnTo>
                    <a:pt x="1112989" y="426720"/>
                  </a:lnTo>
                  <a:lnTo>
                    <a:pt x="1112583" y="425386"/>
                  </a:lnTo>
                  <a:lnTo>
                    <a:pt x="1114412" y="421640"/>
                  </a:lnTo>
                  <a:lnTo>
                    <a:pt x="1114361" y="422910"/>
                  </a:lnTo>
                  <a:lnTo>
                    <a:pt x="1114653" y="422910"/>
                  </a:lnTo>
                  <a:lnTo>
                    <a:pt x="1115606" y="421640"/>
                  </a:lnTo>
                  <a:lnTo>
                    <a:pt x="1116558" y="420370"/>
                  </a:lnTo>
                  <a:lnTo>
                    <a:pt x="1115123" y="420370"/>
                  </a:lnTo>
                  <a:lnTo>
                    <a:pt x="1117993" y="416560"/>
                  </a:lnTo>
                  <a:lnTo>
                    <a:pt x="1117422" y="419100"/>
                  </a:lnTo>
                  <a:lnTo>
                    <a:pt x="1118844" y="415290"/>
                  </a:lnTo>
                  <a:lnTo>
                    <a:pt x="1120470" y="412750"/>
                  </a:lnTo>
                  <a:lnTo>
                    <a:pt x="1121397" y="411480"/>
                  </a:lnTo>
                  <a:lnTo>
                    <a:pt x="1122311" y="410210"/>
                  </a:lnTo>
                  <a:lnTo>
                    <a:pt x="1122705" y="411480"/>
                  </a:lnTo>
                  <a:lnTo>
                    <a:pt x="1121676" y="412750"/>
                  </a:lnTo>
                  <a:lnTo>
                    <a:pt x="1120813" y="414020"/>
                  </a:lnTo>
                  <a:lnTo>
                    <a:pt x="1123327" y="411480"/>
                  </a:lnTo>
                  <a:lnTo>
                    <a:pt x="1122984" y="410210"/>
                  </a:lnTo>
                  <a:lnTo>
                    <a:pt x="1122718" y="409257"/>
                  </a:lnTo>
                  <a:lnTo>
                    <a:pt x="1121067" y="411480"/>
                  </a:lnTo>
                  <a:lnTo>
                    <a:pt x="1121156" y="408940"/>
                  </a:lnTo>
                  <a:lnTo>
                    <a:pt x="1122527" y="407670"/>
                  </a:lnTo>
                  <a:lnTo>
                    <a:pt x="1122603" y="406400"/>
                  </a:lnTo>
                  <a:lnTo>
                    <a:pt x="1122667" y="405130"/>
                  </a:lnTo>
                  <a:lnTo>
                    <a:pt x="1122743" y="403860"/>
                  </a:lnTo>
                  <a:lnTo>
                    <a:pt x="1124343" y="403860"/>
                  </a:lnTo>
                  <a:lnTo>
                    <a:pt x="1124534" y="403860"/>
                  </a:lnTo>
                  <a:lnTo>
                    <a:pt x="1123937" y="406400"/>
                  </a:lnTo>
                  <a:lnTo>
                    <a:pt x="1125931" y="401320"/>
                  </a:lnTo>
                  <a:lnTo>
                    <a:pt x="1127506" y="398780"/>
                  </a:lnTo>
                  <a:lnTo>
                    <a:pt x="1127874" y="398780"/>
                  </a:lnTo>
                  <a:lnTo>
                    <a:pt x="1128750" y="394970"/>
                  </a:lnTo>
                  <a:lnTo>
                    <a:pt x="1132103" y="392430"/>
                  </a:lnTo>
                  <a:lnTo>
                    <a:pt x="1135227" y="386854"/>
                  </a:lnTo>
                  <a:lnTo>
                    <a:pt x="1135481" y="386080"/>
                  </a:lnTo>
                  <a:lnTo>
                    <a:pt x="1135405" y="384810"/>
                  </a:lnTo>
                  <a:lnTo>
                    <a:pt x="1136065" y="383540"/>
                  </a:lnTo>
                  <a:lnTo>
                    <a:pt x="1134148" y="385940"/>
                  </a:lnTo>
                  <a:lnTo>
                    <a:pt x="1134237" y="386080"/>
                  </a:lnTo>
                  <a:lnTo>
                    <a:pt x="1134033" y="386080"/>
                  </a:lnTo>
                  <a:lnTo>
                    <a:pt x="1134148" y="385940"/>
                  </a:lnTo>
                  <a:lnTo>
                    <a:pt x="1133360" y="384810"/>
                  </a:lnTo>
                  <a:lnTo>
                    <a:pt x="1135037" y="383540"/>
                  </a:lnTo>
                  <a:lnTo>
                    <a:pt x="1136713" y="382270"/>
                  </a:lnTo>
                  <a:lnTo>
                    <a:pt x="1135392" y="380225"/>
                  </a:lnTo>
                  <a:lnTo>
                    <a:pt x="1135113" y="379666"/>
                  </a:lnTo>
                  <a:lnTo>
                    <a:pt x="1139240" y="374650"/>
                  </a:lnTo>
                  <a:lnTo>
                    <a:pt x="1139621" y="374650"/>
                  </a:lnTo>
                  <a:lnTo>
                    <a:pt x="1139405" y="375843"/>
                  </a:lnTo>
                  <a:lnTo>
                    <a:pt x="1139825" y="374650"/>
                  </a:lnTo>
                  <a:lnTo>
                    <a:pt x="1141476" y="370840"/>
                  </a:lnTo>
                  <a:lnTo>
                    <a:pt x="1141818" y="372135"/>
                  </a:lnTo>
                  <a:lnTo>
                    <a:pt x="1142644" y="370840"/>
                  </a:lnTo>
                  <a:lnTo>
                    <a:pt x="1143444" y="369570"/>
                  </a:lnTo>
                  <a:lnTo>
                    <a:pt x="1144257" y="368300"/>
                  </a:lnTo>
                  <a:lnTo>
                    <a:pt x="1141793" y="369570"/>
                  </a:lnTo>
                  <a:lnTo>
                    <a:pt x="1143939" y="366928"/>
                  </a:lnTo>
                  <a:lnTo>
                    <a:pt x="1144752" y="366928"/>
                  </a:lnTo>
                  <a:lnTo>
                    <a:pt x="1144866" y="366052"/>
                  </a:lnTo>
                  <a:lnTo>
                    <a:pt x="1143977" y="366890"/>
                  </a:lnTo>
                  <a:lnTo>
                    <a:pt x="1144905" y="365760"/>
                  </a:lnTo>
                  <a:lnTo>
                    <a:pt x="1144866" y="366052"/>
                  </a:lnTo>
                  <a:lnTo>
                    <a:pt x="1145171" y="365760"/>
                  </a:lnTo>
                  <a:lnTo>
                    <a:pt x="1146492" y="364490"/>
                  </a:lnTo>
                  <a:lnTo>
                    <a:pt x="1148626" y="359410"/>
                  </a:lnTo>
                  <a:lnTo>
                    <a:pt x="1150645" y="359410"/>
                  </a:lnTo>
                  <a:lnTo>
                    <a:pt x="1150683" y="360591"/>
                  </a:lnTo>
                  <a:lnTo>
                    <a:pt x="1151089" y="359410"/>
                  </a:lnTo>
                  <a:lnTo>
                    <a:pt x="1151521" y="358140"/>
                  </a:lnTo>
                  <a:lnTo>
                    <a:pt x="1151953" y="359410"/>
                  </a:lnTo>
                  <a:lnTo>
                    <a:pt x="1154137" y="355600"/>
                  </a:lnTo>
                  <a:lnTo>
                    <a:pt x="1155509" y="354330"/>
                  </a:lnTo>
                  <a:lnTo>
                    <a:pt x="1154226" y="354330"/>
                  </a:lnTo>
                  <a:lnTo>
                    <a:pt x="1155153" y="350443"/>
                  </a:lnTo>
                  <a:lnTo>
                    <a:pt x="1157363" y="350443"/>
                  </a:lnTo>
                  <a:lnTo>
                    <a:pt x="1157909" y="349808"/>
                  </a:lnTo>
                  <a:lnTo>
                    <a:pt x="1159471" y="347980"/>
                  </a:lnTo>
                  <a:lnTo>
                    <a:pt x="1161440" y="344170"/>
                  </a:lnTo>
                  <a:lnTo>
                    <a:pt x="1158455" y="348932"/>
                  </a:lnTo>
                  <a:lnTo>
                    <a:pt x="1159154" y="346875"/>
                  </a:lnTo>
                  <a:lnTo>
                    <a:pt x="1159256" y="346633"/>
                  </a:lnTo>
                  <a:lnTo>
                    <a:pt x="1160145" y="345440"/>
                  </a:lnTo>
                  <a:lnTo>
                    <a:pt x="1161084" y="344170"/>
                  </a:lnTo>
                  <a:lnTo>
                    <a:pt x="1161440" y="344170"/>
                  </a:lnTo>
                  <a:lnTo>
                    <a:pt x="1162596" y="344170"/>
                  </a:lnTo>
                  <a:lnTo>
                    <a:pt x="1164831" y="339090"/>
                  </a:lnTo>
                  <a:lnTo>
                    <a:pt x="1165910" y="337820"/>
                  </a:lnTo>
                  <a:lnTo>
                    <a:pt x="1167879" y="336550"/>
                  </a:lnTo>
                  <a:lnTo>
                    <a:pt x="1168069" y="336550"/>
                  </a:lnTo>
                  <a:lnTo>
                    <a:pt x="1168006" y="334010"/>
                  </a:lnTo>
                  <a:lnTo>
                    <a:pt x="1170254" y="331470"/>
                  </a:lnTo>
                  <a:lnTo>
                    <a:pt x="1171435" y="328930"/>
                  </a:lnTo>
                  <a:lnTo>
                    <a:pt x="1172603" y="326390"/>
                  </a:lnTo>
                  <a:lnTo>
                    <a:pt x="1174483" y="323850"/>
                  </a:lnTo>
                  <a:lnTo>
                    <a:pt x="1173594" y="323850"/>
                  </a:lnTo>
                  <a:lnTo>
                    <a:pt x="1176362" y="318770"/>
                  </a:lnTo>
                  <a:lnTo>
                    <a:pt x="1176312" y="316230"/>
                  </a:lnTo>
                  <a:lnTo>
                    <a:pt x="1179677" y="312420"/>
                  </a:lnTo>
                  <a:lnTo>
                    <a:pt x="1180744" y="312420"/>
                  </a:lnTo>
                  <a:lnTo>
                    <a:pt x="1183259" y="308610"/>
                  </a:lnTo>
                  <a:lnTo>
                    <a:pt x="1183754" y="309270"/>
                  </a:lnTo>
                  <a:lnTo>
                    <a:pt x="1184821" y="307263"/>
                  </a:lnTo>
                  <a:lnTo>
                    <a:pt x="1184071" y="306070"/>
                  </a:lnTo>
                  <a:lnTo>
                    <a:pt x="1187564" y="303530"/>
                  </a:lnTo>
                  <a:lnTo>
                    <a:pt x="1189266" y="300990"/>
                  </a:lnTo>
                  <a:lnTo>
                    <a:pt x="1194181" y="293370"/>
                  </a:lnTo>
                  <a:lnTo>
                    <a:pt x="1193203" y="290830"/>
                  </a:lnTo>
                  <a:lnTo>
                    <a:pt x="1194904" y="285750"/>
                  </a:lnTo>
                  <a:lnTo>
                    <a:pt x="1195971" y="284480"/>
                  </a:lnTo>
                  <a:lnTo>
                    <a:pt x="1196530" y="284480"/>
                  </a:lnTo>
                  <a:lnTo>
                    <a:pt x="1196530" y="285038"/>
                  </a:lnTo>
                  <a:lnTo>
                    <a:pt x="1196873" y="284480"/>
                  </a:lnTo>
                  <a:lnTo>
                    <a:pt x="1199235" y="283591"/>
                  </a:lnTo>
                  <a:lnTo>
                    <a:pt x="1199299" y="283451"/>
                  </a:lnTo>
                  <a:lnTo>
                    <a:pt x="1199413" y="283197"/>
                  </a:lnTo>
                  <a:lnTo>
                    <a:pt x="1199527" y="283019"/>
                  </a:lnTo>
                  <a:lnTo>
                    <a:pt x="1201623" y="279400"/>
                  </a:lnTo>
                  <a:lnTo>
                    <a:pt x="1203109" y="276860"/>
                  </a:lnTo>
                  <a:lnTo>
                    <a:pt x="1202016" y="276860"/>
                  </a:lnTo>
                  <a:lnTo>
                    <a:pt x="1200594" y="279400"/>
                  </a:lnTo>
                  <a:lnTo>
                    <a:pt x="1202016" y="275463"/>
                  </a:lnTo>
                  <a:lnTo>
                    <a:pt x="1203312" y="273050"/>
                  </a:lnTo>
                  <a:lnTo>
                    <a:pt x="1204798" y="271780"/>
                  </a:lnTo>
                  <a:lnTo>
                    <a:pt x="1205636" y="270510"/>
                  </a:lnTo>
                  <a:lnTo>
                    <a:pt x="1206449" y="269240"/>
                  </a:lnTo>
                  <a:lnTo>
                    <a:pt x="1211757" y="261620"/>
                  </a:lnTo>
                  <a:lnTo>
                    <a:pt x="1212646" y="260350"/>
                  </a:lnTo>
                  <a:lnTo>
                    <a:pt x="1209890" y="261620"/>
                  </a:lnTo>
                  <a:lnTo>
                    <a:pt x="1212380" y="259448"/>
                  </a:lnTo>
                  <a:lnTo>
                    <a:pt x="1212646" y="260350"/>
                  </a:lnTo>
                  <a:lnTo>
                    <a:pt x="1213396" y="260350"/>
                  </a:lnTo>
                  <a:lnTo>
                    <a:pt x="1213383" y="259080"/>
                  </a:lnTo>
                  <a:lnTo>
                    <a:pt x="1213358" y="257810"/>
                  </a:lnTo>
                  <a:lnTo>
                    <a:pt x="1214081" y="256540"/>
                  </a:lnTo>
                  <a:lnTo>
                    <a:pt x="1215097" y="255270"/>
                  </a:lnTo>
                  <a:lnTo>
                    <a:pt x="1217320" y="252730"/>
                  </a:lnTo>
                  <a:lnTo>
                    <a:pt x="1217879" y="252730"/>
                  </a:lnTo>
                  <a:lnTo>
                    <a:pt x="1218590" y="250190"/>
                  </a:lnTo>
                  <a:lnTo>
                    <a:pt x="1219682" y="248920"/>
                  </a:lnTo>
                  <a:lnTo>
                    <a:pt x="1221206" y="248920"/>
                  </a:lnTo>
                  <a:lnTo>
                    <a:pt x="1221651" y="247650"/>
                  </a:lnTo>
                  <a:lnTo>
                    <a:pt x="1222108" y="246380"/>
                  </a:lnTo>
                  <a:lnTo>
                    <a:pt x="1220635" y="247650"/>
                  </a:lnTo>
                  <a:lnTo>
                    <a:pt x="1224445" y="241300"/>
                  </a:lnTo>
                  <a:lnTo>
                    <a:pt x="1225207" y="241300"/>
                  </a:lnTo>
                  <a:lnTo>
                    <a:pt x="1226781" y="242404"/>
                  </a:lnTo>
                  <a:lnTo>
                    <a:pt x="1227569" y="241300"/>
                  </a:lnTo>
                  <a:lnTo>
                    <a:pt x="1225562" y="241300"/>
                  </a:lnTo>
                  <a:lnTo>
                    <a:pt x="1227747" y="238760"/>
                  </a:lnTo>
                  <a:lnTo>
                    <a:pt x="1227658" y="240030"/>
                  </a:lnTo>
                  <a:lnTo>
                    <a:pt x="1227582" y="241300"/>
                  </a:lnTo>
                  <a:lnTo>
                    <a:pt x="1229106" y="238760"/>
                  </a:lnTo>
                  <a:lnTo>
                    <a:pt x="1231379" y="234950"/>
                  </a:lnTo>
                  <a:lnTo>
                    <a:pt x="1230884" y="237490"/>
                  </a:lnTo>
                  <a:lnTo>
                    <a:pt x="1232865" y="236220"/>
                  </a:lnTo>
                  <a:lnTo>
                    <a:pt x="1233728" y="234950"/>
                  </a:lnTo>
                  <a:lnTo>
                    <a:pt x="1236319" y="231140"/>
                  </a:lnTo>
                  <a:lnTo>
                    <a:pt x="1237957" y="228600"/>
                  </a:lnTo>
                  <a:lnTo>
                    <a:pt x="1238313" y="226060"/>
                  </a:lnTo>
                  <a:lnTo>
                    <a:pt x="1235405" y="231140"/>
                  </a:lnTo>
                  <a:lnTo>
                    <a:pt x="1234668" y="229870"/>
                  </a:lnTo>
                  <a:lnTo>
                    <a:pt x="1237208" y="226060"/>
                  </a:lnTo>
                  <a:lnTo>
                    <a:pt x="1239748" y="222250"/>
                  </a:lnTo>
                  <a:lnTo>
                    <a:pt x="1237716" y="219710"/>
                  </a:lnTo>
                  <a:lnTo>
                    <a:pt x="1240624" y="216331"/>
                  </a:lnTo>
                  <a:lnTo>
                    <a:pt x="1241958" y="213360"/>
                  </a:lnTo>
                  <a:lnTo>
                    <a:pt x="1242809" y="212090"/>
                  </a:lnTo>
                  <a:lnTo>
                    <a:pt x="1243342" y="209550"/>
                  </a:lnTo>
                  <a:lnTo>
                    <a:pt x="1243736" y="210820"/>
                  </a:lnTo>
                  <a:lnTo>
                    <a:pt x="1245476" y="209550"/>
                  </a:lnTo>
                  <a:lnTo>
                    <a:pt x="1248943" y="207010"/>
                  </a:lnTo>
                  <a:lnTo>
                    <a:pt x="1250518" y="204470"/>
                  </a:lnTo>
                  <a:lnTo>
                    <a:pt x="1253401" y="199821"/>
                  </a:lnTo>
                  <a:lnTo>
                    <a:pt x="1249514" y="204470"/>
                  </a:lnTo>
                  <a:lnTo>
                    <a:pt x="1249438" y="203200"/>
                  </a:lnTo>
                  <a:lnTo>
                    <a:pt x="1249362" y="201930"/>
                  </a:lnTo>
                  <a:lnTo>
                    <a:pt x="1252207" y="197802"/>
                  </a:lnTo>
                  <a:lnTo>
                    <a:pt x="1252156" y="198120"/>
                  </a:lnTo>
                  <a:lnTo>
                    <a:pt x="1251915" y="199390"/>
                  </a:lnTo>
                  <a:lnTo>
                    <a:pt x="1252804" y="197802"/>
                  </a:lnTo>
                  <a:lnTo>
                    <a:pt x="1254036" y="195580"/>
                  </a:lnTo>
                  <a:lnTo>
                    <a:pt x="1257935" y="193040"/>
                  </a:lnTo>
                  <a:lnTo>
                    <a:pt x="1257414" y="191770"/>
                  </a:lnTo>
                  <a:lnTo>
                    <a:pt x="1259459" y="190500"/>
                  </a:lnTo>
                  <a:lnTo>
                    <a:pt x="1259801" y="190284"/>
                  </a:lnTo>
                  <a:lnTo>
                    <a:pt x="1259725" y="189763"/>
                  </a:lnTo>
                  <a:lnTo>
                    <a:pt x="1259649" y="189230"/>
                  </a:lnTo>
                  <a:lnTo>
                    <a:pt x="1262291" y="185420"/>
                  </a:lnTo>
                  <a:lnTo>
                    <a:pt x="1262659" y="184150"/>
                  </a:lnTo>
                  <a:lnTo>
                    <a:pt x="1264069" y="181495"/>
                  </a:lnTo>
                  <a:lnTo>
                    <a:pt x="1265974" y="179070"/>
                  </a:lnTo>
                  <a:lnTo>
                    <a:pt x="1267345" y="177774"/>
                  </a:lnTo>
                  <a:lnTo>
                    <a:pt x="1268666" y="176530"/>
                  </a:lnTo>
                  <a:lnTo>
                    <a:pt x="1267726" y="176530"/>
                  </a:lnTo>
                  <a:lnTo>
                    <a:pt x="1265529" y="177774"/>
                  </a:lnTo>
                  <a:lnTo>
                    <a:pt x="1267587" y="175260"/>
                  </a:lnTo>
                  <a:lnTo>
                    <a:pt x="1269276" y="176530"/>
                  </a:lnTo>
                  <a:lnTo>
                    <a:pt x="1269885" y="175260"/>
                  </a:lnTo>
                  <a:lnTo>
                    <a:pt x="1272311" y="170180"/>
                  </a:lnTo>
                  <a:lnTo>
                    <a:pt x="1272921" y="168910"/>
                  </a:lnTo>
                  <a:lnTo>
                    <a:pt x="1273746" y="168910"/>
                  </a:lnTo>
                  <a:lnTo>
                    <a:pt x="1274622" y="167640"/>
                  </a:lnTo>
                  <a:lnTo>
                    <a:pt x="1276781" y="166370"/>
                  </a:lnTo>
                  <a:lnTo>
                    <a:pt x="1276502" y="165811"/>
                  </a:lnTo>
                  <a:lnTo>
                    <a:pt x="1277073" y="166370"/>
                  </a:lnTo>
                  <a:lnTo>
                    <a:pt x="1276172" y="165100"/>
                  </a:lnTo>
                  <a:lnTo>
                    <a:pt x="1275803" y="165100"/>
                  </a:lnTo>
                  <a:lnTo>
                    <a:pt x="1279169" y="160020"/>
                  </a:lnTo>
                  <a:lnTo>
                    <a:pt x="1280693" y="157480"/>
                  </a:lnTo>
                  <a:lnTo>
                    <a:pt x="1281455" y="156210"/>
                  </a:lnTo>
                  <a:lnTo>
                    <a:pt x="1282877" y="158750"/>
                  </a:lnTo>
                  <a:lnTo>
                    <a:pt x="1284058" y="152400"/>
                  </a:lnTo>
                  <a:lnTo>
                    <a:pt x="1287018" y="152400"/>
                  </a:lnTo>
                  <a:lnTo>
                    <a:pt x="1286129" y="149860"/>
                  </a:lnTo>
                  <a:lnTo>
                    <a:pt x="1290980" y="144780"/>
                  </a:lnTo>
                  <a:lnTo>
                    <a:pt x="1290256" y="143510"/>
                  </a:lnTo>
                  <a:lnTo>
                    <a:pt x="1292136" y="140970"/>
                  </a:lnTo>
                  <a:lnTo>
                    <a:pt x="1293215" y="142240"/>
                  </a:lnTo>
                  <a:lnTo>
                    <a:pt x="1294142" y="142240"/>
                  </a:lnTo>
                  <a:lnTo>
                    <a:pt x="1294345" y="140970"/>
                  </a:lnTo>
                  <a:lnTo>
                    <a:pt x="1294536" y="139700"/>
                  </a:lnTo>
                  <a:lnTo>
                    <a:pt x="1296149" y="139700"/>
                  </a:lnTo>
                  <a:lnTo>
                    <a:pt x="1299895" y="133350"/>
                  </a:lnTo>
                  <a:lnTo>
                    <a:pt x="1302613" y="130810"/>
                  </a:lnTo>
                  <a:lnTo>
                    <a:pt x="1303515" y="127000"/>
                  </a:lnTo>
                  <a:lnTo>
                    <a:pt x="1304836" y="127000"/>
                  </a:lnTo>
                  <a:lnTo>
                    <a:pt x="1304861" y="125730"/>
                  </a:lnTo>
                  <a:lnTo>
                    <a:pt x="1305636" y="124460"/>
                  </a:lnTo>
                  <a:lnTo>
                    <a:pt x="1306410" y="123190"/>
                  </a:lnTo>
                  <a:lnTo>
                    <a:pt x="1304886" y="124460"/>
                  </a:lnTo>
                  <a:lnTo>
                    <a:pt x="1306093" y="123190"/>
                  </a:lnTo>
                  <a:lnTo>
                    <a:pt x="1304874" y="121920"/>
                  </a:lnTo>
                  <a:lnTo>
                    <a:pt x="1307312" y="120650"/>
                  </a:lnTo>
                  <a:lnTo>
                    <a:pt x="1309014" y="116840"/>
                  </a:lnTo>
                  <a:lnTo>
                    <a:pt x="1309928" y="116840"/>
                  </a:lnTo>
                  <a:lnTo>
                    <a:pt x="1309725" y="117970"/>
                  </a:lnTo>
                  <a:lnTo>
                    <a:pt x="1310741" y="116840"/>
                  </a:lnTo>
                  <a:lnTo>
                    <a:pt x="1310906" y="117970"/>
                  </a:lnTo>
                  <a:lnTo>
                    <a:pt x="1311325" y="116840"/>
                  </a:lnTo>
                  <a:lnTo>
                    <a:pt x="1312265" y="114300"/>
                  </a:lnTo>
                  <a:lnTo>
                    <a:pt x="1313688" y="110490"/>
                  </a:lnTo>
                  <a:lnTo>
                    <a:pt x="1310068" y="114300"/>
                  </a:lnTo>
                  <a:lnTo>
                    <a:pt x="1309331" y="113030"/>
                  </a:lnTo>
                  <a:lnTo>
                    <a:pt x="1310017" y="111760"/>
                  </a:lnTo>
                  <a:lnTo>
                    <a:pt x="1310716" y="110490"/>
                  </a:lnTo>
                  <a:lnTo>
                    <a:pt x="1312049" y="109220"/>
                  </a:lnTo>
                  <a:lnTo>
                    <a:pt x="1313903" y="109220"/>
                  </a:lnTo>
                  <a:lnTo>
                    <a:pt x="1313992" y="106680"/>
                  </a:lnTo>
                  <a:lnTo>
                    <a:pt x="1315542" y="104140"/>
                  </a:lnTo>
                  <a:lnTo>
                    <a:pt x="1317028" y="104140"/>
                  </a:lnTo>
                  <a:lnTo>
                    <a:pt x="1318577" y="101600"/>
                  </a:lnTo>
                  <a:lnTo>
                    <a:pt x="1317205" y="104140"/>
                  </a:lnTo>
                  <a:lnTo>
                    <a:pt x="1317637" y="107950"/>
                  </a:lnTo>
                  <a:lnTo>
                    <a:pt x="1321308" y="102870"/>
                  </a:lnTo>
                  <a:lnTo>
                    <a:pt x="1320165" y="105410"/>
                  </a:lnTo>
                  <a:lnTo>
                    <a:pt x="1319199" y="106680"/>
                  </a:lnTo>
                  <a:lnTo>
                    <a:pt x="1318450" y="109220"/>
                  </a:lnTo>
                  <a:lnTo>
                    <a:pt x="1319301" y="107950"/>
                  </a:lnTo>
                  <a:lnTo>
                    <a:pt x="1322006" y="104140"/>
                  </a:lnTo>
                  <a:lnTo>
                    <a:pt x="1324038" y="104140"/>
                  </a:lnTo>
                  <a:lnTo>
                    <a:pt x="1326896" y="100330"/>
                  </a:lnTo>
                  <a:lnTo>
                    <a:pt x="1324267" y="102870"/>
                  </a:lnTo>
                  <a:lnTo>
                    <a:pt x="1324343" y="101600"/>
                  </a:lnTo>
                  <a:lnTo>
                    <a:pt x="1323517" y="102870"/>
                  </a:lnTo>
                  <a:lnTo>
                    <a:pt x="1322603" y="102870"/>
                  </a:lnTo>
                  <a:lnTo>
                    <a:pt x="1323174" y="101600"/>
                  </a:lnTo>
                  <a:lnTo>
                    <a:pt x="1323657" y="100330"/>
                  </a:lnTo>
                  <a:lnTo>
                    <a:pt x="1324317" y="98577"/>
                  </a:lnTo>
                  <a:lnTo>
                    <a:pt x="1321219" y="100330"/>
                  </a:lnTo>
                  <a:lnTo>
                    <a:pt x="1322146" y="99060"/>
                  </a:lnTo>
                  <a:lnTo>
                    <a:pt x="1327708" y="91389"/>
                  </a:lnTo>
                  <a:lnTo>
                    <a:pt x="1327924" y="91084"/>
                  </a:lnTo>
                  <a:lnTo>
                    <a:pt x="1327810" y="91389"/>
                  </a:lnTo>
                  <a:lnTo>
                    <a:pt x="1330032" y="88874"/>
                  </a:lnTo>
                  <a:lnTo>
                    <a:pt x="1330858" y="87630"/>
                  </a:lnTo>
                  <a:lnTo>
                    <a:pt x="1332026" y="86360"/>
                  </a:lnTo>
                  <a:lnTo>
                    <a:pt x="1333398" y="85090"/>
                  </a:lnTo>
                  <a:lnTo>
                    <a:pt x="1335024" y="83820"/>
                  </a:lnTo>
                  <a:lnTo>
                    <a:pt x="1334630" y="85090"/>
                  </a:lnTo>
                  <a:lnTo>
                    <a:pt x="1336421" y="82550"/>
                  </a:lnTo>
                  <a:lnTo>
                    <a:pt x="1337246" y="81203"/>
                  </a:lnTo>
                  <a:lnTo>
                    <a:pt x="1334300" y="83820"/>
                  </a:lnTo>
                  <a:lnTo>
                    <a:pt x="1336090" y="81203"/>
                  </a:lnTo>
                  <a:lnTo>
                    <a:pt x="1336802" y="80010"/>
                  </a:lnTo>
                  <a:lnTo>
                    <a:pt x="1338580" y="77470"/>
                  </a:lnTo>
                  <a:lnTo>
                    <a:pt x="1338910" y="77470"/>
                  </a:lnTo>
                  <a:lnTo>
                    <a:pt x="1338668" y="80010"/>
                  </a:lnTo>
                  <a:lnTo>
                    <a:pt x="1340129" y="80010"/>
                  </a:lnTo>
                  <a:lnTo>
                    <a:pt x="1344574" y="73660"/>
                  </a:lnTo>
                  <a:lnTo>
                    <a:pt x="1342491" y="74599"/>
                  </a:lnTo>
                  <a:lnTo>
                    <a:pt x="1338186" y="77470"/>
                  </a:lnTo>
                  <a:lnTo>
                    <a:pt x="1339291" y="76200"/>
                  </a:lnTo>
                  <a:lnTo>
                    <a:pt x="1341488" y="73660"/>
                  </a:lnTo>
                  <a:lnTo>
                    <a:pt x="1341678" y="73660"/>
                  </a:lnTo>
                  <a:lnTo>
                    <a:pt x="1343291" y="69850"/>
                  </a:lnTo>
                  <a:lnTo>
                    <a:pt x="1344866" y="68580"/>
                  </a:lnTo>
                  <a:lnTo>
                    <a:pt x="1344561" y="68580"/>
                  </a:lnTo>
                  <a:lnTo>
                    <a:pt x="1344701" y="67310"/>
                  </a:lnTo>
                  <a:lnTo>
                    <a:pt x="1345590" y="66040"/>
                  </a:lnTo>
                  <a:lnTo>
                    <a:pt x="1346136" y="66040"/>
                  </a:lnTo>
                  <a:lnTo>
                    <a:pt x="1347139" y="64770"/>
                  </a:lnTo>
                  <a:lnTo>
                    <a:pt x="1347470" y="66040"/>
                  </a:lnTo>
                  <a:lnTo>
                    <a:pt x="1348346" y="64770"/>
                  </a:lnTo>
                  <a:lnTo>
                    <a:pt x="1350073" y="62230"/>
                  </a:lnTo>
                  <a:lnTo>
                    <a:pt x="1349324" y="62230"/>
                  </a:lnTo>
                  <a:lnTo>
                    <a:pt x="1349375" y="60960"/>
                  </a:lnTo>
                  <a:lnTo>
                    <a:pt x="1350772" y="59690"/>
                  </a:lnTo>
                  <a:lnTo>
                    <a:pt x="1351559" y="58420"/>
                  </a:lnTo>
                  <a:lnTo>
                    <a:pt x="1351470" y="59690"/>
                  </a:lnTo>
                  <a:lnTo>
                    <a:pt x="1352550" y="58420"/>
                  </a:lnTo>
                  <a:lnTo>
                    <a:pt x="1353642" y="57150"/>
                  </a:lnTo>
                  <a:lnTo>
                    <a:pt x="1357033" y="53340"/>
                  </a:lnTo>
                  <a:lnTo>
                    <a:pt x="1358976" y="52070"/>
                  </a:lnTo>
                  <a:lnTo>
                    <a:pt x="1360246" y="49174"/>
                  </a:lnTo>
                  <a:lnTo>
                    <a:pt x="1363230" y="48260"/>
                  </a:lnTo>
                  <a:lnTo>
                    <a:pt x="1368044" y="39370"/>
                  </a:lnTo>
                  <a:lnTo>
                    <a:pt x="1368729" y="38100"/>
                  </a:lnTo>
                  <a:lnTo>
                    <a:pt x="1372095" y="33020"/>
                  </a:lnTo>
                  <a:lnTo>
                    <a:pt x="1372946" y="31750"/>
                  </a:lnTo>
                  <a:lnTo>
                    <a:pt x="1370164" y="33020"/>
                  </a:lnTo>
                  <a:lnTo>
                    <a:pt x="1373974" y="30480"/>
                  </a:lnTo>
                  <a:lnTo>
                    <a:pt x="1373911" y="30200"/>
                  </a:lnTo>
                  <a:lnTo>
                    <a:pt x="1373746" y="29540"/>
                  </a:lnTo>
                  <a:lnTo>
                    <a:pt x="1375244" y="27940"/>
                  </a:lnTo>
                  <a:lnTo>
                    <a:pt x="1378775" y="24130"/>
                  </a:lnTo>
                  <a:lnTo>
                    <a:pt x="1375346" y="29210"/>
                  </a:lnTo>
                  <a:lnTo>
                    <a:pt x="1377543" y="26670"/>
                  </a:lnTo>
                  <a:lnTo>
                    <a:pt x="1380020" y="24130"/>
                  </a:lnTo>
                  <a:lnTo>
                    <a:pt x="1374279" y="31750"/>
                  </a:lnTo>
                  <a:lnTo>
                    <a:pt x="1377899" y="29210"/>
                  </a:lnTo>
                  <a:lnTo>
                    <a:pt x="1380502" y="25400"/>
                  </a:lnTo>
                  <a:lnTo>
                    <a:pt x="1380502" y="24130"/>
                  </a:lnTo>
                  <a:lnTo>
                    <a:pt x="1380515" y="22860"/>
                  </a:lnTo>
                  <a:lnTo>
                    <a:pt x="1381747" y="21590"/>
                  </a:lnTo>
                  <a:lnTo>
                    <a:pt x="1384223" y="19050"/>
                  </a:lnTo>
                  <a:lnTo>
                    <a:pt x="1384274" y="20320"/>
                  </a:lnTo>
                  <a:lnTo>
                    <a:pt x="1385773" y="16497"/>
                  </a:lnTo>
                  <a:lnTo>
                    <a:pt x="1386268" y="15240"/>
                  </a:lnTo>
                  <a:lnTo>
                    <a:pt x="1386319" y="15595"/>
                  </a:lnTo>
                  <a:lnTo>
                    <a:pt x="1386535" y="15240"/>
                  </a:lnTo>
                  <a:lnTo>
                    <a:pt x="1388084" y="12700"/>
                  </a:lnTo>
                  <a:lnTo>
                    <a:pt x="1391018" y="8318"/>
                  </a:lnTo>
                  <a:lnTo>
                    <a:pt x="1391094" y="7620"/>
                  </a:lnTo>
                  <a:lnTo>
                    <a:pt x="1393926" y="6350"/>
                  </a:lnTo>
                  <a:lnTo>
                    <a:pt x="1395196" y="3810"/>
                  </a:lnTo>
                  <a:lnTo>
                    <a:pt x="1396453" y="1270"/>
                  </a:lnTo>
                  <a:lnTo>
                    <a:pt x="1396923" y="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391172" y="9131756"/>
              <a:ext cx="736600" cy="478155"/>
            </a:xfrm>
            <a:custGeom>
              <a:avLst/>
              <a:gdLst/>
              <a:ahLst/>
              <a:cxnLst/>
              <a:rect l="l" t="t" r="r" b="b"/>
              <a:pathLst>
                <a:path w="736600" h="478154">
                  <a:moveTo>
                    <a:pt x="3924" y="282117"/>
                  </a:moveTo>
                  <a:lnTo>
                    <a:pt x="3810" y="281343"/>
                  </a:lnTo>
                  <a:lnTo>
                    <a:pt x="3517" y="281343"/>
                  </a:lnTo>
                  <a:lnTo>
                    <a:pt x="3149" y="281343"/>
                  </a:lnTo>
                  <a:lnTo>
                    <a:pt x="3022" y="281343"/>
                  </a:lnTo>
                  <a:lnTo>
                    <a:pt x="1879" y="282689"/>
                  </a:lnTo>
                  <a:lnTo>
                    <a:pt x="2400" y="282689"/>
                  </a:lnTo>
                  <a:lnTo>
                    <a:pt x="3289" y="281622"/>
                  </a:lnTo>
                  <a:lnTo>
                    <a:pt x="3606" y="281927"/>
                  </a:lnTo>
                  <a:lnTo>
                    <a:pt x="3924" y="282117"/>
                  </a:lnTo>
                  <a:close/>
                </a:path>
                <a:path w="736600" h="478154">
                  <a:moveTo>
                    <a:pt x="4381" y="282689"/>
                  </a:moveTo>
                  <a:lnTo>
                    <a:pt x="4178" y="282486"/>
                  </a:lnTo>
                  <a:lnTo>
                    <a:pt x="3924" y="282117"/>
                  </a:lnTo>
                  <a:lnTo>
                    <a:pt x="3962" y="282879"/>
                  </a:lnTo>
                  <a:lnTo>
                    <a:pt x="3746" y="283794"/>
                  </a:lnTo>
                  <a:lnTo>
                    <a:pt x="3886" y="283959"/>
                  </a:lnTo>
                  <a:lnTo>
                    <a:pt x="3949" y="283794"/>
                  </a:lnTo>
                  <a:lnTo>
                    <a:pt x="4381" y="282689"/>
                  </a:lnTo>
                  <a:close/>
                </a:path>
                <a:path w="736600" h="478154">
                  <a:moveTo>
                    <a:pt x="5651" y="285419"/>
                  </a:moveTo>
                  <a:lnTo>
                    <a:pt x="5600" y="284670"/>
                  </a:lnTo>
                  <a:lnTo>
                    <a:pt x="5486" y="283959"/>
                  </a:lnTo>
                  <a:lnTo>
                    <a:pt x="3886" y="283959"/>
                  </a:lnTo>
                  <a:lnTo>
                    <a:pt x="3708" y="283959"/>
                  </a:lnTo>
                  <a:lnTo>
                    <a:pt x="3746" y="283794"/>
                  </a:lnTo>
                  <a:lnTo>
                    <a:pt x="2768" y="282689"/>
                  </a:lnTo>
                  <a:lnTo>
                    <a:pt x="698" y="283959"/>
                  </a:lnTo>
                  <a:lnTo>
                    <a:pt x="635" y="284137"/>
                  </a:lnTo>
                  <a:lnTo>
                    <a:pt x="228" y="285140"/>
                  </a:lnTo>
                  <a:lnTo>
                    <a:pt x="0" y="285140"/>
                  </a:lnTo>
                  <a:lnTo>
                    <a:pt x="3429" y="286499"/>
                  </a:lnTo>
                  <a:lnTo>
                    <a:pt x="2311" y="285229"/>
                  </a:lnTo>
                  <a:lnTo>
                    <a:pt x="5372" y="286499"/>
                  </a:lnTo>
                  <a:lnTo>
                    <a:pt x="5651" y="285419"/>
                  </a:lnTo>
                  <a:close/>
                </a:path>
                <a:path w="736600" h="478154">
                  <a:moveTo>
                    <a:pt x="7340" y="282486"/>
                  </a:moveTo>
                  <a:lnTo>
                    <a:pt x="7124" y="282295"/>
                  </a:lnTo>
                  <a:lnTo>
                    <a:pt x="7086" y="282486"/>
                  </a:lnTo>
                  <a:lnTo>
                    <a:pt x="7035" y="282689"/>
                  </a:lnTo>
                  <a:lnTo>
                    <a:pt x="7340" y="282486"/>
                  </a:lnTo>
                  <a:close/>
                </a:path>
                <a:path w="736600" h="478154">
                  <a:moveTo>
                    <a:pt x="7848" y="286537"/>
                  </a:moveTo>
                  <a:close/>
                </a:path>
                <a:path w="736600" h="478154">
                  <a:moveTo>
                    <a:pt x="8763" y="281343"/>
                  </a:moveTo>
                  <a:lnTo>
                    <a:pt x="8407" y="280149"/>
                  </a:lnTo>
                  <a:lnTo>
                    <a:pt x="4838" y="280149"/>
                  </a:lnTo>
                  <a:lnTo>
                    <a:pt x="6946" y="282117"/>
                  </a:lnTo>
                  <a:lnTo>
                    <a:pt x="7175" y="282117"/>
                  </a:lnTo>
                  <a:lnTo>
                    <a:pt x="7226" y="281927"/>
                  </a:lnTo>
                  <a:lnTo>
                    <a:pt x="7366" y="281343"/>
                  </a:lnTo>
                  <a:lnTo>
                    <a:pt x="8763" y="281343"/>
                  </a:lnTo>
                  <a:close/>
                </a:path>
                <a:path w="736600" h="478154">
                  <a:moveTo>
                    <a:pt x="14363" y="281343"/>
                  </a:moveTo>
                  <a:lnTo>
                    <a:pt x="12839" y="280149"/>
                  </a:lnTo>
                  <a:lnTo>
                    <a:pt x="11328" y="281343"/>
                  </a:lnTo>
                  <a:lnTo>
                    <a:pt x="14363" y="281343"/>
                  </a:lnTo>
                  <a:close/>
                </a:path>
                <a:path w="736600" h="478154">
                  <a:moveTo>
                    <a:pt x="17767" y="287959"/>
                  </a:moveTo>
                  <a:lnTo>
                    <a:pt x="17487" y="287997"/>
                  </a:lnTo>
                  <a:lnTo>
                    <a:pt x="17132" y="288010"/>
                  </a:lnTo>
                  <a:lnTo>
                    <a:pt x="17132" y="288302"/>
                  </a:lnTo>
                  <a:lnTo>
                    <a:pt x="17348" y="288188"/>
                  </a:lnTo>
                  <a:lnTo>
                    <a:pt x="17564" y="288086"/>
                  </a:lnTo>
                  <a:lnTo>
                    <a:pt x="17767" y="287959"/>
                  </a:lnTo>
                  <a:close/>
                </a:path>
                <a:path w="736600" h="478154">
                  <a:moveTo>
                    <a:pt x="18072" y="287883"/>
                  </a:moveTo>
                  <a:lnTo>
                    <a:pt x="17767" y="287959"/>
                  </a:lnTo>
                  <a:lnTo>
                    <a:pt x="17932" y="287921"/>
                  </a:lnTo>
                  <a:lnTo>
                    <a:pt x="18072" y="287883"/>
                  </a:lnTo>
                  <a:close/>
                </a:path>
                <a:path w="736600" h="478154">
                  <a:moveTo>
                    <a:pt x="19862" y="12700"/>
                  </a:moveTo>
                  <a:lnTo>
                    <a:pt x="19342" y="12700"/>
                  </a:lnTo>
                  <a:lnTo>
                    <a:pt x="19062" y="13804"/>
                  </a:lnTo>
                  <a:lnTo>
                    <a:pt x="19862" y="12700"/>
                  </a:lnTo>
                  <a:close/>
                </a:path>
                <a:path w="736600" h="478154">
                  <a:moveTo>
                    <a:pt x="21793" y="12700"/>
                  </a:moveTo>
                  <a:lnTo>
                    <a:pt x="21221" y="12700"/>
                  </a:lnTo>
                  <a:lnTo>
                    <a:pt x="21348" y="13804"/>
                  </a:lnTo>
                  <a:lnTo>
                    <a:pt x="21361" y="13970"/>
                  </a:lnTo>
                  <a:lnTo>
                    <a:pt x="21615" y="13804"/>
                  </a:lnTo>
                  <a:lnTo>
                    <a:pt x="21793" y="12700"/>
                  </a:lnTo>
                  <a:close/>
                </a:path>
                <a:path w="736600" h="478154">
                  <a:moveTo>
                    <a:pt x="25692" y="8890"/>
                  </a:moveTo>
                  <a:lnTo>
                    <a:pt x="25222" y="8890"/>
                  </a:lnTo>
                  <a:lnTo>
                    <a:pt x="21374" y="10160"/>
                  </a:lnTo>
                  <a:lnTo>
                    <a:pt x="24472" y="11290"/>
                  </a:lnTo>
                  <a:lnTo>
                    <a:pt x="24384" y="10490"/>
                  </a:lnTo>
                  <a:lnTo>
                    <a:pt x="24345" y="10160"/>
                  </a:lnTo>
                  <a:lnTo>
                    <a:pt x="25171" y="10160"/>
                  </a:lnTo>
                  <a:lnTo>
                    <a:pt x="25692" y="8890"/>
                  </a:lnTo>
                  <a:close/>
                </a:path>
                <a:path w="736600" h="478154">
                  <a:moveTo>
                    <a:pt x="31800" y="282562"/>
                  </a:moveTo>
                  <a:lnTo>
                    <a:pt x="31737" y="282155"/>
                  </a:lnTo>
                  <a:lnTo>
                    <a:pt x="31508" y="281940"/>
                  </a:lnTo>
                  <a:lnTo>
                    <a:pt x="31102" y="281901"/>
                  </a:lnTo>
                  <a:lnTo>
                    <a:pt x="31800" y="282562"/>
                  </a:lnTo>
                  <a:close/>
                </a:path>
                <a:path w="736600" h="478154">
                  <a:moveTo>
                    <a:pt x="33985" y="11861"/>
                  </a:moveTo>
                  <a:lnTo>
                    <a:pt x="33845" y="12700"/>
                  </a:lnTo>
                  <a:lnTo>
                    <a:pt x="33985" y="12700"/>
                  </a:lnTo>
                  <a:lnTo>
                    <a:pt x="33985" y="11861"/>
                  </a:lnTo>
                  <a:close/>
                </a:path>
                <a:path w="736600" h="478154">
                  <a:moveTo>
                    <a:pt x="36461" y="280149"/>
                  </a:moveTo>
                  <a:lnTo>
                    <a:pt x="35953" y="278815"/>
                  </a:lnTo>
                  <a:lnTo>
                    <a:pt x="33235" y="278815"/>
                  </a:lnTo>
                  <a:lnTo>
                    <a:pt x="34505" y="280149"/>
                  </a:lnTo>
                  <a:lnTo>
                    <a:pt x="34137" y="280149"/>
                  </a:lnTo>
                  <a:lnTo>
                    <a:pt x="35928" y="281343"/>
                  </a:lnTo>
                  <a:lnTo>
                    <a:pt x="36461" y="280149"/>
                  </a:lnTo>
                  <a:close/>
                </a:path>
                <a:path w="736600" h="478154">
                  <a:moveTo>
                    <a:pt x="37922" y="13804"/>
                  </a:moveTo>
                  <a:lnTo>
                    <a:pt x="37719" y="13970"/>
                  </a:lnTo>
                  <a:lnTo>
                    <a:pt x="37896" y="13970"/>
                  </a:lnTo>
                  <a:lnTo>
                    <a:pt x="37922" y="13804"/>
                  </a:lnTo>
                  <a:close/>
                </a:path>
                <a:path w="736600" h="478154">
                  <a:moveTo>
                    <a:pt x="40005" y="280149"/>
                  </a:moveTo>
                  <a:lnTo>
                    <a:pt x="39471" y="280149"/>
                  </a:lnTo>
                  <a:lnTo>
                    <a:pt x="39941" y="280492"/>
                  </a:lnTo>
                  <a:lnTo>
                    <a:pt x="40005" y="280149"/>
                  </a:lnTo>
                  <a:close/>
                </a:path>
                <a:path w="736600" h="478154">
                  <a:moveTo>
                    <a:pt x="43700" y="291477"/>
                  </a:moveTo>
                  <a:lnTo>
                    <a:pt x="42087" y="291439"/>
                  </a:lnTo>
                  <a:lnTo>
                    <a:pt x="43649" y="291579"/>
                  </a:lnTo>
                  <a:close/>
                </a:path>
                <a:path w="736600" h="478154">
                  <a:moveTo>
                    <a:pt x="46139" y="278904"/>
                  </a:moveTo>
                  <a:lnTo>
                    <a:pt x="45974" y="278853"/>
                  </a:lnTo>
                  <a:lnTo>
                    <a:pt x="45796" y="278815"/>
                  </a:lnTo>
                  <a:lnTo>
                    <a:pt x="45631" y="278803"/>
                  </a:lnTo>
                  <a:lnTo>
                    <a:pt x="45694" y="278993"/>
                  </a:lnTo>
                  <a:lnTo>
                    <a:pt x="45859" y="279082"/>
                  </a:lnTo>
                  <a:lnTo>
                    <a:pt x="46012" y="279019"/>
                  </a:lnTo>
                  <a:lnTo>
                    <a:pt x="46139" y="278904"/>
                  </a:lnTo>
                  <a:close/>
                </a:path>
                <a:path w="736600" h="478154">
                  <a:moveTo>
                    <a:pt x="50660" y="279641"/>
                  </a:moveTo>
                  <a:lnTo>
                    <a:pt x="50304" y="279374"/>
                  </a:lnTo>
                  <a:lnTo>
                    <a:pt x="49936" y="279311"/>
                  </a:lnTo>
                  <a:lnTo>
                    <a:pt x="49542" y="279514"/>
                  </a:lnTo>
                  <a:lnTo>
                    <a:pt x="49911" y="279527"/>
                  </a:lnTo>
                  <a:lnTo>
                    <a:pt x="50292" y="279565"/>
                  </a:lnTo>
                  <a:lnTo>
                    <a:pt x="50660" y="279641"/>
                  </a:lnTo>
                  <a:close/>
                </a:path>
                <a:path w="736600" h="478154">
                  <a:moveTo>
                    <a:pt x="50914" y="279793"/>
                  </a:moveTo>
                  <a:lnTo>
                    <a:pt x="50761" y="279654"/>
                  </a:lnTo>
                  <a:lnTo>
                    <a:pt x="50914" y="279793"/>
                  </a:lnTo>
                  <a:close/>
                </a:path>
                <a:path w="736600" h="478154">
                  <a:moveTo>
                    <a:pt x="54889" y="281139"/>
                  </a:moveTo>
                  <a:lnTo>
                    <a:pt x="54635" y="281076"/>
                  </a:lnTo>
                  <a:lnTo>
                    <a:pt x="54394" y="281139"/>
                  </a:lnTo>
                  <a:lnTo>
                    <a:pt x="54178" y="281279"/>
                  </a:lnTo>
                  <a:lnTo>
                    <a:pt x="54419" y="281279"/>
                  </a:lnTo>
                  <a:lnTo>
                    <a:pt x="54660" y="281228"/>
                  </a:lnTo>
                  <a:lnTo>
                    <a:pt x="54889" y="281139"/>
                  </a:lnTo>
                  <a:close/>
                </a:path>
                <a:path w="736600" h="478154">
                  <a:moveTo>
                    <a:pt x="55486" y="11861"/>
                  </a:moveTo>
                  <a:lnTo>
                    <a:pt x="53936" y="12700"/>
                  </a:lnTo>
                  <a:lnTo>
                    <a:pt x="55397" y="12700"/>
                  </a:lnTo>
                  <a:lnTo>
                    <a:pt x="55486" y="11861"/>
                  </a:lnTo>
                  <a:close/>
                </a:path>
                <a:path w="736600" h="478154">
                  <a:moveTo>
                    <a:pt x="56134" y="2540"/>
                  </a:moveTo>
                  <a:lnTo>
                    <a:pt x="55537" y="1270"/>
                  </a:lnTo>
                  <a:lnTo>
                    <a:pt x="52527" y="1270"/>
                  </a:lnTo>
                  <a:lnTo>
                    <a:pt x="53962" y="2540"/>
                  </a:lnTo>
                  <a:lnTo>
                    <a:pt x="52768" y="2540"/>
                  </a:lnTo>
                  <a:lnTo>
                    <a:pt x="53517" y="3708"/>
                  </a:lnTo>
                  <a:lnTo>
                    <a:pt x="55664" y="3708"/>
                  </a:lnTo>
                  <a:lnTo>
                    <a:pt x="56134" y="2540"/>
                  </a:lnTo>
                  <a:close/>
                </a:path>
                <a:path w="736600" h="478154">
                  <a:moveTo>
                    <a:pt x="60096" y="2540"/>
                  </a:moveTo>
                  <a:lnTo>
                    <a:pt x="59499" y="2540"/>
                  </a:lnTo>
                  <a:lnTo>
                    <a:pt x="60032" y="2882"/>
                  </a:lnTo>
                  <a:lnTo>
                    <a:pt x="60096" y="2540"/>
                  </a:lnTo>
                  <a:close/>
                </a:path>
                <a:path w="736600" h="478154">
                  <a:moveTo>
                    <a:pt x="66459" y="293166"/>
                  </a:moveTo>
                  <a:lnTo>
                    <a:pt x="66446" y="293001"/>
                  </a:lnTo>
                  <a:lnTo>
                    <a:pt x="66395" y="293141"/>
                  </a:lnTo>
                  <a:lnTo>
                    <a:pt x="66357" y="293306"/>
                  </a:lnTo>
                  <a:lnTo>
                    <a:pt x="66344" y="293471"/>
                  </a:lnTo>
                  <a:lnTo>
                    <a:pt x="66421" y="293319"/>
                  </a:lnTo>
                  <a:lnTo>
                    <a:pt x="66459" y="293166"/>
                  </a:lnTo>
                  <a:close/>
                </a:path>
                <a:path w="736600" h="478154">
                  <a:moveTo>
                    <a:pt x="66954" y="1333"/>
                  </a:moveTo>
                  <a:lnTo>
                    <a:pt x="66382" y="1193"/>
                  </a:lnTo>
                  <a:lnTo>
                    <a:pt x="66446" y="1409"/>
                  </a:lnTo>
                  <a:lnTo>
                    <a:pt x="66636" y="1498"/>
                  </a:lnTo>
                  <a:lnTo>
                    <a:pt x="66802" y="1435"/>
                  </a:lnTo>
                  <a:lnTo>
                    <a:pt x="66954" y="1333"/>
                  </a:lnTo>
                  <a:close/>
                </a:path>
                <a:path w="736600" h="478154">
                  <a:moveTo>
                    <a:pt x="71983" y="2209"/>
                  </a:moveTo>
                  <a:lnTo>
                    <a:pt x="71602" y="1917"/>
                  </a:lnTo>
                  <a:lnTo>
                    <a:pt x="71183" y="1866"/>
                  </a:lnTo>
                  <a:lnTo>
                    <a:pt x="70739" y="2044"/>
                  </a:lnTo>
                  <a:lnTo>
                    <a:pt x="71158" y="2070"/>
                  </a:lnTo>
                  <a:lnTo>
                    <a:pt x="71577" y="2120"/>
                  </a:lnTo>
                  <a:lnTo>
                    <a:pt x="71983" y="2209"/>
                  </a:lnTo>
                  <a:close/>
                </a:path>
                <a:path w="736600" h="478154">
                  <a:moveTo>
                    <a:pt x="72263" y="2362"/>
                  </a:moveTo>
                  <a:lnTo>
                    <a:pt x="72097" y="2222"/>
                  </a:lnTo>
                  <a:lnTo>
                    <a:pt x="72263" y="2362"/>
                  </a:lnTo>
                  <a:close/>
                </a:path>
                <a:path w="736600" h="478154">
                  <a:moveTo>
                    <a:pt x="78181" y="294106"/>
                  </a:moveTo>
                  <a:lnTo>
                    <a:pt x="77431" y="292849"/>
                  </a:lnTo>
                  <a:lnTo>
                    <a:pt x="76835" y="292849"/>
                  </a:lnTo>
                  <a:lnTo>
                    <a:pt x="78181" y="294106"/>
                  </a:lnTo>
                  <a:close/>
                </a:path>
                <a:path w="736600" h="478154">
                  <a:moveTo>
                    <a:pt x="78193" y="294106"/>
                  </a:moveTo>
                  <a:close/>
                </a:path>
                <a:path w="736600" h="478154">
                  <a:moveTo>
                    <a:pt x="81267" y="292849"/>
                  </a:moveTo>
                  <a:lnTo>
                    <a:pt x="79895" y="292849"/>
                  </a:lnTo>
                  <a:lnTo>
                    <a:pt x="78193" y="294106"/>
                  </a:lnTo>
                  <a:lnTo>
                    <a:pt x="81267" y="292849"/>
                  </a:lnTo>
                  <a:close/>
                </a:path>
                <a:path w="736600" h="478154">
                  <a:moveTo>
                    <a:pt x="81368" y="282486"/>
                  </a:moveTo>
                  <a:lnTo>
                    <a:pt x="80721" y="281343"/>
                  </a:lnTo>
                  <a:lnTo>
                    <a:pt x="80429" y="281343"/>
                  </a:lnTo>
                  <a:lnTo>
                    <a:pt x="80987" y="282117"/>
                  </a:lnTo>
                  <a:lnTo>
                    <a:pt x="81368" y="282486"/>
                  </a:lnTo>
                  <a:close/>
                </a:path>
                <a:path w="736600" h="478154">
                  <a:moveTo>
                    <a:pt x="81775" y="294119"/>
                  </a:moveTo>
                  <a:lnTo>
                    <a:pt x="81737" y="292849"/>
                  </a:lnTo>
                  <a:lnTo>
                    <a:pt x="81267" y="292849"/>
                  </a:lnTo>
                  <a:lnTo>
                    <a:pt x="81470" y="294119"/>
                  </a:lnTo>
                  <a:lnTo>
                    <a:pt x="81775" y="294119"/>
                  </a:lnTo>
                  <a:close/>
                </a:path>
                <a:path w="736600" h="478154">
                  <a:moveTo>
                    <a:pt x="83705" y="292849"/>
                  </a:moveTo>
                  <a:lnTo>
                    <a:pt x="83324" y="292849"/>
                  </a:lnTo>
                  <a:lnTo>
                    <a:pt x="83134" y="293751"/>
                  </a:lnTo>
                  <a:lnTo>
                    <a:pt x="83705" y="292849"/>
                  </a:lnTo>
                  <a:close/>
                </a:path>
                <a:path w="736600" h="478154">
                  <a:moveTo>
                    <a:pt x="84201" y="294119"/>
                  </a:moveTo>
                  <a:lnTo>
                    <a:pt x="83007" y="294119"/>
                  </a:lnTo>
                  <a:lnTo>
                    <a:pt x="82689" y="295389"/>
                  </a:lnTo>
                  <a:lnTo>
                    <a:pt x="84201" y="294119"/>
                  </a:lnTo>
                  <a:close/>
                </a:path>
                <a:path w="736600" h="478154">
                  <a:moveTo>
                    <a:pt x="85001" y="294119"/>
                  </a:moveTo>
                  <a:lnTo>
                    <a:pt x="84836" y="293751"/>
                  </a:lnTo>
                  <a:lnTo>
                    <a:pt x="84467" y="294119"/>
                  </a:lnTo>
                  <a:lnTo>
                    <a:pt x="85001" y="294119"/>
                  </a:lnTo>
                  <a:close/>
                </a:path>
                <a:path w="736600" h="478154">
                  <a:moveTo>
                    <a:pt x="85737" y="292849"/>
                  </a:moveTo>
                  <a:lnTo>
                    <a:pt x="84391" y="292849"/>
                  </a:lnTo>
                  <a:lnTo>
                    <a:pt x="84836" y="293751"/>
                  </a:lnTo>
                  <a:lnTo>
                    <a:pt x="85737" y="292849"/>
                  </a:lnTo>
                  <a:close/>
                </a:path>
                <a:path w="736600" h="478154">
                  <a:moveTo>
                    <a:pt x="98044" y="282689"/>
                  </a:moveTo>
                  <a:lnTo>
                    <a:pt x="97396" y="282689"/>
                  </a:lnTo>
                  <a:lnTo>
                    <a:pt x="97790" y="282879"/>
                  </a:lnTo>
                  <a:lnTo>
                    <a:pt x="98044" y="282689"/>
                  </a:lnTo>
                  <a:close/>
                </a:path>
                <a:path w="736600" h="478154">
                  <a:moveTo>
                    <a:pt x="101269" y="7785"/>
                  </a:moveTo>
                  <a:lnTo>
                    <a:pt x="100990" y="7962"/>
                  </a:lnTo>
                  <a:lnTo>
                    <a:pt x="100787" y="8191"/>
                  </a:lnTo>
                  <a:lnTo>
                    <a:pt x="100660" y="8483"/>
                  </a:lnTo>
                  <a:lnTo>
                    <a:pt x="100965" y="8572"/>
                  </a:lnTo>
                  <a:lnTo>
                    <a:pt x="101219" y="8445"/>
                  </a:lnTo>
                  <a:lnTo>
                    <a:pt x="101269" y="7785"/>
                  </a:lnTo>
                  <a:close/>
                </a:path>
                <a:path w="736600" h="478154">
                  <a:moveTo>
                    <a:pt x="104013" y="298742"/>
                  </a:moveTo>
                  <a:lnTo>
                    <a:pt x="103543" y="298919"/>
                  </a:lnTo>
                  <a:lnTo>
                    <a:pt x="103835" y="298919"/>
                  </a:lnTo>
                  <a:lnTo>
                    <a:pt x="103962" y="298843"/>
                  </a:lnTo>
                  <a:close/>
                </a:path>
                <a:path w="736600" h="478154">
                  <a:moveTo>
                    <a:pt x="104101" y="21590"/>
                  </a:moveTo>
                  <a:lnTo>
                    <a:pt x="103568" y="21590"/>
                  </a:lnTo>
                  <a:lnTo>
                    <a:pt x="103822" y="21894"/>
                  </a:lnTo>
                  <a:lnTo>
                    <a:pt x="104101" y="21590"/>
                  </a:lnTo>
                  <a:close/>
                </a:path>
                <a:path w="736600" h="478154">
                  <a:moveTo>
                    <a:pt x="104660" y="22860"/>
                  </a:moveTo>
                  <a:lnTo>
                    <a:pt x="103822" y="21894"/>
                  </a:lnTo>
                  <a:lnTo>
                    <a:pt x="102946" y="22860"/>
                  </a:lnTo>
                  <a:lnTo>
                    <a:pt x="104660" y="22860"/>
                  </a:lnTo>
                  <a:close/>
                </a:path>
                <a:path w="736600" h="478154">
                  <a:moveTo>
                    <a:pt x="110426" y="10160"/>
                  </a:moveTo>
                  <a:lnTo>
                    <a:pt x="110045" y="10160"/>
                  </a:lnTo>
                  <a:lnTo>
                    <a:pt x="110312" y="10490"/>
                  </a:lnTo>
                  <a:lnTo>
                    <a:pt x="110426" y="10160"/>
                  </a:lnTo>
                  <a:close/>
                </a:path>
                <a:path w="736600" h="478154">
                  <a:moveTo>
                    <a:pt x="129933" y="286232"/>
                  </a:moveTo>
                  <a:lnTo>
                    <a:pt x="129667" y="286194"/>
                  </a:lnTo>
                  <a:lnTo>
                    <a:pt x="129425" y="286270"/>
                  </a:lnTo>
                  <a:lnTo>
                    <a:pt x="129222" y="286448"/>
                  </a:lnTo>
                  <a:lnTo>
                    <a:pt x="129489" y="286461"/>
                  </a:lnTo>
                  <a:lnTo>
                    <a:pt x="129730" y="286397"/>
                  </a:lnTo>
                  <a:lnTo>
                    <a:pt x="129933" y="286232"/>
                  </a:lnTo>
                  <a:close/>
                </a:path>
                <a:path w="736600" h="478154">
                  <a:moveTo>
                    <a:pt x="133311" y="303872"/>
                  </a:moveTo>
                  <a:lnTo>
                    <a:pt x="133108" y="303733"/>
                  </a:lnTo>
                  <a:lnTo>
                    <a:pt x="132943" y="303809"/>
                  </a:lnTo>
                  <a:lnTo>
                    <a:pt x="133311" y="303872"/>
                  </a:lnTo>
                  <a:close/>
                </a:path>
                <a:path w="736600" h="478154">
                  <a:moveTo>
                    <a:pt x="136944" y="304609"/>
                  </a:moveTo>
                  <a:lnTo>
                    <a:pt x="136652" y="304520"/>
                  </a:lnTo>
                  <a:lnTo>
                    <a:pt x="136398" y="304520"/>
                  </a:lnTo>
                  <a:lnTo>
                    <a:pt x="136258" y="304800"/>
                  </a:lnTo>
                  <a:lnTo>
                    <a:pt x="136461" y="304660"/>
                  </a:lnTo>
                  <a:lnTo>
                    <a:pt x="136690" y="304609"/>
                  </a:lnTo>
                  <a:lnTo>
                    <a:pt x="136944" y="304609"/>
                  </a:lnTo>
                  <a:close/>
                </a:path>
                <a:path w="736600" h="478154">
                  <a:moveTo>
                    <a:pt x="140411" y="45720"/>
                  </a:moveTo>
                  <a:lnTo>
                    <a:pt x="139090" y="44450"/>
                  </a:lnTo>
                  <a:lnTo>
                    <a:pt x="139026" y="45720"/>
                  </a:lnTo>
                  <a:lnTo>
                    <a:pt x="140411" y="45720"/>
                  </a:lnTo>
                  <a:close/>
                </a:path>
                <a:path w="736600" h="478154">
                  <a:moveTo>
                    <a:pt x="144868" y="287261"/>
                  </a:moveTo>
                  <a:lnTo>
                    <a:pt x="144780" y="287108"/>
                  </a:lnTo>
                  <a:lnTo>
                    <a:pt x="144653" y="286981"/>
                  </a:lnTo>
                  <a:lnTo>
                    <a:pt x="144475" y="286893"/>
                  </a:lnTo>
                  <a:lnTo>
                    <a:pt x="144576" y="287058"/>
                  </a:lnTo>
                  <a:lnTo>
                    <a:pt x="144716" y="287172"/>
                  </a:lnTo>
                  <a:lnTo>
                    <a:pt x="144868" y="287261"/>
                  </a:lnTo>
                  <a:close/>
                </a:path>
                <a:path w="736600" h="478154">
                  <a:moveTo>
                    <a:pt x="145161" y="27940"/>
                  </a:moveTo>
                  <a:lnTo>
                    <a:pt x="144221" y="26670"/>
                  </a:lnTo>
                  <a:lnTo>
                    <a:pt x="143395" y="26670"/>
                  </a:lnTo>
                  <a:lnTo>
                    <a:pt x="144399" y="27940"/>
                  </a:lnTo>
                  <a:lnTo>
                    <a:pt x="145161" y="27940"/>
                  </a:lnTo>
                  <a:close/>
                </a:path>
                <a:path w="736600" h="478154">
                  <a:moveTo>
                    <a:pt x="147015" y="51308"/>
                  </a:moveTo>
                  <a:lnTo>
                    <a:pt x="146964" y="51181"/>
                  </a:lnTo>
                  <a:lnTo>
                    <a:pt x="146900" y="51054"/>
                  </a:lnTo>
                  <a:lnTo>
                    <a:pt x="146710" y="51054"/>
                  </a:lnTo>
                  <a:lnTo>
                    <a:pt x="147015" y="51308"/>
                  </a:lnTo>
                  <a:close/>
                </a:path>
                <a:path w="736600" h="478154">
                  <a:moveTo>
                    <a:pt x="148209" y="284670"/>
                  </a:moveTo>
                  <a:lnTo>
                    <a:pt x="147078" y="283959"/>
                  </a:lnTo>
                  <a:lnTo>
                    <a:pt x="146951" y="284137"/>
                  </a:lnTo>
                  <a:lnTo>
                    <a:pt x="146291" y="285140"/>
                  </a:lnTo>
                  <a:lnTo>
                    <a:pt x="146126" y="285140"/>
                  </a:lnTo>
                  <a:lnTo>
                    <a:pt x="147853" y="286499"/>
                  </a:lnTo>
                  <a:lnTo>
                    <a:pt x="148209" y="284670"/>
                  </a:lnTo>
                  <a:close/>
                </a:path>
                <a:path w="736600" h="478154">
                  <a:moveTo>
                    <a:pt x="149402" y="285419"/>
                  </a:moveTo>
                  <a:lnTo>
                    <a:pt x="149237" y="285140"/>
                  </a:lnTo>
                  <a:lnTo>
                    <a:pt x="148336" y="283959"/>
                  </a:lnTo>
                  <a:lnTo>
                    <a:pt x="148209" y="284670"/>
                  </a:lnTo>
                  <a:lnTo>
                    <a:pt x="149402" y="285419"/>
                  </a:lnTo>
                  <a:close/>
                </a:path>
                <a:path w="736600" h="478154">
                  <a:moveTo>
                    <a:pt x="150266" y="285140"/>
                  </a:moveTo>
                  <a:lnTo>
                    <a:pt x="149237" y="285140"/>
                  </a:lnTo>
                  <a:lnTo>
                    <a:pt x="150215" y="286499"/>
                  </a:lnTo>
                  <a:lnTo>
                    <a:pt x="150266" y="285140"/>
                  </a:lnTo>
                  <a:close/>
                </a:path>
                <a:path w="736600" h="478154">
                  <a:moveTo>
                    <a:pt x="151180" y="33020"/>
                  </a:moveTo>
                  <a:lnTo>
                    <a:pt x="150685" y="33020"/>
                  </a:lnTo>
                  <a:lnTo>
                    <a:pt x="150977" y="34290"/>
                  </a:lnTo>
                  <a:lnTo>
                    <a:pt x="151180" y="33020"/>
                  </a:lnTo>
                  <a:close/>
                </a:path>
                <a:path w="736600" h="478154">
                  <a:moveTo>
                    <a:pt x="151345" y="30480"/>
                  </a:moveTo>
                  <a:lnTo>
                    <a:pt x="149479" y="29210"/>
                  </a:lnTo>
                  <a:lnTo>
                    <a:pt x="150456" y="30480"/>
                  </a:lnTo>
                  <a:lnTo>
                    <a:pt x="151345" y="30480"/>
                  </a:lnTo>
                  <a:close/>
                </a:path>
                <a:path w="736600" h="478154">
                  <a:moveTo>
                    <a:pt x="151434" y="31750"/>
                  </a:moveTo>
                  <a:lnTo>
                    <a:pt x="150660" y="30734"/>
                  </a:lnTo>
                  <a:lnTo>
                    <a:pt x="150406" y="30480"/>
                  </a:lnTo>
                  <a:lnTo>
                    <a:pt x="150431" y="30734"/>
                  </a:lnTo>
                  <a:lnTo>
                    <a:pt x="151434" y="31750"/>
                  </a:lnTo>
                  <a:close/>
                </a:path>
                <a:path w="736600" h="478154">
                  <a:moveTo>
                    <a:pt x="152412" y="34023"/>
                  </a:moveTo>
                  <a:lnTo>
                    <a:pt x="152196" y="33845"/>
                  </a:lnTo>
                  <a:lnTo>
                    <a:pt x="151930" y="33769"/>
                  </a:lnTo>
                  <a:lnTo>
                    <a:pt x="151650" y="33820"/>
                  </a:lnTo>
                  <a:lnTo>
                    <a:pt x="151879" y="33985"/>
                  </a:lnTo>
                  <a:lnTo>
                    <a:pt x="152133" y="34048"/>
                  </a:lnTo>
                  <a:lnTo>
                    <a:pt x="152412" y="34023"/>
                  </a:lnTo>
                  <a:close/>
                </a:path>
                <a:path w="736600" h="478154">
                  <a:moveTo>
                    <a:pt x="156248" y="309359"/>
                  </a:moveTo>
                  <a:lnTo>
                    <a:pt x="154927" y="308089"/>
                  </a:lnTo>
                  <a:lnTo>
                    <a:pt x="153974" y="308089"/>
                  </a:lnTo>
                  <a:lnTo>
                    <a:pt x="156248" y="309359"/>
                  </a:lnTo>
                  <a:close/>
                </a:path>
                <a:path w="736600" h="478154">
                  <a:moveTo>
                    <a:pt x="157137" y="60960"/>
                  </a:moveTo>
                  <a:lnTo>
                    <a:pt x="156552" y="60185"/>
                  </a:lnTo>
                  <a:lnTo>
                    <a:pt x="156756" y="60960"/>
                  </a:lnTo>
                  <a:lnTo>
                    <a:pt x="157137" y="60960"/>
                  </a:lnTo>
                  <a:close/>
                </a:path>
                <a:path w="736600" h="478154">
                  <a:moveTo>
                    <a:pt x="160185" y="37934"/>
                  </a:moveTo>
                  <a:close/>
                </a:path>
                <a:path w="736600" h="478154">
                  <a:moveTo>
                    <a:pt x="160947" y="290309"/>
                  </a:moveTo>
                  <a:lnTo>
                    <a:pt x="160464" y="290309"/>
                  </a:lnTo>
                  <a:lnTo>
                    <a:pt x="160350" y="291249"/>
                  </a:lnTo>
                  <a:lnTo>
                    <a:pt x="160896" y="291020"/>
                  </a:lnTo>
                  <a:lnTo>
                    <a:pt x="160947" y="290309"/>
                  </a:lnTo>
                  <a:close/>
                </a:path>
                <a:path w="736600" h="478154">
                  <a:moveTo>
                    <a:pt x="161010" y="38684"/>
                  </a:moveTo>
                  <a:lnTo>
                    <a:pt x="160731" y="38100"/>
                  </a:lnTo>
                  <a:lnTo>
                    <a:pt x="160223" y="38100"/>
                  </a:lnTo>
                  <a:lnTo>
                    <a:pt x="160324" y="38277"/>
                  </a:lnTo>
                  <a:lnTo>
                    <a:pt x="161010" y="38684"/>
                  </a:lnTo>
                  <a:close/>
                </a:path>
                <a:path w="736600" h="478154">
                  <a:moveTo>
                    <a:pt x="161848" y="40347"/>
                  </a:moveTo>
                  <a:lnTo>
                    <a:pt x="161150" y="39370"/>
                  </a:lnTo>
                  <a:lnTo>
                    <a:pt x="161086" y="39560"/>
                  </a:lnTo>
                  <a:lnTo>
                    <a:pt x="161721" y="40640"/>
                  </a:lnTo>
                  <a:lnTo>
                    <a:pt x="161848" y="40347"/>
                  </a:lnTo>
                  <a:close/>
                </a:path>
                <a:path w="736600" h="478154">
                  <a:moveTo>
                    <a:pt x="162166" y="39370"/>
                  </a:moveTo>
                  <a:lnTo>
                    <a:pt x="161010" y="38684"/>
                  </a:lnTo>
                  <a:lnTo>
                    <a:pt x="161340" y="39370"/>
                  </a:lnTo>
                  <a:lnTo>
                    <a:pt x="162166" y="39370"/>
                  </a:lnTo>
                  <a:close/>
                </a:path>
                <a:path w="736600" h="478154">
                  <a:moveTo>
                    <a:pt x="162636" y="290309"/>
                  </a:moveTo>
                  <a:lnTo>
                    <a:pt x="160896" y="291020"/>
                  </a:lnTo>
                  <a:lnTo>
                    <a:pt x="160870" y="291579"/>
                  </a:lnTo>
                  <a:lnTo>
                    <a:pt x="162636" y="290309"/>
                  </a:lnTo>
                  <a:close/>
                </a:path>
                <a:path w="736600" h="478154">
                  <a:moveTo>
                    <a:pt x="162839" y="40640"/>
                  </a:moveTo>
                  <a:lnTo>
                    <a:pt x="162699" y="40347"/>
                  </a:lnTo>
                  <a:lnTo>
                    <a:pt x="162191" y="39560"/>
                  </a:lnTo>
                  <a:lnTo>
                    <a:pt x="161848" y="40347"/>
                  </a:lnTo>
                  <a:lnTo>
                    <a:pt x="162039" y="40640"/>
                  </a:lnTo>
                  <a:lnTo>
                    <a:pt x="162839" y="40640"/>
                  </a:lnTo>
                  <a:close/>
                </a:path>
                <a:path w="736600" h="478154">
                  <a:moveTo>
                    <a:pt x="163741" y="66751"/>
                  </a:moveTo>
                  <a:lnTo>
                    <a:pt x="162979" y="66040"/>
                  </a:lnTo>
                  <a:lnTo>
                    <a:pt x="163487" y="67068"/>
                  </a:lnTo>
                  <a:lnTo>
                    <a:pt x="163741" y="66751"/>
                  </a:lnTo>
                  <a:close/>
                </a:path>
                <a:path w="736600" h="478154">
                  <a:moveTo>
                    <a:pt x="164223" y="68580"/>
                  </a:moveTo>
                  <a:lnTo>
                    <a:pt x="163487" y="67068"/>
                  </a:lnTo>
                  <a:lnTo>
                    <a:pt x="163283" y="67310"/>
                  </a:lnTo>
                  <a:lnTo>
                    <a:pt x="164223" y="68580"/>
                  </a:lnTo>
                  <a:close/>
                </a:path>
                <a:path w="736600" h="478154">
                  <a:moveTo>
                    <a:pt x="165836" y="42989"/>
                  </a:moveTo>
                  <a:lnTo>
                    <a:pt x="165785" y="42786"/>
                  </a:lnTo>
                  <a:lnTo>
                    <a:pt x="165671" y="42621"/>
                  </a:lnTo>
                  <a:lnTo>
                    <a:pt x="165684" y="42824"/>
                  </a:lnTo>
                  <a:lnTo>
                    <a:pt x="165735" y="43002"/>
                  </a:lnTo>
                  <a:lnTo>
                    <a:pt x="165836" y="43180"/>
                  </a:lnTo>
                  <a:lnTo>
                    <a:pt x="165836" y="42989"/>
                  </a:lnTo>
                  <a:close/>
                </a:path>
                <a:path w="736600" h="478154">
                  <a:moveTo>
                    <a:pt x="168681" y="44831"/>
                  </a:moveTo>
                  <a:lnTo>
                    <a:pt x="168554" y="44450"/>
                  </a:lnTo>
                  <a:lnTo>
                    <a:pt x="168389" y="44450"/>
                  </a:lnTo>
                  <a:lnTo>
                    <a:pt x="168681" y="44831"/>
                  </a:lnTo>
                  <a:close/>
                </a:path>
                <a:path w="736600" h="478154">
                  <a:moveTo>
                    <a:pt x="169710" y="43497"/>
                  </a:moveTo>
                  <a:lnTo>
                    <a:pt x="169011" y="41910"/>
                  </a:lnTo>
                  <a:lnTo>
                    <a:pt x="167741" y="41910"/>
                  </a:lnTo>
                  <a:lnTo>
                    <a:pt x="168554" y="44450"/>
                  </a:lnTo>
                  <a:lnTo>
                    <a:pt x="169710" y="43497"/>
                  </a:lnTo>
                  <a:close/>
                </a:path>
                <a:path w="736600" h="478154">
                  <a:moveTo>
                    <a:pt x="170319" y="294246"/>
                  </a:moveTo>
                  <a:close/>
                </a:path>
                <a:path w="736600" h="478154">
                  <a:moveTo>
                    <a:pt x="170421" y="44450"/>
                  </a:moveTo>
                  <a:lnTo>
                    <a:pt x="170078" y="43180"/>
                  </a:lnTo>
                  <a:lnTo>
                    <a:pt x="169710" y="43497"/>
                  </a:lnTo>
                  <a:lnTo>
                    <a:pt x="170116" y="44450"/>
                  </a:lnTo>
                  <a:lnTo>
                    <a:pt x="170421" y="44450"/>
                  </a:lnTo>
                  <a:close/>
                </a:path>
                <a:path w="736600" h="478154">
                  <a:moveTo>
                    <a:pt x="170776" y="45720"/>
                  </a:moveTo>
                  <a:lnTo>
                    <a:pt x="170713" y="45491"/>
                  </a:lnTo>
                  <a:lnTo>
                    <a:pt x="170573" y="45720"/>
                  </a:lnTo>
                  <a:lnTo>
                    <a:pt x="170776" y="45720"/>
                  </a:lnTo>
                  <a:close/>
                </a:path>
                <a:path w="736600" h="478154">
                  <a:moveTo>
                    <a:pt x="171323" y="44450"/>
                  </a:moveTo>
                  <a:lnTo>
                    <a:pt x="170421" y="44450"/>
                  </a:lnTo>
                  <a:lnTo>
                    <a:pt x="170535" y="44831"/>
                  </a:lnTo>
                  <a:lnTo>
                    <a:pt x="170713" y="45491"/>
                  </a:lnTo>
                  <a:lnTo>
                    <a:pt x="171323" y="44450"/>
                  </a:lnTo>
                  <a:close/>
                </a:path>
                <a:path w="736600" h="478154">
                  <a:moveTo>
                    <a:pt x="172808" y="48260"/>
                  </a:moveTo>
                  <a:lnTo>
                    <a:pt x="171005" y="46990"/>
                  </a:lnTo>
                  <a:lnTo>
                    <a:pt x="170573" y="45720"/>
                  </a:lnTo>
                  <a:lnTo>
                    <a:pt x="169494" y="45720"/>
                  </a:lnTo>
                  <a:lnTo>
                    <a:pt x="168681" y="44831"/>
                  </a:lnTo>
                  <a:lnTo>
                    <a:pt x="168262" y="44450"/>
                  </a:lnTo>
                  <a:lnTo>
                    <a:pt x="166395" y="43180"/>
                  </a:lnTo>
                  <a:lnTo>
                    <a:pt x="165836" y="43180"/>
                  </a:lnTo>
                  <a:lnTo>
                    <a:pt x="165468" y="43180"/>
                  </a:lnTo>
                  <a:lnTo>
                    <a:pt x="163487" y="41910"/>
                  </a:lnTo>
                  <a:lnTo>
                    <a:pt x="162153" y="41910"/>
                  </a:lnTo>
                  <a:lnTo>
                    <a:pt x="160693" y="40640"/>
                  </a:lnTo>
                  <a:lnTo>
                    <a:pt x="160794" y="40347"/>
                  </a:lnTo>
                  <a:lnTo>
                    <a:pt x="161086" y="39560"/>
                  </a:lnTo>
                  <a:lnTo>
                    <a:pt x="160972" y="39370"/>
                  </a:lnTo>
                  <a:lnTo>
                    <a:pt x="160324" y="38277"/>
                  </a:lnTo>
                  <a:lnTo>
                    <a:pt x="160032" y="38100"/>
                  </a:lnTo>
                  <a:lnTo>
                    <a:pt x="160058" y="37795"/>
                  </a:lnTo>
                  <a:lnTo>
                    <a:pt x="160185" y="37934"/>
                  </a:lnTo>
                  <a:lnTo>
                    <a:pt x="160401" y="37655"/>
                  </a:lnTo>
                  <a:lnTo>
                    <a:pt x="160667" y="37579"/>
                  </a:lnTo>
                  <a:lnTo>
                    <a:pt x="160096" y="37376"/>
                  </a:lnTo>
                  <a:lnTo>
                    <a:pt x="160147" y="36830"/>
                  </a:lnTo>
                  <a:lnTo>
                    <a:pt x="159727" y="37249"/>
                  </a:lnTo>
                  <a:lnTo>
                    <a:pt x="159575" y="37185"/>
                  </a:lnTo>
                  <a:lnTo>
                    <a:pt x="159664" y="37312"/>
                  </a:lnTo>
                  <a:lnTo>
                    <a:pt x="158877" y="38100"/>
                  </a:lnTo>
                  <a:lnTo>
                    <a:pt x="158788" y="35560"/>
                  </a:lnTo>
                  <a:lnTo>
                    <a:pt x="157251" y="35560"/>
                  </a:lnTo>
                  <a:lnTo>
                    <a:pt x="154381" y="33020"/>
                  </a:lnTo>
                  <a:lnTo>
                    <a:pt x="152654" y="34290"/>
                  </a:lnTo>
                  <a:lnTo>
                    <a:pt x="150977" y="34290"/>
                  </a:lnTo>
                  <a:lnTo>
                    <a:pt x="150329" y="34290"/>
                  </a:lnTo>
                  <a:lnTo>
                    <a:pt x="150266" y="33020"/>
                  </a:lnTo>
                  <a:lnTo>
                    <a:pt x="150634" y="33020"/>
                  </a:lnTo>
                  <a:lnTo>
                    <a:pt x="150520" y="31750"/>
                  </a:lnTo>
                  <a:lnTo>
                    <a:pt x="150431" y="30734"/>
                  </a:lnTo>
                  <a:lnTo>
                    <a:pt x="150177" y="30480"/>
                  </a:lnTo>
                  <a:lnTo>
                    <a:pt x="148043" y="29210"/>
                  </a:lnTo>
                  <a:lnTo>
                    <a:pt x="147840" y="30480"/>
                  </a:lnTo>
                  <a:lnTo>
                    <a:pt x="146062" y="30480"/>
                  </a:lnTo>
                  <a:lnTo>
                    <a:pt x="145186" y="29210"/>
                  </a:lnTo>
                  <a:lnTo>
                    <a:pt x="144399" y="27940"/>
                  </a:lnTo>
                  <a:lnTo>
                    <a:pt x="142544" y="26670"/>
                  </a:lnTo>
                  <a:lnTo>
                    <a:pt x="141262" y="25781"/>
                  </a:lnTo>
                  <a:lnTo>
                    <a:pt x="141338" y="25400"/>
                  </a:lnTo>
                  <a:lnTo>
                    <a:pt x="140690" y="25400"/>
                  </a:lnTo>
                  <a:lnTo>
                    <a:pt x="140817" y="25781"/>
                  </a:lnTo>
                  <a:lnTo>
                    <a:pt x="141084" y="26670"/>
                  </a:lnTo>
                  <a:lnTo>
                    <a:pt x="140741" y="25781"/>
                  </a:lnTo>
                  <a:lnTo>
                    <a:pt x="141071" y="27940"/>
                  </a:lnTo>
                  <a:lnTo>
                    <a:pt x="140055" y="26670"/>
                  </a:lnTo>
                  <a:lnTo>
                    <a:pt x="140373" y="26670"/>
                  </a:lnTo>
                  <a:lnTo>
                    <a:pt x="140690" y="25400"/>
                  </a:lnTo>
                  <a:lnTo>
                    <a:pt x="138811" y="25400"/>
                  </a:lnTo>
                  <a:lnTo>
                    <a:pt x="137934" y="24511"/>
                  </a:lnTo>
                  <a:lnTo>
                    <a:pt x="138137" y="24231"/>
                  </a:lnTo>
                  <a:lnTo>
                    <a:pt x="137845" y="24269"/>
                  </a:lnTo>
                  <a:lnTo>
                    <a:pt x="137579" y="24130"/>
                  </a:lnTo>
                  <a:lnTo>
                    <a:pt x="137109" y="24130"/>
                  </a:lnTo>
                  <a:lnTo>
                    <a:pt x="136207" y="22860"/>
                  </a:lnTo>
                  <a:lnTo>
                    <a:pt x="135483" y="21894"/>
                  </a:lnTo>
                  <a:lnTo>
                    <a:pt x="135750" y="22860"/>
                  </a:lnTo>
                  <a:lnTo>
                    <a:pt x="135356" y="22860"/>
                  </a:lnTo>
                  <a:lnTo>
                    <a:pt x="133070" y="21590"/>
                  </a:lnTo>
                  <a:lnTo>
                    <a:pt x="133273" y="21590"/>
                  </a:lnTo>
                  <a:lnTo>
                    <a:pt x="133985" y="19050"/>
                  </a:lnTo>
                  <a:lnTo>
                    <a:pt x="133261" y="19050"/>
                  </a:lnTo>
                  <a:lnTo>
                    <a:pt x="133184" y="20320"/>
                  </a:lnTo>
                  <a:lnTo>
                    <a:pt x="131864" y="20320"/>
                  </a:lnTo>
                  <a:lnTo>
                    <a:pt x="133261" y="19050"/>
                  </a:lnTo>
                  <a:lnTo>
                    <a:pt x="130556" y="17780"/>
                  </a:lnTo>
                  <a:lnTo>
                    <a:pt x="132422" y="17780"/>
                  </a:lnTo>
                  <a:lnTo>
                    <a:pt x="132118" y="16510"/>
                  </a:lnTo>
                  <a:lnTo>
                    <a:pt x="129692" y="15189"/>
                  </a:lnTo>
                  <a:lnTo>
                    <a:pt x="129476" y="15189"/>
                  </a:lnTo>
                  <a:lnTo>
                    <a:pt x="128879" y="16510"/>
                  </a:lnTo>
                  <a:lnTo>
                    <a:pt x="125145" y="15240"/>
                  </a:lnTo>
                  <a:lnTo>
                    <a:pt x="123698" y="17780"/>
                  </a:lnTo>
                  <a:lnTo>
                    <a:pt x="121361" y="16510"/>
                  </a:lnTo>
                  <a:lnTo>
                    <a:pt x="118960" y="16510"/>
                  </a:lnTo>
                  <a:lnTo>
                    <a:pt x="119926" y="15189"/>
                  </a:lnTo>
                  <a:lnTo>
                    <a:pt x="118516" y="12700"/>
                  </a:lnTo>
                  <a:lnTo>
                    <a:pt x="115671" y="11442"/>
                  </a:lnTo>
                  <a:lnTo>
                    <a:pt x="115201" y="12700"/>
                  </a:lnTo>
                  <a:lnTo>
                    <a:pt x="116713" y="13970"/>
                  </a:lnTo>
                  <a:lnTo>
                    <a:pt x="115443" y="13970"/>
                  </a:lnTo>
                  <a:lnTo>
                    <a:pt x="114935" y="13957"/>
                  </a:lnTo>
                  <a:lnTo>
                    <a:pt x="114503" y="13970"/>
                  </a:lnTo>
                  <a:lnTo>
                    <a:pt x="112737" y="12700"/>
                  </a:lnTo>
                  <a:lnTo>
                    <a:pt x="112064" y="10160"/>
                  </a:lnTo>
                  <a:lnTo>
                    <a:pt x="111937" y="10312"/>
                  </a:lnTo>
                  <a:lnTo>
                    <a:pt x="111175" y="11290"/>
                  </a:lnTo>
                  <a:lnTo>
                    <a:pt x="110947" y="11290"/>
                  </a:lnTo>
                  <a:lnTo>
                    <a:pt x="110312" y="10490"/>
                  </a:lnTo>
                  <a:lnTo>
                    <a:pt x="110032" y="11290"/>
                  </a:lnTo>
                  <a:lnTo>
                    <a:pt x="109778" y="11290"/>
                  </a:lnTo>
                  <a:lnTo>
                    <a:pt x="108077" y="10160"/>
                  </a:lnTo>
                  <a:lnTo>
                    <a:pt x="104914" y="10160"/>
                  </a:lnTo>
                  <a:lnTo>
                    <a:pt x="104178" y="8890"/>
                  </a:lnTo>
                  <a:lnTo>
                    <a:pt x="104279" y="9283"/>
                  </a:lnTo>
                  <a:lnTo>
                    <a:pt x="104775" y="11290"/>
                  </a:lnTo>
                  <a:lnTo>
                    <a:pt x="104635" y="11290"/>
                  </a:lnTo>
                  <a:lnTo>
                    <a:pt x="103251" y="10160"/>
                  </a:lnTo>
                  <a:lnTo>
                    <a:pt x="103898" y="8890"/>
                  </a:lnTo>
                  <a:lnTo>
                    <a:pt x="100330" y="8890"/>
                  </a:lnTo>
                  <a:lnTo>
                    <a:pt x="100685" y="7620"/>
                  </a:lnTo>
                  <a:lnTo>
                    <a:pt x="100063" y="7620"/>
                  </a:lnTo>
                  <a:lnTo>
                    <a:pt x="99250" y="6489"/>
                  </a:lnTo>
                  <a:lnTo>
                    <a:pt x="99148" y="6350"/>
                  </a:lnTo>
                  <a:lnTo>
                    <a:pt x="99123" y="6489"/>
                  </a:lnTo>
                  <a:lnTo>
                    <a:pt x="99009" y="6921"/>
                  </a:lnTo>
                  <a:lnTo>
                    <a:pt x="98679" y="7620"/>
                  </a:lnTo>
                  <a:lnTo>
                    <a:pt x="94640" y="7620"/>
                  </a:lnTo>
                  <a:lnTo>
                    <a:pt x="95123" y="6350"/>
                  </a:lnTo>
                  <a:lnTo>
                    <a:pt x="95605" y="5080"/>
                  </a:lnTo>
                  <a:lnTo>
                    <a:pt x="92697" y="6350"/>
                  </a:lnTo>
                  <a:lnTo>
                    <a:pt x="92608" y="5918"/>
                  </a:lnTo>
                  <a:lnTo>
                    <a:pt x="92417" y="5080"/>
                  </a:lnTo>
                  <a:lnTo>
                    <a:pt x="91732" y="6350"/>
                  </a:lnTo>
                  <a:lnTo>
                    <a:pt x="89179" y="5080"/>
                  </a:lnTo>
                  <a:lnTo>
                    <a:pt x="88582" y="6350"/>
                  </a:lnTo>
                  <a:lnTo>
                    <a:pt x="87210" y="6350"/>
                  </a:lnTo>
                  <a:lnTo>
                    <a:pt x="87287" y="5918"/>
                  </a:lnTo>
                  <a:lnTo>
                    <a:pt x="87642" y="3708"/>
                  </a:lnTo>
                  <a:lnTo>
                    <a:pt x="85890" y="3708"/>
                  </a:lnTo>
                  <a:lnTo>
                    <a:pt x="83515" y="2540"/>
                  </a:lnTo>
                  <a:lnTo>
                    <a:pt x="82130" y="2540"/>
                  </a:lnTo>
                  <a:lnTo>
                    <a:pt x="82346" y="2387"/>
                  </a:lnTo>
                  <a:lnTo>
                    <a:pt x="81902" y="2565"/>
                  </a:lnTo>
                  <a:lnTo>
                    <a:pt x="80543" y="3708"/>
                  </a:lnTo>
                  <a:lnTo>
                    <a:pt x="80378" y="3708"/>
                  </a:lnTo>
                  <a:lnTo>
                    <a:pt x="79959" y="2540"/>
                  </a:lnTo>
                  <a:lnTo>
                    <a:pt x="78473" y="2540"/>
                  </a:lnTo>
                  <a:lnTo>
                    <a:pt x="79095" y="3708"/>
                  </a:lnTo>
                  <a:lnTo>
                    <a:pt x="78409" y="3708"/>
                  </a:lnTo>
                  <a:lnTo>
                    <a:pt x="78371" y="3898"/>
                  </a:lnTo>
                  <a:lnTo>
                    <a:pt x="77393" y="3886"/>
                  </a:lnTo>
                  <a:lnTo>
                    <a:pt x="78333" y="4102"/>
                  </a:lnTo>
                  <a:lnTo>
                    <a:pt x="78295" y="4318"/>
                  </a:lnTo>
                  <a:lnTo>
                    <a:pt x="78155" y="5080"/>
                  </a:lnTo>
                  <a:lnTo>
                    <a:pt x="77190" y="3708"/>
                  </a:lnTo>
                  <a:lnTo>
                    <a:pt x="75057" y="3708"/>
                  </a:lnTo>
                  <a:lnTo>
                    <a:pt x="75323" y="2882"/>
                  </a:lnTo>
                  <a:lnTo>
                    <a:pt x="75539" y="2540"/>
                  </a:lnTo>
                  <a:lnTo>
                    <a:pt x="72072" y="5080"/>
                  </a:lnTo>
                  <a:lnTo>
                    <a:pt x="74079" y="5080"/>
                  </a:lnTo>
                  <a:lnTo>
                    <a:pt x="74168" y="6350"/>
                  </a:lnTo>
                  <a:lnTo>
                    <a:pt x="72237" y="6350"/>
                  </a:lnTo>
                  <a:lnTo>
                    <a:pt x="72110" y="5918"/>
                  </a:lnTo>
                  <a:lnTo>
                    <a:pt x="71856" y="5080"/>
                  </a:lnTo>
                  <a:lnTo>
                    <a:pt x="70891" y="6350"/>
                  </a:lnTo>
                  <a:lnTo>
                    <a:pt x="69723" y="6350"/>
                  </a:lnTo>
                  <a:lnTo>
                    <a:pt x="69265" y="5080"/>
                  </a:lnTo>
                  <a:lnTo>
                    <a:pt x="70573" y="2540"/>
                  </a:lnTo>
                  <a:lnTo>
                    <a:pt x="69926" y="2540"/>
                  </a:lnTo>
                  <a:lnTo>
                    <a:pt x="70777" y="1270"/>
                  </a:lnTo>
                  <a:lnTo>
                    <a:pt x="69964" y="1270"/>
                  </a:lnTo>
                  <a:lnTo>
                    <a:pt x="70840" y="0"/>
                  </a:lnTo>
                  <a:lnTo>
                    <a:pt x="68783" y="1270"/>
                  </a:lnTo>
                  <a:lnTo>
                    <a:pt x="68110" y="1270"/>
                  </a:lnTo>
                  <a:lnTo>
                    <a:pt x="68249" y="0"/>
                  </a:lnTo>
                  <a:lnTo>
                    <a:pt x="67183" y="0"/>
                  </a:lnTo>
                  <a:lnTo>
                    <a:pt x="66979" y="1270"/>
                  </a:lnTo>
                  <a:lnTo>
                    <a:pt x="67310" y="1270"/>
                  </a:lnTo>
                  <a:lnTo>
                    <a:pt x="65392" y="2540"/>
                  </a:lnTo>
                  <a:lnTo>
                    <a:pt x="65062" y="2540"/>
                  </a:lnTo>
                  <a:lnTo>
                    <a:pt x="66916" y="3708"/>
                  </a:lnTo>
                  <a:lnTo>
                    <a:pt x="62915" y="3708"/>
                  </a:lnTo>
                  <a:lnTo>
                    <a:pt x="62915" y="5080"/>
                  </a:lnTo>
                  <a:lnTo>
                    <a:pt x="61188" y="5080"/>
                  </a:lnTo>
                  <a:lnTo>
                    <a:pt x="62141" y="4318"/>
                  </a:lnTo>
                  <a:lnTo>
                    <a:pt x="62915" y="5080"/>
                  </a:lnTo>
                  <a:lnTo>
                    <a:pt x="62915" y="3708"/>
                  </a:lnTo>
                  <a:lnTo>
                    <a:pt x="61531" y="3708"/>
                  </a:lnTo>
                  <a:lnTo>
                    <a:pt x="61302" y="3708"/>
                  </a:lnTo>
                  <a:lnTo>
                    <a:pt x="60032" y="2882"/>
                  </a:lnTo>
                  <a:lnTo>
                    <a:pt x="59893" y="3708"/>
                  </a:lnTo>
                  <a:lnTo>
                    <a:pt x="58851" y="3708"/>
                  </a:lnTo>
                  <a:lnTo>
                    <a:pt x="58305" y="2540"/>
                  </a:lnTo>
                  <a:lnTo>
                    <a:pt x="56934" y="2540"/>
                  </a:lnTo>
                  <a:lnTo>
                    <a:pt x="58559" y="3708"/>
                  </a:lnTo>
                  <a:lnTo>
                    <a:pt x="55918" y="3708"/>
                  </a:lnTo>
                  <a:lnTo>
                    <a:pt x="53416" y="5080"/>
                  </a:lnTo>
                  <a:lnTo>
                    <a:pt x="53416" y="3708"/>
                  </a:lnTo>
                  <a:lnTo>
                    <a:pt x="51904" y="5080"/>
                  </a:lnTo>
                  <a:lnTo>
                    <a:pt x="48018" y="5080"/>
                  </a:lnTo>
                  <a:lnTo>
                    <a:pt x="47904" y="5918"/>
                  </a:lnTo>
                  <a:lnTo>
                    <a:pt x="47853" y="6350"/>
                  </a:lnTo>
                  <a:lnTo>
                    <a:pt x="46494" y="6350"/>
                  </a:lnTo>
                  <a:lnTo>
                    <a:pt x="46596" y="5918"/>
                  </a:lnTo>
                  <a:lnTo>
                    <a:pt x="46799" y="5080"/>
                  </a:lnTo>
                  <a:lnTo>
                    <a:pt x="45427" y="5080"/>
                  </a:lnTo>
                  <a:lnTo>
                    <a:pt x="43141" y="6350"/>
                  </a:lnTo>
                  <a:lnTo>
                    <a:pt x="42062" y="5080"/>
                  </a:lnTo>
                  <a:lnTo>
                    <a:pt x="40957" y="5918"/>
                  </a:lnTo>
                  <a:lnTo>
                    <a:pt x="39560" y="5080"/>
                  </a:lnTo>
                  <a:lnTo>
                    <a:pt x="35572" y="7620"/>
                  </a:lnTo>
                  <a:lnTo>
                    <a:pt x="32842" y="8890"/>
                  </a:lnTo>
                  <a:lnTo>
                    <a:pt x="34264" y="10160"/>
                  </a:lnTo>
                  <a:lnTo>
                    <a:pt x="32143" y="8890"/>
                  </a:lnTo>
                  <a:lnTo>
                    <a:pt x="32219" y="10312"/>
                  </a:lnTo>
                  <a:lnTo>
                    <a:pt x="32321" y="11290"/>
                  </a:lnTo>
                  <a:lnTo>
                    <a:pt x="32219" y="10312"/>
                  </a:lnTo>
                  <a:lnTo>
                    <a:pt x="31051" y="10744"/>
                  </a:lnTo>
                  <a:lnTo>
                    <a:pt x="31051" y="15189"/>
                  </a:lnTo>
                  <a:lnTo>
                    <a:pt x="29171" y="15189"/>
                  </a:lnTo>
                  <a:lnTo>
                    <a:pt x="28727" y="12700"/>
                  </a:lnTo>
                  <a:lnTo>
                    <a:pt x="29527" y="12700"/>
                  </a:lnTo>
                  <a:lnTo>
                    <a:pt x="29146" y="13804"/>
                  </a:lnTo>
                  <a:lnTo>
                    <a:pt x="30264" y="12700"/>
                  </a:lnTo>
                  <a:lnTo>
                    <a:pt x="29870" y="13970"/>
                  </a:lnTo>
                  <a:lnTo>
                    <a:pt x="31051" y="15189"/>
                  </a:lnTo>
                  <a:lnTo>
                    <a:pt x="31051" y="10744"/>
                  </a:lnTo>
                  <a:lnTo>
                    <a:pt x="29502" y="11290"/>
                  </a:lnTo>
                  <a:lnTo>
                    <a:pt x="29235" y="11290"/>
                  </a:lnTo>
                  <a:lnTo>
                    <a:pt x="30238" y="10160"/>
                  </a:lnTo>
                  <a:lnTo>
                    <a:pt x="30873" y="9334"/>
                  </a:lnTo>
                  <a:lnTo>
                    <a:pt x="31000" y="9283"/>
                  </a:lnTo>
                  <a:lnTo>
                    <a:pt x="32118" y="8890"/>
                  </a:lnTo>
                  <a:lnTo>
                    <a:pt x="30848" y="8128"/>
                  </a:lnTo>
                  <a:lnTo>
                    <a:pt x="30848" y="9347"/>
                  </a:lnTo>
                  <a:lnTo>
                    <a:pt x="29933" y="10160"/>
                  </a:lnTo>
                  <a:lnTo>
                    <a:pt x="28498" y="10160"/>
                  </a:lnTo>
                  <a:lnTo>
                    <a:pt x="30848" y="9347"/>
                  </a:lnTo>
                  <a:lnTo>
                    <a:pt x="30848" y="8128"/>
                  </a:lnTo>
                  <a:lnTo>
                    <a:pt x="30035" y="7620"/>
                  </a:lnTo>
                  <a:lnTo>
                    <a:pt x="28333" y="8890"/>
                  </a:lnTo>
                  <a:lnTo>
                    <a:pt x="28295" y="9283"/>
                  </a:lnTo>
                  <a:lnTo>
                    <a:pt x="28181" y="10312"/>
                  </a:lnTo>
                  <a:lnTo>
                    <a:pt x="28079" y="11290"/>
                  </a:lnTo>
                  <a:lnTo>
                    <a:pt x="25831" y="11290"/>
                  </a:lnTo>
                  <a:lnTo>
                    <a:pt x="25908" y="8890"/>
                  </a:lnTo>
                  <a:lnTo>
                    <a:pt x="24574" y="11290"/>
                  </a:lnTo>
                  <a:lnTo>
                    <a:pt x="25006" y="11290"/>
                  </a:lnTo>
                  <a:lnTo>
                    <a:pt x="23406" y="12700"/>
                  </a:lnTo>
                  <a:lnTo>
                    <a:pt x="21615" y="13804"/>
                  </a:lnTo>
                  <a:lnTo>
                    <a:pt x="21590" y="13970"/>
                  </a:lnTo>
                  <a:lnTo>
                    <a:pt x="21361" y="13970"/>
                  </a:lnTo>
                  <a:lnTo>
                    <a:pt x="19913" y="13970"/>
                  </a:lnTo>
                  <a:lnTo>
                    <a:pt x="18364" y="16510"/>
                  </a:lnTo>
                  <a:lnTo>
                    <a:pt x="21932" y="16510"/>
                  </a:lnTo>
                  <a:lnTo>
                    <a:pt x="20205" y="15189"/>
                  </a:lnTo>
                  <a:lnTo>
                    <a:pt x="24015" y="15189"/>
                  </a:lnTo>
                  <a:lnTo>
                    <a:pt x="23342" y="13970"/>
                  </a:lnTo>
                  <a:lnTo>
                    <a:pt x="25285" y="13970"/>
                  </a:lnTo>
                  <a:lnTo>
                    <a:pt x="24574" y="15189"/>
                  </a:lnTo>
                  <a:lnTo>
                    <a:pt x="25692" y="13970"/>
                  </a:lnTo>
                  <a:lnTo>
                    <a:pt x="27152" y="13970"/>
                  </a:lnTo>
                  <a:lnTo>
                    <a:pt x="27203" y="13804"/>
                  </a:lnTo>
                  <a:lnTo>
                    <a:pt x="27546" y="12700"/>
                  </a:lnTo>
                  <a:lnTo>
                    <a:pt x="28295" y="13970"/>
                  </a:lnTo>
                  <a:lnTo>
                    <a:pt x="27317" y="15189"/>
                  </a:lnTo>
                  <a:lnTo>
                    <a:pt x="29057" y="15189"/>
                  </a:lnTo>
                  <a:lnTo>
                    <a:pt x="32194" y="16510"/>
                  </a:lnTo>
                  <a:lnTo>
                    <a:pt x="32448" y="13970"/>
                  </a:lnTo>
                  <a:lnTo>
                    <a:pt x="32550" y="13804"/>
                  </a:lnTo>
                  <a:lnTo>
                    <a:pt x="33261" y="12700"/>
                  </a:lnTo>
                  <a:lnTo>
                    <a:pt x="34150" y="11290"/>
                  </a:lnTo>
                  <a:lnTo>
                    <a:pt x="36931" y="11290"/>
                  </a:lnTo>
                  <a:lnTo>
                    <a:pt x="34632" y="12700"/>
                  </a:lnTo>
                  <a:lnTo>
                    <a:pt x="37630" y="12700"/>
                  </a:lnTo>
                  <a:lnTo>
                    <a:pt x="38074" y="11442"/>
                  </a:lnTo>
                  <a:lnTo>
                    <a:pt x="38392" y="12700"/>
                  </a:lnTo>
                  <a:lnTo>
                    <a:pt x="38125" y="12700"/>
                  </a:lnTo>
                  <a:lnTo>
                    <a:pt x="37922" y="13804"/>
                  </a:lnTo>
                  <a:lnTo>
                    <a:pt x="39344" y="12700"/>
                  </a:lnTo>
                  <a:lnTo>
                    <a:pt x="41363" y="12700"/>
                  </a:lnTo>
                  <a:lnTo>
                    <a:pt x="40043" y="13970"/>
                  </a:lnTo>
                  <a:lnTo>
                    <a:pt x="41033" y="13970"/>
                  </a:lnTo>
                  <a:lnTo>
                    <a:pt x="41148" y="13804"/>
                  </a:lnTo>
                  <a:lnTo>
                    <a:pt x="41986" y="12700"/>
                  </a:lnTo>
                  <a:lnTo>
                    <a:pt x="43002" y="12700"/>
                  </a:lnTo>
                  <a:lnTo>
                    <a:pt x="43573" y="13970"/>
                  </a:lnTo>
                  <a:lnTo>
                    <a:pt x="44246" y="13970"/>
                  </a:lnTo>
                  <a:lnTo>
                    <a:pt x="44246" y="13804"/>
                  </a:lnTo>
                  <a:lnTo>
                    <a:pt x="44386" y="13970"/>
                  </a:lnTo>
                  <a:lnTo>
                    <a:pt x="47485" y="10160"/>
                  </a:lnTo>
                  <a:lnTo>
                    <a:pt x="47434" y="12700"/>
                  </a:lnTo>
                  <a:lnTo>
                    <a:pt x="48272" y="12700"/>
                  </a:lnTo>
                  <a:lnTo>
                    <a:pt x="49301" y="11290"/>
                  </a:lnTo>
                  <a:lnTo>
                    <a:pt x="51600" y="11290"/>
                  </a:lnTo>
                  <a:lnTo>
                    <a:pt x="52527" y="11290"/>
                  </a:lnTo>
                  <a:lnTo>
                    <a:pt x="55537" y="11290"/>
                  </a:lnTo>
                  <a:lnTo>
                    <a:pt x="55486" y="11861"/>
                  </a:lnTo>
                  <a:lnTo>
                    <a:pt x="56527" y="11290"/>
                  </a:lnTo>
                  <a:lnTo>
                    <a:pt x="57759" y="11290"/>
                  </a:lnTo>
                  <a:lnTo>
                    <a:pt x="57353" y="12700"/>
                  </a:lnTo>
                  <a:lnTo>
                    <a:pt x="56464" y="13804"/>
                  </a:lnTo>
                  <a:lnTo>
                    <a:pt x="57556" y="12700"/>
                  </a:lnTo>
                  <a:lnTo>
                    <a:pt x="59880" y="12700"/>
                  </a:lnTo>
                  <a:lnTo>
                    <a:pt x="58978" y="13970"/>
                  </a:lnTo>
                  <a:lnTo>
                    <a:pt x="60223" y="13970"/>
                  </a:lnTo>
                  <a:lnTo>
                    <a:pt x="60248" y="13804"/>
                  </a:lnTo>
                  <a:lnTo>
                    <a:pt x="60426" y="12700"/>
                  </a:lnTo>
                  <a:lnTo>
                    <a:pt x="66548" y="12700"/>
                  </a:lnTo>
                  <a:lnTo>
                    <a:pt x="68757" y="11442"/>
                  </a:lnTo>
                  <a:lnTo>
                    <a:pt x="66624" y="13970"/>
                  </a:lnTo>
                  <a:lnTo>
                    <a:pt x="68402" y="13970"/>
                  </a:lnTo>
                  <a:lnTo>
                    <a:pt x="68313" y="12700"/>
                  </a:lnTo>
                  <a:lnTo>
                    <a:pt x="70815" y="13970"/>
                  </a:lnTo>
                  <a:lnTo>
                    <a:pt x="70942" y="13804"/>
                  </a:lnTo>
                  <a:lnTo>
                    <a:pt x="71780" y="12700"/>
                  </a:lnTo>
                  <a:lnTo>
                    <a:pt x="72732" y="11430"/>
                  </a:lnTo>
                  <a:lnTo>
                    <a:pt x="74587" y="12700"/>
                  </a:lnTo>
                  <a:lnTo>
                    <a:pt x="73469" y="12700"/>
                  </a:lnTo>
                  <a:lnTo>
                    <a:pt x="73710" y="13970"/>
                  </a:lnTo>
                  <a:lnTo>
                    <a:pt x="79806" y="13970"/>
                  </a:lnTo>
                  <a:lnTo>
                    <a:pt x="80010" y="15189"/>
                  </a:lnTo>
                  <a:lnTo>
                    <a:pt x="80683" y="15189"/>
                  </a:lnTo>
                  <a:lnTo>
                    <a:pt x="81953" y="16510"/>
                  </a:lnTo>
                  <a:lnTo>
                    <a:pt x="83400" y="16510"/>
                  </a:lnTo>
                  <a:lnTo>
                    <a:pt x="83921" y="15240"/>
                  </a:lnTo>
                  <a:lnTo>
                    <a:pt x="85039" y="16510"/>
                  </a:lnTo>
                  <a:lnTo>
                    <a:pt x="87439" y="15240"/>
                  </a:lnTo>
                  <a:lnTo>
                    <a:pt x="87312" y="16510"/>
                  </a:lnTo>
                  <a:lnTo>
                    <a:pt x="89281" y="16510"/>
                  </a:lnTo>
                  <a:lnTo>
                    <a:pt x="90932" y="19050"/>
                  </a:lnTo>
                  <a:lnTo>
                    <a:pt x="93129" y="15240"/>
                  </a:lnTo>
                  <a:lnTo>
                    <a:pt x="94830" y="17780"/>
                  </a:lnTo>
                  <a:lnTo>
                    <a:pt x="95389" y="17780"/>
                  </a:lnTo>
                  <a:lnTo>
                    <a:pt x="95427" y="19050"/>
                  </a:lnTo>
                  <a:lnTo>
                    <a:pt x="94830" y="19050"/>
                  </a:lnTo>
                  <a:lnTo>
                    <a:pt x="98831" y="20320"/>
                  </a:lnTo>
                  <a:lnTo>
                    <a:pt x="98234" y="19050"/>
                  </a:lnTo>
                  <a:lnTo>
                    <a:pt x="99110" y="20320"/>
                  </a:lnTo>
                  <a:lnTo>
                    <a:pt x="99961" y="19050"/>
                  </a:lnTo>
                  <a:lnTo>
                    <a:pt x="100774" y="20320"/>
                  </a:lnTo>
                  <a:lnTo>
                    <a:pt x="102120" y="20320"/>
                  </a:lnTo>
                  <a:lnTo>
                    <a:pt x="102044" y="21590"/>
                  </a:lnTo>
                  <a:lnTo>
                    <a:pt x="102285" y="21590"/>
                  </a:lnTo>
                  <a:lnTo>
                    <a:pt x="102476" y="20320"/>
                  </a:lnTo>
                  <a:lnTo>
                    <a:pt x="104101" y="21590"/>
                  </a:lnTo>
                  <a:lnTo>
                    <a:pt x="106413" y="21590"/>
                  </a:lnTo>
                  <a:lnTo>
                    <a:pt x="108038" y="22860"/>
                  </a:lnTo>
                  <a:lnTo>
                    <a:pt x="108699" y="22860"/>
                  </a:lnTo>
                  <a:lnTo>
                    <a:pt x="109245" y="24130"/>
                  </a:lnTo>
                  <a:lnTo>
                    <a:pt x="111175" y="24130"/>
                  </a:lnTo>
                  <a:lnTo>
                    <a:pt x="109410" y="25400"/>
                  </a:lnTo>
                  <a:lnTo>
                    <a:pt x="113080" y="25400"/>
                  </a:lnTo>
                  <a:lnTo>
                    <a:pt x="113855" y="26670"/>
                  </a:lnTo>
                  <a:lnTo>
                    <a:pt x="116039" y="26670"/>
                  </a:lnTo>
                  <a:lnTo>
                    <a:pt x="115328" y="27940"/>
                  </a:lnTo>
                  <a:lnTo>
                    <a:pt x="117805" y="27940"/>
                  </a:lnTo>
                  <a:lnTo>
                    <a:pt x="117360" y="30480"/>
                  </a:lnTo>
                  <a:lnTo>
                    <a:pt x="121907" y="30480"/>
                  </a:lnTo>
                  <a:lnTo>
                    <a:pt x="120230" y="31750"/>
                  </a:lnTo>
                  <a:lnTo>
                    <a:pt x="122643" y="31750"/>
                  </a:lnTo>
                  <a:lnTo>
                    <a:pt x="122707" y="33020"/>
                  </a:lnTo>
                  <a:lnTo>
                    <a:pt x="123634" y="33020"/>
                  </a:lnTo>
                  <a:lnTo>
                    <a:pt x="123063" y="34290"/>
                  </a:lnTo>
                  <a:lnTo>
                    <a:pt x="124523" y="33020"/>
                  </a:lnTo>
                  <a:lnTo>
                    <a:pt x="124523" y="34290"/>
                  </a:lnTo>
                  <a:lnTo>
                    <a:pt x="125107" y="34290"/>
                  </a:lnTo>
                  <a:lnTo>
                    <a:pt x="125031" y="35560"/>
                  </a:lnTo>
                  <a:lnTo>
                    <a:pt x="127088" y="35560"/>
                  </a:lnTo>
                  <a:lnTo>
                    <a:pt x="127571" y="38100"/>
                  </a:lnTo>
                  <a:lnTo>
                    <a:pt x="128041" y="36830"/>
                  </a:lnTo>
                  <a:lnTo>
                    <a:pt x="130340" y="35560"/>
                  </a:lnTo>
                  <a:lnTo>
                    <a:pt x="131902" y="38100"/>
                  </a:lnTo>
                  <a:lnTo>
                    <a:pt x="134988" y="40640"/>
                  </a:lnTo>
                  <a:lnTo>
                    <a:pt x="136372" y="43180"/>
                  </a:lnTo>
                  <a:lnTo>
                    <a:pt x="138569" y="43180"/>
                  </a:lnTo>
                  <a:lnTo>
                    <a:pt x="137883" y="44450"/>
                  </a:lnTo>
                  <a:lnTo>
                    <a:pt x="139090" y="44450"/>
                  </a:lnTo>
                  <a:lnTo>
                    <a:pt x="140106" y="44450"/>
                  </a:lnTo>
                  <a:lnTo>
                    <a:pt x="140208" y="44831"/>
                  </a:lnTo>
                  <a:lnTo>
                    <a:pt x="140411" y="45720"/>
                  </a:lnTo>
                  <a:lnTo>
                    <a:pt x="140957" y="45720"/>
                  </a:lnTo>
                  <a:lnTo>
                    <a:pt x="140893" y="45491"/>
                  </a:lnTo>
                  <a:lnTo>
                    <a:pt x="140627" y="44450"/>
                  </a:lnTo>
                  <a:lnTo>
                    <a:pt x="142621" y="45720"/>
                  </a:lnTo>
                  <a:lnTo>
                    <a:pt x="143116" y="46990"/>
                  </a:lnTo>
                  <a:lnTo>
                    <a:pt x="144589" y="48260"/>
                  </a:lnTo>
                  <a:lnTo>
                    <a:pt x="146037" y="49530"/>
                  </a:lnTo>
                  <a:lnTo>
                    <a:pt x="147167" y="49530"/>
                  </a:lnTo>
                  <a:lnTo>
                    <a:pt x="172466" y="49530"/>
                  </a:lnTo>
                  <a:lnTo>
                    <a:pt x="172808" y="48260"/>
                  </a:lnTo>
                  <a:close/>
                </a:path>
                <a:path w="736600" h="478154">
                  <a:moveTo>
                    <a:pt x="174688" y="50800"/>
                  </a:moveTo>
                  <a:lnTo>
                    <a:pt x="172466" y="49530"/>
                  </a:lnTo>
                  <a:lnTo>
                    <a:pt x="174371" y="50800"/>
                  </a:lnTo>
                  <a:lnTo>
                    <a:pt x="174688" y="50800"/>
                  </a:lnTo>
                  <a:close/>
                </a:path>
                <a:path w="736600" h="478154">
                  <a:moveTo>
                    <a:pt x="177038" y="294906"/>
                  </a:moveTo>
                  <a:lnTo>
                    <a:pt x="176860" y="294894"/>
                  </a:lnTo>
                  <a:lnTo>
                    <a:pt x="176733" y="294944"/>
                  </a:lnTo>
                  <a:lnTo>
                    <a:pt x="176657" y="295109"/>
                  </a:lnTo>
                  <a:lnTo>
                    <a:pt x="176796" y="295059"/>
                  </a:lnTo>
                  <a:lnTo>
                    <a:pt x="176923" y="294995"/>
                  </a:lnTo>
                  <a:close/>
                </a:path>
                <a:path w="736600" h="478154">
                  <a:moveTo>
                    <a:pt x="179920" y="55880"/>
                  </a:moveTo>
                  <a:lnTo>
                    <a:pt x="177800" y="54991"/>
                  </a:lnTo>
                  <a:lnTo>
                    <a:pt x="178104" y="55880"/>
                  </a:lnTo>
                  <a:lnTo>
                    <a:pt x="179920" y="55880"/>
                  </a:lnTo>
                  <a:close/>
                </a:path>
                <a:path w="736600" h="478154">
                  <a:moveTo>
                    <a:pt x="181889" y="318262"/>
                  </a:moveTo>
                  <a:lnTo>
                    <a:pt x="181622" y="318185"/>
                  </a:lnTo>
                  <a:lnTo>
                    <a:pt x="181749" y="318274"/>
                  </a:lnTo>
                  <a:lnTo>
                    <a:pt x="181889" y="318262"/>
                  </a:lnTo>
                  <a:close/>
                </a:path>
                <a:path w="736600" h="478154">
                  <a:moveTo>
                    <a:pt x="183438" y="62128"/>
                  </a:moveTo>
                  <a:lnTo>
                    <a:pt x="183083" y="60960"/>
                  </a:lnTo>
                  <a:lnTo>
                    <a:pt x="182245" y="60960"/>
                  </a:lnTo>
                  <a:lnTo>
                    <a:pt x="182041" y="60731"/>
                  </a:lnTo>
                  <a:lnTo>
                    <a:pt x="181444" y="60464"/>
                  </a:lnTo>
                  <a:lnTo>
                    <a:pt x="181013" y="60490"/>
                  </a:lnTo>
                  <a:lnTo>
                    <a:pt x="181419" y="59690"/>
                  </a:lnTo>
                  <a:lnTo>
                    <a:pt x="180149" y="60528"/>
                  </a:lnTo>
                  <a:lnTo>
                    <a:pt x="180784" y="60960"/>
                  </a:lnTo>
                  <a:lnTo>
                    <a:pt x="180898" y="60731"/>
                  </a:lnTo>
                  <a:lnTo>
                    <a:pt x="181190" y="61074"/>
                  </a:lnTo>
                  <a:lnTo>
                    <a:pt x="181787" y="61315"/>
                  </a:lnTo>
                  <a:lnTo>
                    <a:pt x="182194" y="62128"/>
                  </a:lnTo>
                  <a:lnTo>
                    <a:pt x="181610" y="62128"/>
                  </a:lnTo>
                  <a:lnTo>
                    <a:pt x="181610" y="63500"/>
                  </a:lnTo>
                  <a:lnTo>
                    <a:pt x="183438" y="62128"/>
                  </a:lnTo>
                  <a:close/>
                </a:path>
                <a:path w="736600" h="478154">
                  <a:moveTo>
                    <a:pt x="184772" y="60960"/>
                  </a:moveTo>
                  <a:lnTo>
                    <a:pt x="184124" y="60960"/>
                  </a:lnTo>
                  <a:lnTo>
                    <a:pt x="184416" y="61302"/>
                  </a:lnTo>
                  <a:lnTo>
                    <a:pt x="184772" y="60960"/>
                  </a:lnTo>
                  <a:close/>
                </a:path>
                <a:path w="736600" h="478154">
                  <a:moveTo>
                    <a:pt x="184785" y="64363"/>
                  </a:moveTo>
                  <a:lnTo>
                    <a:pt x="184708" y="64160"/>
                  </a:lnTo>
                  <a:lnTo>
                    <a:pt x="184746" y="64312"/>
                  </a:lnTo>
                  <a:close/>
                </a:path>
                <a:path w="736600" h="478154">
                  <a:moveTo>
                    <a:pt x="184975" y="62128"/>
                  </a:moveTo>
                  <a:lnTo>
                    <a:pt x="184429" y="61302"/>
                  </a:lnTo>
                  <a:lnTo>
                    <a:pt x="183464" y="62128"/>
                  </a:lnTo>
                  <a:lnTo>
                    <a:pt x="184975" y="62128"/>
                  </a:lnTo>
                  <a:close/>
                </a:path>
                <a:path w="736600" h="478154">
                  <a:moveTo>
                    <a:pt x="190246" y="69075"/>
                  </a:moveTo>
                  <a:lnTo>
                    <a:pt x="190119" y="68948"/>
                  </a:lnTo>
                  <a:lnTo>
                    <a:pt x="189979" y="68935"/>
                  </a:lnTo>
                  <a:lnTo>
                    <a:pt x="189814" y="68999"/>
                  </a:lnTo>
                  <a:lnTo>
                    <a:pt x="189953" y="69062"/>
                  </a:lnTo>
                  <a:lnTo>
                    <a:pt x="190106" y="69075"/>
                  </a:lnTo>
                  <a:lnTo>
                    <a:pt x="190246" y="69075"/>
                  </a:lnTo>
                  <a:close/>
                </a:path>
                <a:path w="736600" h="478154">
                  <a:moveTo>
                    <a:pt x="190690" y="70116"/>
                  </a:moveTo>
                  <a:lnTo>
                    <a:pt x="190309" y="69850"/>
                  </a:lnTo>
                  <a:lnTo>
                    <a:pt x="190360" y="70116"/>
                  </a:lnTo>
                  <a:lnTo>
                    <a:pt x="190449" y="70878"/>
                  </a:lnTo>
                  <a:lnTo>
                    <a:pt x="190690" y="70116"/>
                  </a:lnTo>
                  <a:close/>
                </a:path>
                <a:path w="736600" h="478154">
                  <a:moveTo>
                    <a:pt x="191846" y="70878"/>
                  </a:moveTo>
                  <a:lnTo>
                    <a:pt x="190766" y="69850"/>
                  </a:lnTo>
                  <a:lnTo>
                    <a:pt x="190690" y="70116"/>
                  </a:lnTo>
                  <a:lnTo>
                    <a:pt x="191846" y="70878"/>
                  </a:lnTo>
                  <a:close/>
                </a:path>
                <a:path w="736600" h="478154">
                  <a:moveTo>
                    <a:pt x="195402" y="71120"/>
                  </a:moveTo>
                  <a:lnTo>
                    <a:pt x="194322" y="71120"/>
                  </a:lnTo>
                  <a:lnTo>
                    <a:pt x="194767" y="72390"/>
                  </a:lnTo>
                  <a:lnTo>
                    <a:pt x="194995" y="72390"/>
                  </a:lnTo>
                  <a:lnTo>
                    <a:pt x="195402" y="71120"/>
                  </a:lnTo>
                  <a:close/>
                </a:path>
                <a:path w="736600" h="478154">
                  <a:moveTo>
                    <a:pt x="199059" y="78740"/>
                  </a:moveTo>
                  <a:lnTo>
                    <a:pt x="198374" y="77470"/>
                  </a:lnTo>
                  <a:lnTo>
                    <a:pt x="198170" y="77470"/>
                  </a:lnTo>
                  <a:lnTo>
                    <a:pt x="199059" y="78740"/>
                  </a:lnTo>
                  <a:close/>
                </a:path>
                <a:path w="736600" h="478154">
                  <a:moveTo>
                    <a:pt x="199720" y="114300"/>
                  </a:moveTo>
                  <a:lnTo>
                    <a:pt x="198983" y="114300"/>
                  </a:lnTo>
                  <a:lnTo>
                    <a:pt x="199034" y="115570"/>
                  </a:lnTo>
                  <a:lnTo>
                    <a:pt x="199720" y="114300"/>
                  </a:lnTo>
                  <a:close/>
                </a:path>
                <a:path w="736600" h="478154">
                  <a:moveTo>
                    <a:pt x="201028" y="298792"/>
                  </a:moveTo>
                  <a:lnTo>
                    <a:pt x="200380" y="297929"/>
                  </a:lnTo>
                  <a:lnTo>
                    <a:pt x="200088" y="298602"/>
                  </a:lnTo>
                  <a:lnTo>
                    <a:pt x="200761" y="299199"/>
                  </a:lnTo>
                  <a:lnTo>
                    <a:pt x="201028" y="298792"/>
                  </a:lnTo>
                  <a:close/>
                </a:path>
                <a:path w="736600" h="478154">
                  <a:moveTo>
                    <a:pt x="201625" y="297929"/>
                  </a:moveTo>
                  <a:lnTo>
                    <a:pt x="201028" y="298792"/>
                  </a:lnTo>
                  <a:lnTo>
                    <a:pt x="201231" y="299085"/>
                  </a:lnTo>
                  <a:lnTo>
                    <a:pt x="201320" y="298792"/>
                  </a:lnTo>
                  <a:lnTo>
                    <a:pt x="201396" y="298602"/>
                  </a:lnTo>
                  <a:lnTo>
                    <a:pt x="201625" y="297929"/>
                  </a:lnTo>
                  <a:close/>
                </a:path>
                <a:path w="736600" h="478154">
                  <a:moveTo>
                    <a:pt x="208165" y="86360"/>
                  </a:moveTo>
                  <a:lnTo>
                    <a:pt x="207365" y="86779"/>
                  </a:lnTo>
                  <a:lnTo>
                    <a:pt x="207962" y="87630"/>
                  </a:lnTo>
                  <a:lnTo>
                    <a:pt x="208127" y="87630"/>
                  </a:lnTo>
                  <a:lnTo>
                    <a:pt x="208165" y="86360"/>
                  </a:lnTo>
                  <a:close/>
                </a:path>
                <a:path w="736600" h="478154">
                  <a:moveTo>
                    <a:pt x="220903" y="303415"/>
                  </a:moveTo>
                  <a:lnTo>
                    <a:pt x="220332" y="303009"/>
                  </a:lnTo>
                  <a:lnTo>
                    <a:pt x="220611" y="303784"/>
                  </a:lnTo>
                  <a:lnTo>
                    <a:pt x="220903" y="303415"/>
                  </a:lnTo>
                  <a:close/>
                </a:path>
                <a:path w="736600" h="478154">
                  <a:moveTo>
                    <a:pt x="222097" y="304279"/>
                  </a:moveTo>
                  <a:lnTo>
                    <a:pt x="221221" y="303009"/>
                  </a:lnTo>
                  <a:lnTo>
                    <a:pt x="220903" y="303415"/>
                  </a:lnTo>
                  <a:lnTo>
                    <a:pt x="222097" y="304279"/>
                  </a:lnTo>
                  <a:close/>
                </a:path>
                <a:path w="736600" h="478154">
                  <a:moveTo>
                    <a:pt x="227990" y="113030"/>
                  </a:moveTo>
                  <a:lnTo>
                    <a:pt x="226326" y="110490"/>
                  </a:lnTo>
                  <a:lnTo>
                    <a:pt x="224383" y="109220"/>
                  </a:lnTo>
                  <a:lnTo>
                    <a:pt x="223164" y="107950"/>
                  </a:lnTo>
                  <a:lnTo>
                    <a:pt x="221742" y="106680"/>
                  </a:lnTo>
                  <a:lnTo>
                    <a:pt x="223126" y="105410"/>
                  </a:lnTo>
                  <a:lnTo>
                    <a:pt x="222656" y="104990"/>
                  </a:lnTo>
                  <a:lnTo>
                    <a:pt x="222554" y="104140"/>
                  </a:lnTo>
                  <a:lnTo>
                    <a:pt x="222211" y="104140"/>
                  </a:lnTo>
                  <a:lnTo>
                    <a:pt x="222478" y="104851"/>
                  </a:lnTo>
                  <a:lnTo>
                    <a:pt x="221665" y="104140"/>
                  </a:lnTo>
                  <a:lnTo>
                    <a:pt x="221246" y="104140"/>
                  </a:lnTo>
                  <a:lnTo>
                    <a:pt x="221703" y="102908"/>
                  </a:lnTo>
                  <a:lnTo>
                    <a:pt x="221665" y="104140"/>
                  </a:lnTo>
                  <a:lnTo>
                    <a:pt x="222211" y="104140"/>
                  </a:lnTo>
                  <a:lnTo>
                    <a:pt x="221716" y="102895"/>
                  </a:lnTo>
                  <a:lnTo>
                    <a:pt x="219049" y="100330"/>
                  </a:lnTo>
                  <a:lnTo>
                    <a:pt x="221805" y="101600"/>
                  </a:lnTo>
                  <a:lnTo>
                    <a:pt x="219481" y="97790"/>
                  </a:lnTo>
                  <a:lnTo>
                    <a:pt x="218706" y="96520"/>
                  </a:lnTo>
                  <a:lnTo>
                    <a:pt x="217932" y="95250"/>
                  </a:lnTo>
                  <a:lnTo>
                    <a:pt x="217119" y="93980"/>
                  </a:lnTo>
                  <a:lnTo>
                    <a:pt x="216179" y="96520"/>
                  </a:lnTo>
                  <a:lnTo>
                    <a:pt x="215582" y="93980"/>
                  </a:lnTo>
                  <a:lnTo>
                    <a:pt x="216687" y="93980"/>
                  </a:lnTo>
                  <a:lnTo>
                    <a:pt x="214871" y="88900"/>
                  </a:lnTo>
                  <a:lnTo>
                    <a:pt x="210464" y="91440"/>
                  </a:lnTo>
                  <a:lnTo>
                    <a:pt x="209067" y="88900"/>
                  </a:lnTo>
                  <a:lnTo>
                    <a:pt x="208368" y="87630"/>
                  </a:lnTo>
                  <a:lnTo>
                    <a:pt x="208127" y="87630"/>
                  </a:lnTo>
                  <a:lnTo>
                    <a:pt x="206806" y="88900"/>
                  </a:lnTo>
                  <a:lnTo>
                    <a:pt x="206540" y="87210"/>
                  </a:lnTo>
                  <a:lnTo>
                    <a:pt x="207365" y="86779"/>
                  </a:lnTo>
                  <a:lnTo>
                    <a:pt x="207086" y="86360"/>
                  </a:lnTo>
                  <a:lnTo>
                    <a:pt x="206857" y="86360"/>
                  </a:lnTo>
                  <a:lnTo>
                    <a:pt x="206489" y="86779"/>
                  </a:lnTo>
                  <a:lnTo>
                    <a:pt x="205727" y="87630"/>
                  </a:lnTo>
                  <a:lnTo>
                    <a:pt x="206463" y="86779"/>
                  </a:lnTo>
                  <a:lnTo>
                    <a:pt x="206400" y="86360"/>
                  </a:lnTo>
                  <a:lnTo>
                    <a:pt x="205511" y="87630"/>
                  </a:lnTo>
                  <a:lnTo>
                    <a:pt x="205447" y="87210"/>
                  </a:lnTo>
                  <a:lnTo>
                    <a:pt x="205384" y="86779"/>
                  </a:lnTo>
                  <a:lnTo>
                    <a:pt x="205320" y="86360"/>
                  </a:lnTo>
                  <a:lnTo>
                    <a:pt x="204228" y="86360"/>
                  </a:lnTo>
                  <a:lnTo>
                    <a:pt x="203593" y="85090"/>
                  </a:lnTo>
                  <a:lnTo>
                    <a:pt x="203415" y="83820"/>
                  </a:lnTo>
                  <a:lnTo>
                    <a:pt x="201422" y="82550"/>
                  </a:lnTo>
                  <a:lnTo>
                    <a:pt x="201663" y="81280"/>
                  </a:lnTo>
                  <a:lnTo>
                    <a:pt x="200787" y="80010"/>
                  </a:lnTo>
                  <a:lnTo>
                    <a:pt x="199034" y="80010"/>
                  </a:lnTo>
                  <a:lnTo>
                    <a:pt x="197954" y="78740"/>
                  </a:lnTo>
                  <a:lnTo>
                    <a:pt x="198170" y="77470"/>
                  </a:lnTo>
                  <a:lnTo>
                    <a:pt x="197497" y="77470"/>
                  </a:lnTo>
                  <a:lnTo>
                    <a:pt x="196748" y="76200"/>
                  </a:lnTo>
                  <a:lnTo>
                    <a:pt x="197421" y="76200"/>
                  </a:lnTo>
                  <a:lnTo>
                    <a:pt x="197472" y="76758"/>
                  </a:lnTo>
                  <a:lnTo>
                    <a:pt x="197739" y="76593"/>
                  </a:lnTo>
                  <a:lnTo>
                    <a:pt x="197878" y="76365"/>
                  </a:lnTo>
                  <a:lnTo>
                    <a:pt x="197904" y="76060"/>
                  </a:lnTo>
                  <a:lnTo>
                    <a:pt x="197256" y="75615"/>
                  </a:lnTo>
                  <a:lnTo>
                    <a:pt x="197408" y="76174"/>
                  </a:lnTo>
                  <a:lnTo>
                    <a:pt x="196443" y="75057"/>
                  </a:lnTo>
                  <a:lnTo>
                    <a:pt x="195719" y="76200"/>
                  </a:lnTo>
                  <a:lnTo>
                    <a:pt x="195033" y="73660"/>
                  </a:lnTo>
                  <a:lnTo>
                    <a:pt x="196342" y="74930"/>
                  </a:lnTo>
                  <a:lnTo>
                    <a:pt x="195364" y="73660"/>
                  </a:lnTo>
                  <a:lnTo>
                    <a:pt x="194538" y="72390"/>
                  </a:lnTo>
                  <a:lnTo>
                    <a:pt x="193890" y="71120"/>
                  </a:lnTo>
                  <a:lnTo>
                    <a:pt x="193014" y="71120"/>
                  </a:lnTo>
                  <a:lnTo>
                    <a:pt x="193700" y="72390"/>
                  </a:lnTo>
                  <a:lnTo>
                    <a:pt x="192608" y="72390"/>
                  </a:lnTo>
                  <a:lnTo>
                    <a:pt x="192125" y="71120"/>
                  </a:lnTo>
                  <a:lnTo>
                    <a:pt x="190373" y="71120"/>
                  </a:lnTo>
                  <a:lnTo>
                    <a:pt x="190449" y="70878"/>
                  </a:lnTo>
                  <a:lnTo>
                    <a:pt x="189382" y="68580"/>
                  </a:lnTo>
                  <a:lnTo>
                    <a:pt x="188023" y="68580"/>
                  </a:lnTo>
                  <a:lnTo>
                    <a:pt x="187667" y="66040"/>
                  </a:lnTo>
                  <a:lnTo>
                    <a:pt x="186309" y="64770"/>
                  </a:lnTo>
                  <a:lnTo>
                    <a:pt x="186753" y="64770"/>
                  </a:lnTo>
                  <a:lnTo>
                    <a:pt x="185966" y="63500"/>
                  </a:lnTo>
                  <a:lnTo>
                    <a:pt x="184785" y="63500"/>
                  </a:lnTo>
                  <a:lnTo>
                    <a:pt x="185191" y="64770"/>
                  </a:lnTo>
                  <a:lnTo>
                    <a:pt x="184772" y="64770"/>
                  </a:lnTo>
                  <a:lnTo>
                    <a:pt x="184188" y="66040"/>
                  </a:lnTo>
                  <a:lnTo>
                    <a:pt x="184226" y="64770"/>
                  </a:lnTo>
                  <a:lnTo>
                    <a:pt x="184264" y="63500"/>
                  </a:lnTo>
                  <a:lnTo>
                    <a:pt x="181292" y="64770"/>
                  </a:lnTo>
                  <a:lnTo>
                    <a:pt x="180225" y="62128"/>
                  </a:lnTo>
                  <a:lnTo>
                    <a:pt x="180784" y="62128"/>
                  </a:lnTo>
                  <a:lnTo>
                    <a:pt x="179514" y="60960"/>
                  </a:lnTo>
                  <a:lnTo>
                    <a:pt x="180149" y="60528"/>
                  </a:lnTo>
                  <a:lnTo>
                    <a:pt x="178904" y="59690"/>
                  </a:lnTo>
                  <a:lnTo>
                    <a:pt x="179006" y="60528"/>
                  </a:lnTo>
                  <a:lnTo>
                    <a:pt x="179044" y="60960"/>
                  </a:lnTo>
                  <a:lnTo>
                    <a:pt x="178003" y="59690"/>
                  </a:lnTo>
                  <a:lnTo>
                    <a:pt x="178701" y="59690"/>
                  </a:lnTo>
                  <a:lnTo>
                    <a:pt x="178117" y="58420"/>
                  </a:lnTo>
                  <a:lnTo>
                    <a:pt x="176047" y="57150"/>
                  </a:lnTo>
                  <a:lnTo>
                    <a:pt x="176999" y="55880"/>
                  </a:lnTo>
                  <a:lnTo>
                    <a:pt x="177419" y="55880"/>
                  </a:lnTo>
                  <a:lnTo>
                    <a:pt x="177698" y="54991"/>
                  </a:lnTo>
                  <a:lnTo>
                    <a:pt x="176720" y="54610"/>
                  </a:lnTo>
                  <a:lnTo>
                    <a:pt x="177596" y="54610"/>
                  </a:lnTo>
                  <a:lnTo>
                    <a:pt x="176339" y="53340"/>
                  </a:lnTo>
                  <a:lnTo>
                    <a:pt x="175869" y="52273"/>
                  </a:lnTo>
                  <a:lnTo>
                    <a:pt x="176860" y="52070"/>
                  </a:lnTo>
                  <a:lnTo>
                    <a:pt x="175666" y="51473"/>
                  </a:lnTo>
                  <a:lnTo>
                    <a:pt x="175666" y="52324"/>
                  </a:lnTo>
                  <a:lnTo>
                    <a:pt x="175247" y="53340"/>
                  </a:lnTo>
                  <a:lnTo>
                    <a:pt x="170789" y="53340"/>
                  </a:lnTo>
                  <a:lnTo>
                    <a:pt x="175666" y="52324"/>
                  </a:lnTo>
                  <a:lnTo>
                    <a:pt x="175666" y="51473"/>
                  </a:lnTo>
                  <a:lnTo>
                    <a:pt x="174371" y="50800"/>
                  </a:lnTo>
                  <a:lnTo>
                    <a:pt x="148539" y="50800"/>
                  </a:lnTo>
                  <a:lnTo>
                    <a:pt x="149796" y="52070"/>
                  </a:lnTo>
                  <a:lnTo>
                    <a:pt x="150926" y="53340"/>
                  </a:lnTo>
                  <a:lnTo>
                    <a:pt x="150266" y="53340"/>
                  </a:lnTo>
                  <a:lnTo>
                    <a:pt x="150634" y="54610"/>
                  </a:lnTo>
                  <a:lnTo>
                    <a:pt x="150279" y="54610"/>
                  </a:lnTo>
                  <a:lnTo>
                    <a:pt x="151091" y="55880"/>
                  </a:lnTo>
                  <a:lnTo>
                    <a:pt x="153377" y="57150"/>
                  </a:lnTo>
                  <a:lnTo>
                    <a:pt x="154330" y="57150"/>
                  </a:lnTo>
                  <a:lnTo>
                    <a:pt x="153670" y="58420"/>
                  </a:lnTo>
                  <a:lnTo>
                    <a:pt x="156895" y="58420"/>
                  </a:lnTo>
                  <a:lnTo>
                    <a:pt x="157556" y="60960"/>
                  </a:lnTo>
                  <a:lnTo>
                    <a:pt x="158686" y="60960"/>
                  </a:lnTo>
                  <a:lnTo>
                    <a:pt x="158127" y="62128"/>
                  </a:lnTo>
                  <a:lnTo>
                    <a:pt x="157822" y="62128"/>
                  </a:lnTo>
                  <a:lnTo>
                    <a:pt x="161505" y="63500"/>
                  </a:lnTo>
                  <a:lnTo>
                    <a:pt x="160794" y="64770"/>
                  </a:lnTo>
                  <a:lnTo>
                    <a:pt x="164325" y="66040"/>
                  </a:lnTo>
                  <a:lnTo>
                    <a:pt x="163741" y="66751"/>
                  </a:lnTo>
                  <a:lnTo>
                    <a:pt x="164338" y="67310"/>
                  </a:lnTo>
                  <a:lnTo>
                    <a:pt x="165696" y="67310"/>
                  </a:lnTo>
                  <a:lnTo>
                    <a:pt x="164884" y="68580"/>
                  </a:lnTo>
                  <a:lnTo>
                    <a:pt x="164655" y="68580"/>
                  </a:lnTo>
                  <a:lnTo>
                    <a:pt x="165582" y="69850"/>
                  </a:lnTo>
                  <a:lnTo>
                    <a:pt x="167081" y="69850"/>
                  </a:lnTo>
                  <a:lnTo>
                    <a:pt x="167144" y="70116"/>
                  </a:lnTo>
                  <a:lnTo>
                    <a:pt x="167373" y="71120"/>
                  </a:lnTo>
                  <a:lnTo>
                    <a:pt x="168719" y="71120"/>
                  </a:lnTo>
                  <a:lnTo>
                    <a:pt x="168338" y="72390"/>
                  </a:lnTo>
                  <a:lnTo>
                    <a:pt x="167906" y="72390"/>
                  </a:lnTo>
                  <a:lnTo>
                    <a:pt x="170129" y="73660"/>
                  </a:lnTo>
                  <a:lnTo>
                    <a:pt x="168960" y="77470"/>
                  </a:lnTo>
                  <a:lnTo>
                    <a:pt x="171767" y="78740"/>
                  </a:lnTo>
                  <a:lnTo>
                    <a:pt x="171335" y="78740"/>
                  </a:lnTo>
                  <a:lnTo>
                    <a:pt x="172440" y="80010"/>
                  </a:lnTo>
                  <a:lnTo>
                    <a:pt x="171589" y="80010"/>
                  </a:lnTo>
                  <a:lnTo>
                    <a:pt x="174383" y="81280"/>
                  </a:lnTo>
                  <a:lnTo>
                    <a:pt x="173951" y="81280"/>
                  </a:lnTo>
                  <a:lnTo>
                    <a:pt x="175501" y="83820"/>
                  </a:lnTo>
                  <a:lnTo>
                    <a:pt x="177139" y="85090"/>
                  </a:lnTo>
                  <a:lnTo>
                    <a:pt x="178892" y="87630"/>
                  </a:lnTo>
                  <a:lnTo>
                    <a:pt x="178460" y="87630"/>
                  </a:lnTo>
                  <a:lnTo>
                    <a:pt x="180809" y="88900"/>
                  </a:lnTo>
                  <a:lnTo>
                    <a:pt x="179730" y="90170"/>
                  </a:lnTo>
                  <a:lnTo>
                    <a:pt x="181432" y="91440"/>
                  </a:lnTo>
                  <a:lnTo>
                    <a:pt x="181229" y="91440"/>
                  </a:lnTo>
                  <a:lnTo>
                    <a:pt x="182257" y="92710"/>
                  </a:lnTo>
                  <a:lnTo>
                    <a:pt x="183311" y="92710"/>
                  </a:lnTo>
                  <a:lnTo>
                    <a:pt x="182968" y="95250"/>
                  </a:lnTo>
                  <a:lnTo>
                    <a:pt x="183896" y="95250"/>
                  </a:lnTo>
                  <a:lnTo>
                    <a:pt x="185166" y="96520"/>
                  </a:lnTo>
                  <a:lnTo>
                    <a:pt x="185813" y="95250"/>
                  </a:lnTo>
                  <a:lnTo>
                    <a:pt x="187071" y="97790"/>
                  </a:lnTo>
                  <a:lnTo>
                    <a:pt x="185585" y="96520"/>
                  </a:lnTo>
                  <a:lnTo>
                    <a:pt x="185966" y="97790"/>
                  </a:lnTo>
                  <a:lnTo>
                    <a:pt x="186778" y="99060"/>
                  </a:lnTo>
                  <a:lnTo>
                    <a:pt x="187655" y="99060"/>
                  </a:lnTo>
                  <a:lnTo>
                    <a:pt x="188429" y="100330"/>
                  </a:lnTo>
                  <a:lnTo>
                    <a:pt x="187998" y="100330"/>
                  </a:lnTo>
                  <a:lnTo>
                    <a:pt x="188607" y="101600"/>
                  </a:lnTo>
                  <a:lnTo>
                    <a:pt x="189242" y="101600"/>
                  </a:lnTo>
                  <a:lnTo>
                    <a:pt x="190068" y="102870"/>
                  </a:lnTo>
                  <a:lnTo>
                    <a:pt x="189636" y="102870"/>
                  </a:lnTo>
                  <a:lnTo>
                    <a:pt x="191757" y="104140"/>
                  </a:lnTo>
                  <a:lnTo>
                    <a:pt x="189928" y="105410"/>
                  </a:lnTo>
                  <a:lnTo>
                    <a:pt x="192722" y="105410"/>
                  </a:lnTo>
                  <a:lnTo>
                    <a:pt x="192887" y="106680"/>
                  </a:lnTo>
                  <a:lnTo>
                    <a:pt x="194119" y="107950"/>
                  </a:lnTo>
                  <a:lnTo>
                    <a:pt x="193217" y="107950"/>
                  </a:lnTo>
                  <a:lnTo>
                    <a:pt x="195097" y="109220"/>
                  </a:lnTo>
                  <a:lnTo>
                    <a:pt x="196862" y="111760"/>
                  </a:lnTo>
                  <a:lnTo>
                    <a:pt x="198526" y="113030"/>
                  </a:lnTo>
                  <a:lnTo>
                    <a:pt x="198932" y="113030"/>
                  </a:lnTo>
                  <a:lnTo>
                    <a:pt x="227990" y="113030"/>
                  </a:lnTo>
                  <a:close/>
                </a:path>
                <a:path w="736600" h="478154">
                  <a:moveTo>
                    <a:pt x="243916" y="342379"/>
                  </a:moveTo>
                  <a:lnTo>
                    <a:pt x="243852" y="341960"/>
                  </a:lnTo>
                  <a:lnTo>
                    <a:pt x="243484" y="342379"/>
                  </a:lnTo>
                  <a:lnTo>
                    <a:pt x="243916" y="342379"/>
                  </a:lnTo>
                  <a:close/>
                </a:path>
                <a:path w="736600" h="478154">
                  <a:moveTo>
                    <a:pt x="244614" y="137160"/>
                  </a:moveTo>
                  <a:lnTo>
                    <a:pt x="244449" y="135890"/>
                  </a:lnTo>
                  <a:lnTo>
                    <a:pt x="244221" y="135890"/>
                  </a:lnTo>
                  <a:lnTo>
                    <a:pt x="244614" y="137160"/>
                  </a:lnTo>
                  <a:close/>
                </a:path>
                <a:path w="736600" h="478154">
                  <a:moveTo>
                    <a:pt x="249339" y="344487"/>
                  </a:moveTo>
                  <a:lnTo>
                    <a:pt x="249085" y="344665"/>
                  </a:lnTo>
                  <a:lnTo>
                    <a:pt x="249224" y="344665"/>
                  </a:lnTo>
                  <a:lnTo>
                    <a:pt x="249339" y="344487"/>
                  </a:lnTo>
                  <a:close/>
                </a:path>
                <a:path w="736600" h="478154">
                  <a:moveTo>
                    <a:pt x="250405" y="146050"/>
                  </a:moveTo>
                  <a:lnTo>
                    <a:pt x="249847" y="146050"/>
                  </a:lnTo>
                  <a:lnTo>
                    <a:pt x="250291" y="146265"/>
                  </a:lnTo>
                  <a:lnTo>
                    <a:pt x="250405" y="146050"/>
                  </a:lnTo>
                  <a:close/>
                </a:path>
                <a:path w="736600" h="478154">
                  <a:moveTo>
                    <a:pt x="252501" y="147320"/>
                  </a:moveTo>
                  <a:lnTo>
                    <a:pt x="250291" y="146265"/>
                  </a:lnTo>
                  <a:lnTo>
                    <a:pt x="249745" y="147320"/>
                  </a:lnTo>
                  <a:lnTo>
                    <a:pt x="246849" y="144780"/>
                  </a:lnTo>
                  <a:lnTo>
                    <a:pt x="249097" y="143510"/>
                  </a:lnTo>
                  <a:lnTo>
                    <a:pt x="246646" y="142240"/>
                  </a:lnTo>
                  <a:lnTo>
                    <a:pt x="247726" y="142240"/>
                  </a:lnTo>
                  <a:lnTo>
                    <a:pt x="246672" y="140970"/>
                  </a:lnTo>
                  <a:lnTo>
                    <a:pt x="245808" y="140970"/>
                  </a:lnTo>
                  <a:lnTo>
                    <a:pt x="245503" y="139700"/>
                  </a:lnTo>
                  <a:lnTo>
                    <a:pt x="246214" y="138430"/>
                  </a:lnTo>
                  <a:lnTo>
                    <a:pt x="246976" y="139700"/>
                  </a:lnTo>
                  <a:lnTo>
                    <a:pt x="247815" y="140970"/>
                  </a:lnTo>
                  <a:lnTo>
                    <a:pt x="247230" y="139700"/>
                  </a:lnTo>
                  <a:lnTo>
                    <a:pt x="246227" y="138417"/>
                  </a:lnTo>
                  <a:lnTo>
                    <a:pt x="245452" y="137160"/>
                  </a:lnTo>
                  <a:lnTo>
                    <a:pt x="245148" y="138328"/>
                  </a:lnTo>
                  <a:lnTo>
                    <a:pt x="244144" y="138328"/>
                  </a:lnTo>
                  <a:lnTo>
                    <a:pt x="244614" y="137160"/>
                  </a:lnTo>
                  <a:lnTo>
                    <a:pt x="243725" y="137160"/>
                  </a:lnTo>
                  <a:lnTo>
                    <a:pt x="242874" y="134620"/>
                  </a:lnTo>
                  <a:lnTo>
                    <a:pt x="241795" y="133350"/>
                  </a:lnTo>
                  <a:lnTo>
                    <a:pt x="240487" y="130810"/>
                  </a:lnTo>
                  <a:lnTo>
                    <a:pt x="241160" y="130810"/>
                  </a:lnTo>
                  <a:lnTo>
                    <a:pt x="239001" y="129540"/>
                  </a:lnTo>
                  <a:lnTo>
                    <a:pt x="241046" y="129540"/>
                  </a:lnTo>
                  <a:lnTo>
                    <a:pt x="239445" y="127000"/>
                  </a:lnTo>
                  <a:lnTo>
                    <a:pt x="235508" y="121920"/>
                  </a:lnTo>
                  <a:lnTo>
                    <a:pt x="229654" y="115570"/>
                  </a:lnTo>
                  <a:lnTo>
                    <a:pt x="228828" y="114300"/>
                  </a:lnTo>
                  <a:lnTo>
                    <a:pt x="199720" y="114300"/>
                  </a:lnTo>
                  <a:lnTo>
                    <a:pt x="201917" y="118110"/>
                  </a:lnTo>
                  <a:lnTo>
                    <a:pt x="202425" y="123190"/>
                  </a:lnTo>
                  <a:lnTo>
                    <a:pt x="205016" y="125730"/>
                  </a:lnTo>
                  <a:lnTo>
                    <a:pt x="204317" y="125730"/>
                  </a:lnTo>
                  <a:lnTo>
                    <a:pt x="205613" y="127000"/>
                  </a:lnTo>
                  <a:lnTo>
                    <a:pt x="207708" y="130810"/>
                  </a:lnTo>
                  <a:lnTo>
                    <a:pt x="210578" y="135890"/>
                  </a:lnTo>
                  <a:lnTo>
                    <a:pt x="212445" y="138328"/>
                  </a:lnTo>
                  <a:lnTo>
                    <a:pt x="213423" y="138328"/>
                  </a:lnTo>
                  <a:lnTo>
                    <a:pt x="215455" y="139700"/>
                  </a:lnTo>
                  <a:lnTo>
                    <a:pt x="216192" y="140970"/>
                  </a:lnTo>
                  <a:lnTo>
                    <a:pt x="215988" y="140970"/>
                  </a:lnTo>
                  <a:lnTo>
                    <a:pt x="218389" y="143510"/>
                  </a:lnTo>
                  <a:lnTo>
                    <a:pt x="220357" y="146050"/>
                  </a:lnTo>
                  <a:lnTo>
                    <a:pt x="220446" y="146265"/>
                  </a:lnTo>
                  <a:lnTo>
                    <a:pt x="221894" y="149860"/>
                  </a:lnTo>
                  <a:lnTo>
                    <a:pt x="222300" y="149860"/>
                  </a:lnTo>
                  <a:lnTo>
                    <a:pt x="222173" y="151130"/>
                  </a:lnTo>
                  <a:lnTo>
                    <a:pt x="222656" y="151130"/>
                  </a:lnTo>
                  <a:lnTo>
                    <a:pt x="223926" y="151130"/>
                  </a:lnTo>
                  <a:lnTo>
                    <a:pt x="252234" y="151130"/>
                  </a:lnTo>
                  <a:lnTo>
                    <a:pt x="252323" y="149860"/>
                  </a:lnTo>
                  <a:lnTo>
                    <a:pt x="252501" y="147320"/>
                  </a:lnTo>
                  <a:close/>
                </a:path>
                <a:path w="736600" h="478154">
                  <a:moveTo>
                    <a:pt x="255803" y="155867"/>
                  </a:moveTo>
                  <a:lnTo>
                    <a:pt x="255714" y="155740"/>
                  </a:lnTo>
                  <a:lnTo>
                    <a:pt x="255625" y="155613"/>
                  </a:lnTo>
                  <a:lnTo>
                    <a:pt x="255498" y="155511"/>
                  </a:lnTo>
                  <a:lnTo>
                    <a:pt x="255803" y="155867"/>
                  </a:lnTo>
                  <a:close/>
                </a:path>
                <a:path w="736600" h="478154">
                  <a:moveTo>
                    <a:pt x="256705" y="156806"/>
                  </a:moveTo>
                  <a:lnTo>
                    <a:pt x="256451" y="156210"/>
                  </a:lnTo>
                  <a:lnTo>
                    <a:pt x="255968" y="156210"/>
                  </a:lnTo>
                  <a:lnTo>
                    <a:pt x="256705" y="156806"/>
                  </a:lnTo>
                  <a:close/>
                </a:path>
                <a:path w="736600" h="478154">
                  <a:moveTo>
                    <a:pt x="256794" y="319163"/>
                  </a:moveTo>
                  <a:lnTo>
                    <a:pt x="256768" y="318249"/>
                  </a:lnTo>
                  <a:lnTo>
                    <a:pt x="256120" y="318249"/>
                  </a:lnTo>
                  <a:lnTo>
                    <a:pt x="256794" y="319163"/>
                  </a:lnTo>
                  <a:close/>
                </a:path>
                <a:path w="736600" h="478154">
                  <a:moveTo>
                    <a:pt x="257937" y="156210"/>
                  </a:moveTo>
                  <a:lnTo>
                    <a:pt x="255905" y="154940"/>
                  </a:lnTo>
                  <a:lnTo>
                    <a:pt x="256451" y="156210"/>
                  </a:lnTo>
                  <a:lnTo>
                    <a:pt x="257937" y="156210"/>
                  </a:lnTo>
                  <a:close/>
                </a:path>
                <a:path w="736600" h="478154">
                  <a:moveTo>
                    <a:pt x="260045" y="162560"/>
                  </a:moveTo>
                  <a:lnTo>
                    <a:pt x="257949" y="158750"/>
                  </a:lnTo>
                  <a:lnTo>
                    <a:pt x="259054" y="158750"/>
                  </a:lnTo>
                  <a:lnTo>
                    <a:pt x="256705" y="156806"/>
                  </a:lnTo>
                  <a:lnTo>
                    <a:pt x="256984" y="157480"/>
                  </a:lnTo>
                  <a:lnTo>
                    <a:pt x="255270" y="157480"/>
                  </a:lnTo>
                  <a:lnTo>
                    <a:pt x="254889" y="156210"/>
                  </a:lnTo>
                  <a:lnTo>
                    <a:pt x="254038" y="156210"/>
                  </a:lnTo>
                  <a:lnTo>
                    <a:pt x="254508" y="154940"/>
                  </a:lnTo>
                  <a:lnTo>
                    <a:pt x="255066" y="156210"/>
                  </a:lnTo>
                  <a:lnTo>
                    <a:pt x="255079" y="154940"/>
                  </a:lnTo>
                  <a:lnTo>
                    <a:pt x="255549" y="154940"/>
                  </a:lnTo>
                  <a:lnTo>
                    <a:pt x="254469" y="153670"/>
                  </a:lnTo>
                  <a:lnTo>
                    <a:pt x="255092" y="153670"/>
                  </a:lnTo>
                  <a:lnTo>
                    <a:pt x="253669" y="152400"/>
                  </a:lnTo>
                  <a:lnTo>
                    <a:pt x="224015" y="152400"/>
                  </a:lnTo>
                  <a:lnTo>
                    <a:pt x="223748" y="153670"/>
                  </a:lnTo>
                  <a:lnTo>
                    <a:pt x="225272" y="154940"/>
                  </a:lnTo>
                  <a:lnTo>
                    <a:pt x="225831" y="154940"/>
                  </a:lnTo>
                  <a:lnTo>
                    <a:pt x="225285" y="156210"/>
                  </a:lnTo>
                  <a:lnTo>
                    <a:pt x="225704" y="156210"/>
                  </a:lnTo>
                  <a:lnTo>
                    <a:pt x="227114" y="157480"/>
                  </a:lnTo>
                  <a:lnTo>
                    <a:pt x="228434" y="157480"/>
                  </a:lnTo>
                  <a:lnTo>
                    <a:pt x="228180" y="158750"/>
                  </a:lnTo>
                  <a:lnTo>
                    <a:pt x="228739" y="160020"/>
                  </a:lnTo>
                  <a:lnTo>
                    <a:pt x="230085" y="162560"/>
                  </a:lnTo>
                  <a:lnTo>
                    <a:pt x="230670" y="162560"/>
                  </a:lnTo>
                  <a:lnTo>
                    <a:pt x="231368" y="162560"/>
                  </a:lnTo>
                  <a:lnTo>
                    <a:pt x="260045" y="162560"/>
                  </a:lnTo>
                  <a:close/>
                </a:path>
                <a:path w="736600" h="478154">
                  <a:moveTo>
                    <a:pt x="260134" y="349999"/>
                  </a:moveTo>
                  <a:lnTo>
                    <a:pt x="259168" y="348729"/>
                  </a:lnTo>
                  <a:lnTo>
                    <a:pt x="259270" y="349999"/>
                  </a:lnTo>
                  <a:lnTo>
                    <a:pt x="260134" y="349999"/>
                  </a:lnTo>
                  <a:close/>
                </a:path>
                <a:path w="736600" h="478154">
                  <a:moveTo>
                    <a:pt x="265531" y="167640"/>
                  </a:moveTo>
                  <a:lnTo>
                    <a:pt x="262978" y="163830"/>
                  </a:lnTo>
                  <a:lnTo>
                    <a:pt x="232803" y="163830"/>
                  </a:lnTo>
                  <a:lnTo>
                    <a:pt x="231698" y="163830"/>
                  </a:lnTo>
                  <a:lnTo>
                    <a:pt x="231813" y="165100"/>
                  </a:lnTo>
                  <a:lnTo>
                    <a:pt x="231533" y="165100"/>
                  </a:lnTo>
                  <a:lnTo>
                    <a:pt x="232371" y="166370"/>
                  </a:lnTo>
                  <a:lnTo>
                    <a:pt x="231825" y="165100"/>
                  </a:lnTo>
                  <a:lnTo>
                    <a:pt x="233527" y="165100"/>
                  </a:lnTo>
                  <a:lnTo>
                    <a:pt x="234937" y="166370"/>
                  </a:lnTo>
                  <a:lnTo>
                    <a:pt x="234886" y="167640"/>
                  </a:lnTo>
                  <a:lnTo>
                    <a:pt x="235267" y="167640"/>
                  </a:lnTo>
                  <a:lnTo>
                    <a:pt x="234289" y="168910"/>
                  </a:lnTo>
                  <a:lnTo>
                    <a:pt x="235077" y="170180"/>
                  </a:lnTo>
                  <a:lnTo>
                    <a:pt x="236347" y="171450"/>
                  </a:lnTo>
                  <a:lnTo>
                    <a:pt x="237426" y="171450"/>
                  </a:lnTo>
                  <a:lnTo>
                    <a:pt x="265264" y="171450"/>
                  </a:lnTo>
                  <a:lnTo>
                    <a:pt x="265112" y="170180"/>
                  </a:lnTo>
                  <a:lnTo>
                    <a:pt x="264287" y="170180"/>
                  </a:lnTo>
                  <a:lnTo>
                    <a:pt x="264985" y="168910"/>
                  </a:lnTo>
                  <a:lnTo>
                    <a:pt x="264845" y="168910"/>
                  </a:lnTo>
                  <a:lnTo>
                    <a:pt x="265531" y="167640"/>
                  </a:lnTo>
                  <a:close/>
                </a:path>
                <a:path w="736600" h="478154">
                  <a:moveTo>
                    <a:pt x="266814" y="171450"/>
                  </a:moveTo>
                  <a:lnTo>
                    <a:pt x="266420" y="170180"/>
                  </a:lnTo>
                  <a:lnTo>
                    <a:pt x="266052" y="170180"/>
                  </a:lnTo>
                  <a:lnTo>
                    <a:pt x="265950" y="171450"/>
                  </a:lnTo>
                  <a:lnTo>
                    <a:pt x="266814" y="171450"/>
                  </a:lnTo>
                  <a:close/>
                </a:path>
                <a:path w="736600" h="478154">
                  <a:moveTo>
                    <a:pt x="269595" y="325869"/>
                  </a:moveTo>
                  <a:lnTo>
                    <a:pt x="268605" y="323329"/>
                  </a:lnTo>
                  <a:lnTo>
                    <a:pt x="266369" y="323329"/>
                  </a:lnTo>
                  <a:lnTo>
                    <a:pt x="265874" y="324599"/>
                  </a:lnTo>
                  <a:lnTo>
                    <a:pt x="262470" y="324599"/>
                  </a:lnTo>
                  <a:lnTo>
                    <a:pt x="263880" y="322059"/>
                  </a:lnTo>
                  <a:lnTo>
                    <a:pt x="260832" y="322059"/>
                  </a:lnTo>
                  <a:lnTo>
                    <a:pt x="261759" y="320789"/>
                  </a:lnTo>
                  <a:lnTo>
                    <a:pt x="260642" y="320789"/>
                  </a:lnTo>
                  <a:lnTo>
                    <a:pt x="259943" y="322059"/>
                  </a:lnTo>
                  <a:lnTo>
                    <a:pt x="258838" y="320789"/>
                  </a:lnTo>
                  <a:lnTo>
                    <a:pt x="259041" y="319519"/>
                  </a:lnTo>
                  <a:lnTo>
                    <a:pt x="260337" y="319519"/>
                  </a:lnTo>
                  <a:lnTo>
                    <a:pt x="257771" y="318249"/>
                  </a:lnTo>
                  <a:lnTo>
                    <a:pt x="258114" y="319519"/>
                  </a:lnTo>
                  <a:lnTo>
                    <a:pt x="257060" y="319519"/>
                  </a:lnTo>
                  <a:lnTo>
                    <a:pt x="256806" y="319519"/>
                  </a:lnTo>
                  <a:lnTo>
                    <a:pt x="256171" y="319519"/>
                  </a:lnTo>
                  <a:lnTo>
                    <a:pt x="254381" y="318249"/>
                  </a:lnTo>
                  <a:lnTo>
                    <a:pt x="250571" y="315709"/>
                  </a:lnTo>
                  <a:lnTo>
                    <a:pt x="248640" y="315709"/>
                  </a:lnTo>
                  <a:lnTo>
                    <a:pt x="249758" y="314439"/>
                  </a:lnTo>
                  <a:lnTo>
                    <a:pt x="247472" y="313169"/>
                  </a:lnTo>
                  <a:lnTo>
                    <a:pt x="244513" y="311899"/>
                  </a:lnTo>
                  <a:lnTo>
                    <a:pt x="237477" y="309359"/>
                  </a:lnTo>
                  <a:lnTo>
                    <a:pt x="234149" y="309359"/>
                  </a:lnTo>
                  <a:lnTo>
                    <a:pt x="227723" y="306819"/>
                  </a:lnTo>
                  <a:lnTo>
                    <a:pt x="224066" y="306819"/>
                  </a:lnTo>
                  <a:lnTo>
                    <a:pt x="222097" y="305549"/>
                  </a:lnTo>
                  <a:lnTo>
                    <a:pt x="222542" y="304279"/>
                  </a:lnTo>
                  <a:lnTo>
                    <a:pt x="222097" y="304279"/>
                  </a:lnTo>
                  <a:lnTo>
                    <a:pt x="220776" y="304279"/>
                  </a:lnTo>
                  <a:lnTo>
                    <a:pt x="220611" y="303784"/>
                  </a:lnTo>
                  <a:lnTo>
                    <a:pt x="220230" y="304279"/>
                  </a:lnTo>
                  <a:lnTo>
                    <a:pt x="220332" y="303009"/>
                  </a:lnTo>
                  <a:lnTo>
                    <a:pt x="216369" y="301739"/>
                  </a:lnTo>
                  <a:lnTo>
                    <a:pt x="217411" y="301739"/>
                  </a:lnTo>
                  <a:lnTo>
                    <a:pt x="215226" y="300355"/>
                  </a:lnTo>
                  <a:lnTo>
                    <a:pt x="213360" y="299199"/>
                  </a:lnTo>
                  <a:lnTo>
                    <a:pt x="212013" y="299199"/>
                  </a:lnTo>
                  <a:lnTo>
                    <a:pt x="212051" y="300355"/>
                  </a:lnTo>
                  <a:lnTo>
                    <a:pt x="211378" y="300355"/>
                  </a:lnTo>
                  <a:lnTo>
                    <a:pt x="210693" y="300355"/>
                  </a:lnTo>
                  <a:lnTo>
                    <a:pt x="210578" y="299199"/>
                  </a:lnTo>
                  <a:lnTo>
                    <a:pt x="210718" y="299427"/>
                  </a:lnTo>
                  <a:lnTo>
                    <a:pt x="211378" y="300355"/>
                  </a:lnTo>
                  <a:lnTo>
                    <a:pt x="211455" y="299199"/>
                  </a:lnTo>
                  <a:lnTo>
                    <a:pt x="207378" y="296659"/>
                  </a:lnTo>
                  <a:lnTo>
                    <a:pt x="205168" y="300355"/>
                  </a:lnTo>
                  <a:lnTo>
                    <a:pt x="204749" y="300355"/>
                  </a:lnTo>
                  <a:lnTo>
                    <a:pt x="201295" y="299237"/>
                  </a:lnTo>
                  <a:lnTo>
                    <a:pt x="201218" y="299427"/>
                  </a:lnTo>
                  <a:lnTo>
                    <a:pt x="200787" y="300355"/>
                  </a:lnTo>
                  <a:lnTo>
                    <a:pt x="200609" y="300355"/>
                  </a:lnTo>
                  <a:lnTo>
                    <a:pt x="199707" y="299427"/>
                  </a:lnTo>
                  <a:lnTo>
                    <a:pt x="199809" y="299199"/>
                  </a:lnTo>
                  <a:lnTo>
                    <a:pt x="200088" y="298602"/>
                  </a:lnTo>
                  <a:lnTo>
                    <a:pt x="199326" y="297929"/>
                  </a:lnTo>
                  <a:lnTo>
                    <a:pt x="199313" y="300202"/>
                  </a:lnTo>
                  <a:lnTo>
                    <a:pt x="199288" y="300355"/>
                  </a:lnTo>
                  <a:lnTo>
                    <a:pt x="199123" y="300355"/>
                  </a:lnTo>
                  <a:lnTo>
                    <a:pt x="198399" y="299199"/>
                  </a:lnTo>
                  <a:lnTo>
                    <a:pt x="197612" y="300355"/>
                  </a:lnTo>
                  <a:lnTo>
                    <a:pt x="196545" y="300355"/>
                  </a:lnTo>
                  <a:lnTo>
                    <a:pt x="195491" y="299199"/>
                  </a:lnTo>
                  <a:lnTo>
                    <a:pt x="193179" y="299199"/>
                  </a:lnTo>
                  <a:lnTo>
                    <a:pt x="192430" y="297929"/>
                  </a:lnTo>
                  <a:lnTo>
                    <a:pt x="191566" y="297929"/>
                  </a:lnTo>
                  <a:lnTo>
                    <a:pt x="190322" y="299199"/>
                  </a:lnTo>
                  <a:lnTo>
                    <a:pt x="188772" y="297929"/>
                  </a:lnTo>
                  <a:lnTo>
                    <a:pt x="187985" y="296659"/>
                  </a:lnTo>
                  <a:lnTo>
                    <a:pt x="187490" y="297929"/>
                  </a:lnTo>
                  <a:lnTo>
                    <a:pt x="186296" y="296659"/>
                  </a:lnTo>
                  <a:lnTo>
                    <a:pt x="186601" y="296659"/>
                  </a:lnTo>
                  <a:lnTo>
                    <a:pt x="186740" y="296837"/>
                  </a:lnTo>
                  <a:lnTo>
                    <a:pt x="186855" y="296545"/>
                  </a:lnTo>
                  <a:lnTo>
                    <a:pt x="186842" y="296278"/>
                  </a:lnTo>
                  <a:lnTo>
                    <a:pt x="186690" y="296011"/>
                  </a:lnTo>
                  <a:lnTo>
                    <a:pt x="186080" y="296037"/>
                  </a:lnTo>
                  <a:lnTo>
                    <a:pt x="185420" y="295389"/>
                  </a:lnTo>
                  <a:lnTo>
                    <a:pt x="185280" y="296659"/>
                  </a:lnTo>
                  <a:lnTo>
                    <a:pt x="183794" y="295389"/>
                  </a:lnTo>
                  <a:lnTo>
                    <a:pt x="182587" y="295389"/>
                  </a:lnTo>
                  <a:lnTo>
                    <a:pt x="181483" y="294119"/>
                  </a:lnTo>
                  <a:lnTo>
                    <a:pt x="182803" y="294119"/>
                  </a:lnTo>
                  <a:lnTo>
                    <a:pt x="182232" y="292849"/>
                  </a:lnTo>
                  <a:lnTo>
                    <a:pt x="181038" y="294119"/>
                  </a:lnTo>
                  <a:lnTo>
                    <a:pt x="180581" y="294119"/>
                  </a:lnTo>
                  <a:lnTo>
                    <a:pt x="180619" y="295389"/>
                  </a:lnTo>
                  <a:lnTo>
                    <a:pt x="181762" y="295389"/>
                  </a:lnTo>
                  <a:lnTo>
                    <a:pt x="180936" y="296659"/>
                  </a:lnTo>
                  <a:lnTo>
                    <a:pt x="180136" y="295389"/>
                  </a:lnTo>
                  <a:lnTo>
                    <a:pt x="178790" y="296659"/>
                  </a:lnTo>
                  <a:lnTo>
                    <a:pt x="178473" y="295389"/>
                  </a:lnTo>
                  <a:lnTo>
                    <a:pt x="176568" y="295389"/>
                  </a:lnTo>
                  <a:lnTo>
                    <a:pt x="176669" y="294119"/>
                  </a:lnTo>
                  <a:lnTo>
                    <a:pt x="175082" y="295389"/>
                  </a:lnTo>
                  <a:lnTo>
                    <a:pt x="173672" y="294119"/>
                  </a:lnTo>
                  <a:lnTo>
                    <a:pt x="171780" y="292849"/>
                  </a:lnTo>
                  <a:lnTo>
                    <a:pt x="171361" y="292849"/>
                  </a:lnTo>
                  <a:lnTo>
                    <a:pt x="170738" y="294119"/>
                  </a:lnTo>
                  <a:lnTo>
                    <a:pt x="170929" y="294119"/>
                  </a:lnTo>
                  <a:lnTo>
                    <a:pt x="170802" y="295389"/>
                  </a:lnTo>
                  <a:lnTo>
                    <a:pt x="169748" y="294119"/>
                  </a:lnTo>
                  <a:lnTo>
                    <a:pt x="168198" y="296659"/>
                  </a:lnTo>
                  <a:lnTo>
                    <a:pt x="166141" y="295389"/>
                  </a:lnTo>
                  <a:lnTo>
                    <a:pt x="166344" y="294119"/>
                  </a:lnTo>
                  <a:lnTo>
                    <a:pt x="164795" y="294119"/>
                  </a:lnTo>
                  <a:lnTo>
                    <a:pt x="165328" y="293509"/>
                  </a:lnTo>
                  <a:lnTo>
                    <a:pt x="165823" y="293624"/>
                  </a:lnTo>
                  <a:lnTo>
                    <a:pt x="166420" y="293509"/>
                  </a:lnTo>
                  <a:lnTo>
                    <a:pt x="166801" y="293166"/>
                  </a:lnTo>
                  <a:lnTo>
                    <a:pt x="167716" y="294119"/>
                  </a:lnTo>
                  <a:lnTo>
                    <a:pt x="167271" y="294119"/>
                  </a:lnTo>
                  <a:lnTo>
                    <a:pt x="167462" y="295389"/>
                  </a:lnTo>
                  <a:lnTo>
                    <a:pt x="168643" y="294119"/>
                  </a:lnTo>
                  <a:lnTo>
                    <a:pt x="168770" y="293751"/>
                  </a:lnTo>
                  <a:lnTo>
                    <a:pt x="169062" y="292849"/>
                  </a:lnTo>
                  <a:lnTo>
                    <a:pt x="170675" y="291579"/>
                  </a:lnTo>
                  <a:lnTo>
                    <a:pt x="168973" y="291579"/>
                  </a:lnTo>
                  <a:lnTo>
                    <a:pt x="168351" y="292849"/>
                  </a:lnTo>
                  <a:lnTo>
                    <a:pt x="166522" y="292849"/>
                  </a:lnTo>
                  <a:lnTo>
                    <a:pt x="166281" y="292874"/>
                  </a:lnTo>
                  <a:lnTo>
                    <a:pt x="165798" y="292976"/>
                  </a:lnTo>
                  <a:lnTo>
                    <a:pt x="165912" y="292849"/>
                  </a:lnTo>
                  <a:lnTo>
                    <a:pt x="163461" y="292849"/>
                  </a:lnTo>
                  <a:lnTo>
                    <a:pt x="164376" y="294119"/>
                  </a:lnTo>
                  <a:lnTo>
                    <a:pt x="163372" y="294119"/>
                  </a:lnTo>
                  <a:lnTo>
                    <a:pt x="162179" y="292849"/>
                  </a:lnTo>
                  <a:lnTo>
                    <a:pt x="160032" y="292849"/>
                  </a:lnTo>
                  <a:lnTo>
                    <a:pt x="160032" y="291579"/>
                  </a:lnTo>
                  <a:lnTo>
                    <a:pt x="160312" y="291579"/>
                  </a:lnTo>
                  <a:lnTo>
                    <a:pt x="160350" y="291249"/>
                  </a:lnTo>
                  <a:lnTo>
                    <a:pt x="159550" y="291579"/>
                  </a:lnTo>
                  <a:lnTo>
                    <a:pt x="160261" y="290309"/>
                  </a:lnTo>
                  <a:lnTo>
                    <a:pt x="158419" y="290309"/>
                  </a:lnTo>
                  <a:lnTo>
                    <a:pt x="157848" y="289407"/>
                  </a:lnTo>
                  <a:lnTo>
                    <a:pt x="158254" y="289039"/>
                  </a:lnTo>
                  <a:lnTo>
                    <a:pt x="157594" y="289039"/>
                  </a:lnTo>
                  <a:lnTo>
                    <a:pt x="153543" y="289039"/>
                  </a:lnTo>
                  <a:lnTo>
                    <a:pt x="153289" y="287769"/>
                  </a:lnTo>
                  <a:lnTo>
                    <a:pt x="150647" y="287769"/>
                  </a:lnTo>
                  <a:lnTo>
                    <a:pt x="150266" y="286499"/>
                  </a:lnTo>
                  <a:lnTo>
                    <a:pt x="149339" y="287769"/>
                  </a:lnTo>
                  <a:lnTo>
                    <a:pt x="147853" y="286499"/>
                  </a:lnTo>
                  <a:lnTo>
                    <a:pt x="145821" y="287769"/>
                  </a:lnTo>
                  <a:lnTo>
                    <a:pt x="145084" y="286778"/>
                  </a:lnTo>
                  <a:lnTo>
                    <a:pt x="145084" y="287769"/>
                  </a:lnTo>
                  <a:lnTo>
                    <a:pt x="139865" y="287769"/>
                  </a:lnTo>
                  <a:lnTo>
                    <a:pt x="139788" y="286499"/>
                  </a:lnTo>
                  <a:lnTo>
                    <a:pt x="138480" y="286499"/>
                  </a:lnTo>
                  <a:lnTo>
                    <a:pt x="138531" y="285229"/>
                  </a:lnTo>
                  <a:lnTo>
                    <a:pt x="139865" y="286499"/>
                  </a:lnTo>
                  <a:lnTo>
                    <a:pt x="140296" y="285140"/>
                  </a:lnTo>
                  <a:lnTo>
                    <a:pt x="137985" y="285140"/>
                  </a:lnTo>
                  <a:lnTo>
                    <a:pt x="137134" y="285394"/>
                  </a:lnTo>
                  <a:lnTo>
                    <a:pt x="137744" y="285635"/>
                  </a:lnTo>
                  <a:lnTo>
                    <a:pt x="137337" y="286499"/>
                  </a:lnTo>
                  <a:lnTo>
                    <a:pt x="136144" y="285140"/>
                  </a:lnTo>
                  <a:lnTo>
                    <a:pt x="134505" y="285140"/>
                  </a:lnTo>
                  <a:lnTo>
                    <a:pt x="131381" y="283959"/>
                  </a:lnTo>
                  <a:lnTo>
                    <a:pt x="131318" y="284137"/>
                  </a:lnTo>
                  <a:lnTo>
                    <a:pt x="130517" y="286499"/>
                  </a:lnTo>
                  <a:lnTo>
                    <a:pt x="128892" y="286499"/>
                  </a:lnTo>
                  <a:lnTo>
                    <a:pt x="129260" y="285140"/>
                  </a:lnTo>
                  <a:lnTo>
                    <a:pt x="128028" y="285140"/>
                  </a:lnTo>
                  <a:lnTo>
                    <a:pt x="127025" y="283959"/>
                  </a:lnTo>
                  <a:lnTo>
                    <a:pt x="124663" y="283959"/>
                  </a:lnTo>
                  <a:lnTo>
                    <a:pt x="124752" y="284670"/>
                  </a:lnTo>
                  <a:lnTo>
                    <a:pt x="124815" y="285140"/>
                  </a:lnTo>
                  <a:lnTo>
                    <a:pt x="121551" y="285140"/>
                  </a:lnTo>
                  <a:lnTo>
                    <a:pt x="121056" y="283959"/>
                  </a:lnTo>
                  <a:lnTo>
                    <a:pt x="119888" y="283959"/>
                  </a:lnTo>
                  <a:lnTo>
                    <a:pt x="121234" y="285140"/>
                  </a:lnTo>
                  <a:lnTo>
                    <a:pt x="121069" y="285140"/>
                  </a:lnTo>
                  <a:lnTo>
                    <a:pt x="117513" y="284035"/>
                  </a:lnTo>
                  <a:lnTo>
                    <a:pt x="117271" y="283959"/>
                  </a:lnTo>
                  <a:lnTo>
                    <a:pt x="117348" y="284137"/>
                  </a:lnTo>
                  <a:lnTo>
                    <a:pt x="117652" y="284670"/>
                  </a:lnTo>
                  <a:lnTo>
                    <a:pt x="117754" y="285140"/>
                  </a:lnTo>
                  <a:lnTo>
                    <a:pt x="117843" y="285419"/>
                  </a:lnTo>
                  <a:lnTo>
                    <a:pt x="118249" y="286499"/>
                  </a:lnTo>
                  <a:lnTo>
                    <a:pt x="116725" y="285140"/>
                  </a:lnTo>
                  <a:lnTo>
                    <a:pt x="117170" y="285140"/>
                  </a:lnTo>
                  <a:lnTo>
                    <a:pt x="117208" y="284670"/>
                  </a:lnTo>
                  <a:lnTo>
                    <a:pt x="117348" y="284137"/>
                  </a:lnTo>
                  <a:lnTo>
                    <a:pt x="116535" y="285140"/>
                  </a:lnTo>
                  <a:lnTo>
                    <a:pt x="115316" y="285140"/>
                  </a:lnTo>
                  <a:lnTo>
                    <a:pt x="114223" y="284187"/>
                  </a:lnTo>
                  <a:lnTo>
                    <a:pt x="113969" y="283959"/>
                  </a:lnTo>
                  <a:lnTo>
                    <a:pt x="112522" y="283959"/>
                  </a:lnTo>
                  <a:lnTo>
                    <a:pt x="112483" y="283794"/>
                  </a:lnTo>
                  <a:lnTo>
                    <a:pt x="112141" y="282689"/>
                  </a:lnTo>
                  <a:lnTo>
                    <a:pt x="111391" y="282689"/>
                  </a:lnTo>
                  <a:lnTo>
                    <a:pt x="111480" y="282879"/>
                  </a:lnTo>
                  <a:lnTo>
                    <a:pt x="111988" y="283959"/>
                  </a:lnTo>
                  <a:lnTo>
                    <a:pt x="109296" y="283959"/>
                  </a:lnTo>
                  <a:lnTo>
                    <a:pt x="109270" y="282689"/>
                  </a:lnTo>
                  <a:lnTo>
                    <a:pt x="109258" y="281343"/>
                  </a:lnTo>
                  <a:lnTo>
                    <a:pt x="109093" y="281343"/>
                  </a:lnTo>
                  <a:lnTo>
                    <a:pt x="109093" y="282689"/>
                  </a:lnTo>
                  <a:lnTo>
                    <a:pt x="107696" y="282689"/>
                  </a:lnTo>
                  <a:lnTo>
                    <a:pt x="108635" y="281419"/>
                  </a:lnTo>
                  <a:lnTo>
                    <a:pt x="109093" y="282689"/>
                  </a:lnTo>
                  <a:lnTo>
                    <a:pt x="109093" y="281343"/>
                  </a:lnTo>
                  <a:lnTo>
                    <a:pt x="108699" y="281343"/>
                  </a:lnTo>
                  <a:lnTo>
                    <a:pt x="106019" y="281343"/>
                  </a:lnTo>
                  <a:lnTo>
                    <a:pt x="107302" y="280149"/>
                  </a:lnTo>
                  <a:lnTo>
                    <a:pt x="106565" y="278815"/>
                  </a:lnTo>
                  <a:lnTo>
                    <a:pt x="102997" y="278815"/>
                  </a:lnTo>
                  <a:lnTo>
                    <a:pt x="102057" y="280149"/>
                  </a:lnTo>
                  <a:lnTo>
                    <a:pt x="104279" y="280149"/>
                  </a:lnTo>
                  <a:lnTo>
                    <a:pt x="104216" y="280492"/>
                  </a:lnTo>
                  <a:lnTo>
                    <a:pt x="104089" y="281343"/>
                  </a:lnTo>
                  <a:lnTo>
                    <a:pt x="100469" y="281343"/>
                  </a:lnTo>
                  <a:lnTo>
                    <a:pt x="100355" y="281927"/>
                  </a:lnTo>
                  <a:lnTo>
                    <a:pt x="100241" y="282486"/>
                  </a:lnTo>
                  <a:lnTo>
                    <a:pt x="100164" y="282879"/>
                  </a:lnTo>
                  <a:lnTo>
                    <a:pt x="99961" y="283959"/>
                  </a:lnTo>
                  <a:lnTo>
                    <a:pt x="97790" y="282879"/>
                  </a:lnTo>
                  <a:lnTo>
                    <a:pt x="96354" y="283959"/>
                  </a:lnTo>
                  <a:lnTo>
                    <a:pt x="95516" y="283959"/>
                  </a:lnTo>
                  <a:lnTo>
                    <a:pt x="95592" y="283794"/>
                  </a:lnTo>
                  <a:lnTo>
                    <a:pt x="96100" y="282689"/>
                  </a:lnTo>
                  <a:lnTo>
                    <a:pt x="94005" y="280149"/>
                  </a:lnTo>
                  <a:lnTo>
                    <a:pt x="91287" y="280149"/>
                  </a:lnTo>
                  <a:lnTo>
                    <a:pt x="91211" y="280492"/>
                  </a:lnTo>
                  <a:lnTo>
                    <a:pt x="91020" y="281343"/>
                  </a:lnTo>
                  <a:lnTo>
                    <a:pt x="92710" y="281343"/>
                  </a:lnTo>
                  <a:lnTo>
                    <a:pt x="92151" y="282689"/>
                  </a:lnTo>
                  <a:lnTo>
                    <a:pt x="89077" y="282689"/>
                  </a:lnTo>
                  <a:lnTo>
                    <a:pt x="88976" y="282486"/>
                  </a:lnTo>
                  <a:lnTo>
                    <a:pt x="87858" y="280149"/>
                  </a:lnTo>
                  <a:lnTo>
                    <a:pt x="87782" y="280492"/>
                  </a:lnTo>
                  <a:lnTo>
                    <a:pt x="87287" y="282689"/>
                  </a:lnTo>
                  <a:lnTo>
                    <a:pt x="87172" y="282486"/>
                  </a:lnTo>
                  <a:lnTo>
                    <a:pt x="86499" y="281343"/>
                  </a:lnTo>
                  <a:lnTo>
                    <a:pt x="83997" y="281343"/>
                  </a:lnTo>
                  <a:lnTo>
                    <a:pt x="82537" y="282689"/>
                  </a:lnTo>
                  <a:lnTo>
                    <a:pt x="80035" y="282689"/>
                  </a:lnTo>
                  <a:lnTo>
                    <a:pt x="80060" y="282486"/>
                  </a:lnTo>
                  <a:lnTo>
                    <a:pt x="80187" y="281343"/>
                  </a:lnTo>
                  <a:lnTo>
                    <a:pt x="77635" y="281343"/>
                  </a:lnTo>
                  <a:lnTo>
                    <a:pt x="77558" y="280758"/>
                  </a:lnTo>
                  <a:lnTo>
                    <a:pt x="77355" y="280987"/>
                  </a:lnTo>
                  <a:lnTo>
                    <a:pt x="77216" y="281279"/>
                  </a:lnTo>
                  <a:lnTo>
                    <a:pt x="76530" y="281343"/>
                  </a:lnTo>
                  <a:lnTo>
                    <a:pt x="75857" y="280492"/>
                  </a:lnTo>
                  <a:lnTo>
                    <a:pt x="75641" y="280149"/>
                  </a:lnTo>
                  <a:lnTo>
                    <a:pt x="75577" y="280492"/>
                  </a:lnTo>
                  <a:lnTo>
                    <a:pt x="75476" y="281343"/>
                  </a:lnTo>
                  <a:lnTo>
                    <a:pt x="71666" y="281343"/>
                  </a:lnTo>
                  <a:lnTo>
                    <a:pt x="71894" y="280149"/>
                  </a:lnTo>
                  <a:lnTo>
                    <a:pt x="72186" y="278815"/>
                  </a:lnTo>
                  <a:lnTo>
                    <a:pt x="69926" y="281343"/>
                  </a:lnTo>
                  <a:lnTo>
                    <a:pt x="69240" y="280149"/>
                  </a:lnTo>
                  <a:lnTo>
                    <a:pt x="69138" y="280492"/>
                  </a:lnTo>
                  <a:lnTo>
                    <a:pt x="68897" y="281343"/>
                  </a:lnTo>
                  <a:lnTo>
                    <a:pt x="68732" y="281343"/>
                  </a:lnTo>
                  <a:lnTo>
                    <a:pt x="66319" y="280149"/>
                  </a:lnTo>
                  <a:lnTo>
                    <a:pt x="66230" y="280492"/>
                  </a:lnTo>
                  <a:lnTo>
                    <a:pt x="66014" y="281343"/>
                  </a:lnTo>
                  <a:lnTo>
                    <a:pt x="64744" y="281343"/>
                  </a:lnTo>
                  <a:lnTo>
                    <a:pt x="64858" y="280492"/>
                  </a:lnTo>
                  <a:lnTo>
                    <a:pt x="64909" y="280149"/>
                  </a:lnTo>
                  <a:lnTo>
                    <a:pt x="64630" y="278815"/>
                  </a:lnTo>
                  <a:lnTo>
                    <a:pt x="64008" y="280149"/>
                  </a:lnTo>
                  <a:lnTo>
                    <a:pt x="63360" y="278815"/>
                  </a:lnTo>
                  <a:lnTo>
                    <a:pt x="59715" y="278815"/>
                  </a:lnTo>
                  <a:lnTo>
                    <a:pt x="58318" y="280149"/>
                  </a:lnTo>
                  <a:lnTo>
                    <a:pt x="57861" y="278815"/>
                  </a:lnTo>
                  <a:lnTo>
                    <a:pt x="57632" y="280149"/>
                  </a:lnTo>
                  <a:lnTo>
                    <a:pt x="56515" y="280149"/>
                  </a:lnTo>
                  <a:lnTo>
                    <a:pt x="56476" y="280822"/>
                  </a:lnTo>
                  <a:lnTo>
                    <a:pt x="55626" y="280898"/>
                  </a:lnTo>
                  <a:lnTo>
                    <a:pt x="56464" y="281012"/>
                  </a:lnTo>
                  <a:lnTo>
                    <a:pt x="56451" y="281343"/>
                  </a:lnTo>
                  <a:lnTo>
                    <a:pt x="53733" y="281343"/>
                  </a:lnTo>
                  <a:lnTo>
                    <a:pt x="54178" y="280149"/>
                  </a:lnTo>
                  <a:lnTo>
                    <a:pt x="53898" y="280149"/>
                  </a:lnTo>
                  <a:lnTo>
                    <a:pt x="50800" y="282689"/>
                  </a:lnTo>
                  <a:lnTo>
                    <a:pt x="52768" y="282689"/>
                  </a:lnTo>
                  <a:lnTo>
                    <a:pt x="52870" y="283794"/>
                  </a:lnTo>
                  <a:lnTo>
                    <a:pt x="52895" y="283959"/>
                  </a:lnTo>
                  <a:lnTo>
                    <a:pt x="51117" y="283959"/>
                  </a:lnTo>
                  <a:lnTo>
                    <a:pt x="51066" y="283794"/>
                  </a:lnTo>
                  <a:lnTo>
                    <a:pt x="50761" y="282689"/>
                  </a:lnTo>
                  <a:lnTo>
                    <a:pt x="49872" y="283959"/>
                  </a:lnTo>
                  <a:lnTo>
                    <a:pt x="48793" y="283959"/>
                  </a:lnTo>
                  <a:lnTo>
                    <a:pt x="48742" y="283794"/>
                  </a:lnTo>
                  <a:lnTo>
                    <a:pt x="48336" y="282689"/>
                  </a:lnTo>
                  <a:lnTo>
                    <a:pt x="48437" y="282486"/>
                  </a:lnTo>
                  <a:lnTo>
                    <a:pt x="49441" y="280149"/>
                  </a:lnTo>
                  <a:lnTo>
                    <a:pt x="48323" y="280149"/>
                  </a:lnTo>
                  <a:lnTo>
                    <a:pt x="48945" y="278815"/>
                  </a:lnTo>
                  <a:lnTo>
                    <a:pt x="49568" y="277609"/>
                  </a:lnTo>
                  <a:lnTo>
                    <a:pt x="47840" y="278815"/>
                  </a:lnTo>
                  <a:lnTo>
                    <a:pt x="47180" y="278815"/>
                  </a:lnTo>
                  <a:lnTo>
                    <a:pt x="47256" y="277609"/>
                  </a:lnTo>
                  <a:lnTo>
                    <a:pt x="46139" y="277609"/>
                  </a:lnTo>
                  <a:lnTo>
                    <a:pt x="46545" y="278815"/>
                  </a:lnTo>
                  <a:lnTo>
                    <a:pt x="45707" y="279450"/>
                  </a:lnTo>
                  <a:lnTo>
                    <a:pt x="45694" y="279107"/>
                  </a:lnTo>
                  <a:lnTo>
                    <a:pt x="44970" y="279247"/>
                  </a:lnTo>
                  <a:lnTo>
                    <a:pt x="43942" y="278765"/>
                  </a:lnTo>
                  <a:lnTo>
                    <a:pt x="43611" y="279692"/>
                  </a:lnTo>
                  <a:lnTo>
                    <a:pt x="44297" y="279019"/>
                  </a:lnTo>
                  <a:lnTo>
                    <a:pt x="45453" y="279641"/>
                  </a:lnTo>
                  <a:lnTo>
                    <a:pt x="44767" y="280149"/>
                  </a:lnTo>
                  <a:lnTo>
                    <a:pt x="44450" y="280149"/>
                  </a:lnTo>
                  <a:lnTo>
                    <a:pt x="46189" y="281343"/>
                  </a:lnTo>
                  <a:lnTo>
                    <a:pt x="42532" y="281343"/>
                  </a:lnTo>
                  <a:lnTo>
                    <a:pt x="42532" y="282689"/>
                  </a:lnTo>
                  <a:lnTo>
                    <a:pt x="40944" y="282689"/>
                  </a:lnTo>
                  <a:lnTo>
                    <a:pt x="41821" y="281927"/>
                  </a:lnTo>
                  <a:lnTo>
                    <a:pt x="42532" y="282689"/>
                  </a:lnTo>
                  <a:lnTo>
                    <a:pt x="42532" y="281343"/>
                  </a:lnTo>
                  <a:lnTo>
                    <a:pt x="41287" y="281343"/>
                  </a:lnTo>
                  <a:lnTo>
                    <a:pt x="41109" y="281343"/>
                  </a:lnTo>
                  <a:lnTo>
                    <a:pt x="39941" y="280492"/>
                  </a:lnTo>
                  <a:lnTo>
                    <a:pt x="39801" y="281343"/>
                  </a:lnTo>
                  <a:lnTo>
                    <a:pt x="38874" y="281343"/>
                  </a:lnTo>
                  <a:lnTo>
                    <a:pt x="38392" y="280149"/>
                  </a:lnTo>
                  <a:lnTo>
                    <a:pt x="37160" y="280149"/>
                  </a:lnTo>
                  <a:lnTo>
                    <a:pt x="38646" y="281343"/>
                  </a:lnTo>
                  <a:lnTo>
                    <a:pt x="35928" y="281343"/>
                  </a:lnTo>
                  <a:lnTo>
                    <a:pt x="33985" y="281343"/>
                  </a:lnTo>
                  <a:lnTo>
                    <a:pt x="32461" y="282689"/>
                  </a:lnTo>
                  <a:lnTo>
                    <a:pt x="32359" y="282486"/>
                  </a:lnTo>
                  <a:lnTo>
                    <a:pt x="32054" y="281927"/>
                  </a:lnTo>
                  <a:lnTo>
                    <a:pt x="31788" y="281343"/>
                  </a:lnTo>
                  <a:lnTo>
                    <a:pt x="31826" y="282689"/>
                  </a:lnTo>
                  <a:lnTo>
                    <a:pt x="30886" y="282689"/>
                  </a:lnTo>
                  <a:lnTo>
                    <a:pt x="30810" y="282486"/>
                  </a:lnTo>
                  <a:lnTo>
                    <a:pt x="30353" y="281343"/>
                  </a:lnTo>
                  <a:lnTo>
                    <a:pt x="28765" y="281343"/>
                  </a:lnTo>
                  <a:lnTo>
                    <a:pt x="28867" y="282117"/>
                  </a:lnTo>
                  <a:lnTo>
                    <a:pt x="28943" y="282689"/>
                  </a:lnTo>
                  <a:lnTo>
                    <a:pt x="27520" y="282689"/>
                  </a:lnTo>
                  <a:lnTo>
                    <a:pt x="27584" y="282486"/>
                  </a:lnTo>
                  <a:lnTo>
                    <a:pt x="27698" y="282117"/>
                  </a:lnTo>
                  <a:lnTo>
                    <a:pt x="27749" y="281927"/>
                  </a:lnTo>
                  <a:lnTo>
                    <a:pt x="27927" y="281343"/>
                  </a:lnTo>
                  <a:lnTo>
                    <a:pt x="24130" y="281343"/>
                  </a:lnTo>
                  <a:lnTo>
                    <a:pt x="23749" y="281343"/>
                  </a:lnTo>
                  <a:lnTo>
                    <a:pt x="22771" y="282117"/>
                  </a:lnTo>
                  <a:lnTo>
                    <a:pt x="22923" y="282117"/>
                  </a:lnTo>
                  <a:lnTo>
                    <a:pt x="24003" y="281419"/>
                  </a:lnTo>
                  <a:lnTo>
                    <a:pt x="23114" y="282689"/>
                  </a:lnTo>
                  <a:lnTo>
                    <a:pt x="22987" y="282486"/>
                  </a:lnTo>
                  <a:lnTo>
                    <a:pt x="22809" y="282206"/>
                  </a:lnTo>
                  <a:lnTo>
                    <a:pt x="22377" y="282473"/>
                  </a:lnTo>
                  <a:lnTo>
                    <a:pt x="22047" y="282689"/>
                  </a:lnTo>
                  <a:lnTo>
                    <a:pt x="22771" y="282117"/>
                  </a:lnTo>
                  <a:lnTo>
                    <a:pt x="22644" y="281927"/>
                  </a:lnTo>
                  <a:lnTo>
                    <a:pt x="21551" y="280149"/>
                  </a:lnTo>
                  <a:lnTo>
                    <a:pt x="17843" y="281343"/>
                  </a:lnTo>
                  <a:lnTo>
                    <a:pt x="16573" y="281927"/>
                  </a:lnTo>
                  <a:lnTo>
                    <a:pt x="14986" y="282689"/>
                  </a:lnTo>
                  <a:lnTo>
                    <a:pt x="15887" y="283959"/>
                  </a:lnTo>
                  <a:lnTo>
                    <a:pt x="14274" y="282689"/>
                  </a:lnTo>
                  <a:lnTo>
                    <a:pt x="14249" y="282879"/>
                  </a:lnTo>
                  <a:lnTo>
                    <a:pt x="14135" y="283794"/>
                  </a:lnTo>
                  <a:lnTo>
                    <a:pt x="14109" y="283959"/>
                  </a:lnTo>
                  <a:lnTo>
                    <a:pt x="14020" y="284670"/>
                  </a:lnTo>
                  <a:lnTo>
                    <a:pt x="13982" y="285140"/>
                  </a:lnTo>
                  <a:lnTo>
                    <a:pt x="14020" y="284670"/>
                  </a:lnTo>
                  <a:lnTo>
                    <a:pt x="14020" y="283959"/>
                  </a:lnTo>
                  <a:lnTo>
                    <a:pt x="11290" y="283959"/>
                  </a:lnTo>
                  <a:lnTo>
                    <a:pt x="13563" y="282689"/>
                  </a:lnTo>
                  <a:lnTo>
                    <a:pt x="12166" y="282689"/>
                  </a:lnTo>
                  <a:lnTo>
                    <a:pt x="11201" y="281584"/>
                  </a:lnTo>
                  <a:lnTo>
                    <a:pt x="11201" y="285140"/>
                  </a:lnTo>
                  <a:lnTo>
                    <a:pt x="10299" y="286486"/>
                  </a:lnTo>
                  <a:lnTo>
                    <a:pt x="10414" y="285419"/>
                  </a:lnTo>
                  <a:lnTo>
                    <a:pt x="10452" y="285140"/>
                  </a:lnTo>
                  <a:lnTo>
                    <a:pt x="11201" y="285140"/>
                  </a:lnTo>
                  <a:lnTo>
                    <a:pt x="11201" y="281584"/>
                  </a:lnTo>
                  <a:lnTo>
                    <a:pt x="10896" y="281927"/>
                  </a:lnTo>
                  <a:lnTo>
                    <a:pt x="10388" y="282689"/>
                  </a:lnTo>
                  <a:lnTo>
                    <a:pt x="8445" y="282689"/>
                  </a:lnTo>
                  <a:lnTo>
                    <a:pt x="8521" y="282486"/>
                  </a:lnTo>
                  <a:lnTo>
                    <a:pt x="8737" y="281927"/>
                  </a:lnTo>
                  <a:lnTo>
                    <a:pt x="9042" y="281343"/>
                  </a:lnTo>
                  <a:lnTo>
                    <a:pt x="7340" y="282486"/>
                  </a:lnTo>
                  <a:lnTo>
                    <a:pt x="7556" y="282689"/>
                  </a:lnTo>
                  <a:lnTo>
                    <a:pt x="5816" y="283959"/>
                  </a:lnTo>
                  <a:lnTo>
                    <a:pt x="5486" y="283959"/>
                  </a:lnTo>
                  <a:lnTo>
                    <a:pt x="7150" y="285140"/>
                  </a:lnTo>
                  <a:lnTo>
                    <a:pt x="10007" y="285140"/>
                  </a:lnTo>
                  <a:lnTo>
                    <a:pt x="8547" y="286499"/>
                  </a:lnTo>
                  <a:lnTo>
                    <a:pt x="10287" y="286499"/>
                  </a:lnTo>
                  <a:lnTo>
                    <a:pt x="10998" y="286499"/>
                  </a:lnTo>
                  <a:lnTo>
                    <a:pt x="12065" y="287769"/>
                  </a:lnTo>
                  <a:lnTo>
                    <a:pt x="10147" y="287769"/>
                  </a:lnTo>
                  <a:lnTo>
                    <a:pt x="12611" y="289039"/>
                  </a:lnTo>
                  <a:lnTo>
                    <a:pt x="13614" y="286499"/>
                  </a:lnTo>
                  <a:lnTo>
                    <a:pt x="15024" y="286499"/>
                  </a:lnTo>
                  <a:lnTo>
                    <a:pt x="15379" y="285140"/>
                  </a:lnTo>
                  <a:lnTo>
                    <a:pt x="16510" y="285140"/>
                  </a:lnTo>
                  <a:lnTo>
                    <a:pt x="17818" y="286499"/>
                  </a:lnTo>
                  <a:lnTo>
                    <a:pt x="19227" y="286499"/>
                  </a:lnTo>
                  <a:lnTo>
                    <a:pt x="18834" y="287769"/>
                  </a:lnTo>
                  <a:lnTo>
                    <a:pt x="18491" y="287769"/>
                  </a:lnTo>
                  <a:lnTo>
                    <a:pt x="18186" y="289039"/>
                  </a:lnTo>
                  <a:lnTo>
                    <a:pt x="20104" y="287769"/>
                  </a:lnTo>
                  <a:lnTo>
                    <a:pt x="21844" y="287769"/>
                  </a:lnTo>
                  <a:lnTo>
                    <a:pt x="20447" y="289039"/>
                  </a:lnTo>
                  <a:lnTo>
                    <a:pt x="23406" y="289039"/>
                  </a:lnTo>
                  <a:lnTo>
                    <a:pt x="23507" y="289407"/>
                  </a:lnTo>
                  <a:lnTo>
                    <a:pt x="23558" y="289623"/>
                  </a:lnTo>
                  <a:lnTo>
                    <a:pt x="23749" y="290309"/>
                  </a:lnTo>
                  <a:lnTo>
                    <a:pt x="24447" y="289039"/>
                  </a:lnTo>
                  <a:lnTo>
                    <a:pt x="24612" y="289039"/>
                  </a:lnTo>
                  <a:lnTo>
                    <a:pt x="27965" y="286499"/>
                  </a:lnTo>
                  <a:lnTo>
                    <a:pt x="27571" y="289039"/>
                  </a:lnTo>
                  <a:lnTo>
                    <a:pt x="29857" y="287769"/>
                  </a:lnTo>
                  <a:lnTo>
                    <a:pt x="33540" y="287769"/>
                  </a:lnTo>
                  <a:lnTo>
                    <a:pt x="31407" y="289039"/>
                  </a:lnTo>
                  <a:lnTo>
                    <a:pt x="33820" y="289039"/>
                  </a:lnTo>
                  <a:lnTo>
                    <a:pt x="35191" y="290309"/>
                  </a:lnTo>
                  <a:lnTo>
                    <a:pt x="35306" y="289623"/>
                  </a:lnTo>
                  <a:lnTo>
                    <a:pt x="35407" y="289039"/>
                  </a:lnTo>
                  <a:lnTo>
                    <a:pt x="37490" y="289039"/>
                  </a:lnTo>
                  <a:lnTo>
                    <a:pt x="37363" y="289407"/>
                  </a:lnTo>
                  <a:lnTo>
                    <a:pt x="37299" y="289623"/>
                  </a:lnTo>
                  <a:lnTo>
                    <a:pt x="37084" y="290309"/>
                  </a:lnTo>
                  <a:lnTo>
                    <a:pt x="37261" y="290309"/>
                  </a:lnTo>
                  <a:lnTo>
                    <a:pt x="38328" y="289039"/>
                  </a:lnTo>
                  <a:lnTo>
                    <a:pt x="39522" y="290309"/>
                  </a:lnTo>
                  <a:lnTo>
                    <a:pt x="38620" y="291579"/>
                  </a:lnTo>
                  <a:lnTo>
                    <a:pt x="39827" y="291579"/>
                  </a:lnTo>
                  <a:lnTo>
                    <a:pt x="39928" y="291020"/>
                  </a:lnTo>
                  <a:lnTo>
                    <a:pt x="40055" y="290309"/>
                  </a:lnTo>
                  <a:lnTo>
                    <a:pt x="45961" y="290309"/>
                  </a:lnTo>
                  <a:lnTo>
                    <a:pt x="48082" y="289039"/>
                  </a:lnTo>
                  <a:lnTo>
                    <a:pt x="46062" y="290309"/>
                  </a:lnTo>
                  <a:lnTo>
                    <a:pt x="47790" y="291579"/>
                  </a:lnTo>
                  <a:lnTo>
                    <a:pt x="47675" y="290309"/>
                  </a:lnTo>
                  <a:lnTo>
                    <a:pt x="50177" y="291579"/>
                  </a:lnTo>
                  <a:lnTo>
                    <a:pt x="51041" y="290309"/>
                  </a:lnTo>
                  <a:lnTo>
                    <a:pt x="51904" y="289039"/>
                  </a:lnTo>
                  <a:lnTo>
                    <a:pt x="53746" y="290309"/>
                  </a:lnTo>
                  <a:lnTo>
                    <a:pt x="52692" y="290309"/>
                  </a:lnTo>
                  <a:lnTo>
                    <a:pt x="52971" y="291579"/>
                  </a:lnTo>
                  <a:lnTo>
                    <a:pt x="54559" y="290309"/>
                  </a:lnTo>
                  <a:lnTo>
                    <a:pt x="57137" y="291579"/>
                  </a:lnTo>
                  <a:lnTo>
                    <a:pt x="58801" y="290309"/>
                  </a:lnTo>
                  <a:lnTo>
                    <a:pt x="59105" y="291579"/>
                  </a:lnTo>
                  <a:lnTo>
                    <a:pt x="59893" y="291579"/>
                  </a:lnTo>
                  <a:lnTo>
                    <a:pt x="61175" y="292849"/>
                  </a:lnTo>
                  <a:lnTo>
                    <a:pt x="62407" y="292849"/>
                  </a:lnTo>
                  <a:lnTo>
                    <a:pt x="62585" y="291579"/>
                  </a:lnTo>
                  <a:lnTo>
                    <a:pt x="66421" y="291579"/>
                  </a:lnTo>
                  <a:lnTo>
                    <a:pt x="66446" y="292849"/>
                  </a:lnTo>
                  <a:lnTo>
                    <a:pt x="66738" y="291579"/>
                  </a:lnTo>
                  <a:lnTo>
                    <a:pt x="67500" y="292849"/>
                  </a:lnTo>
                  <a:lnTo>
                    <a:pt x="68173" y="291579"/>
                  </a:lnTo>
                  <a:lnTo>
                    <a:pt x="70243" y="292849"/>
                  </a:lnTo>
                  <a:lnTo>
                    <a:pt x="71831" y="290309"/>
                  </a:lnTo>
                  <a:lnTo>
                    <a:pt x="73875" y="291579"/>
                  </a:lnTo>
                  <a:lnTo>
                    <a:pt x="74396" y="291579"/>
                  </a:lnTo>
                  <a:lnTo>
                    <a:pt x="78943" y="291579"/>
                  </a:lnTo>
                  <a:lnTo>
                    <a:pt x="155486" y="291579"/>
                  </a:lnTo>
                  <a:lnTo>
                    <a:pt x="157619" y="289623"/>
                  </a:lnTo>
                  <a:lnTo>
                    <a:pt x="157632" y="290309"/>
                  </a:lnTo>
                  <a:lnTo>
                    <a:pt x="154101" y="292849"/>
                  </a:lnTo>
                  <a:lnTo>
                    <a:pt x="85737" y="292849"/>
                  </a:lnTo>
                  <a:lnTo>
                    <a:pt x="87553" y="294119"/>
                  </a:lnTo>
                  <a:lnTo>
                    <a:pt x="88392" y="294119"/>
                  </a:lnTo>
                  <a:lnTo>
                    <a:pt x="88125" y="295389"/>
                  </a:lnTo>
                  <a:lnTo>
                    <a:pt x="90830" y="294119"/>
                  </a:lnTo>
                  <a:lnTo>
                    <a:pt x="89306" y="295389"/>
                  </a:lnTo>
                  <a:lnTo>
                    <a:pt x="92024" y="294119"/>
                  </a:lnTo>
                  <a:lnTo>
                    <a:pt x="91922" y="295389"/>
                  </a:lnTo>
                  <a:lnTo>
                    <a:pt x="92887" y="294119"/>
                  </a:lnTo>
                  <a:lnTo>
                    <a:pt x="94081" y="295389"/>
                  </a:lnTo>
                  <a:lnTo>
                    <a:pt x="98107" y="295389"/>
                  </a:lnTo>
                  <a:lnTo>
                    <a:pt x="98209" y="296659"/>
                  </a:lnTo>
                  <a:lnTo>
                    <a:pt x="98310" y="297929"/>
                  </a:lnTo>
                  <a:lnTo>
                    <a:pt x="100736" y="296659"/>
                  </a:lnTo>
                  <a:lnTo>
                    <a:pt x="100291" y="296659"/>
                  </a:lnTo>
                  <a:lnTo>
                    <a:pt x="102577" y="295389"/>
                  </a:lnTo>
                  <a:lnTo>
                    <a:pt x="101765" y="297929"/>
                  </a:lnTo>
                  <a:lnTo>
                    <a:pt x="104089" y="296659"/>
                  </a:lnTo>
                  <a:lnTo>
                    <a:pt x="104013" y="297929"/>
                  </a:lnTo>
                  <a:lnTo>
                    <a:pt x="105054" y="297929"/>
                  </a:lnTo>
                  <a:lnTo>
                    <a:pt x="105003" y="298792"/>
                  </a:lnTo>
                  <a:lnTo>
                    <a:pt x="105079" y="298602"/>
                  </a:lnTo>
                  <a:lnTo>
                    <a:pt x="105829" y="296659"/>
                  </a:lnTo>
                  <a:lnTo>
                    <a:pt x="106311" y="297929"/>
                  </a:lnTo>
                  <a:lnTo>
                    <a:pt x="106743" y="297929"/>
                  </a:lnTo>
                  <a:lnTo>
                    <a:pt x="107505" y="300355"/>
                  </a:lnTo>
                  <a:lnTo>
                    <a:pt x="107696" y="300355"/>
                  </a:lnTo>
                  <a:lnTo>
                    <a:pt x="109207" y="299199"/>
                  </a:lnTo>
                  <a:lnTo>
                    <a:pt x="109435" y="299427"/>
                  </a:lnTo>
                  <a:lnTo>
                    <a:pt x="110426" y="300355"/>
                  </a:lnTo>
                  <a:lnTo>
                    <a:pt x="110363" y="299199"/>
                  </a:lnTo>
                  <a:lnTo>
                    <a:pt x="114325" y="296659"/>
                  </a:lnTo>
                  <a:lnTo>
                    <a:pt x="118389" y="301739"/>
                  </a:lnTo>
                  <a:lnTo>
                    <a:pt x="123888" y="301739"/>
                  </a:lnTo>
                  <a:lnTo>
                    <a:pt x="124091" y="303009"/>
                  </a:lnTo>
                  <a:lnTo>
                    <a:pt x="126085" y="303009"/>
                  </a:lnTo>
                  <a:lnTo>
                    <a:pt x="125133" y="301739"/>
                  </a:lnTo>
                  <a:lnTo>
                    <a:pt x="130810" y="301739"/>
                  </a:lnTo>
                  <a:lnTo>
                    <a:pt x="132994" y="303009"/>
                  </a:lnTo>
                  <a:lnTo>
                    <a:pt x="137845" y="303009"/>
                  </a:lnTo>
                  <a:lnTo>
                    <a:pt x="137769" y="303784"/>
                  </a:lnTo>
                  <a:lnTo>
                    <a:pt x="137718" y="304279"/>
                  </a:lnTo>
                  <a:lnTo>
                    <a:pt x="138709" y="304279"/>
                  </a:lnTo>
                  <a:lnTo>
                    <a:pt x="137972" y="305549"/>
                  </a:lnTo>
                  <a:lnTo>
                    <a:pt x="142697" y="305549"/>
                  </a:lnTo>
                  <a:lnTo>
                    <a:pt x="142925" y="306819"/>
                  </a:lnTo>
                  <a:lnTo>
                    <a:pt x="145567" y="305549"/>
                  </a:lnTo>
                  <a:lnTo>
                    <a:pt x="147015" y="306819"/>
                  </a:lnTo>
                  <a:lnTo>
                    <a:pt x="147472" y="306819"/>
                  </a:lnTo>
                  <a:lnTo>
                    <a:pt x="148285" y="305549"/>
                  </a:lnTo>
                  <a:lnTo>
                    <a:pt x="147929" y="306819"/>
                  </a:lnTo>
                  <a:lnTo>
                    <a:pt x="151866" y="306819"/>
                  </a:lnTo>
                  <a:lnTo>
                    <a:pt x="152069" y="308089"/>
                  </a:lnTo>
                  <a:lnTo>
                    <a:pt x="155448" y="306819"/>
                  </a:lnTo>
                  <a:lnTo>
                    <a:pt x="154927" y="308089"/>
                  </a:lnTo>
                  <a:lnTo>
                    <a:pt x="157302" y="308089"/>
                  </a:lnTo>
                  <a:lnTo>
                    <a:pt x="156997" y="309359"/>
                  </a:lnTo>
                  <a:lnTo>
                    <a:pt x="158851" y="309359"/>
                  </a:lnTo>
                  <a:lnTo>
                    <a:pt x="159283" y="308089"/>
                  </a:lnTo>
                  <a:lnTo>
                    <a:pt x="160108" y="309359"/>
                  </a:lnTo>
                  <a:lnTo>
                    <a:pt x="161798" y="309359"/>
                  </a:lnTo>
                  <a:lnTo>
                    <a:pt x="161391" y="310629"/>
                  </a:lnTo>
                  <a:lnTo>
                    <a:pt x="164198" y="310629"/>
                  </a:lnTo>
                  <a:lnTo>
                    <a:pt x="165138" y="314439"/>
                  </a:lnTo>
                  <a:lnTo>
                    <a:pt x="167703" y="313169"/>
                  </a:lnTo>
                  <a:lnTo>
                    <a:pt x="169011" y="313169"/>
                  </a:lnTo>
                  <a:lnTo>
                    <a:pt x="168427" y="314439"/>
                  </a:lnTo>
                  <a:lnTo>
                    <a:pt x="171272" y="314439"/>
                  </a:lnTo>
                  <a:lnTo>
                    <a:pt x="173570" y="315709"/>
                  </a:lnTo>
                  <a:lnTo>
                    <a:pt x="180581" y="315709"/>
                  </a:lnTo>
                  <a:lnTo>
                    <a:pt x="180124" y="316979"/>
                  </a:lnTo>
                  <a:lnTo>
                    <a:pt x="181965" y="316979"/>
                  </a:lnTo>
                  <a:lnTo>
                    <a:pt x="183515" y="318249"/>
                  </a:lnTo>
                  <a:lnTo>
                    <a:pt x="184556" y="318249"/>
                  </a:lnTo>
                  <a:lnTo>
                    <a:pt x="186067" y="320789"/>
                  </a:lnTo>
                  <a:lnTo>
                    <a:pt x="185597" y="319519"/>
                  </a:lnTo>
                  <a:lnTo>
                    <a:pt x="187794" y="319519"/>
                  </a:lnTo>
                  <a:lnTo>
                    <a:pt x="188188" y="318249"/>
                  </a:lnTo>
                  <a:lnTo>
                    <a:pt x="190004" y="319519"/>
                  </a:lnTo>
                  <a:lnTo>
                    <a:pt x="188429" y="319519"/>
                  </a:lnTo>
                  <a:lnTo>
                    <a:pt x="189407" y="320789"/>
                  </a:lnTo>
                  <a:lnTo>
                    <a:pt x="190690" y="320789"/>
                  </a:lnTo>
                  <a:lnTo>
                    <a:pt x="191198" y="319519"/>
                  </a:lnTo>
                  <a:lnTo>
                    <a:pt x="192811" y="320789"/>
                  </a:lnTo>
                  <a:lnTo>
                    <a:pt x="192620" y="320789"/>
                  </a:lnTo>
                  <a:lnTo>
                    <a:pt x="193459" y="322059"/>
                  </a:lnTo>
                  <a:lnTo>
                    <a:pt x="197027" y="322059"/>
                  </a:lnTo>
                  <a:lnTo>
                    <a:pt x="196646" y="324599"/>
                  </a:lnTo>
                  <a:lnTo>
                    <a:pt x="198831" y="322059"/>
                  </a:lnTo>
                  <a:lnTo>
                    <a:pt x="199478" y="323329"/>
                  </a:lnTo>
                  <a:lnTo>
                    <a:pt x="201053" y="323329"/>
                  </a:lnTo>
                  <a:lnTo>
                    <a:pt x="200647" y="324599"/>
                  </a:lnTo>
                  <a:lnTo>
                    <a:pt x="207505" y="324599"/>
                  </a:lnTo>
                  <a:lnTo>
                    <a:pt x="207391" y="325869"/>
                  </a:lnTo>
                  <a:lnTo>
                    <a:pt x="208026" y="325869"/>
                  </a:lnTo>
                  <a:lnTo>
                    <a:pt x="209283" y="325869"/>
                  </a:lnTo>
                  <a:lnTo>
                    <a:pt x="269595" y="325869"/>
                  </a:lnTo>
                  <a:close/>
                </a:path>
                <a:path w="736600" h="478154">
                  <a:moveTo>
                    <a:pt x="270052" y="175260"/>
                  </a:moveTo>
                  <a:lnTo>
                    <a:pt x="269214" y="173990"/>
                  </a:lnTo>
                  <a:lnTo>
                    <a:pt x="267728" y="173990"/>
                  </a:lnTo>
                  <a:lnTo>
                    <a:pt x="267957" y="172720"/>
                  </a:lnTo>
                  <a:lnTo>
                    <a:pt x="268503" y="171450"/>
                  </a:lnTo>
                  <a:lnTo>
                    <a:pt x="266814" y="171450"/>
                  </a:lnTo>
                  <a:lnTo>
                    <a:pt x="266941" y="172720"/>
                  </a:lnTo>
                  <a:lnTo>
                    <a:pt x="265430" y="172720"/>
                  </a:lnTo>
                  <a:lnTo>
                    <a:pt x="238645" y="172720"/>
                  </a:lnTo>
                  <a:lnTo>
                    <a:pt x="238163" y="172720"/>
                  </a:lnTo>
                  <a:lnTo>
                    <a:pt x="239077" y="175260"/>
                  </a:lnTo>
                  <a:lnTo>
                    <a:pt x="241007" y="175260"/>
                  </a:lnTo>
                  <a:lnTo>
                    <a:pt x="270052" y="175260"/>
                  </a:lnTo>
                  <a:close/>
                </a:path>
                <a:path w="736600" h="478154">
                  <a:moveTo>
                    <a:pt x="270611" y="223888"/>
                  </a:moveTo>
                  <a:lnTo>
                    <a:pt x="270408" y="223799"/>
                  </a:lnTo>
                  <a:lnTo>
                    <a:pt x="270611" y="223888"/>
                  </a:lnTo>
                  <a:close/>
                </a:path>
                <a:path w="736600" h="478154">
                  <a:moveTo>
                    <a:pt x="272135" y="228092"/>
                  </a:moveTo>
                  <a:lnTo>
                    <a:pt x="271437" y="227457"/>
                  </a:lnTo>
                  <a:lnTo>
                    <a:pt x="271653" y="227901"/>
                  </a:lnTo>
                  <a:lnTo>
                    <a:pt x="271894" y="228041"/>
                  </a:lnTo>
                  <a:lnTo>
                    <a:pt x="272135" y="228092"/>
                  </a:lnTo>
                  <a:close/>
                </a:path>
                <a:path w="736600" h="478154">
                  <a:moveTo>
                    <a:pt x="273545" y="180340"/>
                  </a:moveTo>
                  <a:lnTo>
                    <a:pt x="272630" y="179070"/>
                  </a:lnTo>
                  <a:lnTo>
                    <a:pt x="271716" y="177800"/>
                  </a:lnTo>
                  <a:lnTo>
                    <a:pt x="270891" y="176530"/>
                  </a:lnTo>
                  <a:lnTo>
                    <a:pt x="240855" y="176530"/>
                  </a:lnTo>
                  <a:lnTo>
                    <a:pt x="240436" y="180340"/>
                  </a:lnTo>
                  <a:lnTo>
                    <a:pt x="242227" y="179070"/>
                  </a:lnTo>
                  <a:lnTo>
                    <a:pt x="242163" y="180340"/>
                  </a:lnTo>
                  <a:lnTo>
                    <a:pt x="242938" y="180340"/>
                  </a:lnTo>
                  <a:lnTo>
                    <a:pt x="243725" y="180340"/>
                  </a:lnTo>
                  <a:lnTo>
                    <a:pt x="273545" y="180340"/>
                  </a:lnTo>
                  <a:close/>
                </a:path>
                <a:path w="736600" h="478154">
                  <a:moveTo>
                    <a:pt x="275043" y="329107"/>
                  </a:moveTo>
                  <a:lnTo>
                    <a:pt x="274916" y="329018"/>
                  </a:lnTo>
                  <a:lnTo>
                    <a:pt x="274777" y="328968"/>
                  </a:lnTo>
                  <a:lnTo>
                    <a:pt x="274624" y="328930"/>
                  </a:lnTo>
                  <a:lnTo>
                    <a:pt x="275043" y="329107"/>
                  </a:lnTo>
                  <a:close/>
                </a:path>
                <a:path w="736600" h="478154">
                  <a:moveTo>
                    <a:pt x="277291" y="328409"/>
                  </a:moveTo>
                  <a:lnTo>
                    <a:pt x="274713" y="327139"/>
                  </a:lnTo>
                  <a:lnTo>
                    <a:pt x="276466" y="329069"/>
                  </a:lnTo>
                  <a:lnTo>
                    <a:pt x="277291" y="328409"/>
                  </a:lnTo>
                  <a:close/>
                </a:path>
                <a:path w="736600" h="478154">
                  <a:moveTo>
                    <a:pt x="291655" y="337299"/>
                  </a:moveTo>
                  <a:lnTo>
                    <a:pt x="291033" y="336029"/>
                  </a:lnTo>
                  <a:lnTo>
                    <a:pt x="290347" y="336029"/>
                  </a:lnTo>
                  <a:lnTo>
                    <a:pt x="290385" y="337299"/>
                  </a:lnTo>
                  <a:lnTo>
                    <a:pt x="290639" y="336804"/>
                  </a:lnTo>
                  <a:lnTo>
                    <a:pt x="290830" y="337299"/>
                  </a:lnTo>
                  <a:lnTo>
                    <a:pt x="291655" y="337299"/>
                  </a:lnTo>
                  <a:close/>
                </a:path>
                <a:path w="736600" h="478154">
                  <a:moveTo>
                    <a:pt x="299021" y="266522"/>
                  </a:moveTo>
                  <a:lnTo>
                    <a:pt x="298831" y="266306"/>
                  </a:lnTo>
                  <a:lnTo>
                    <a:pt x="298894" y="266446"/>
                  </a:lnTo>
                  <a:lnTo>
                    <a:pt x="299021" y="266522"/>
                  </a:lnTo>
                  <a:close/>
                </a:path>
                <a:path w="736600" h="478154">
                  <a:moveTo>
                    <a:pt x="302856" y="271780"/>
                  </a:moveTo>
                  <a:lnTo>
                    <a:pt x="302679" y="271043"/>
                  </a:lnTo>
                  <a:lnTo>
                    <a:pt x="301764" y="271780"/>
                  </a:lnTo>
                  <a:lnTo>
                    <a:pt x="302856" y="271780"/>
                  </a:lnTo>
                  <a:close/>
                </a:path>
                <a:path w="736600" h="478154">
                  <a:moveTo>
                    <a:pt x="309867" y="234823"/>
                  </a:moveTo>
                  <a:lnTo>
                    <a:pt x="308991" y="233680"/>
                  </a:lnTo>
                  <a:lnTo>
                    <a:pt x="309689" y="234823"/>
                  </a:lnTo>
                  <a:lnTo>
                    <a:pt x="309867" y="234823"/>
                  </a:lnTo>
                  <a:close/>
                </a:path>
                <a:path w="736600" h="478154">
                  <a:moveTo>
                    <a:pt x="317131" y="385356"/>
                  </a:moveTo>
                  <a:lnTo>
                    <a:pt x="316306" y="385051"/>
                  </a:lnTo>
                  <a:lnTo>
                    <a:pt x="316522" y="385305"/>
                  </a:lnTo>
                  <a:lnTo>
                    <a:pt x="316801" y="385406"/>
                  </a:lnTo>
                  <a:lnTo>
                    <a:pt x="317131" y="385356"/>
                  </a:lnTo>
                  <a:close/>
                </a:path>
                <a:path w="736600" h="478154">
                  <a:moveTo>
                    <a:pt x="331457" y="270510"/>
                  </a:moveTo>
                  <a:lnTo>
                    <a:pt x="327672" y="262890"/>
                  </a:lnTo>
                  <a:lnTo>
                    <a:pt x="322834" y="255270"/>
                  </a:lnTo>
                  <a:lnTo>
                    <a:pt x="313702" y="241300"/>
                  </a:lnTo>
                  <a:lnTo>
                    <a:pt x="310553" y="236220"/>
                  </a:lnTo>
                  <a:lnTo>
                    <a:pt x="309816" y="235051"/>
                  </a:lnTo>
                  <a:lnTo>
                    <a:pt x="307975" y="236220"/>
                  </a:lnTo>
                  <a:lnTo>
                    <a:pt x="307657" y="234823"/>
                  </a:lnTo>
                  <a:lnTo>
                    <a:pt x="308432" y="229870"/>
                  </a:lnTo>
                  <a:lnTo>
                    <a:pt x="303860" y="229870"/>
                  </a:lnTo>
                  <a:lnTo>
                    <a:pt x="303745" y="226060"/>
                  </a:lnTo>
                  <a:lnTo>
                    <a:pt x="299326" y="220980"/>
                  </a:lnTo>
                  <a:lnTo>
                    <a:pt x="298500" y="214630"/>
                  </a:lnTo>
                  <a:lnTo>
                    <a:pt x="293116" y="210820"/>
                  </a:lnTo>
                  <a:lnTo>
                    <a:pt x="293814" y="210820"/>
                  </a:lnTo>
                  <a:lnTo>
                    <a:pt x="293662" y="209550"/>
                  </a:lnTo>
                  <a:lnTo>
                    <a:pt x="293001" y="209550"/>
                  </a:lnTo>
                  <a:lnTo>
                    <a:pt x="292404" y="208280"/>
                  </a:lnTo>
                  <a:lnTo>
                    <a:pt x="292633" y="208280"/>
                  </a:lnTo>
                  <a:lnTo>
                    <a:pt x="291693" y="207010"/>
                  </a:lnTo>
                  <a:lnTo>
                    <a:pt x="289433" y="204470"/>
                  </a:lnTo>
                  <a:lnTo>
                    <a:pt x="289102" y="203200"/>
                  </a:lnTo>
                  <a:lnTo>
                    <a:pt x="288201" y="204470"/>
                  </a:lnTo>
                  <a:lnTo>
                    <a:pt x="287401" y="203200"/>
                  </a:lnTo>
                  <a:lnTo>
                    <a:pt x="288493" y="203200"/>
                  </a:lnTo>
                  <a:lnTo>
                    <a:pt x="287248" y="201930"/>
                  </a:lnTo>
                  <a:lnTo>
                    <a:pt x="286016" y="201930"/>
                  </a:lnTo>
                  <a:lnTo>
                    <a:pt x="287616" y="200660"/>
                  </a:lnTo>
                  <a:lnTo>
                    <a:pt x="284086" y="198120"/>
                  </a:lnTo>
                  <a:lnTo>
                    <a:pt x="284187" y="196850"/>
                  </a:lnTo>
                  <a:lnTo>
                    <a:pt x="282295" y="195580"/>
                  </a:lnTo>
                  <a:lnTo>
                    <a:pt x="280695" y="193040"/>
                  </a:lnTo>
                  <a:lnTo>
                    <a:pt x="279412" y="191770"/>
                  </a:lnTo>
                  <a:lnTo>
                    <a:pt x="279920" y="190500"/>
                  </a:lnTo>
                  <a:lnTo>
                    <a:pt x="278155" y="187960"/>
                  </a:lnTo>
                  <a:lnTo>
                    <a:pt x="277444" y="185420"/>
                  </a:lnTo>
                  <a:lnTo>
                    <a:pt x="274459" y="181610"/>
                  </a:lnTo>
                  <a:lnTo>
                    <a:pt x="244475" y="181610"/>
                  </a:lnTo>
                  <a:lnTo>
                    <a:pt x="244602" y="182880"/>
                  </a:lnTo>
                  <a:lnTo>
                    <a:pt x="245452" y="182880"/>
                  </a:lnTo>
                  <a:lnTo>
                    <a:pt x="247142" y="189230"/>
                  </a:lnTo>
                  <a:lnTo>
                    <a:pt x="252793" y="195580"/>
                  </a:lnTo>
                  <a:lnTo>
                    <a:pt x="255104" y="201930"/>
                  </a:lnTo>
                  <a:lnTo>
                    <a:pt x="257581" y="204470"/>
                  </a:lnTo>
                  <a:lnTo>
                    <a:pt x="259765" y="207010"/>
                  </a:lnTo>
                  <a:lnTo>
                    <a:pt x="261683" y="209550"/>
                  </a:lnTo>
                  <a:lnTo>
                    <a:pt x="261264" y="209550"/>
                  </a:lnTo>
                  <a:lnTo>
                    <a:pt x="262763" y="212090"/>
                  </a:lnTo>
                  <a:lnTo>
                    <a:pt x="262089" y="209550"/>
                  </a:lnTo>
                  <a:lnTo>
                    <a:pt x="262712" y="210820"/>
                  </a:lnTo>
                  <a:lnTo>
                    <a:pt x="263258" y="210820"/>
                  </a:lnTo>
                  <a:lnTo>
                    <a:pt x="274167" y="224790"/>
                  </a:lnTo>
                  <a:lnTo>
                    <a:pt x="270129" y="226060"/>
                  </a:lnTo>
                  <a:lnTo>
                    <a:pt x="273088" y="227330"/>
                  </a:lnTo>
                  <a:lnTo>
                    <a:pt x="272161" y="227330"/>
                  </a:lnTo>
                  <a:lnTo>
                    <a:pt x="274142" y="229870"/>
                  </a:lnTo>
                  <a:lnTo>
                    <a:pt x="276301" y="231140"/>
                  </a:lnTo>
                  <a:lnTo>
                    <a:pt x="278625" y="232410"/>
                  </a:lnTo>
                  <a:lnTo>
                    <a:pt x="276593" y="233680"/>
                  </a:lnTo>
                  <a:lnTo>
                    <a:pt x="279476" y="234823"/>
                  </a:lnTo>
                  <a:lnTo>
                    <a:pt x="279920" y="236220"/>
                  </a:lnTo>
                  <a:lnTo>
                    <a:pt x="280263" y="237490"/>
                  </a:lnTo>
                  <a:lnTo>
                    <a:pt x="281305" y="237490"/>
                  </a:lnTo>
                  <a:lnTo>
                    <a:pt x="280606" y="238760"/>
                  </a:lnTo>
                  <a:lnTo>
                    <a:pt x="281571" y="240030"/>
                  </a:lnTo>
                  <a:lnTo>
                    <a:pt x="284391" y="242570"/>
                  </a:lnTo>
                  <a:lnTo>
                    <a:pt x="283387" y="245110"/>
                  </a:lnTo>
                  <a:lnTo>
                    <a:pt x="287070" y="247650"/>
                  </a:lnTo>
                  <a:lnTo>
                    <a:pt x="290728" y="254000"/>
                  </a:lnTo>
                  <a:lnTo>
                    <a:pt x="293611" y="259080"/>
                  </a:lnTo>
                  <a:lnTo>
                    <a:pt x="294690" y="259080"/>
                  </a:lnTo>
                  <a:lnTo>
                    <a:pt x="295668" y="260350"/>
                  </a:lnTo>
                  <a:lnTo>
                    <a:pt x="296456" y="261620"/>
                  </a:lnTo>
                  <a:lnTo>
                    <a:pt x="296329" y="262890"/>
                  </a:lnTo>
                  <a:lnTo>
                    <a:pt x="297345" y="264160"/>
                  </a:lnTo>
                  <a:lnTo>
                    <a:pt x="299275" y="264160"/>
                  </a:lnTo>
                  <a:lnTo>
                    <a:pt x="299161" y="265430"/>
                  </a:lnTo>
                  <a:lnTo>
                    <a:pt x="299986" y="266700"/>
                  </a:lnTo>
                  <a:lnTo>
                    <a:pt x="300228" y="267970"/>
                  </a:lnTo>
                  <a:lnTo>
                    <a:pt x="301764" y="269240"/>
                  </a:lnTo>
                  <a:lnTo>
                    <a:pt x="302539" y="270510"/>
                  </a:lnTo>
                  <a:lnTo>
                    <a:pt x="303352" y="270510"/>
                  </a:lnTo>
                  <a:lnTo>
                    <a:pt x="331457" y="270510"/>
                  </a:lnTo>
                  <a:close/>
                </a:path>
                <a:path w="736600" h="478154">
                  <a:moveTo>
                    <a:pt x="351802" y="410730"/>
                  </a:moveTo>
                  <a:lnTo>
                    <a:pt x="351574" y="410591"/>
                  </a:lnTo>
                  <a:lnTo>
                    <a:pt x="351447" y="410540"/>
                  </a:lnTo>
                  <a:lnTo>
                    <a:pt x="351663" y="410718"/>
                  </a:lnTo>
                  <a:lnTo>
                    <a:pt x="351802" y="410730"/>
                  </a:lnTo>
                  <a:close/>
                </a:path>
                <a:path w="736600" h="478154">
                  <a:moveTo>
                    <a:pt x="354088" y="377939"/>
                  </a:moveTo>
                  <a:lnTo>
                    <a:pt x="352780" y="377939"/>
                  </a:lnTo>
                  <a:lnTo>
                    <a:pt x="353517" y="378358"/>
                  </a:lnTo>
                  <a:lnTo>
                    <a:pt x="354088" y="377939"/>
                  </a:lnTo>
                  <a:close/>
                </a:path>
                <a:path w="736600" h="478154">
                  <a:moveTo>
                    <a:pt x="357073" y="325958"/>
                  </a:moveTo>
                  <a:lnTo>
                    <a:pt x="356971" y="325602"/>
                  </a:lnTo>
                  <a:lnTo>
                    <a:pt x="356819" y="325120"/>
                  </a:lnTo>
                  <a:lnTo>
                    <a:pt x="356628" y="325602"/>
                  </a:lnTo>
                  <a:lnTo>
                    <a:pt x="357073" y="325958"/>
                  </a:lnTo>
                  <a:close/>
                </a:path>
                <a:path w="736600" h="478154">
                  <a:moveTo>
                    <a:pt x="357619" y="326390"/>
                  </a:moveTo>
                  <a:lnTo>
                    <a:pt x="357073" y="325958"/>
                  </a:lnTo>
                  <a:lnTo>
                    <a:pt x="357619" y="327710"/>
                  </a:lnTo>
                  <a:lnTo>
                    <a:pt x="357619" y="326390"/>
                  </a:lnTo>
                  <a:close/>
                </a:path>
                <a:path w="736600" h="478154">
                  <a:moveTo>
                    <a:pt x="357720" y="325120"/>
                  </a:moveTo>
                  <a:lnTo>
                    <a:pt x="357352" y="323850"/>
                  </a:lnTo>
                  <a:lnTo>
                    <a:pt x="357162" y="323850"/>
                  </a:lnTo>
                  <a:lnTo>
                    <a:pt x="357720" y="325120"/>
                  </a:lnTo>
                  <a:close/>
                </a:path>
                <a:path w="736600" h="478154">
                  <a:moveTo>
                    <a:pt x="360705" y="331470"/>
                  </a:moveTo>
                  <a:lnTo>
                    <a:pt x="360019" y="331470"/>
                  </a:lnTo>
                  <a:lnTo>
                    <a:pt x="360654" y="332282"/>
                  </a:lnTo>
                  <a:lnTo>
                    <a:pt x="360705" y="331470"/>
                  </a:lnTo>
                  <a:close/>
                </a:path>
                <a:path w="736600" h="478154">
                  <a:moveTo>
                    <a:pt x="363194" y="352348"/>
                  </a:moveTo>
                  <a:lnTo>
                    <a:pt x="362889" y="352069"/>
                  </a:lnTo>
                  <a:lnTo>
                    <a:pt x="362534" y="351853"/>
                  </a:lnTo>
                  <a:lnTo>
                    <a:pt x="362140" y="351713"/>
                  </a:lnTo>
                  <a:lnTo>
                    <a:pt x="363194" y="352348"/>
                  </a:lnTo>
                  <a:close/>
                </a:path>
                <a:path w="736600" h="478154">
                  <a:moveTo>
                    <a:pt x="363956" y="340233"/>
                  </a:moveTo>
                  <a:lnTo>
                    <a:pt x="363740" y="340233"/>
                  </a:lnTo>
                  <a:lnTo>
                    <a:pt x="363728" y="341223"/>
                  </a:lnTo>
                  <a:lnTo>
                    <a:pt x="363956" y="340233"/>
                  </a:lnTo>
                  <a:close/>
                </a:path>
                <a:path w="736600" h="478154">
                  <a:moveTo>
                    <a:pt x="364286" y="351790"/>
                  </a:moveTo>
                  <a:lnTo>
                    <a:pt x="363982" y="351028"/>
                  </a:lnTo>
                  <a:lnTo>
                    <a:pt x="363397" y="351790"/>
                  </a:lnTo>
                  <a:lnTo>
                    <a:pt x="364286" y="351790"/>
                  </a:lnTo>
                  <a:close/>
                </a:path>
                <a:path w="736600" h="478154">
                  <a:moveTo>
                    <a:pt x="364299" y="344170"/>
                  </a:moveTo>
                  <a:lnTo>
                    <a:pt x="363296" y="342900"/>
                  </a:lnTo>
                  <a:lnTo>
                    <a:pt x="362699" y="342900"/>
                  </a:lnTo>
                  <a:lnTo>
                    <a:pt x="362826" y="344170"/>
                  </a:lnTo>
                  <a:lnTo>
                    <a:pt x="364299" y="344170"/>
                  </a:lnTo>
                  <a:close/>
                </a:path>
                <a:path w="736600" h="478154">
                  <a:moveTo>
                    <a:pt x="365721" y="348043"/>
                  </a:moveTo>
                  <a:lnTo>
                    <a:pt x="365518" y="347472"/>
                  </a:lnTo>
                  <a:lnTo>
                    <a:pt x="365391" y="347687"/>
                  </a:lnTo>
                  <a:lnTo>
                    <a:pt x="365493" y="347840"/>
                  </a:lnTo>
                  <a:lnTo>
                    <a:pt x="365721" y="348043"/>
                  </a:lnTo>
                  <a:close/>
                </a:path>
                <a:path w="736600" h="478154">
                  <a:moveTo>
                    <a:pt x="366941" y="347980"/>
                  </a:moveTo>
                  <a:lnTo>
                    <a:pt x="365379" y="349250"/>
                  </a:lnTo>
                  <a:lnTo>
                    <a:pt x="365061" y="347980"/>
                  </a:lnTo>
                  <a:lnTo>
                    <a:pt x="365379" y="346710"/>
                  </a:lnTo>
                  <a:lnTo>
                    <a:pt x="364350" y="346710"/>
                  </a:lnTo>
                  <a:lnTo>
                    <a:pt x="362153" y="347980"/>
                  </a:lnTo>
                  <a:lnTo>
                    <a:pt x="361835" y="345440"/>
                  </a:lnTo>
                  <a:lnTo>
                    <a:pt x="362229" y="345440"/>
                  </a:lnTo>
                  <a:lnTo>
                    <a:pt x="361251" y="344170"/>
                  </a:lnTo>
                  <a:lnTo>
                    <a:pt x="362788" y="344170"/>
                  </a:lnTo>
                  <a:lnTo>
                    <a:pt x="362699" y="342900"/>
                  </a:lnTo>
                  <a:lnTo>
                    <a:pt x="363639" y="341630"/>
                  </a:lnTo>
                  <a:lnTo>
                    <a:pt x="364045" y="341630"/>
                  </a:lnTo>
                  <a:lnTo>
                    <a:pt x="363728" y="341223"/>
                  </a:lnTo>
                  <a:lnTo>
                    <a:pt x="362966" y="340233"/>
                  </a:lnTo>
                  <a:lnTo>
                    <a:pt x="363740" y="340233"/>
                  </a:lnTo>
                  <a:lnTo>
                    <a:pt x="362077" y="339090"/>
                  </a:lnTo>
                  <a:lnTo>
                    <a:pt x="363486" y="337820"/>
                  </a:lnTo>
                  <a:lnTo>
                    <a:pt x="360006" y="337820"/>
                  </a:lnTo>
                  <a:lnTo>
                    <a:pt x="361010" y="336550"/>
                  </a:lnTo>
                  <a:lnTo>
                    <a:pt x="362242" y="336550"/>
                  </a:lnTo>
                  <a:lnTo>
                    <a:pt x="361492" y="335280"/>
                  </a:lnTo>
                  <a:lnTo>
                    <a:pt x="362153" y="335280"/>
                  </a:lnTo>
                  <a:lnTo>
                    <a:pt x="359994" y="332740"/>
                  </a:lnTo>
                  <a:lnTo>
                    <a:pt x="360019" y="331470"/>
                  </a:lnTo>
                  <a:lnTo>
                    <a:pt x="359676" y="331470"/>
                  </a:lnTo>
                  <a:lnTo>
                    <a:pt x="357847" y="328930"/>
                  </a:lnTo>
                  <a:lnTo>
                    <a:pt x="358978" y="328930"/>
                  </a:lnTo>
                  <a:lnTo>
                    <a:pt x="358305" y="326390"/>
                  </a:lnTo>
                  <a:lnTo>
                    <a:pt x="357632" y="327710"/>
                  </a:lnTo>
                  <a:lnTo>
                    <a:pt x="357009" y="328930"/>
                  </a:lnTo>
                  <a:lnTo>
                    <a:pt x="356323" y="326390"/>
                  </a:lnTo>
                  <a:lnTo>
                    <a:pt x="356628" y="325602"/>
                  </a:lnTo>
                  <a:lnTo>
                    <a:pt x="356019" y="325120"/>
                  </a:lnTo>
                  <a:lnTo>
                    <a:pt x="356463" y="323850"/>
                  </a:lnTo>
                  <a:lnTo>
                    <a:pt x="357162" y="323850"/>
                  </a:lnTo>
                  <a:lnTo>
                    <a:pt x="354926" y="318770"/>
                  </a:lnTo>
                  <a:lnTo>
                    <a:pt x="356412" y="313690"/>
                  </a:lnTo>
                  <a:lnTo>
                    <a:pt x="352183" y="309880"/>
                  </a:lnTo>
                  <a:lnTo>
                    <a:pt x="352488" y="308610"/>
                  </a:lnTo>
                  <a:lnTo>
                    <a:pt x="353047" y="309880"/>
                  </a:lnTo>
                  <a:lnTo>
                    <a:pt x="353898" y="309880"/>
                  </a:lnTo>
                  <a:lnTo>
                    <a:pt x="352742" y="308610"/>
                  </a:lnTo>
                  <a:lnTo>
                    <a:pt x="350431" y="306070"/>
                  </a:lnTo>
                  <a:lnTo>
                    <a:pt x="352196" y="303530"/>
                  </a:lnTo>
                  <a:lnTo>
                    <a:pt x="350761" y="300990"/>
                  </a:lnTo>
                  <a:lnTo>
                    <a:pt x="350037" y="299720"/>
                  </a:lnTo>
                  <a:lnTo>
                    <a:pt x="349351" y="300990"/>
                  </a:lnTo>
                  <a:lnTo>
                    <a:pt x="348488" y="294640"/>
                  </a:lnTo>
                  <a:lnTo>
                    <a:pt x="343814" y="290830"/>
                  </a:lnTo>
                  <a:lnTo>
                    <a:pt x="341337" y="285750"/>
                  </a:lnTo>
                  <a:lnTo>
                    <a:pt x="340258" y="285750"/>
                  </a:lnTo>
                  <a:lnTo>
                    <a:pt x="339471" y="284480"/>
                  </a:lnTo>
                  <a:lnTo>
                    <a:pt x="340410" y="284480"/>
                  </a:lnTo>
                  <a:lnTo>
                    <a:pt x="339166" y="283210"/>
                  </a:lnTo>
                  <a:lnTo>
                    <a:pt x="339318" y="284480"/>
                  </a:lnTo>
                  <a:lnTo>
                    <a:pt x="338886" y="284480"/>
                  </a:lnTo>
                  <a:lnTo>
                    <a:pt x="337769" y="278130"/>
                  </a:lnTo>
                  <a:lnTo>
                    <a:pt x="331901" y="271043"/>
                  </a:lnTo>
                  <a:lnTo>
                    <a:pt x="303339" y="271043"/>
                  </a:lnTo>
                  <a:lnTo>
                    <a:pt x="303288" y="274320"/>
                  </a:lnTo>
                  <a:lnTo>
                    <a:pt x="325856" y="312420"/>
                  </a:lnTo>
                  <a:lnTo>
                    <a:pt x="339331" y="332740"/>
                  </a:lnTo>
                  <a:lnTo>
                    <a:pt x="349034" y="342900"/>
                  </a:lnTo>
                  <a:lnTo>
                    <a:pt x="360311" y="350520"/>
                  </a:lnTo>
                  <a:lnTo>
                    <a:pt x="363778" y="350520"/>
                  </a:lnTo>
                  <a:lnTo>
                    <a:pt x="363982" y="351028"/>
                  </a:lnTo>
                  <a:lnTo>
                    <a:pt x="364375" y="350520"/>
                  </a:lnTo>
                  <a:lnTo>
                    <a:pt x="366534" y="350520"/>
                  </a:lnTo>
                  <a:lnTo>
                    <a:pt x="366471" y="349250"/>
                  </a:lnTo>
                  <a:lnTo>
                    <a:pt x="365823" y="349250"/>
                  </a:lnTo>
                  <a:lnTo>
                    <a:pt x="366941" y="347980"/>
                  </a:lnTo>
                  <a:close/>
                </a:path>
                <a:path w="736600" h="478154">
                  <a:moveTo>
                    <a:pt x="391477" y="413499"/>
                  </a:moveTo>
                  <a:lnTo>
                    <a:pt x="389369" y="410959"/>
                  </a:lnTo>
                  <a:lnTo>
                    <a:pt x="386854" y="408419"/>
                  </a:lnTo>
                  <a:lnTo>
                    <a:pt x="383946" y="404609"/>
                  </a:lnTo>
                  <a:lnTo>
                    <a:pt x="380644" y="402069"/>
                  </a:lnTo>
                  <a:lnTo>
                    <a:pt x="378015" y="399529"/>
                  </a:lnTo>
                  <a:lnTo>
                    <a:pt x="373824" y="395719"/>
                  </a:lnTo>
                  <a:lnTo>
                    <a:pt x="369595" y="391909"/>
                  </a:lnTo>
                  <a:lnTo>
                    <a:pt x="365493" y="388099"/>
                  </a:lnTo>
                  <a:lnTo>
                    <a:pt x="361442" y="384289"/>
                  </a:lnTo>
                  <a:lnTo>
                    <a:pt x="357212" y="380479"/>
                  </a:lnTo>
                  <a:lnTo>
                    <a:pt x="354990" y="379209"/>
                  </a:lnTo>
                  <a:lnTo>
                    <a:pt x="353517" y="378358"/>
                  </a:lnTo>
                  <a:lnTo>
                    <a:pt x="352361" y="379209"/>
                  </a:lnTo>
                  <a:lnTo>
                    <a:pt x="351688" y="377939"/>
                  </a:lnTo>
                  <a:lnTo>
                    <a:pt x="351256" y="375399"/>
                  </a:lnTo>
                  <a:lnTo>
                    <a:pt x="351040" y="374129"/>
                  </a:lnTo>
                  <a:lnTo>
                    <a:pt x="346735" y="375399"/>
                  </a:lnTo>
                  <a:lnTo>
                    <a:pt x="345351" y="371589"/>
                  </a:lnTo>
                  <a:lnTo>
                    <a:pt x="342773" y="370319"/>
                  </a:lnTo>
                  <a:lnTo>
                    <a:pt x="340423" y="367779"/>
                  </a:lnTo>
                  <a:lnTo>
                    <a:pt x="338289" y="366509"/>
                  </a:lnTo>
                  <a:lnTo>
                    <a:pt x="336143" y="363969"/>
                  </a:lnTo>
                  <a:lnTo>
                    <a:pt x="333616" y="362699"/>
                  </a:lnTo>
                  <a:lnTo>
                    <a:pt x="330733" y="361429"/>
                  </a:lnTo>
                  <a:lnTo>
                    <a:pt x="331165" y="361429"/>
                  </a:lnTo>
                  <a:lnTo>
                    <a:pt x="330695" y="360159"/>
                  </a:lnTo>
                  <a:lnTo>
                    <a:pt x="329514" y="360159"/>
                  </a:lnTo>
                  <a:lnTo>
                    <a:pt x="327952" y="358889"/>
                  </a:lnTo>
                  <a:lnTo>
                    <a:pt x="325310" y="357619"/>
                  </a:lnTo>
                  <a:lnTo>
                    <a:pt x="324510" y="356349"/>
                  </a:lnTo>
                  <a:lnTo>
                    <a:pt x="323862" y="357619"/>
                  </a:lnTo>
                  <a:lnTo>
                    <a:pt x="322757" y="356349"/>
                  </a:lnTo>
                  <a:lnTo>
                    <a:pt x="320852" y="356349"/>
                  </a:lnTo>
                  <a:lnTo>
                    <a:pt x="321970" y="353809"/>
                  </a:lnTo>
                  <a:lnTo>
                    <a:pt x="317931" y="353809"/>
                  </a:lnTo>
                  <a:lnTo>
                    <a:pt x="317538" y="352539"/>
                  </a:lnTo>
                  <a:lnTo>
                    <a:pt x="315214" y="351269"/>
                  </a:lnTo>
                  <a:lnTo>
                    <a:pt x="313055" y="351269"/>
                  </a:lnTo>
                  <a:lnTo>
                    <a:pt x="311137" y="348729"/>
                  </a:lnTo>
                  <a:lnTo>
                    <a:pt x="308533" y="346189"/>
                  </a:lnTo>
                  <a:lnTo>
                    <a:pt x="307098" y="344919"/>
                  </a:lnTo>
                  <a:lnTo>
                    <a:pt x="303733" y="343649"/>
                  </a:lnTo>
                  <a:lnTo>
                    <a:pt x="298983" y="341109"/>
                  </a:lnTo>
                  <a:lnTo>
                    <a:pt x="296938" y="339839"/>
                  </a:lnTo>
                  <a:lnTo>
                    <a:pt x="294906" y="338569"/>
                  </a:lnTo>
                  <a:lnTo>
                    <a:pt x="294398" y="339839"/>
                  </a:lnTo>
                  <a:lnTo>
                    <a:pt x="293331" y="338569"/>
                  </a:lnTo>
                  <a:lnTo>
                    <a:pt x="293560" y="338569"/>
                  </a:lnTo>
                  <a:lnTo>
                    <a:pt x="293370" y="337299"/>
                  </a:lnTo>
                  <a:lnTo>
                    <a:pt x="291655" y="337299"/>
                  </a:lnTo>
                  <a:lnTo>
                    <a:pt x="292265" y="338569"/>
                  </a:lnTo>
                  <a:lnTo>
                    <a:pt x="290855" y="338569"/>
                  </a:lnTo>
                  <a:lnTo>
                    <a:pt x="289928" y="337299"/>
                  </a:lnTo>
                  <a:lnTo>
                    <a:pt x="288950" y="337299"/>
                  </a:lnTo>
                  <a:lnTo>
                    <a:pt x="289306" y="336029"/>
                  </a:lnTo>
                  <a:lnTo>
                    <a:pt x="288759" y="336029"/>
                  </a:lnTo>
                  <a:lnTo>
                    <a:pt x="289102" y="334759"/>
                  </a:lnTo>
                  <a:lnTo>
                    <a:pt x="287261" y="333489"/>
                  </a:lnTo>
                  <a:lnTo>
                    <a:pt x="285407" y="332219"/>
                  </a:lnTo>
                  <a:lnTo>
                    <a:pt x="282117" y="333489"/>
                  </a:lnTo>
                  <a:lnTo>
                    <a:pt x="278549" y="330949"/>
                  </a:lnTo>
                  <a:lnTo>
                    <a:pt x="279412" y="329679"/>
                  </a:lnTo>
                  <a:lnTo>
                    <a:pt x="277012" y="329679"/>
                  </a:lnTo>
                  <a:lnTo>
                    <a:pt x="276466" y="329069"/>
                  </a:lnTo>
                  <a:lnTo>
                    <a:pt x="275717" y="329679"/>
                  </a:lnTo>
                  <a:lnTo>
                    <a:pt x="274561" y="329679"/>
                  </a:lnTo>
                  <a:lnTo>
                    <a:pt x="274053" y="328409"/>
                  </a:lnTo>
                  <a:lnTo>
                    <a:pt x="274637" y="328409"/>
                  </a:lnTo>
                  <a:lnTo>
                    <a:pt x="272973" y="327139"/>
                  </a:lnTo>
                  <a:lnTo>
                    <a:pt x="212547" y="327139"/>
                  </a:lnTo>
                  <a:lnTo>
                    <a:pt x="215417" y="330949"/>
                  </a:lnTo>
                  <a:lnTo>
                    <a:pt x="219075" y="330949"/>
                  </a:lnTo>
                  <a:lnTo>
                    <a:pt x="218846" y="332219"/>
                  </a:lnTo>
                  <a:lnTo>
                    <a:pt x="219913" y="330949"/>
                  </a:lnTo>
                  <a:lnTo>
                    <a:pt x="223507" y="333489"/>
                  </a:lnTo>
                  <a:lnTo>
                    <a:pt x="228219" y="336029"/>
                  </a:lnTo>
                  <a:lnTo>
                    <a:pt x="231203" y="337299"/>
                  </a:lnTo>
                  <a:lnTo>
                    <a:pt x="235483" y="337299"/>
                  </a:lnTo>
                  <a:lnTo>
                    <a:pt x="238544" y="338569"/>
                  </a:lnTo>
                  <a:lnTo>
                    <a:pt x="241414" y="339839"/>
                  </a:lnTo>
                  <a:lnTo>
                    <a:pt x="244081" y="341109"/>
                  </a:lnTo>
                  <a:lnTo>
                    <a:pt x="243738" y="341109"/>
                  </a:lnTo>
                  <a:lnTo>
                    <a:pt x="243852" y="341960"/>
                  </a:lnTo>
                  <a:lnTo>
                    <a:pt x="244602" y="341109"/>
                  </a:lnTo>
                  <a:lnTo>
                    <a:pt x="245211" y="342379"/>
                  </a:lnTo>
                  <a:lnTo>
                    <a:pt x="245389" y="342379"/>
                  </a:lnTo>
                  <a:lnTo>
                    <a:pt x="246583" y="341109"/>
                  </a:lnTo>
                  <a:lnTo>
                    <a:pt x="247421" y="342379"/>
                  </a:lnTo>
                  <a:lnTo>
                    <a:pt x="247548" y="343649"/>
                  </a:lnTo>
                  <a:lnTo>
                    <a:pt x="249770" y="343649"/>
                  </a:lnTo>
                  <a:lnTo>
                    <a:pt x="249948" y="344919"/>
                  </a:lnTo>
                  <a:lnTo>
                    <a:pt x="253212" y="344919"/>
                  </a:lnTo>
                  <a:lnTo>
                    <a:pt x="254279" y="346189"/>
                  </a:lnTo>
                  <a:lnTo>
                    <a:pt x="253263" y="346189"/>
                  </a:lnTo>
                  <a:lnTo>
                    <a:pt x="257822" y="348729"/>
                  </a:lnTo>
                  <a:lnTo>
                    <a:pt x="257276" y="347459"/>
                  </a:lnTo>
                  <a:lnTo>
                    <a:pt x="257594" y="346189"/>
                  </a:lnTo>
                  <a:lnTo>
                    <a:pt x="259283" y="347459"/>
                  </a:lnTo>
                  <a:lnTo>
                    <a:pt x="258533" y="347459"/>
                  </a:lnTo>
                  <a:lnTo>
                    <a:pt x="259168" y="348729"/>
                  </a:lnTo>
                  <a:lnTo>
                    <a:pt x="259638" y="348729"/>
                  </a:lnTo>
                  <a:lnTo>
                    <a:pt x="260858" y="347459"/>
                  </a:lnTo>
                  <a:lnTo>
                    <a:pt x="261912" y="348729"/>
                  </a:lnTo>
                  <a:lnTo>
                    <a:pt x="262153" y="348729"/>
                  </a:lnTo>
                  <a:lnTo>
                    <a:pt x="263385" y="349999"/>
                  </a:lnTo>
                  <a:lnTo>
                    <a:pt x="263169" y="351269"/>
                  </a:lnTo>
                  <a:lnTo>
                    <a:pt x="265557" y="351269"/>
                  </a:lnTo>
                  <a:lnTo>
                    <a:pt x="265950" y="352539"/>
                  </a:lnTo>
                  <a:lnTo>
                    <a:pt x="266471" y="351269"/>
                  </a:lnTo>
                  <a:lnTo>
                    <a:pt x="268008" y="351269"/>
                  </a:lnTo>
                  <a:lnTo>
                    <a:pt x="266509" y="352539"/>
                  </a:lnTo>
                  <a:lnTo>
                    <a:pt x="267881" y="352539"/>
                  </a:lnTo>
                  <a:lnTo>
                    <a:pt x="269595" y="353809"/>
                  </a:lnTo>
                  <a:lnTo>
                    <a:pt x="269468" y="355079"/>
                  </a:lnTo>
                  <a:lnTo>
                    <a:pt x="271310" y="352539"/>
                  </a:lnTo>
                  <a:lnTo>
                    <a:pt x="272796" y="357619"/>
                  </a:lnTo>
                  <a:lnTo>
                    <a:pt x="273989" y="356349"/>
                  </a:lnTo>
                  <a:lnTo>
                    <a:pt x="274574" y="357619"/>
                  </a:lnTo>
                  <a:lnTo>
                    <a:pt x="275031" y="356349"/>
                  </a:lnTo>
                  <a:lnTo>
                    <a:pt x="276656" y="356349"/>
                  </a:lnTo>
                  <a:lnTo>
                    <a:pt x="277241" y="357619"/>
                  </a:lnTo>
                  <a:lnTo>
                    <a:pt x="276593" y="357619"/>
                  </a:lnTo>
                  <a:lnTo>
                    <a:pt x="276593" y="358889"/>
                  </a:lnTo>
                  <a:lnTo>
                    <a:pt x="278104" y="357619"/>
                  </a:lnTo>
                  <a:lnTo>
                    <a:pt x="280327" y="360159"/>
                  </a:lnTo>
                  <a:lnTo>
                    <a:pt x="282841" y="361429"/>
                  </a:lnTo>
                  <a:lnTo>
                    <a:pt x="285661" y="362699"/>
                  </a:lnTo>
                  <a:lnTo>
                    <a:pt x="288518" y="365239"/>
                  </a:lnTo>
                  <a:lnTo>
                    <a:pt x="291134" y="366509"/>
                  </a:lnTo>
                  <a:lnTo>
                    <a:pt x="293522" y="369049"/>
                  </a:lnTo>
                  <a:lnTo>
                    <a:pt x="296557" y="370319"/>
                  </a:lnTo>
                  <a:lnTo>
                    <a:pt x="299415" y="371589"/>
                  </a:lnTo>
                  <a:lnTo>
                    <a:pt x="302069" y="372859"/>
                  </a:lnTo>
                  <a:lnTo>
                    <a:pt x="301637" y="372859"/>
                  </a:lnTo>
                  <a:lnTo>
                    <a:pt x="304038" y="375399"/>
                  </a:lnTo>
                  <a:lnTo>
                    <a:pt x="302564" y="372859"/>
                  </a:lnTo>
                  <a:lnTo>
                    <a:pt x="303237" y="372859"/>
                  </a:lnTo>
                  <a:lnTo>
                    <a:pt x="303885" y="374129"/>
                  </a:lnTo>
                  <a:lnTo>
                    <a:pt x="304482" y="374129"/>
                  </a:lnTo>
                  <a:lnTo>
                    <a:pt x="307301" y="376669"/>
                  </a:lnTo>
                  <a:lnTo>
                    <a:pt x="310629" y="379209"/>
                  </a:lnTo>
                  <a:lnTo>
                    <a:pt x="314477" y="381749"/>
                  </a:lnTo>
                  <a:lnTo>
                    <a:pt x="318033" y="381749"/>
                  </a:lnTo>
                  <a:lnTo>
                    <a:pt x="314883" y="384289"/>
                  </a:lnTo>
                  <a:lnTo>
                    <a:pt x="317144" y="384289"/>
                  </a:lnTo>
                  <a:lnTo>
                    <a:pt x="319544" y="385559"/>
                  </a:lnTo>
                  <a:lnTo>
                    <a:pt x="322021" y="386829"/>
                  </a:lnTo>
                  <a:lnTo>
                    <a:pt x="324573" y="386829"/>
                  </a:lnTo>
                  <a:lnTo>
                    <a:pt x="323024" y="388099"/>
                  </a:lnTo>
                  <a:lnTo>
                    <a:pt x="325945" y="388099"/>
                  </a:lnTo>
                  <a:lnTo>
                    <a:pt x="325221" y="389369"/>
                  </a:lnTo>
                  <a:lnTo>
                    <a:pt x="325970" y="388302"/>
                  </a:lnTo>
                  <a:lnTo>
                    <a:pt x="326136" y="389369"/>
                  </a:lnTo>
                  <a:lnTo>
                    <a:pt x="327240" y="390639"/>
                  </a:lnTo>
                  <a:lnTo>
                    <a:pt x="327914" y="390639"/>
                  </a:lnTo>
                  <a:lnTo>
                    <a:pt x="329222" y="391909"/>
                  </a:lnTo>
                  <a:lnTo>
                    <a:pt x="332587" y="393179"/>
                  </a:lnTo>
                  <a:lnTo>
                    <a:pt x="332168" y="395719"/>
                  </a:lnTo>
                  <a:lnTo>
                    <a:pt x="333311" y="395719"/>
                  </a:lnTo>
                  <a:lnTo>
                    <a:pt x="334403" y="396989"/>
                  </a:lnTo>
                  <a:lnTo>
                    <a:pt x="335445" y="396989"/>
                  </a:lnTo>
                  <a:lnTo>
                    <a:pt x="336600" y="398259"/>
                  </a:lnTo>
                  <a:lnTo>
                    <a:pt x="337705" y="398259"/>
                  </a:lnTo>
                  <a:lnTo>
                    <a:pt x="338785" y="399529"/>
                  </a:lnTo>
                  <a:lnTo>
                    <a:pt x="341007" y="400799"/>
                  </a:lnTo>
                  <a:lnTo>
                    <a:pt x="345147" y="404609"/>
                  </a:lnTo>
                  <a:lnTo>
                    <a:pt x="346405" y="405879"/>
                  </a:lnTo>
                  <a:lnTo>
                    <a:pt x="347497" y="405879"/>
                  </a:lnTo>
                  <a:lnTo>
                    <a:pt x="348399" y="407149"/>
                  </a:lnTo>
                  <a:lnTo>
                    <a:pt x="348678" y="408419"/>
                  </a:lnTo>
                  <a:lnTo>
                    <a:pt x="351688" y="408419"/>
                  </a:lnTo>
                  <a:lnTo>
                    <a:pt x="352094" y="409689"/>
                  </a:lnTo>
                  <a:lnTo>
                    <a:pt x="351929" y="409689"/>
                  </a:lnTo>
                  <a:lnTo>
                    <a:pt x="352907" y="410959"/>
                  </a:lnTo>
                  <a:lnTo>
                    <a:pt x="353428" y="412229"/>
                  </a:lnTo>
                  <a:lnTo>
                    <a:pt x="355955" y="412229"/>
                  </a:lnTo>
                  <a:lnTo>
                    <a:pt x="356590" y="413499"/>
                  </a:lnTo>
                  <a:lnTo>
                    <a:pt x="356895" y="413499"/>
                  </a:lnTo>
                  <a:lnTo>
                    <a:pt x="391477" y="413499"/>
                  </a:lnTo>
                  <a:close/>
                </a:path>
                <a:path w="736600" h="478154">
                  <a:moveTo>
                    <a:pt x="394627" y="416026"/>
                  </a:moveTo>
                  <a:lnTo>
                    <a:pt x="393230" y="414769"/>
                  </a:lnTo>
                  <a:lnTo>
                    <a:pt x="393280" y="416026"/>
                  </a:lnTo>
                  <a:lnTo>
                    <a:pt x="394627" y="416026"/>
                  </a:lnTo>
                  <a:close/>
                </a:path>
                <a:path w="736600" h="478154">
                  <a:moveTo>
                    <a:pt x="410248" y="437972"/>
                  </a:moveTo>
                  <a:lnTo>
                    <a:pt x="410171" y="437819"/>
                  </a:lnTo>
                  <a:lnTo>
                    <a:pt x="410057" y="437629"/>
                  </a:lnTo>
                  <a:lnTo>
                    <a:pt x="410032" y="437819"/>
                  </a:lnTo>
                  <a:lnTo>
                    <a:pt x="410248" y="437972"/>
                  </a:lnTo>
                  <a:close/>
                </a:path>
                <a:path w="736600" h="478154">
                  <a:moveTo>
                    <a:pt x="411619" y="438899"/>
                  </a:moveTo>
                  <a:lnTo>
                    <a:pt x="410248" y="437972"/>
                  </a:lnTo>
                  <a:lnTo>
                    <a:pt x="410768" y="438899"/>
                  </a:lnTo>
                  <a:lnTo>
                    <a:pt x="411619" y="438899"/>
                  </a:lnTo>
                  <a:close/>
                </a:path>
                <a:path w="736600" h="478154">
                  <a:moveTo>
                    <a:pt x="416407" y="453720"/>
                  </a:moveTo>
                  <a:lnTo>
                    <a:pt x="416293" y="453377"/>
                  </a:lnTo>
                  <a:lnTo>
                    <a:pt x="416115" y="452869"/>
                  </a:lnTo>
                  <a:lnTo>
                    <a:pt x="415950" y="453377"/>
                  </a:lnTo>
                  <a:lnTo>
                    <a:pt x="416407" y="453720"/>
                  </a:lnTo>
                  <a:close/>
                </a:path>
                <a:path w="736600" h="478154">
                  <a:moveTo>
                    <a:pt x="416953" y="452869"/>
                  </a:moveTo>
                  <a:lnTo>
                    <a:pt x="416521" y="451599"/>
                  </a:lnTo>
                  <a:lnTo>
                    <a:pt x="416318" y="451599"/>
                  </a:lnTo>
                  <a:lnTo>
                    <a:pt x="416953" y="452869"/>
                  </a:lnTo>
                  <a:close/>
                </a:path>
                <a:path w="736600" h="478154">
                  <a:moveTo>
                    <a:pt x="422783" y="477570"/>
                  </a:moveTo>
                  <a:lnTo>
                    <a:pt x="420941" y="476694"/>
                  </a:lnTo>
                  <a:lnTo>
                    <a:pt x="421462" y="477189"/>
                  </a:lnTo>
                  <a:lnTo>
                    <a:pt x="422071" y="477481"/>
                  </a:lnTo>
                  <a:lnTo>
                    <a:pt x="422783" y="477570"/>
                  </a:lnTo>
                  <a:close/>
                </a:path>
                <a:path w="736600" h="478154">
                  <a:moveTo>
                    <a:pt x="423849" y="478066"/>
                  </a:moveTo>
                  <a:lnTo>
                    <a:pt x="423532" y="477837"/>
                  </a:lnTo>
                  <a:lnTo>
                    <a:pt x="423176" y="477659"/>
                  </a:lnTo>
                  <a:lnTo>
                    <a:pt x="422783" y="477570"/>
                  </a:lnTo>
                  <a:lnTo>
                    <a:pt x="423849" y="478066"/>
                  </a:lnTo>
                  <a:close/>
                </a:path>
                <a:path w="736600" h="478154">
                  <a:moveTo>
                    <a:pt x="423989" y="469900"/>
                  </a:moveTo>
                  <a:lnTo>
                    <a:pt x="423532" y="469315"/>
                  </a:lnTo>
                  <a:lnTo>
                    <a:pt x="422973" y="468109"/>
                  </a:lnTo>
                  <a:lnTo>
                    <a:pt x="423138" y="469315"/>
                  </a:lnTo>
                  <a:lnTo>
                    <a:pt x="423989" y="469900"/>
                  </a:lnTo>
                  <a:close/>
                </a:path>
                <a:path w="736600" h="478154">
                  <a:moveTo>
                    <a:pt x="425246" y="470649"/>
                  </a:moveTo>
                  <a:lnTo>
                    <a:pt x="424599" y="469315"/>
                  </a:lnTo>
                  <a:lnTo>
                    <a:pt x="423837" y="468109"/>
                  </a:lnTo>
                  <a:lnTo>
                    <a:pt x="424472" y="470179"/>
                  </a:lnTo>
                  <a:lnTo>
                    <a:pt x="425246" y="470649"/>
                  </a:lnTo>
                  <a:close/>
                </a:path>
                <a:path w="736600" h="478154">
                  <a:moveTo>
                    <a:pt x="426148" y="473748"/>
                  </a:moveTo>
                  <a:lnTo>
                    <a:pt x="425932" y="473214"/>
                  </a:lnTo>
                  <a:lnTo>
                    <a:pt x="425818" y="473430"/>
                  </a:lnTo>
                  <a:lnTo>
                    <a:pt x="425919" y="473570"/>
                  </a:lnTo>
                  <a:lnTo>
                    <a:pt x="426046" y="473646"/>
                  </a:lnTo>
                  <a:close/>
                </a:path>
                <a:path w="736600" h="478154">
                  <a:moveTo>
                    <a:pt x="426326" y="474192"/>
                  </a:moveTo>
                  <a:lnTo>
                    <a:pt x="426313" y="474040"/>
                  </a:lnTo>
                  <a:lnTo>
                    <a:pt x="426262" y="473875"/>
                  </a:lnTo>
                  <a:lnTo>
                    <a:pt x="426148" y="473748"/>
                  </a:lnTo>
                  <a:lnTo>
                    <a:pt x="426326" y="474192"/>
                  </a:lnTo>
                  <a:close/>
                </a:path>
                <a:path w="736600" h="478154">
                  <a:moveTo>
                    <a:pt x="427075" y="476999"/>
                  </a:moveTo>
                  <a:lnTo>
                    <a:pt x="427012" y="475729"/>
                  </a:lnTo>
                  <a:lnTo>
                    <a:pt x="426935" y="474459"/>
                  </a:lnTo>
                  <a:lnTo>
                    <a:pt x="425526" y="474459"/>
                  </a:lnTo>
                  <a:lnTo>
                    <a:pt x="425500" y="473189"/>
                  </a:lnTo>
                  <a:lnTo>
                    <a:pt x="422656" y="473189"/>
                  </a:lnTo>
                  <a:lnTo>
                    <a:pt x="422249" y="471919"/>
                  </a:lnTo>
                  <a:lnTo>
                    <a:pt x="422656" y="471919"/>
                  </a:lnTo>
                  <a:lnTo>
                    <a:pt x="421640" y="470649"/>
                  </a:lnTo>
                  <a:lnTo>
                    <a:pt x="422910" y="470649"/>
                  </a:lnTo>
                  <a:lnTo>
                    <a:pt x="422922" y="470179"/>
                  </a:lnTo>
                  <a:lnTo>
                    <a:pt x="422986" y="469696"/>
                  </a:lnTo>
                  <a:lnTo>
                    <a:pt x="423100" y="470179"/>
                  </a:lnTo>
                  <a:lnTo>
                    <a:pt x="423049" y="469315"/>
                  </a:lnTo>
                  <a:lnTo>
                    <a:pt x="422973" y="468109"/>
                  </a:lnTo>
                  <a:lnTo>
                    <a:pt x="423837" y="468109"/>
                  </a:lnTo>
                  <a:lnTo>
                    <a:pt x="423849" y="467614"/>
                  </a:lnTo>
                  <a:lnTo>
                    <a:pt x="423849" y="468109"/>
                  </a:lnTo>
                  <a:lnTo>
                    <a:pt x="423913" y="467702"/>
                  </a:lnTo>
                  <a:lnTo>
                    <a:pt x="424103" y="466699"/>
                  </a:lnTo>
                  <a:lnTo>
                    <a:pt x="423938" y="466699"/>
                  </a:lnTo>
                  <a:lnTo>
                    <a:pt x="422211" y="465569"/>
                  </a:lnTo>
                  <a:lnTo>
                    <a:pt x="423519" y="464299"/>
                  </a:lnTo>
                  <a:lnTo>
                    <a:pt x="420128" y="464299"/>
                  </a:lnTo>
                  <a:lnTo>
                    <a:pt x="421017" y="463029"/>
                  </a:lnTo>
                  <a:lnTo>
                    <a:pt x="422262" y="463029"/>
                  </a:lnTo>
                  <a:lnTo>
                    <a:pt x="421449" y="461759"/>
                  </a:lnTo>
                  <a:lnTo>
                    <a:pt x="422084" y="461759"/>
                  </a:lnTo>
                  <a:lnTo>
                    <a:pt x="421347" y="460489"/>
                  </a:lnTo>
                  <a:lnTo>
                    <a:pt x="419773" y="459219"/>
                  </a:lnTo>
                  <a:lnTo>
                    <a:pt x="420420" y="459219"/>
                  </a:lnTo>
                  <a:lnTo>
                    <a:pt x="420420" y="457936"/>
                  </a:lnTo>
                  <a:lnTo>
                    <a:pt x="419341" y="459219"/>
                  </a:lnTo>
                  <a:lnTo>
                    <a:pt x="419100" y="457784"/>
                  </a:lnTo>
                  <a:lnTo>
                    <a:pt x="417423" y="456679"/>
                  </a:lnTo>
                  <a:lnTo>
                    <a:pt x="418579" y="455295"/>
                  </a:lnTo>
                  <a:lnTo>
                    <a:pt x="418439" y="455295"/>
                  </a:lnTo>
                  <a:lnTo>
                    <a:pt x="417614" y="452869"/>
                  </a:lnTo>
                  <a:lnTo>
                    <a:pt x="416979" y="455193"/>
                  </a:lnTo>
                  <a:lnTo>
                    <a:pt x="416979" y="454139"/>
                  </a:lnTo>
                  <a:lnTo>
                    <a:pt x="416407" y="453720"/>
                  </a:lnTo>
                  <a:lnTo>
                    <a:pt x="416953" y="455256"/>
                  </a:lnTo>
                  <a:lnTo>
                    <a:pt x="416572" y="456679"/>
                  </a:lnTo>
                  <a:lnTo>
                    <a:pt x="415709" y="454139"/>
                  </a:lnTo>
                  <a:lnTo>
                    <a:pt x="415950" y="453377"/>
                  </a:lnTo>
                  <a:lnTo>
                    <a:pt x="415264" y="452869"/>
                  </a:lnTo>
                  <a:lnTo>
                    <a:pt x="415683" y="451599"/>
                  </a:lnTo>
                  <a:lnTo>
                    <a:pt x="416318" y="451599"/>
                  </a:lnTo>
                  <a:lnTo>
                    <a:pt x="413778" y="446519"/>
                  </a:lnTo>
                  <a:lnTo>
                    <a:pt x="414566" y="441439"/>
                  </a:lnTo>
                  <a:lnTo>
                    <a:pt x="409905" y="438899"/>
                  </a:lnTo>
                  <a:lnTo>
                    <a:pt x="410019" y="437972"/>
                  </a:lnTo>
                  <a:lnTo>
                    <a:pt x="410032" y="437819"/>
                  </a:lnTo>
                  <a:lnTo>
                    <a:pt x="407873" y="436359"/>
                  </a:lnTo>
                  <a:lnTo>
                    <a:pt x="409232" y="432549"/>
                  </a:lnTo>
                  <a:lnTo>
                    <a:pt x="406654" y="430009"/>
                  </a:lnTo>
                  <a:lnTo>
                    <a:pt x="406044" y="430009"/>
                  </a:lnTo>
                  <a:lnTo>
                    <a:pt x="404304" y="424929"/>
                  </a:lnTo>
                  <a:lnTo>
                    <a:pt x="399173" y="422389"/>
                  </a:lnTo>
                  <a:lnTo>
                    <a:pt x="396671" y="418579"/>
                  </a:lnTo>
                  <a:lnTo>
                    <a:pt x="395833" y="417309"/>
                  </a:lnTo>
                  <a:lnTo>
                    <a:pt x="395935" y="418579"/>
                  </a:lnTo>
                  <a:lnTo>
                    <a:pt x="394868" y="417309"/>
                  </a:lnTo>
                  <a:lnTo>
                    <a:pt x="392988" y="417309"/>
                  </a:lnTo>
                  <a:lnTo>
                    <a:pt x="393153" y="416026"/>
                  </a:lnTo>
                  <a:lnTo>
                    <a:pt x="392315" y="414769"/>
                  </a:lnTo>
                  <a:lnTo>
                    <a:pt x="357251" y="414769"/>
                  </a:lnTo>
                  <a:lnTo>
                    <a:pt x="357619" y="416026"/>
                  </a:lnTo>
                  <a:lnTo>
                    <a:pt x="359740" y="418579"/>
                  </a:lnTo>
                  <a:lnTo>
                    <a:pt x="365493" y="424929"/>
                  </a:lnTo>
                  <a:lnTo>
                    <a:pt x="367944" y="426199"/>
                  </a:lnTo>
                  <a:lnTo>
                    <a:pt x="370700" y="430009"/>
                  </a:lnTo>
                  <a:lnTo>
                    <a:pt x="373761" y="432549"/>
                  </a:lnTo>
                  <a:lnTo>
                    <a:pt x="378574" y="437629"/>
                  </a:lnTo>
                  <a:lnTo>
                    <a:pt x="383552" y="442709"/>
                  </a:lnTo>
                  <a:lnTo>
                    <a:pt x="393890" y="452869"/>
                  </a:lnTo>
                  <a:lnTo>
                    <a:pt x="403974" y="463029"/>
                  </a:lnTo>
                  <a:lnTo>
                    <a:pt x="413207" y="470649"/>
                  </a:lnTo>
                  <a:lnTo>
                    <a:pt x="420941" y="475729"/>
                  </a:lnTo>
                  <a:lnTo>
                    <a:pt x="422008" y="475729"/>
                  </a:lnTo>
                  <a:lnTo>
                    <a:pt x="423456" y="476999"/>
                  </a:lnTo>
                  <a:lnTo>
                    <a:pt x="423926" y="475729"/>
                  </a:lnTo>
                  <a:lnTo>
                    <a:pt x="424916" y="476999"/>
                  </a:lnTo>
                  <a:lnTo>
                    <a:pt x="424345" y="475729"/>
                  </a:lnTo>
                  <a:lnTo>
                    <a:pt x="427075" y="476999"/>
                  </a:lnTo>
                  <a:close/>
                </a:path>
                <a:path w="736600" h="478154">
                  <a:moveTo>
                    <a:pt x="428409" y="474459"/>
                  </a:moveTo>
                  <a:lnTo>
                    <a:pt x="426935" y="474459"/>
                  </a:lnTo>
                  <a:lnTo>
                    <a:pt x="427774" y="475729"/>
                  </a:lnTo>
                  <a:lnTo>
                    <a:pt x="428409" y="474459"/>
                  </a:lnTo>
                  <a:close/>
                </a:path>
                <a:path w="736600" h="478154">
                  <a:moveTo>
                    <a:pt x="630212" y="360426"/>
                  </a:moveTo>
                  <a:lnTo>
                    <a:pt x="630059" y="360426"/>
                  </a:lnTo>
                  <a:lnTo>
                    <a:pt x="629856" y="360476"/>
                  </a:lnTo>
                  <a:lnTo>
                    <a:pt x="630212" y="360426"/>
                  </a:lnTo>
                  <a:close/>
                </a:path>
                <a:path w="736600" h="478154">
                  <a:moveTo>
                    <a:pt x="663397" y="359981"/>
                  </a:moveTo>
                  <a:lnTo>
                    <a:pt x="663308" y="360159"/>
                  </a:lnTo>
                  <a:lnTo>
                    <a:pt x="663168" y="360286"/>
                  </a:lnTo>
                  <a:lnTo>
                    <a:pt x="662978" y="360337"/>
                  </a:lnTo>
                  <a:lnTo>
                    <a:pt x="663194" y="360349"/>
                  </a:lnTo>
                  <a:lnTo>
                    <a:pt x="663371" y="360299"/>
                  </a:lnTo>
                  <a:lnTo>
                    <a:pt x="663397" y="359981"/>
                  </a:lnTo>
                  <a:close/>
                </a:path>
                <a:path w="736600" h="478154">
                  <a:moveTo>
                    <a:pt x="686689" y="359765"/>
                  </a:moveTo>
                  <a:lnTo>
                    <a:pt x="686485" y="359803"/>
                  </a:lnTo>
                  <a:lnTo>
                    <a:pt x="686384" y="359994"/>
                  </a:lnTo>
                  <a:lnTo>
                    <a:pt x="686689" y="359765"/>
                  </a:lnTo>
                  <a:close/>
                </a:path>
                <a:path w="736600" h="478154">
                  <a:moveTo>
                    <a:pt x="712838" y="362064"/>
                  </a:moveTo>
                  <a:lnTo>
                    <a:pt x="712800" y="362229"/>
                  </a:lnTo>
                  <a:lnTo>
                    <a:pt x="712774" y="362381"/>
                  </a:lnTo>
                  <a:lnTo>
                    <a:pt x="712787" y="362546"/>
                  </a:lnTo>
                  <a:lnTo>
                    <a:pt x="712812" y="362381"/>
                  </a:lnTo>
                  <a:lnTo>
                    <a:pt x="712838" y="362229"/>
                  </a:lnTo>
                  <a:lnTo>
                    <a:pt x="712838" y="362064"/>
                  </a:lnTo>
                  <a:close/>
                </a:path>
                <a:path w="736600" h="478154">
                  <a:moveTo>
                    <a:pt x="729576" y="364197"/>
                  </a:moveTo>
                  <a:lnTo>
                    <a:pt x="728510" y="363994"/>
                  </a:lnTo>
                  <a:lnTo>
                    <a:pt x="729576" y="364197"/>
                  </a:lnTo>
                  <a:close/>
                </a:path>
                <a:path w="736600" h="478154">
                  <a:moveTo>
                    <a:pt x="736511" y="374205"/>
                  </a:moveTo>
                  <a:lnTo>
                    <a:pt x="736092" y="373519"/>
                  </a:lnTo>
                  <a:lnTo>
                    <a:pt x="736066" y="373849"/>
                  </a:lnTo>
                  <a:lnTo>
                    <a:pt x="736206" y="374078"/>
                  </a:lnTo>
                  <a:lnTo>
                    <a:pt x="736511" y="374205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820724" y="9490074"/>
              <a:ext cx="328295" cy="60960"/>
            </a:xfrm>
            <a:custGeom>
              <a:avLst/>
              <a:gdLst/>
              <a:ahLst/>
              <a:cxnLst/>
              <a:rect l="l" t="t" r="r" b="b"/>
              <a:pathLst>
                <a:path w="328295" h="60959">
                  <a:moveTo>
                    <a:pt x="1320" y="53670"/>
                  </a:moveTo>
                  <a:lnTo>
                    <a:pt x="825" y="54394"/>
                  </a:lnTo>
                  <a:lnTo>
                    <a:pt x="1054" y="54178"/>
                  </a:lnTo>
                  <a:lnTo>
                    <a:pt x="1219" y="53949"/>
                  </a:lnTo>
                  <a:lnTo>
                    <a:pt x="1320" y="53670"/>
                  </a:lnTo>
                  <a:close/>
                </a:path>
                <a:path w="328295" h="60959">
                  <a:moveTo>
                    <a:pt x="2184" y="52362"/>
                  </a:moveTo>
                  <a:lnTo>
                    <a:pt x="1739" y="52501"/>
                  </a:lnTo>
                  <a:lnTo>
                    <a:pt x="1562" y="53111"/>
                  </a:lnTo>
                  <a:lnTo>
                    <a:pt x="1320" y="53670"/>
                  </a:lnTo>
                  <a:lnTo>
                    <a:pt x="2184" y="52362"/>
                  </a:lnTo>
                  <a:close/>
                </a:path>
                <a:path w="328295" h="60959">
                  <a:moveTo>
                    <a:pt x="2438" y="58166"/>
                  </a:moveTo>
                  <a:lnTo>
                    <a:pt x="1943" y="58166"/>
                  </a:lnTo>
                  <a:lnTo>
                    <a:pt x="2082" y="59182"/>
                  </a:lnTo>
                  <a:lnTo>
                    <a:pt x="2438" y="58166"/>
                  </a:lnTo>
                  <a:close/>
                </a:path>
                <a:path w="328295" h="60959">
                  <a:moveTo>
                    <a:pt x="3759" y="58089"/>
                  </a:moveTo>
                  <a:lnTo>
                    <a:pt x="3390" y="58064"/>
                  </a:lnTo>
                  <a:lnTo>
                    <a:pt x="3517" y="58115"/>
                  </a:lnTo>
                  <a:lnTo>
                    <a:pt x="3759" y="58089"/>
                  </a:lnTo>
                  <a:close/>
                </a:path>
                <a:path w="328295" h="60959">
                  <a:moveTo>
                    <a:pt x="4267" y="58166"/>
                  </a:moveTo>
                  <a:lnTo>
                    <a:pt x="3975" y="57785"/>
                  </a:lnTo>
                  <a:lnTo>
                    <a:pt x="3911" y="57937"/>
                  </a:lnTo>
                  <a:lnTo>
                    <a:pt x="3759" y="58089"/>
                  </a:lnTo>
                  <a:lnTo>
                    <a:pt x="4267" y="58166"/>
                  </a:lnTo>
                  <a:close/>
                </a:path>
                <a:path w="328295" h="60959">
                  <a:moveTo>
                    <a:pt x="15595" y="59182"/>
                  </a:moveTo>
                  <a:lnTo>
                    <a:pt x="14973" y="58801"/>
                  </a:lnTo>
                  <a:lnTo>
                    <a:pt x="15011" y="59182"/>
                  </a:lnTo>
                  <a:lnTo>
                    <a:pt x="15595" y="59182"/>
                  </a:lnTo>
                  <a:close/>
                </a:path>
                <a:path w="328295" h="60959">
                  <a:moveTo>
                    <a:pt x="31216" y="59563"/>
                  </a:moveTo>
                  <a:lnTo>
                    <a:pt x="30594" y="59563"/>
                  </a:lnTo>
                  <a:lnTo>
                    <a:pt x="30492" y="60071"/>
                  </a:lnTo>
                  <a:lnTo>
                    <a:pt x="30429" y="60325"/>
                  </a:lnTo>
                  <a:lnTo>
                    <a:pt x="31216" y="59563"/>
                  </a:lnTo>
                  <a:close/>
                </a:path>
                <a:path w="328295" h="60959">
                  <a:moveTo>
                    <a:pt x="48323" y="58166"/>
                  </a:moveTo>
                  <a:lnTo>
                    <a:pt x="47726" y="57785"/>
                  </a:lnTo>
                  <a:lnTo>
                    <a:pt x="47142" y="57404"/>
                  </a:lnTo>
                  <a:lnTo>
                    <a:pt x="27190" y="57404"/>
                  </a:lnTo>
                  <a:lnTo>
                    <a:pt x="23558" y="57404"/>
                  </a:lnTo>
                  <a:lnTo>
                    <a:pt x="20167" y="57404"/>
                  </a:lnTo>
                  <a:lnTo>
                    <a:pt x="20256" y="58166"/>
                  </a:lnTo>
                  <a:lnTo>
                    <a:pt x="20739" y="58166"/>
                  </a:lnTo>
                  <a:lnTo>
                    <a:pt x="24371" y="58166"/>
                  </a:lnTo>
                  <a:lnTo>
                    <a:pt x="27355" y="60960"/>
                  </a:lnTo>
                  <a:lnTo>
                    <a:pt x="27673" y="60960"/>
                  </a:lnTo>
                  <a:lnTo>
                    <a:pt x="30213" y="59182"/>
                  </a:lnTo>
                  <a:lnTo>
                    <a:pt x="31165" y="59182"/>
                  </a:lnTo>
                  <a:lnTo>
                    <a:pt x="31381" y="59397"/>
                  </a:lnTo>
                  <a:lnTo>
                    <a:pt x="31610" y="59182"/>
                  </a:lnTo>
                  <a:lnTo>
                    <a:pt x="32651" y="58166"/>
                  </a:lnTo>
                  <a:lnTo>
                    <a:pt x="34785" y="60960"/>
                  </a:lnTo>
                  <a:lnTo>
                    <a:pt x="36969" y="60071"/>
                  </a:lnTo>
                  <a:lnTo>
                    <a:pt x="36753" y="59321"/>
                  </a:lnTo>
                  <a:lnTo>
                    <a:pt x="40640" y="60579"/>
                  </a:lnTo>
                  <a:lnTo>
                    <a:pt x="42341" y="59182"/>
                  </a:lnTo>
                  <a:lnTo>
                    <a:pt x="43573" y="58166"/>
                  </a:lnTo>
                  <a:lnTo>
                    <a:pt x="48323" y="58166"/>
                  </a:lnTo>
                  <a:close/>
                </a:path>
                <a:path w="328295" h="60959">
                  <a:moveTo>
                    <a:pt x="50393" y="56896"/>
                  </a:moveTo>
                  <a:lnTo>
                    <a:pt x="48666" y="56489"/>
                  </a:lnTo>
                  <a:lnTo>
                    <a:pt x="48717" y="57404"/>
                  </a:lnTo>
                  <a:lnTo>
                    <a:pt x="49657" y="56896"/>
                  </a:lnTo>
                  <a:lnTo>
                    <a:pt x="50393" y="56896"/>
                  </a:lnTo>
                  <a:close/>
                </a:path>
                <a:path w="328295" h="60959">
                  <a:moveTo>
                    <a:pt x="60947" y="28448"/>
                  </a:moveTo>
                  <a:lnTo>
                    <a:pt x="60858" y="28067"/>
                  </a:lnTo>
                  <a:lnTo>
                    <a:pt x="60706" y="27940"/>
                  </a:lnTo>
                  <a:lnTo>
                    <a:pt x="60706" y="28448"/>
                  </a:lnTo>
                  <a:lnTo>
                    <a:pt x="60947" y="28448"/>
                  </a:lnTo>
                  <a:close/>
                </a:path>
                <a:path w="328295" h="60959">
                  <a:moveTo>
                    <a:pt x="65176" y="27254"/>
                  </a:moveTo>
                  <a:lnTo>
                    <a:pt x="64985" y="27305"/>
                  </a:lnTo>
                  <a:lnTo>
                    <a:pt x="65176" y="27254"/>
                  </a:lnTo>
                  <a:close/>
                </a:path>
                <a:path w="328295" h="60959">
                  <a:moveTo>
                    <a:pt x="133832" y="11430"/>
                  </a:moveTo>
                  <a:lnTo>
                    <a:pt x="133553" y="10922"/>
                  </a:lnTo>
                  <a:lnTo>
                    <a:pt x="133515" y="11430"/>
                  </a:lnTo>
                  <a:lnTo>
                    <a:pt x="133832" y="11430"/>
                  </a:lnTo>
                  <a:close/>
                </a:path>
                <a:path w="328295" h="60959">
                  <a:moveTo>
                    <a:pt x="141909" y="9779"/>
                  </a:moveTo>
                  <a:lnTo>
                    <a:pt x="141465" y="9144"/>
                  </a:lnTo>
                  <a:lnTo>
                    <a:pt x="141058" y="9779"/>
                  </a:lnTo>
                  <a:lnTo>
                    <a:pt x="141909" y="9779"/>
                  </a:lnTo>
                  <a:close/>
                </a:path>
                <a:path w="328295" h="60959">
                  <a:moveTo>
                    <a:pt x="148907" y="8255"/>
                  </a:moveTo>
                  <a:lnTo>
                    <a:pt x="148742" y="8001"/>
                  </a:lnTo>
                  <a:lnTo>
                    <a:pt x="148615" y="8255"/>
                  </a:lnTo>
                  <a:lnTo>
                    <a:pt x="148856" y="8255"/>
                  </a:lnTo>
                  <a:close/>
                </a:path>
                <a:path w="328295" h="60959">
                  <a:moveTo>
                    <a:pt x="149580" y="8445"/>
                  </a:moveTo>
                  <a:lnTo>
                    <a:pt x="149491" y="8623"/>
                  </a:lnTo>
                  <a:lnTo>
                    <a:pt x="149580" y="8445"/>
                  </a:lnTo>
                  <a:close/>
                </a:path>
                <a:path w="328295" h="60959">
                  <a:moveTo>
                    <a:pt x="157137" y="34036"/>
                  </a:moveTo>
                  <a:lnTo>
                    <a:pt x="157099" y="33655"/>
                  </a:lnTo>
                  <a:lnTo>
                    <a:pt x="156819" y="33655"/>
                  </a:lnTo>
                  <a:lnTo>
                    <a:pt x="156565" y="33655"/>
                  </a:lnTo>
                  <a:lnTo>
                    <a:pt x="156400" y="33655"/>
                  </a:lnTo>
                  <a:lnTo>
                    <a:pt x="157137" y="34036"/>
                  </a:lnTo>
                  <a:close/>
                </a:path>
                <a:path w="328295" h="60959">
                  <a:moveTo>
                    <a:pt x="181864" y="29972"/>
                  </a:moveTo>
                  <a:lnTo>
                    <a:pt x="181597" y="29718"/>
                  </a:lnTo>
                  <a:lnTo>
                    <a:pt x="181546" y="29972"/>
                  </a:lnTo>
                  <a:lnTo>
                    <a:pt x="181864" y="29972"/>
                  </a:lnTo>
                  <a:close/>
                </a:path>
                <a:path w="328295" h="60959">
                  <a:moveTo>
                    <a:pt x="203492" y="24130"/>
                  </a:moveTo>
                  <a:lnTo>
                    <a:pt x="202768" y="23876"/>
                  </a:lnTo>
                  <a:lnTo>
                    <a:pt x="202755" y="24130"/>
                  </a:lnTo>
                  <a:lnTo>
                    <a:pt x="203492" y="24130"/>
                  </a:lnTo>
                  <a:close/>
                </a:path>
                <a:path w="328295" h="60959">
                  <a:moveTo>
                    <a:pt x="203593" y="23799"/>
                  </a:moveTo>
                  <a:close/>
                </a:path>
                <a:path w="328295" h="60959">
                  <a:moveTo>
                    <a:pt x="204292" y="24282"/>
                  </a:moveTo>
                  <a:lnTo>
                    <a:pt x="203847" y="24066"/>
                  </a:lnTo>
                  <a:lnTo>
                    <a:pt x="203593" y="23812"/>
                  </a:lnTo>
                  <a:lnTo>
                    <a:pt x="203606" y="24104"/>
                  </a:lnTo>
                  <a:lnTo>
                    <a:pt x="203682" y="24333"/>
                  </a:lnTo>
                  <a:lnTo>
                    <a:pt x="203847" y="24561"/>
                  </a:lnTo>
                  <a:lnTo>
                    <a:pt x="204292" y="24282"/>
                  </a:lnTo>
                  <a:close/>
                </a:path>
                <a:path w="328295" h="60959">
                  <a:moveTo>
                    <a:pt x="209359" y="21717"/>
                  </a:moveTo>
                  <a:lnTo>
                    <a:pt x="208635" y="21336"/>
                  </a:lnTo>
                  <a:lnTo>
                    <a:pt x="208826" y="21717"/>
                  </a:lnTo>
                  <a:lnTo>
                    <a:pt x="208686" y="21717"/>
                  </a:lnTo>
                  <a:lnTo>
                    <a:pt x="208216" y="22479"/>
                  </a:lnTo>
                  <a:lnTo>
                    <a:pt x="209359" y="21717"/>
                  </a:lnTo>
                  <a:close/>
                </a:path>
                <a:path w="328295" h="60959">
                  <a:moveTo>
                    <a:pt x="210146" y="22275"/>
                  </a:moveTo>
                  <a:lnTo>
                    <a:pt x="210134" y="22136"/>
                  </a:lnTo>
                  <a:lnTo>
                    <a:pt x="210007" y="22339"/>
                  </a:lnTo>
                  <a:lnTo>
                    <a:pt x="210146" y="22275"/>
                  </a:lnTo>
                  <a:close/>
                </a:path>
                <a:path w="328295" h="60959">
                  <a:moveTo>
                    <a:pt x="210388" y="21717"/>
                  </a:moveTo>
                  <a:lnTo>
                    <a:pt x="210172" y="21717"/>
                  </a:lnTo>
                  <a:lnTo>
                    <a:pt x="210146" y="22098"/>
                  </a:lnTo>
                  <a:lnTo>
                    <a:pt x="210388" y="21717"/>
                  </a:lnTo>
                  <a:close/>
                </a:path>
                <a:path w="328295" h="60959">
                  <a:moveTo>
                    <a:pt x="214363" y="21031"/>
                  </a:moveTo>
                  <a:lnTo>
                    <a:pt x="214236" y="20967"/>
                  </a:lnTo>
                  <a:lnTo>
                    <a:pt x="214363" y="21031"/>
                  </a:lnTo>
                  <a:close/>
                </a:path>
                <a:path w="328295" h="60959">
                  <a:moveTo>
                    <a:pt x="214807" y="20955"/>
                  </a:moveTo>
                  <a:lnTo>
                    <a:pt x="214591" y="20701"/>
                  </a:lnTo>
                  <a:lnTo>
                    <a:pt x="214579" y="20955"/>
                  </a:lnTo>
                  <a:lnTo>
                    <a:pt x="214807" y="20955"/>
                  </a:lnTo>
                  <a:close/>
                </a:path>
                <a:path w="328295" h="60959">
                  <a:moveTo>
                    <a:pt x="218744" y="1409"/>
                  </a:moveTo>
                  <a:lnTo>
                    <a:pt x="217944" y="1905"/>
                  </a:lnTo>
                  <a:lnTo>
                    <a:pt x="217754" y="2286"/>
                  </a:lnTo>
                  <a:lnTo>
                    <a:pt x="218401" y="2286"/>
                  </a:lnTo>
                  <a:lnTo>
                    <a:pt x="218744" y="1409"/>
                  </a:lnTo>
                  <a:close/>
                </a:path>
                <a:path w="328295" h="60959">
                  <a:moveTo>
                    <a:pt x="220446" y="2286"/>
                  </a:moveTo>
                  <a:lnTo>
                    <a:pt x="219862" y="2286"/>
                  </a:lnTo>
                  <a:lnTo>
                    <a:pt x="220421" y="2489"/>
                  </a:lnTo>
                  <a:lnTo>
                    <a:pt x="220446" y="2286"/>
                  </a:lnTo>
                  <a:close/>
                </a:path>
                <a:path w="328295" h="60959">
                  <a:moveTo>
                    <a:pt x="221157" y="20447"/>
                  </a:moveTo>
                  <a:lnTo>
                    <a:pt x="220713" y="20916"/>
                  </a:lnTo>
                  <a:lnTo>
                    <a:pt x="220802" y="20447"/>
                  </a:lnTo>
                  <a:lnTo>
                    <a:pt x="220179" y="21336"/>
                  </a:lnTo>
                  <a:lnTo>
                    <a:pt x="219938" y="21717"/>
                  </a:lnTo>
                  <a:lnTo>
                    <a:pt x="220306" y="21336"/>
                  </a:lnTo>
                  <a:lnTo>
                    <a:pt x="220713" y="20955"/>
                  </a:lnTo>
                  <a:lnTo>
                    <a:pt x="221068" y="20955"/>
                  </a:lnTo>
                  <a:lnTo>
                    <a:pt x="221157" y="20447"/>
                  </a:lnTo>
                  <a:close/>
                </a:path>
                <a:path w="328295" h="60959">
                  <a:moveTo>
                    <a:pt x="221424" y="20955"/>
                  </a:moveTo>
                  <a:lnTo>
                    <a:pt x="221208" y="20955"/>
                  </a:lnTo>
                  <a:lnTo>
                    <a:pt x="221373" y="21336"/>
                  </a:lnTo>
                  <a:lnTo>
                    <a:pt x="221424" y="20955"/>
                  </a:lnTo>
                  <a:close/>
                </a:path>
                <a:path w="328295" h="60959">
                  <a:moveTo>
                    <a:pt x="221526" y="20066"/>
                  </a:moveTo>
                  <a:lnTo>
                    <a:pt x="221157" y="20066"/>
                  </a:lnTo>
                  <a:lnTo>
                    <a:pt x="221157" y="20447"/>
                  </a:lnTo>
                  <a:lnTo>
                    <a:pt x="221526" y="20066"/>
                  </a:lnTo>
                  <a:close/>
                </a:path>
                <a:path w="328295" h="60959">
                  <a:moveTo>
                    <a:pt x="229920" y="23507"/>
                  </a:moveTo>
                  <a:lnTo>
                    <a:pt x="229908" y="23241"/>
                  </a:lnTo>
                  <a:lnTo>
                    <a:pt x="229857" y="22860"/>
                  </a:lnTo>
                  <a:lnTo>
                    <a:pt x="229196" y="22479"/>
                  </a:lnTo>
                  <a:lnTo>
                    <a:pt x="228803" y="22479"/>
                  </a:lnTo>
                  <a:lnTo>
                    <a:pt x="228371" y="22098"/>
                  </a:lnTo>
                  <a:lnTo>
                    <a:pt x="228485" y="22860"/>
                  </a:lnTo>
                  <a:lnTo>
                    <a:pt x="228676" y="22860"/>
                  </a:lnTo>
                  <a:lnTo>
                    <a:pt x="228968" y="22644"/>
                  </a:lnTo>
                  <a:lnTo>
                    <a:pt x="229641" y="23241"/>
                  </a:lnTo>
                  <a:lnTo>
                    <a:pt x="229920" y="23507"/>
                  </a:lnTo>
                  <a:close/>
                </a:path>
                <a:path w="328295" h="60959">
                  <a:moveTo>
                    <a:pt x="230886" y="22098"/>
                  </a:moveTo>
                  <a:lnTo>
                    <a:pt x="229768" y="21336"/>
                  </a:lnTo>
                  <a:lnTo>
                    <a:pt x="229857" y="22860"/>
                  </a:lnTo>
                  <a:lnTo>
                    <a:pt x="230517" y="23241"/>
                  </a:lnTo>
                  <a:lnTo>
                    <a:pt x="230771" y="23241"/>
                  </a:lnTo>
                  <a:lnTo>
                    <a:pt x="230886" y="22098"/>
                  </a:lnTo>
                  <a:close/>
                </a:path>
                <a:path w="328295" h="60959">
                  <a:moveTo>
                    <a:pt x="232143" y="20955"/>
                  </a:moveTo>
                  <a:lnTo>
                    <a:pt x="231660" y="20701"/>
                  </a:lnTo>
                  <a:lnTo>
                    <a:pt x="231724" y="20853"/>
                  </a:lnTo>
                  <a:lnTo>
                    <a:pt x="231965" y="21018"/>
                  </a:lnTo>
                  <a:lnTo>
                    <a:pt x="232143" y="20955"/>
                  </a:lnTo>
                  <a:close/>
                </a:path>
                <a:path w="328295" h="60959">
                  <a:moveTo>
                    <a:pt x="234124" y="20066"/>
                  </a:moveTo>
                  <a:lnTo>
                    <a:pt x="233324" y="19380"/>
                  </a:lnTo>
                  <a:lnTo>
                    <a:pt x="233146" y="19342"/>
                  </a:lnTo>
                  <a:lnTo>
                    <a:pt x="231152" y="20066"/>
                  </a:lnTo>
                  <a:lnTo>
                    <a:pt x="226682" y="20066"/>
                  </a:lnTo>
                  <a:lnTo>
                    <a:pt x="226682" y="20447"/>
                  </a:lnTo>
                  <a:lnTo>
                    <a:pt x="225882" y="20701"/>
                  </a:lnTo>
                  <a:lnTo>
                    <a:pt x="226263" y="20447"/>
                  </a:lnTo>
                  <a:lnTo>
                    <a:pt x="226682" y="20447"/>
                  </a:lnTo>
                  <a:lnTo>
                    <a:pt x="226682" y="20066"/>
                  </a:lnTo>
                  <a:lnTo>
                    <a:pt x="225818" y="20066"/>
                  </a:lnTo>
                  <a:lnTo>
                    <a:pt x="225818" y="20726"/>
                  </a:lnTo>
                  <a:lnTo>
                    <a:pt x="225056" y="20955"/>
                  </a:lnTo>
                  <a:lnTo>
                    <a:pt x="224472" y="20955"/>
                  </a:lnTo>
                  <a:lnTo>
                    <a:pt x="224929" y="20447"/>
                  </a:lnTo>
                  <a:lnTo>
                    <a:pt x="225704" y="20447"/>
                  </a:lnTo>
                  <a:lnTo>
                    <a:pt x="225818" y="20726"/>
                  </a:lnTo>
                  <a:lnTo>
                    <a:pt x="225818" y="20066"/>
                  </a:lnTo>
                  <a:lnTo>
                    <a:pt x="224243" y="20066"/>
                  </a:lnTo>
                  <a:lnTo>
                    <a:pt x="224243" y="21209"/>
                  </a:lnTo>
                  <a:lnTo>
                    <a:pt x="224142" y="21336"/>
                  </a:lnTo>
                  <a:lnTo>
                    <a:pt x="223850" y="21336"/>
                  </a:lnTo>
                  <a:lnTo>
                    <a:pt x="224243" y="21209"/>
                  </a:lnTo>
                  <a:lnTo>
                    <a:pt x="224243" y="20066"/>
                  </a:lnTo>
                  <a:lnTo>
                    <a:pt x="223443" y="20066"/>
                  </a:lnTo>
                  <a:lnTo>
                    <a:pt x="223329" y="20447"/>
                  </a:lnTo>
                  <a:lnTo>
                    <a:pt x="222935" y="21717"/>
                  </a:lnTo>
                  <a:lnTo>
                    <a:pt x="222846" y="21983"/>
                  </a:lnTo>
                  <a:lnTo>
                    <a:pt x="223799" y="21717"/>
                  </a:lnTo>
                  <a:lnTo>
                    <a:pt x="225196" y="21336"/>
                  </a:lnTo>
                  <a:lnTo>
                    <a:pt x="224917" y="21336"/>
                  </a:lnTo>
                  <a:lnTo>
                    <a:pt x="225818" y="20739"/>
                  </a:lnTo>
                  <a:lnTo>
                    <a:pt x="226085" y="21336"/>
                  </a:lnTo>
                  <a:lnTo>
                    <a:pt x="226415" y="21336"/>
                  </a:lnTo>
                  <a:lnTo>
                    <a:pt x="227291" y="20955"/>
                  </a:lnTo>
                  <a:lnTo>
                    <a:pt x="227799" y="21336"/>
                  </a:lnTo>
                  <a:lnTo>
                    <a:pt x="228130" y="21717"/>
                  </a:lnTo>
                  <a:lnTo>
                    <a:pt x="228371" y="22098"/>
                  </a:lnTo>
                  <a:lnTo>
                    <a:pt x="228485" y="21717"/>
                  </a:lnTo>
                  <a:lnTo>
                    <a:pt x="228600" y="21336"/>
                  </a:lnTo>
                  <a:lnTo>
                    <a:pt x="228701" y="20955"/>
                  </a:lnTo>
                  <a:lnTo>
                    <a:pt x="229704" y="20955"/>
                  </a:lnTo>
                  <a:lnTo>
                    <a:pt x="230708" y="20447"/>
                  </a:lnTo>
                  <a:lnTo>
                    <a:pt x="231190" y="20447"/>
                  </a:lnTo>
                  <a:lnTo>
                    <a:pt x="231495" y="20447"/>
                  </a:lnTo>
                  <a:lnTo>
                    <a:pt x="231508" y="20066"/>
                  </a:lnTo>
                  <a:lnTo>
                    <a:pt x="234124" y="20066"/>
                  </a:lnTo>
                  <a:close/>
                </a:path>
                <a:path w="328295" h="60959">
                  <a:moveTo>
                    <a:pt x="234594" y="20447"/>
                  </a:moveTo>
                  <a:lnTo>
                    <a:pt x="234442" y="20332"/>
                  </a:lnTo>
                  <a:lnTo>
                    <a:pt x="234594" y="20447"/>
                  </a:lnTo>
                  <a:close/>
                </a:path>
                <a:path w="328295" h="60959">
                  <a:moveTo>
                    <a:pt x="234797" y="20726"/>
                  </a:moveTo>
                  <a:lnTo>
                    <a:pt x="233794" y="20955"/>
                  </a:lnTo>
                  <a:lnTo>
                    <a:pt x="234772" y="20955"/>
                  </a:lnTo>
                  <a:lnTo>
                    <a:pt x="234797" y="20726"/>
                  </a:lnTo>
                  <a:close/>
                </a:path>
                <a:path w="328295" h="60959">
                  <a:moveTo>
                    <a:pt x="236283" y="20955"/>
                  </a:moveTo>
                  <a:lnTo>
                    <a:pt x="235978" y="20701"/>
                  </a:lnTo>
                  <a:lnTo>
                    <a:pt x="236016" y="20955"/>
                  </a:lnTo>
                  <a:lnTo>
                    <a:pt x="236283" y="20955"/>
                  </a:lnTo>
                  <a:close/>
                </a:path>
                <a:path w="328295" h="60959">
                  <a:moveTo>
                    <a:pt x="236283" y="1892"/>
                  </a:moveTo>
                  <a:lnTo>
                    <a:pt x="236016" y="1930"/>
                  </a:lnTo>
                  <a:lnTo>
                    <a:pt x="236181" y="2019"/>
                  </a:lnTo>
                  <a:lnTo>
                    <a:pt x="236283" y="1892"/>
                  </a:lnTo>
                  <a:close/>
                </a:path>
                <a:path w="328295" h="60959">
                  <a:moveTo>
                    <a:pt x="236880" y="20751"/>
                  </a:moveTo>
                  <a:lnTo>
                    <a:pt x="236308" y="20624"/>
                  </a:lnTo>
                  <a:lnTo>
                    <a:pt x="236347" y="20929"/>
                  </a:lnTo>
                  <a:lnTo>
                    <a:pt x="236270" y="21170"/>
                  </a:lnTo>
                  <a:lnTo>
                    <a:pt x="236067" y="21386"/>
                  </a:lnTo>
                  <a:lnTo>
                    <a:pt x="236880" y="20751"/>
                  </a:lnTo>
                  <a:close/>
                </a:path>
                <a:path w="328295" h="60959">
                  <a:moveTo>
                    <a:pt x="238429" y="20066"/>
                  </a:moveTo>
                  <a:lnTo>
                    <a:pt x="237261" y="20066"/>
                  </a:lnTo>
                  <a:lnTo>
                    <a:pt x="237426" y="20447"/>
                  </a:lnTo>
                  <a:lnTo>
                    <a:pt x="237744" y="20447"/>
                  </a:lnTo>
                  <a:lnTo>
                    <a:pt x="238429" y="20066"/>
                  </a:lnTo>
                  <a:close/>
                </a:path>
                <a:path w="328295" h="60959">
                  <a:moveTo>
                    <a:pt x="259740" y="20066"/>
                  </a:moveTo>
                  <a:lnTo>
                    <a:pt x="258686" y="20066"/>
                  </a:lnTo>
                  <a:lnTo>
                    <a:pt x="258686" y="19685"/>
                  </a:lnTo>
                  <a:lnTo>
                    <a:pt x="257276" y="20066"/>
                  </a:lnTo>
                  <a:lnTo>
                    <a:pt x="256870" y="20066"/>
                  </a:lnTo>
                  <a:lnTo>
                    <a:pt x="257111" y="20447"/>
                  </a:lnTo>
                  <a:lnTo>
                    <a:pt x="259562" y="20447"/>
                  </a:lnTo>
                  <a:lnTo>
                    <a:pt x="259740" y="20066"/>
                  </a:lnTo>
                  <a:close/>
                </a:path>
                <a:path w="328295" h="60959">
                  <a:moveTo>
                    <a:pt x="267271" y="15443"/>
                  </a:moveTo>
                  <a:lnTo>
                    <a:pt x="266801" y="15887"/>
                  </a:lnTo>
                  <a:lnTo>
                    <a:pt x="267081" y="15709"/>
                  </a:lnTo>
                  <a:lnTo>
                    <a:pt x="267271" y="15443"/>
                  </a:lnTo>
                  <a:close/>
                </a:path>
                <a:path w="328295" h="60959">
                  <a:moveTo>
                    <a:pt x="271894" y="2286"/>
                  </a:moveTo>
                  <a:lnTo>
                    <a:pt x="270776" y="3429"/>
                  </a:lnTo>
                  <a:lnTo>
                    <a:pt x="271716" y="3429"/>
                  </a:lnTo>
                  <a:lnTo>
                    <a:pt x="271780" y="3048"/>
                  </a:lnTo>
                  <a:lnTo>
                    <a:pt x="271894" y="2286"/>
                  </a:lnTo>
                  <a:close/>
                </a:path>
                <a:path w="328295" h="60959">
                  <a:moveTo>
                    <a:pt x="272910" y="3810"/>
                  </a:moveTo>
                  <a:lnTo>
                    <a:pt x="272834" y="3429"/>
                  </a:lnTo>
                  <a:lnTo>
                    <a:pt x="272618" y="3429"/>
                  </a:lnTo>
                  <a:lnTo>
                    <a:pt x="272656" y="3810"/>
                  </a:lnTo>
                  <a:lnTo>
                    <a:pt x="272910" y="3810"/>
                  </a:lnTo>
                  <a:close/>
                </a:path>
                <a:path w="328295" h="60959">
                  <a:moveTo>
                    <a:pt x="273431" y="3048"/>
                  </a:moveTo>
                  <a:lnTo>
                    <a:pt x="272592" y="3048"/>
                  </a:lnTo>
                  <a:lnTo>
                    <a:pt x="272516" y="3429"/>
                  </a:lnTo>
                  <a:lnTo>
                    <a:pt x="273431" y="3048"/>
                  </a:lnTo>
                  <a:close/>
                </a:path>
                <a:path w="328295" h="60959">
                  <a:moveTo>
                    <a:pt x="275094" y="3048"/>
                  </a:moveTo>
                  <a:lnTo>
                    <a:pt x="274929" y="3162"/>
                  </a:lnTo>
                  <a:lnTo>
                    <a:pt x="275094" y="3048"/>
                  </a:lnTo>
                  <a:close/>
                </a:path>
                <a:path w="328295" h="60959">
                  <a:moveTo>
                    <a:pt x="276364" y="16090"/>
                  </a:moveTo>
                  <a:lnTo>
                    <a:pt x="276174" y="16116"/>
                  </a:lnTo>
                  <a:lnTo>
                    <a:pt x="276047" y="16268"/>
                  </a:lnTo>
                  <a:lnTo>
                    <a:pt x="276136" y="16929"/>
                  </a:lnTo>
                  <a:lnTo>
                    <a:pt x="276263" y="16662"/>
                  </a:lnTo>
                  <a:lnTo>
                    <a:pt x="276339" y="16383"/>
                  </a:lnTo>
                  <a:lnTo>
                    <a:pt x="276364" y="16090"/>
                  </a:lnTo>
                  <a:close/>
                </a:path>
                <a:path w="328295" h="60959">
                  <a:moveTo>
                    <a:pt x="290664" y="16154"/>
                  </a:moveTo>
                  <a:lnTo>
                    <a:pt x="290080" y="16027"/>
                  </a:lnTo>
                  <a:lnTo>
                    <a:pt x="290068" y="16217"/>
                  </a:lnTo>
                  <a:lnTo>
                    <a:pt x="290664" y="16154"/>
                  </a:lnTo>
                  <a:close/>
                </a:path>
                <a:path w="328295" h="60959">
                  <a:moveTo>
                    <a:pt x="291630" y="15798"/>
                  </a:moveTo>
                  <a:lnTo>
                    <a:pt x="291452" y="15798"/>
                  </a:lnTo>
                  <a:lnTo>
                    <a:pt x="291299" y="15824"/>
                  </a:lnTo>
                  <a:lnTo>
                    <a:pt x="291147" y="15913"/>
                  </a:lnTo>
                  <a:lnTo>
                    <a:pt x="291338" y="15989"/>
                  </a:lnTo>
                  <a:lnTo>
                    <a:pt x="291503" y="15938"/>
                  </a:lnTo>
                  <a:lnTo>
                    <a:pt x="291630" y="15798"/>
                  </a:lnTo>
                  <a:close/>
                </a:path>
                <a:path w="328295" h="60959">
                  <a:moveTo>
                    <a:pt x="303441" y="16510"/>
                  </a:moveTo>
                  <a:lnTo>
                    <a:pt x="301904" y="15760"/>
                  </a:lnTo>
                  <a:lnTo>
                    <a:pt x="302539" y="16510"/>
                  </a:lnTo>
                  <a:lnTo>
                    <a:pt x="302323" y="16510"/>
                  </a:lnTo>
                  <a:lnTo>
                    <a:pt x="301129" y="15849"/>
                  </a:lnTo>
                  <a:lnTo>
                    <a:pt x="301002" y="16510"/>
                  </a:lnTo>
                  <a:lnTo>
                    <a:pt x="302221" y="16510"/>
                  </a:lnTo>
                  <a:lnTo>
                    <a:pt x="302755" y="16891"/>
                  </a:lnTo>
                  <a:lnTo>
                    <a:pt x="302856" y="16510"/>
                  </a:lnTo>
                  <a:lnTo>
                    <a:pt x="303441" y="16510"/>
                  </a:lnTo>
                  <a:close/>
                </a:path>
                <a:path w="328295" h="60959">
                  <a:moveTo>
                    <a:pt x="305917" y="7366"/>
                  </a:moveTo>
                  <a:lnTo>
                    <a:pt x="304774" y="6743"/>
                  </a:lnTo>
                  <a:lnTo>
                    <a:pt x="304673" y="7366"/>
                  </a:lnTo>
                  <a:lnTo>
                    <a:pt x="304634" y="7581"/>
                  </a:lnTo>
                  <a:lnTo>
                    <a:pt x="305295" y="7366"/>
                  </a:lnTo>
                  <a:lnTo>
                    <a:pt x="305917" y="7366"/>
                  </a:lnTo>
                  <a:close/>
                </a:path>
                <a:path w="328295" h="60959">
                  <a:moveTo>
                    <a:pt x="306959" y="15887"/>
                  </a:moveTo>
                  <a:lnTo>
                    <a:pt x="306628" y="15367"/>
                  </a:lnTo>
                  <a:lnTo>
                    <a:pt x="306539" y="15201"/>
                  </a:lnTo>
                  <a:lnTo>
                    <a:pt x="306514" y="15532"/>
                  </a:lnTo>
                  <a:lnTo>
                    <a:pt x="306654" y="15760"/>
                  </a:lnTo>
                  <a:lnTo>
                    <a:pt x="306959" y="15887"/>
                  </a:lnTo>
                  <a:close/>
                </a:path>
                <a:path w="328295" h="60959">
                  <a:moveTo>
                    <a:pt x="322846" y="13830"/>
                  </a:moveTo>
                  <a:lnTo>
                    <a:pt x="322808" y="13690"/>
                  </a:lnTo>
                  <a:lnTo>
                    <a:pt x="322846" y="13830"/>
                  </a:lnTo>
                  <a:close/>
                </a:path>
                <a:path w="328295" h="60959">
                  <a:moveTo>
                    <a:pt x="323176" y="14097"/>
                  </a:moveTo>
                  <a:lnTo>
                    <a:pt x="322872" y="13716"/>
                  </a:lnTo>
                  <a:lnTo>
                    <a:pt x="322948" y="14097"/>
                  </a:lnTo>
                  <a:lnTo>
                    <a:pt x="323176" y="14097"/>
                  </a:lnTo>
                  <a:close/>
                </a:path>
                <a:path w="328295" h="60959">
                  <a:moveTo>
                    <a:pt x="325158" y="16510"/>
                  </a:moveTo>
                  <a:lnTo>
                    <a:pt x="324878" y="16510"/>
                  </a:lnTo>
                  <a:lnTo>
                    <a:pt x="324688" y="16891"/>
                  </a:lnTo>
                  <a:lnTo>
                    <a:pt x="324929" y="17272"/>
                  </a:lnTo>
                  <a:lnTo>
                    <a:pt x="325043" y="16891"/>
                  </a:lnTo>
                  <a:lnTo>
                    <a:pt x="325158" y="16510"/>
                  </a:lnTo>
                  <a:close/>
                </a:path>
                <a:path w="328295" h="60959">
                  <a:moveTo>
                    <a:pt x="327812" y="15367"/>
                  </a:moveTo>
                  <a:lnTo>
                    <a:pt x="327596" y="15367"/>
                  </a:lnTo>
                  <a:lnTo>
                    <a:pt x="325793" y="13716"/>
                  </a:lnTo>
                  <a:lnTo>
                    <a:pt x="325907" y="14097"/>
                  </a:lnTo>
                  <a:lnTo>
                    <a:pt x="326326" y="15367"/>
                  </a:lnTo>
                  <a:lnTo>
                    <a:pt x="324497" y="13474"/>
                  </a:lnTo>
                  <a:lnTo>
                    <a:pt x="324142" y="14097"/>
                  </a:lnTo>
                  <a:lnTo>
                    <a:pt x="324180" y="15367"/>
                  </a:lnTo>
                  <a:lnTo>
                    <a:pt x="321970" y="14097"/>
                  </a:lnTo>
                  <a:lnTo>
                    <a:pt x="321576" y="14097"/>
                  </a:lnTo>
                  <a:lnTo>
                    <a:pt x="321411" y="13716"/>
                  </a:lnTo>
                  <a:lnTo>
                    <a:pt x="322478" y="12573"/>
                  </a:lnTo>
                  <a:lnTo>
                    <a:pt x="321614" y="12192"/>
                  </a:lnTo>
                  <a:lnTo>
                    <a:pt x="321310" y="12192"/>
                  </a:lnTo>
                  <a:lnTo>
                    <a:pt x="321259" y="12573"/>
                  </a:lnTo>
                  <a:lnTo>
                    <a:pt x="321614" y="12573"/>
                  </a:lnTo>
                  <a:lnTo>
                    <a:pt x="321233" y="12725"/>
                  </a:lnTo>
                  <a:lnTo>
                    <a:pt x="321259" y="12573"/>
                  </a:lnTo>
                  <a:lnTo>
                    <a:pt x="321183" y="12738"/>
                  </a:lnTo>
                  <a:lnTo>
                    <a:pt x="321106" y="12954"/>
                  </a:lnTo>
                  <a:lnTo>
                    <a:pt x="321017" y="14097"/>
                  </a:lnTo>
                  <a:lnTo>
                    <a:pt x="320573" y="13716"/>
                  </a:lnTo>
                  <a:lnTo>
                    <a:pt x="321106" y="12954"/>
                  </a:lnTo>
                  <a:lnTo>
                    <a:pt x="321106" y="12776"/>
                  </a:lnTo>
                  <a:lnTo>
                    <a:pt x="320624" y="12954"/>
                  </a:lnTo>
                  <a:lnTo>
                    <a:pt x="320357" y="12954"/>
                  </a:lnTo>
                  <a:lnTo>
                    <a:pt x="320789" y="12192"/>
                  </a:lnTo>
                  <a:lnTo>
                    <a:pt x="320992" y="12192"/>
                  </a:lnTo>
                  <a:lnTo>
                    <a:pt x="320205" y="11430"/>
                  </a:lnTo>
                  <a:lnTo>
                    <a:pt x="321538" y="11188"/>
                  </a:lnTo>
                  <a:lnTo>
                    <a:pt x="322884" y="10922"/>
                  </a:lnTo>
                  <a:lnTo>
                    <a:pt x="321310" y="10922"/>
                  </a:lnTo>
                  <a:lnTo>
                    <a:pt x="320154" y="9652"/>
                  </a:lnTo>
                  <a:lnTo>
                    <a:pt x="320154" y="16891"/>
                  </a:lnTo>
                  <a:lnTo>
                    <a:pt x="318096" y="16891"/>
                  </a:lnTo>
                  <a:lnTo>
                    <a:pt x="318325" y="17272"/>
                  </a:lnTo>
                  <a:lnTo>
                    <a:pt x="313766" y="17272"/>
                  </a:lnTo>
                  <a:lnTo>
                    <a:pt x="315391" y="16510"/>
                  </a:lnTo>
                  <a:lnTo>
                    <a:pt x="317487" y="16510"/>
                  </a:lnTo>
                  <a:lnTo>
                    <a:pt x="317830" y="16510"/>
                  </a:lnTo>
                  <a:lnTo>
                    <a:pt x="319925" y="16510"/>
                  </a:lnTo>
                  <a:lnTo>
                    <a:pt x="320154" y="16891"/>
                  </a:lnTo>
                  <a:lnTo>
                    <a:pt x="320154" y="9652"/>
                  </a:lnTo>
                  <a:lnTo>
                    <a:pt x="319735" y="10363"/>
                  </a:lnTo>
                  <a:lnTo>
                    <a:pt x="319735" y="15367"/>
                  </a:lnTo>
                  <a:lnTo>
                    <a:pt x="318338" y="15367"/>
                  </a:lnTo>
                  <a:lnTo>
                    <a:pt x="318477" y="14744"/>
                  </a:lnTo>
                  <a:lnTo>
                    <a:pt x="319735" y="15367"/>
                  </a:lnTo>
                  <a:lnTo>
                    <a:pt x="319735" y="10363"/>
                  </a:lnTo>
                  <a:lnTo>
                    <a:pt x="319519" y="10922"/>
                  </a:lnTo>
                  <a:lnTo>
                    <a:pt x="319316" y="10922"/>
                  </a:lnTo>
                  <a:lnTo>
                    <a:pt x="319316" y="11430"/>
                  </a:lnTo>
                  <a:lnTo>
                    <a:pt x="319036" y="12192"/>
                  </a:lnTo>
                  <a:lnTo>
                    <a:pt x="318833" y="12192"/>
                  </a:lnTo>
                  <a:lnTo>
                    <a:pt x="318084" y="12573"/>
                  </a:lnTo>
                  <a:lnTo>
                    <a:pt x="317969" y="15367"/>
                  </a:lnTo>
                  <a:lnTo>
                    <a:pt x="317601" y="15367"/>
                  </a:lnTo>
                  <a:lnTo>
                    <a:pt x="317804" y="16408"/>
                  </a:lnTo>
                  <a:lnTo>
                    <a:pt x="317588" y="15367"/>
                  </a:lnTo>
                  <a:lnTo>
                    <a:pt x="317347" y="14173"/>
                  </a:lnTo>
                  <a:lnTo>
                    <a:pt x="317969" y="15367"/>
                  </a:lnTo>
                  <a:lnTo>
                    <a:pt x="317969" y="12573"/>
                  </a:lnTo>
                  <a:lnTo>
                    <a:pt x="316801" y="12573"/>
                  </a:lnTo>
                  <a:lnTo>
                    <a:pt x="316217" y="12192"/>
                  </a:lnTo>
                  <a:lnTo>
                    <a:pt x="318401" y="11811"/>
                  </a:lnTo>
                  <a:lnTo>
                    <a:pt x="317639" y="11811"/>
                  </a:lnTo>
                  <a:lnTo>
                    <a:pt x="317525" y="11430"/>
                  </a:lnTo>
                  <a:lnTo>
                    <a:pt x="318820" y="11430"/>
                  </a:lnTo>
                  <a:lnTo>
                    <a:pt x="319316" y="11430"/>
                  </a:lnTo>
                  <a:lnTo>
                    <a:pt x="319316" y="10922"/>
                  </a:lnTo>
                  <a:lnTo>
                    <a:pt x="316776" y="10922"/>
                  </a:lnTo>
                  <a:lnTo>
                    <a:pt x="316623" y="10909"/>
                  </a:lnTo>
                  <a:lnTo>
                    <a:pt x="315455" y="10922"/>
                  </a:lnTo>
                  <a:lnTo>
                    <a:pt x="315696" y="10541"/>
                  </a:lnTo>
                  <a:lnTo>
                    <a:pt x="315925" y="10160"/>
                  </a:lnTo>
                  <a:lnTo>
                    <a:pt x="316242" y="9398"/>
                  </a:lnTo>
                  <a:lnTo>
                    <a:pt x="314960" y="10541"/>
                  </a:lnTo>
                  <a:lnTo>
                    <a:pt x="314960" y="10160"/>
                  </a:lnTo>
                  <a:lnTo>
                    <a:pt x="315315" y="10160"/>
                  </a:lnTo>
                  <a:lnTo>
                    <a:pt x="313410" y="9398"/>
                  </a:lnTo>
                  <a:lnTo>
                    <a:pt x="314058" y="9398"/>
                  </a:lnTo>
                  <a:lnTo>
                    <a:pt x="314718" y="9144"/>
                  </a:lnTo>
                  <a:lnTo>
                    <a:pt x="316763" y="9017"/>
                  </a:lnTo>
                  <a:lnTo>
                    <a:pt x="315048" y="9017"/>
                  </a:lnTo>
                  <a:lnTo>
                    <a:pt x="313131" y="9017"/>
                  </a:lnTo>
                  <a:lnTo>
                    <a:pt x="313131" y="17272"/>
                  </a:lnTo>
                  <a:lnTo>
                    <a:pt x="304939" y="17272"/>
                  </a:lnTo>
                  <a:lnTo>
                    <a:pt x="304723" y="16891"/>
                  </a:lnTo>
                  <a:lnTo>
                    <a:pt x="305371" y="16891"/>
                  </a:lnTo>
                  <a:lnTo>
                    <a:pt x="305104" y="16510"/>
                  </a:lnTo>
                  <a:lnTo>
                    <a:pt x="305244" y="16510"/>
                  </a:lnTo>
                  <a:lnTo>
                    <a:pt x="303834" y="15367"/>
                  </a:lnTo>
                  <a:lnTo>
                    <a:pt x="303745" y="16510"/>
                  </a:lnTo>
                  <a:lnTo>
                    <a:pt x="303504" y="16510"/>
                  </a:lnTo>
                  <a:lnTo>
                    <a:pt x="303288" y="16891"/>
                  </a:lnTo>
                  <a:lnTo>
                    <a:pt x="303466" y="17272"/>
                  </a:lnTo>
                  <a:lnTo>
                    <a:pt x="296710" y="17272"/>
                  </a:lnTo>
                  <a:lnTo>
                    <a:pt x="297738" y="15938"/>
                  </a:lnTo>
                  <a:lnTo>
                    <a:pt x="298069" y="16510"/>
                  </a:lnTo>
                  <a:lnTo>
                    <a:pt x="297878" y="15748"/>
                  </a:lnTo>
                  <a:lnTo>
                    <a:pt x="298183" y="15367"/>
                  </a:lnTo>
                  <a:lnTo>
                    <a:pt x="297802" y="15367"/>
                  </a:lnTo>
                  <a:lnTo>
                    <a:pt x="297421" y="15367"/>
                  </a:lnTo>
                  <a:lnTo>
                    <a:pt x="296913" y="14478"/>
                  </a:lnTo>
                  <a:lnTo>
                    <a:pt x="299567" y="14897"/>
                  </a:lnTo>
                  <a:lnTo>
                    <a:pt x="299097" y="15367"/>
                  </a:lnTo>
                  <a:lnTo>
                    <a:pt x="300278" y="15367"/>
                  </a:lnTo>
                  <a:lnTo>
                    <a:pt x="300405" y="15367"/>
                  </a:lnTo>
                  <a:lnTo>
                    <a:pt x="300177" y="14986"/>
                  </a:lnTo>
                  <a:lnTo>
                    <a:pt x="302641" y="15367"/>
                  </a:lnTo>
                  <a:lnTo>
                    <a:pt x="303834" y="15367"/>
                  </a:lnTo>
                  <a:lnTo>
                    <a:pt x="305130" y="15367"/>
                  </a:lnTo>
                  <a:lnTo>
                    <a:pt x="306146" y="14478"/>
                  </a:lnTo>
                  <a:lnTo>
                    <a:pt x="306565" y="15113"/>
                  </a:lnTo>
                  <a:lnTo>
                    <a:pt x="306565" y="14122"/>
                  </a:lnTo>
                  <a:lnTo>
                    <a:pt x="307009" y="14097"/>
                  </a:lnTo>
                  <a:lnTo>
                    <a:pt x="307289" y="15367"/>
                  </a:lnTo>
                  <a:lnTo>
                    <a:pt x="308178" y="15367"/>
                  </a:lnTo>
                  <a:lnTo>
                    <a:pt x="308927" y="14097"/>
                  </a:lnTo>
                  <a:lnTo>
                    <a:pt x="309702" y="14097"/>
                  </a:lnTo>
                  <a:lnTo>
                    <a:pt x="309194" y="15367"/>
                  </a:lnTo>
                  <a:lnTo>
                    <a:pt x="311175" y="15367"/>
                  </a:lnTo>
                  <a:lnTo>
                    <a:pt x="311696" y="16002"/>
                  </a:lnTo>
                  <a:lnTo>
                    <a:pt x="311912" y="16256"/>
                  </a:lnTo>
                  <a:lnTo>
                    <a:pt x="312623" y="15938"/>
                  </a:lnTo>
                  <a:lnTo>
                    <a:pt x="313131" y="17272"/>
                  </a:lnTo>
                  <a:lnTo>
                    <a:pt x="313131" y="9017"/>
                  </a:lnTo>
                  <a:lnTo>
                    <a:pt x="312648" y="9017"/>
                  </a:lnTo>
                  <a:lnTo>
                    <a:pt x="312610" y="8636"/>
                  </a:lnTo>
                  <a:lnTo>
                    <a:pt x="312547" y="8013"/>
                  </a:lnTo>
                  <a:lnTo>
                    <a:pt x="311569" y="8255"/>
                  </a:lnTo>
                  <a:lnTo>
                    <a:pt x="311924" y="8255"/>
                  </a:lnTo>
                  <a:lnTo>
                    <a:pt x="311188" y="9017"/>
                  </a:lnTo>
                  <a:lnTo>
                    <a:pt x="310883" y="9321"/>
                  </a:lnTo>
                  <a:lnTo>
                    <a:pt x="309448" y="10795"/>
                  </a:lnTo>
                  <a:lnTo>
                    <a:pt x="309499" y="10541"/>
                  </a:lnTo>
                  <a:lnTo>
                    <a:pt x="309562" y="10160"/>
                  </a:lnTo>
                  <a:lnTo>
                    <a:pt x="309626" y="9779"/>
                  </a:lnTo>
                  <a:lnTo>
                    <a:pt x="309702" y="9398"/>
                  </a:lnTo>
                  <a:lnTo>
                    <a:pt x="309765" y="9017"/>
                  </a:lnTo>
                  <a:lnTo>
                    <a:pt x="309841" y="8636"/>
                  </a:lnTo>
                  <a:lnTo>
                    <a:pt x="309905" y="8255"/>
                  </a:lnTo>
                  <a:lnTo>
                    <a:pt x="308508" y="9017"/>
                  </a:lnTo>
                  <a:lnTo>
                    <a:pt x="308089" y="9017"/>
                  </a:lnTo>
                  <a:lnTo>
                    <a:pt x="307708" y="8775"/>
                  </a:lnTo>
                  <a:lnTo>
                    <a:pt x="305752" y="9398"/>
                  </a:lnTo>
                  <a:lnTo>
                    <a:pt x="307124" y="8255"/>
                  </a:lnTo>
                  <a:lnTo>
                    <a:pt x="308343" y="8255"/>
                  </a:lnTo>
                  <a:lnTo>
                    <a:pt x="304596" y="7810"/>
                  </a:lnTo>
                  <a:lnTo>
                    <a:pt x="304520" y="8255"/>
                  </a:lnTo>
                  <a:lnTo>
                    <a:pt x="303809" y="8255"/>
                  </a:lnTo>
                  <a:lnTo>
                    <a:pt x="303072" y="7366"/>
                  </a:lnTo>
                  <a:lnTo>
                    <a:pt x="303149" y="6985"/>
                  </a:lnTo>
                  <a:lnTo>
                    <a:pt x="303212" y="6604"/>
                  </a:lnTo>
                  <a:lnTo>
                    <a:pt x="303339" y="6527"/>
                  </a:lnTo>
                  <a:lnTo>
                    <a:pt x="303885" y="6223"/>
                  </a:lnTo>
                  <a:lnTo>
                    <a:pt x="303517" y="6223"/>
                  </a:lnTo>
                  <a:lnTo>
                    <a:pt x="303377" y="6223"/>
                  </a:lnTo>
                  <a:lnTo>
                    <a:pt x="303364" y="6350"/>
                  </a:lnTo>
                  <a:lnTo>
                    <a:pt x="302590" y="6985"/>
                  </a:lnTo>
                  <a:lnTo>
                    <a:pt x="301650" y="6223"/>
                  </a:lnTo>
                  <a:lnTo>
                    <a:pt x="301942" y="6223"/>
                  </a:lnTo>
                  <a:lnTo>
                    <a:pt x="302323" y="5842"/>
                  </a:lnTo>
                  <a:lnTo>
                    <a:pt x="303276" y="5842"/>
                  </a:lnTo>
                  <a:lnTo>
                    <a:pt x="301625" y="5588"/>
                  </a:lnTo>
                  <a:lnTo>
                    <a:pt x="301586" y="5842"/>
                  </a:lnTo>
                  <a:lnTo>
                    <a:pt x="301523" y="6223"/>
                  </a:lnTo>
                  <a:lnTo>
                    <a:pt x="301447" y="6604"/>
                  </a:lnTo>
                  <a:lnTo>
                    <a:pt x="301193" y="6604"/>
                  </a:lnTo>
                  <a:lnTo>
                    <a:pt x="300520" y="6604"/>
                  </a:lnTo>
                  <a:lnTo>
                    <a:pt x="300520" y="14097"/>
                  </a:lnTo>
                  <a:lnTo>
                    <a:pt x="300367" y="14097"/>
                  </a:lnTo>
                  <a:lnTo>
                    <a:pt x="299923" y="14541"/>
                  </a:lnTo>
                  <a:lnTo>
                    <a:pt x="299669" y="14097"/>
                  </a:lnTo>
                  <a:lnTo>
                    <a:pt x="299453" y="13716"/>
                  </a:lnTo>
                  <a:lnTo>
                    <a:pt x="300456" y="13716"/>
                  </a:lnTo>
                  <a:lnTo>
                    <a:pt x="300520" y="14097"/>
                  </a:lnTo>
                  <a:lnTo>
                    <a:pt x="300520" y="6604"/>
                  </a:lnTo>
                  <a:lnTo>
                    <a:pt x="300012" y="6604"/>
                  </a:lnTo>
                  <a:lnTo>
                    <a:pt x="299986" y="6858"/>
                  </a:lnTo>
                  <a:lnTo>
                    <a:pt x="299986" y="6985"/>
                  </a:lnTo>
                  <a:lnTo>
                    <a:pt x="299389" y="6985"/>
                  </a:lnTo>
                  <a:lnTo>
                    <a:pt x="299986" y="6858"/>
                  </a:lnTo>
                  <a:lnTo>
                    <a:pt x="299986" y="6604"/>
                  </a:lnTo>
                  <a:lnTo>
                    <a:pt x="299427" y="6604"/>
                  </a:lnTo>
                  <a:lnTo>
                    <a:pt x="299859" y="6223"/>
                  </a:lnTo>
                  <a:lnTo>
                    <a:pt x="299542" y="6223"/>
                  </a:lnTo>
                  <a:lnTo>
                    <a:pt x="298729" y="6223"/>
                  </a:lnTo>
                  <a:lnTo>
                    <a:pt x="298907" y="5842"/>
                  </a:lnTo>
                  <a:lnTo>
                    <a:pt x="298615" y="5842"/>
                  </a:lnTo>
                  <a:lnTo>
                    <a:pt x="298615" y="6477"/>
                  </a:lnTo>
                  <a:lnTo>
                    <a:pt x="298564" y="6604"/>
                  </a:lnTo>
                  <a:lnTo>
                    <a:pt x="298145" y="6604"/>
                  </a:lnTo>
                  <a:lnTo>
                    <a:pt x="298615" y="6477"/>
                  </a:lnTo>
                  <a:lnTo>
                    <a:pt x="298615" y="5842"/>
                  </a:lnTo>
                  <a:lnTo>
                    <a:pt x="297192" y="5842"/>
                  </a:lnTo>
                  <a:lnTo>
                    <a:pt x="297281" y="6223"/>
                  </a:lnTo>
                  <a:lnTo>
                    <a:pt x="297383" y="6604"/>
                  </a:lnTo>
                  <a:lnTo>
                    <a:pt x="296760" y="6870"/>
                  </a:lnTo>
                  <a:lnTo>
                    <a:pt x="296760" y="13335"/>
                  </a:lnTo>
                  <a:lnTo>
                    <a:pt x="294957" y="13716"/>
                  </a:lnTo>
                  <a:lnTo>
                    <a:pt x="295529" y="13716"/>
                  </a:lnTo>
                  <a:lnTo>
                    <a:pt x="295414" y="14097"/>
                  </a:lnTo>
                  <a:lnTo>
                    <a:pt x="294462" y="14097"/>
                  </a:lnTo>
                  <a:lnTo>
                    <a:pt x="295363" y="14249"/>
                  </a:lnTo>
                  <a:lnTo>
                    <a:pt x="294716" y="16510"/>
                  </a:lnTo>
                  <a:lnTo>
                    <a:pt x="295452" y="16510"/>
                  </a:lnTo>
                  <a:lnTo>
                    <a:pt x="295109" y="17272"/>
                  </a:lnTo>
                  <a:lnTo>
                    <a:pt x="294868" y="17272"/>
                  </a:lnTo>
                  <a:lnTo>
                    <a:pt x="294652" y="17272"/>
                  </a:lnTo>
                  <a:lnTo>
                    <a:pt x="294652" y="18288"/>
                  </a:lnTo>
                  <a:lnTo>
                    <a:pt x="294449" y="18542"/>
                  </a:lnTo>
                  <a:lnTo>
                    <a:pt x="293852" y="18542"/>
                  </a:lnTo>
                  <a:lnTo>
                    <a:pt x="294652" y="18288"/>
                  </a:lnTo>
                  <a:lnTo>
                    <a:pt x="294652" y="17272"/>
                  </a:lnTo>
                  <a:lnTo>
                    <a:pt x="293738" y="17272"/>
                  </a:lnTo>
                  <a:lnTo>
                    <a:pt x="288645" y="17272"/>
                  </a:lnTo>
                  <a:lnTo>
                    <a:pt x="288328" y="17246"/>
                  </a:lnTo>
                  <a:lnTo>
                    <a:pt x="287286" y="17272"/>
                  </a:lnTo>
                  <a:lnTo>
                    <a:pt x="279844" y="17272"/>
                  </a:lnTo>
                  <a:lnTo>
                    <a:pt x="267093" y="17272"/>
                  </a:lnTo>
                  <a:lnTo>
                    <a:pt x="267169" y="16891"/>
                  </a:lnTo>
                  <a:lnTo>
                    <a:pt x="267258" y="16510"/>
                  </a:lnTo>
                  <a:lnTo>
                    <a:pt x="266217" y="16510"/>
                  </a:lnTo>
                  <a:lnTo>
                    <a:pt x="266217" y="17272"/>
                  </a:lnTo>
                  <a:lnTo>
                    <a:pt x="261086" y="17272"/>
                  </a:lnTo>
                  <a:lnTo>
                    <a:pt x="261112" y="16510"/>
                  </a:lnTo>
                  <a:lnTo>
                    <a:pt x="261137" y="15367"/>
                  </a:lnTo>
                  <a:lnTo>
                    <a:pt x="263258" y="15367"/>
                  </a:lnTo>
                  <a:lnTo>
                    <a:pt x="263994" y="14224"/>
                  </a:lnTo>
                  <a:lnTo>
                    <a:pt x="263944" y="15367"/>
                  </a:lnTo>
                  <a:lnTo>
                    <a:pt x="263702" y="15367"/>
                  </a:lnTo>
                  <a:lnTo>
                    <a:pt x="265341" y="16891"/>
                  </a:lnTo>
                  <a:lnTo>
                    <a:pt x="265099" y="16891"/>
                  </a:lnTo>
                  <a:lnTo>
                    <a:pt x="266217" y="17272"/>
                  </a:lnTo>
                  <a:lnTo>
                    <a:pt x="266217" y="16510"/>
                  </a:lnTo>
                  <a:lnTo>
                    <a:pt x="265925" y="16510"/>
                  </a:lnTo>
                  <a:lnTo>
                    <a:pt x="266230" y="15367"/>
                  </a:lnTo>
                  <a:lnTo>
                    <a:pt x="268605" y="15367"/>
                  </a:lnTo>
                  <a:lnTo>
                    <a:pt x="269113" y="16510"/>
                  </a:lnTo>
                  <a:lnTo>
                    <a:pt x="269367" y="16891"/>
                  </a:lnTo>
                  <a:lnTo>
                    <a:pt x="269430" y="16510"/>
                  </a:lnTo>
                  <a:lnTo>
                    <a:pt x="269621" y="15494"/>
                  </a:lnTo>
                  <a:lnTo>
                    <a:pt x="270294" y="16510"/>
                  </a:lnTo>
                  <a:lnTo>
                    <a:pt x="270535" y="15367"/>
                  </a:lnTo>
                  <a:lnTo>
                    <a:pt x="272059" y="15367"/>
                  </a:lnTo>
                  <a:lnTo>
                    <a:pt x="273062" y="14732"/>
                  </a:lnTo>
                  <a:lnTo>
                    <a:pt x="272554" y="14097"/>
                  </a:lnTo>
                  <a:lnTo>
                    <a:pt x="273316" y="14097"/>
                  </a:lnTo>
                  <a:lnTo>
                    <a:pt x="273469" y="14478"/>
                  </a:lnTo>
                  <a:lnTo>
                    <a:pt x="274066" y="14097"/>
                  </a:lnTo>
                  <a:lnTo>
                    <a:pt x="274383" y="14097"/>
                  </a:lnTo>
                  <a:lnTo>
                    <a:pt x="274383" y="15367"/>
                  </a:lnTo>
                  <a:lnTo>
                    <a:pt x="273862" y="15367"/>
                  </a:lnTo>
                  <a:lnTo>
                    <a:pt x="273570" y="15367"/>
                  </a:lnTo>
                  <a:lnTo>
                    <a:pt x="274256" y="16344"/>
                  </a:lnTo>
                  <a:lnTo>
                    <a:pt x="274383" y="16383"/>
                  </a:lnTo>
                  <a:lnTo>
                    <a:pt x="274383" y="16256"/>
                  </a:lnTo>
                  <a:lnTo>
                    <a:pt x="275793" y="15367"/>
                  </a:lnTo>
                  <a:lnTo>
                    <a:pt x="276390" y="15367"/>
                  </a:lnTo>
                  <a:lnTo>
                    <a:pt x="276377" y="16510"/>
                  </a:lnTo>
                  <a:lnTo>
                    <a:pt x="277469" y="16510"/>
                  </a:lnTo>
                  <a:lnTo>
                    <a:pt x="277507" y="15367"/>
                  </a:lnTo>
                  <a:lnTo>
                    <a:pt x="279971" y="15367"/>
                  </a:lnTo>
                  <a:lnTo>
                    <a:pt x="279844" y="17272"/>
                  </a:lnTo>
                  <a:lnTo>
                    <a:pt x="280911" y="15367"/>
                  </a:lnTo>
                  <a:lnTo>
                    <a:pt x="281305" y="15367"/>
                  </a:lnTo>
                  <a:lnTo>
                    <a:pt x="281559" y="16510"/>
                  </a:lnTo>
                  <a:lnTo>
                    <a:pt x="281698" y="16891"/>
                  </a:lnTo>
                  <a:lnTo>
                    <a:pt x="281736" y="16510"/>
                  </a:lnTo>
                  <a:lnTo>
                    <a:pt x="281876" y="15367"/>
                  </a:lnTo>
                  <a:lnTo>
                    <a:pt x="283591" y="16395"/>
                  </a:lnTo>
                  <a:lnTo>
                    <a:pt x="283730" y="15367"/>
                  </a:lnTo>
                  <a:lnTo>
                    <a:pt x="284581" y="15367"/>
                  </a:lnTo>
                  <a:lnTo>
                    <a:pt x="284518" y="16510"/>
                  </a:lnTo>
                  <a:lnTo>
                    <a:pt x="284734" y="16891"/>
                  </a:lnTo>
                  <a:lnTo>
                    <a:pt x="284975" y="16510"/>
                  </a:lnTo>
                  <a:lnTo>
                    <a:pt x="285267" y="16510"/>
                  </a:lnTo>
                  <a:lnTo>
                    <a:pt x="285470" y="16891"/>
                  </a:lnTo>
                  <a:lnTo>
                    <a:pt x="288531" y="16891"/>
                  </a:lnTo>
                  <a:lnTo>
                    <a:pt x="288747" y="16510"/>
                  </a:lnTo>
                  <a:lnTo>
                    <a:pt x="289001" y="16510"/>
                  </a:lnTo>
                  <a:lnTo>
                    <a:pt x="289255" y="16891"/>
                  </a:lnTo>
                  <a:lnTo>
                    <a:pt x="289394" y="16510"/>
                  </a:lnTo>
                  <a:lnTo>
                    <a:pt x="290080" y="16510"/>
                  </a:lnTo>
                  <a:lnTo>
                    <a:pt x="289623" y="15887"/>
                  </a:lnTo>
                  <a:lnTo>
                    <a:pt x="290093" y="16014"/>
                  </a:lnTo>
                  <a:lnTo>
                    <a:pt x="290118" y="15367"/>
                  </a:lnTo>
                  <a:lnTo>
                    <a:pt x="290144" y="14351"/>
                  </a:lnTo>
                  <a:lnTo>
                    <a:pt x="290690" y="15367"/>
                  </a:lnTo>
                  <a:lnTo>
                    <a:pt x="292214" y="15367"/>
                  </a:lnTo>
                  <a:lnTo>
                    <a:pt x="291922" y="16510"/>
                  </a:lnTo>
                  <a:lnTo>
                    <a:pt x="293966" y="14097"/>
                  </a:lnTo>
                  <a:lnTo>
                    <a:pt x="293649" y="14097"/>
                  </a:lnTo>
                  <a:lnTo>
                    <a:pt x="293027" y="13716"/>
                  </a:lnTo>
                  <a:lnTo>
                    <a:pt x="292404" y="13335"/>
                  </a:lnTo>
                  <a:lnTo>
                    <a:pt x="292633" y="13335"/>
                  </a:lnTo>
                  <a:lnTo>
                    <a:pt x="292684" y="12954"/>
                  </a:lnTo>
                  <a:lnTo>
                    <a:pt x="293179" y="12573"/>
                  </a:lnTo>
                  <a:lnTo>
                    <a:pt x="293700" y="12573"/>
                  </a:lnTo>
                  <a:lnTo>
                    <a:pt x="293776" y="12954"/>
                  </a:lnTo>
                  <a:lnTo>
                    <a:pt x="293852" y="13335"/>
                  </a:lnTo>
                  <a:lnTo>
                    <a:pt x="293916" y="13716"/>
                  </a:lnTo>
                  <a:lnTo>
                    <a:pt x="293992" y="14097"/>
                  </a:lnTo>
                  <a:lnTo>
                    <a:pt x="294563" y="12573"/>
                  </a:lnTo>
                  <a:lnTo>
                    <a:pt x="295325" y="12573"/>
                  </a:lnTo>
                  <a:lnTo>
                    <a:pt x="295579" y="13335"/>
                  </a:lnTo>
                  <a:lnTo>
                    <a:pt x="296760" y="13335"/>
                  </a:lnTo>
                  <a:lnTo>
                    <a:pt x="296760" y="6870"/>
                  </a:lnTo>
                  <a:lnTo>
                    <a:pt x="296494" y="6985"/>
                  </a:lnTo>
                  <a:lnTo>
                    <a:pt x="296100" y="6985"/>
                  </a:lnTo>
                  <a:lnTo>
                    <a:pt x="296722" y="6223"/>
                  </a:lnTo>
                  <a:lnTo>
                    <a:pt x="297332" y="5461"/>
                  </a:lnTo>
                  <a:lnTo>
                    <a:pt x="296151" y="5461"/>
                  </a:lnTo>
                  <a:lnTo>
                    <a:pt x="296202" y="6223"/>
                  </a:lnTo>
                  <a:lnTo>
                    <a:pt x="294944" y="5080"/>
                  </a:lnTo>
                  <a:lnTo>
                    <a:pt x="294322" y="5080"/>
                  </a:lnTo>
                  <a:lnTo>
                    <a:pt x="293357" y="6985"/>
                  </a:lnTo>
                  <a:lnTo>
                    <a:pt x="293128" y="6985"/>
                  </a:lnTo>
                  <a:lnTo>
                    <a:pt x="292188" y="6223"/>
                  </a:lnTo>
                  <a:lnTo>
                    <a:pt x="291680" y="6223"/>
                  </a:lnTo>
                  <a:lnTo>
                    <a:pt x="292760" y="5842"/>
                  </a:lnTo>
                  <a:lnTo>
                    <a:pt x="292696" y="5461"/>
                  </a:lnTo>
                  <a:lnTo>
                    <a:pt x="292633" y="5080"/>
                  </a:lnTo>
                  <a:lnTo>
                    <a:pt x="292366" y="5080"/>
                  </a:lnTo>
                  <a:lnTo>
                    <a:pt x="292366" y="5461"/>
                  </a:lnTo>
                  <a:lnTo>
                    <a:pt x="290931" y="5461"/>
                  </a:lnTo>
                  <a:lnTo>
                    <a:pt x="291477" y="5334"/>
                  </a:lnTo>
                  <a:lnTo>
                    <a:pt x="292366" y="5461"/>
                  </a:lnTo>
                  <a:lnTo>
                    <a:pt x="292366" y="5080"/>
                  </a:lnTo>
                  <a:lnTo>
                    <a:pt x="289712" y="5080"/>
                  </a:lnTo>
                  <a:lnTo>
                    <a:pt x="288569" y="6223"/>
                  </a:lnTo>
                  <a:lnTo>
                    <a:pt x="288455" y="5842"/>
                  </a:lnTo>
                  <a:lnTo>
                    <a:pt x="288340" y="5461"/>
                  </a:lnTo>
                  <a:lnTo>
                    <a:pt x="288239" y="5080"/>
                  </a:lnTo>
                  <a:lnTo>
                    <a:pt x="288010" y="4191"/>
                  </a:lnTo>
                  <a:lnTo>
                    <a:pt x="287604" y="4191"/>
                  </a:lnTo>
                  <a:lnTo>
                    <a:pt x="286905" y="3810"/>
                  </a:lnTo>
                  <a:lnTo>
                    <a:pt x="286118" y="3810"/>
                  </a:lnTo>
                  <a:lnTo>
                    <a:pt x="285940" y="4191"/>
                  </a:lnTo>
                  <a:lnTo>
                    <a:pt x="285102" y="4191"/>
                  </a:lnTo>
                  <a:lnTo>
                    <a:pt x="284835" y="4330"/>
                  </a:lnTo>
                  <a:lnTo>
                    <a:pt x="283298" y="5080"/>
                  </a:lnTo>
                  <a:lnTo>
                    <a:pt x="283235" y="4191"/>
                  </a:lnTo>
                  <a:lnTo>
                    <a:pt x="283070" y="4953"/>
                  </a:lnTo>
                  <a:lnTo>
                    <a:pt x="282524" y="3937"/>
                  </a:lnTo>
                  <a:lnTo>
                    <a:pt x="282346" y="4191"/>
                  </a:lnTo>
                  <a:lnTo>
                    <a:pt x="281978" y="4191"/>
                  </a:lnTo>
                  <a:lnTo>
                    <a:pt x="282054" y="5080"/>
                  </a:lnTo>
                  <a:lnTo>
                    <a:pt x="280593" y="3175"/>
                  </a:lnTo>
                  <a:lnTo>
                    <a:pt x="280517" y="3429"/>
                  </a:lnTo>
                  <a:lnTo>
                    <a:pt x="280403" y="3810"/>
                  </a:lnTo>
                  <a:lnTo>
                    <a:pt x="280276" y="4191"/>
                  </a:lnTo>
                  <a:lnTo>
                    <a:pt x="279654" y="6223"/>
                  </a:lnTo>
                  <a:lnTo>
                    <a:pt x="279501" y="6223"/>
                  </a:lnTo>
                  <a:lnTo>
                    <a:pt x="278879" y="5461"/>
                  </a:lnTo>
                  <a:lnTo>
                    <a:pt x="278561" y="5080"/>
                  </a:lnTo>
                  <a:lnTo>
                    <a:pt x="278117" y="4495"/>
                  </a:lnTo>
                  <a:lnTo>
                    <a:pt x="278599" y="4191"/>
                  </a:lnTo>
                  <a:lnTo>
                    <a:pt x="277914" y="4191"/>
                  </a:lnTo>
                  <a:lnTo>
                    <a:pt x="277964" y="3429"/>
                  </a:lnTo>
                  <a:lnTo>
                    <a:pt x="277876" y="5080"/>
                  </a:lnTo>
                  <a:lnTo>
                    <a:pt x="277164" y="5080"/>
                  </a:lnTo>
                  <a:lnTo>
                    <a:pt x="277774" y="4711"/>
                  </a:lnTo>
                  <a:lnTo>
                    <a:pt x="277876" y="5080"/>
                  </a:lnTo>
                  <a:lnTo>
                    <a:pt x="277876" y="3429"/>
                  </a:lnTo>
                  <a:lnTo>
                    <a:pt x="276872" y="3429"/>
                  </a:lnTo>
                  <a:lnTo>
                    <a:pt x="274967" y="3213"/>
                  </a:lnTo>
                  <a:lnTo>
                    <a:pt x="275767" y="4191"/>
                  </a:lnTo>
                  <a:lnTo>
                    <a:pt x="275005" y="4191"/>
                  </a:lnTo>
                  <a:lnTo>
                    <a:pt x="274840" y="4191"/>
                  </a:lnTo>
                  <a:lnTo>
                    <a:pt x="274840" y="5080"/>
                  </a:lnTo>
                  <a:lnTo>
                    <a:pt x="274599" y="5080"/>
                  </a:lnTo>
                  <a:lnTo>
                    <a:pt x="274650" y="4953"/>
                  </a:lnTo>
                  <a:lnTo>
                    <a:pt x="274840" y="5080"/>
                  </a:lnTo>
                  <a:lnTo>
                    <a:pt x="274840" y="4191"/>
                  </a:lnTo>
                  <a:lnTo>
                    <a:pt x="274167" y="4191"/>
                  </a:lnTo>
                  <a:lnTo>
                    <a:pt x="274955" y="3213"/>
                  </a:lnTo>
                  <a:lnTo>
                    <a:pt x="273392" y="4191"/>
                  </a:lnTo>
                  <a:lnTo>
                    <a:pt x="272973" y="4191"/>
                  </a:lnTo>
                  <a:lnTo>
                    <a:pt x="273024" y="3810"/>
                  </a:lnTo>
                  <a:lnTo>
                    <a:pt x="271945" y="4191"/>
                  </a:lnTo>
                  <a:lnTo>
                    <a:pt x="269913" y="4191"/>
                  </a:lnTo>
                  <a:lnTo>
                    <a:pt x="268617" y="3810"/>
                  </a:lnTo>
                  <a:lnTo>
                    <a:pt x="268236" y="4191"/>
                  </a:lnTo>
                  <a:lnTo>
                    <a:pt x="267766" y="3810"/>
                  </a:lnTo>
                  <a:lnTo>
                    <a:pt x="267728" y="3429"/>
                  </a:lnTo>
                  <a:lnTo>
                    <a:pt x="268046" y="3048"/>
                  </a:lnTo>
                  <a:lnTo>
                    <a:pt x="267893" y="3048"/>
                  </a:lnTo>
                  <a:lnTo>
                    <a:pt x="266331" y="3810"/>
                  </a:lnTo>
                  <a:lnTo>
                    <a:pt x="267322" y="2806"/>
                  </a:lnTo>
                  <a:lnTo>
                    <a:pt x="266014" y="3429"/>
                  </a:lnTo>
                  <a:lnTo>
                    <a:pt x="265506" y="3429"/>
                  </a:lnTo>
                  <a:lnTo>
                    <a:pt x="265518" y="3048"/>
                  </a:lnTo>
                  <a:lnTo>
                    <a:pt x="265493" y="3683"/>
                  </a:lnTo>
                  <a:lnTo>
                    <a:pt x="265493" y="3810"/>
                  </a:lnTo>
                  <a:lnTo>
                    <a:pt x="265239" y="3810"/>
                  </a:lnTo>
                  <a:lnTo>
                    <a:pt x="265493" y="3683"/>
                  </a:lnTo>
                  <a:lnTo>
                    <a:pt x="265493" y="3086"/>
                  </a:lnTo>
                  <a:lnTo>
                    <a:pt x="264896" y="3810"/>
                  </a:lnTo>
                  <a:lnTo>
                    <a:pt x="264591" y="3429"/>
                  </a:lnTo>
                  <a:lnTo>
                    <a:pt x="264172" y="3048"/>
                  </a:lnTo>
                  <a:lnTo>
                    <a:pt x="264375" y="3429"/>
                  </a:lnTo>
                  <a:lnTo>
                    <a:pt x="263715" y="3429"/>
                  </a:lnTo>
                  <a:lnTo>
                    <a:pt x="263347" y="3810"/>
                  </a:lnTo>
                  <a:lnTo>
                    <a:pt x="262280" y="3429"/>
                  </a:lnTo>
                  <a:lnTo>
                    <a:pt x="262674" y="3429"/>
                  </a:lnTo>
                  <a:lnTo>
                    <a:pt x="262890" y="2806"/>
                  </a:lnTo>
                  <a:lnTo>
                    <a:pt x="262051" y="3048"/>
                  </a:lnTo>
                  <a:lnTo>
                    <a:pt x="261226" y="3048"/>
                  </a:lnTo>
                  <a:lnTo>
                    <a:pt x="261226" y="3429"/>
                  </a:lnTo>
                  <a:lnTo>
                    <a:pt x="260781" y="3429"/>
                  </a:lnTo>
                  <a:lnTo>
                    <a:pt x="261200" y="3302"/>
                  </a:lnTo>
                  <a:lnTo>
                    <a:pt x="261226" y="3429"/>
                  </a:lnTo>
                  <a:lnTo>
                    <a:pt x="261226" y="3048"/>
                  </a:lnTo>
                  <a:lnTo>
                    <a:pt x="261099" y="2667"/>
                  </a:lnTo>
                  <a:lnTo>
                    <a:pt x="261023" y="2286"/>
                  </a:lnTo>
                  <a:lnTo>
                    <a:pt x="260959" y="1905"/>
                  </a:lnTo>
                  <a:lnTo>
                    <a:pt x="260362" y="1905"/>
                  </a:lnTo>
                  <a:lnTo>
                    <a:pt x="259308" y="2667"/>
                  </a:lnTo>
                  <a:lnTo>
                    <a:pt x="258991" y="2667"/>
                  </a:lnTo>
                  <a:lnTo>
                    <a:pt x="258089" y="3429"/>
                  </a:lnTo>
                  <a:lnTo>
                    <a:pt x="258178" y="2667"/>
                  </a:lnTo>
                  <a:lnTo>
                    <a:pt x="258229" y="2286"/>
                  </a:lnTo>
                  <a:lnTo>
                    <a:pt x="258254" y="1016"/>
                  </a:lnTo>
                  <a:lnTo>
                    <a:pt x="257035" y="2286"/>
                  </a:lnTo>
                  <a:lnTo>
                    <a:pt x="256908" y="2286"/>
                  </a:lnTo>
                  <a:lnTo>
                    <a:pt x="256895" y="1905"/>
                  </a:lnTo>
                  <a:lnTo>
                    <a:pt x="256209" y="1905"/>
                  </a:lnTo>
                  <a:lnTo>
                    <a:pt x="256222" y="1016"/>
                  </a:lnTo>
                  <a:lnTo>
                    <a:pt x="255727" y="2628"/>
                  </a:lnTo>
                  <a:lnTo>
                    <a:pt x="255727" y="18542"/>
                  </a:lnTo>
                  <a:lnTo>
                    <a:pt x="255409" y="17830"/>
                  </a:lnTo>
                  <a:lnTo>
                    <a:pt x="255727" y="18542"/>
                  </a:lnTo>
                  <a:lnTo>
                    <a:pt x="255727" y="2628"/>
                  </a:lnTo>
                  <a:lnTo>
                    <a:pt x="255409" y="1905"/>
                  </a:lnTo>
                  <a:lnTo>
                    <a:pt x="255168" y="1905"/>
                  </a:lnTo>
                  <a:lnTo>
                    <a:pt x="255168" y="17272"/>
                  </a:lnTo>
                  <a:lnTo>
                    <a:pt x="253936" y="17272"/>
                  </a:lnTo>
                  <a:lnTo>
                    <a:pt x="253580" y="17272"/>
                  </a:lnTo>
                  <a:lnTo>
                    <a:pt x="253250" y="16929"/>
                  </a:lnTo>
                  <a:lnTo>
                    <a:pt x="253250" y="17780"/>
                  </a:lnTo>
                  <a:lnTo>
                    <a:pt x="252984" y="17780"/>
                  </a:lnTo>
                  <a:lnTo>
                    <a:pt x="253212" y="17665"/>
                  </a:lnTo>
                  <a:lnTo>
                    <a:pt x="253250" y="16929"/>
                  </a:lnTo>
                  <a:lnTo>
                    <a:pt x="253352" y="16510"/>
                  </a:lnTo>
                  <a:lnTo>
                    <a:pt x="255003" y="16510"/>
                  </a:lnTo>
                  <a:lnTo>
                    <a:pt x="255079" y="16891"/>
                  </a:lnTo>
                  <a:lnTo>
                    <a:pt x="255168" y="17272"/>
                  </a:lnTo>
                  <a:lnTo>
                    <a:pt x="255168" y="1905"/>
                  </a:lnTo>
                  <a:lnTo>
                    <a:pt x="254952" y="1905"/>
                  </a:lnTo>
                  <a:lnTo>
                    <a:pt x="254190" y="139"/>
                  </a:lnTo>
                  <a:lnTo>
                    <a:pt x="253619" y="1016"/>
                  </a:lnTo>
                  <a:lnTo>
                    <a:pt x="253390" y="1016"/>
                  </a:lnTo>
                  <a:lnTo>
                    <a:pt x="253390" y="1905"/>
                  </a:lnTo>
                  <a:lnTo>
                    <a:pt x="253123" y="1905"/>
                  </a:lnTo>
                  <a:lnTo>
                    <a:pt x="253123" y="17272"/>
                  </a:lnTo>
                  <a:lnTo>
                    <a:pt x="251968" y="17272"/>
                  </a:lnTo>
                  <a:lnTo>
                    <a:pt x="251828" y="17272"/>
                  </a:lnTo>
                  <a:lnTo>
                    <a:pt x="249936" y="17272"/>
                  </a:lnTo>
                  <a:lnTo>
                    <a:pt x="250012" y="17005"/>
                  </a:lnTo>
                  <a:lnTo>
                    <a:pt x="251879" y="16916"/>
                  </a:lnTo>
                  <a:lnTo>
                    <a:pt x="251929" y="17145"/>
                  </a:lnTo>
                  <a:lnTo>
                    <a:pt x="252133" y="16916"/>
                  </a:lnTo>
                  <a:lnTo>
                    <a:pt x="252412" y="16891"/>
                  </a:lnTo>
                  <a:lnTo>
                    <a:pt x="252145" y="16891"/>
                  </a:lnTo>
                  <a:lnTo>
                    <a:pt x="251879" y="16891"/>
                  </a:lnTo>
                  <a:lnTo>
                    <a:pt x="250050" y="16891"/>
                  </a:lnTo>
                  <a:lnTo>
                    <a:pt x="250164" y="16548"/>
                  </a:lnTo>
                  <a:lnTo>
                    <a:pt x="252780" y="16891"/>
                  </a:lnTo>
                  <a:lnTo>
                    <a:pt x="253022" y="16891"/>
                  </a:lnTo>
                  <a:lnTo>
                    <a:pt x="253123" y="17272"/>
                  </a:lnTo>
                  <a:lnTo>
                    <a:pt x="253123" y="1905"/>
                  </a:lnTo>
                  <a:lnTo>
                    <a:pt x="253199" y="1651"/>
                  </a:lnTo>
                  <a:lnTo>
                    <a:pt x="253390" y="1905"/>
                  </a:lnTo>
                  <a:lnTo>
                    <a:pt x="253390" y="1016"/>
                  </a:lnTo>
                  <a:lnTo>
                    <a:pt x="252768" y="1016"/>
                  </a:lnTo>
                  <a:lnTo>
                    <a:pt x="252679" y="889"/>
                  </a:lnTo>
                  <a:lnTo>
                    <a:pt x="252323" y="381"/>
                  </a:lnTo>
                  <a:lnTo>
                    <a:pt x="252133" y="0"/>
                  </a:lnTo>
                  <a:lnTo>
                    <a:pt x="252234" y="635"/>
                  </a:lnTo>
                  <a:lnTo>
                    <a:pt x="252298" y="1016"/>
                  </a:lnTo>
                  <a:lnTo>
                    <a:pt x="252437" y="1905"/>
                  </a:lnTo>
                  <a:lnTo>
                    <a:pt x="252044" y="1905"/>
                  </a:lnTo>
                  <a:lnTo>
                    <a:pt x="250063" y="4191"/>
                  </a:lnTo>
                  <a:lnTo>
                    <a:pt x="249936" y="4191"/>
                  </a:lnTo>
                  <a:lnTo>
                    <a:pt x="249936" y="16510"/>
                  </a:lnTo>
                  <a:lnTo>
                    <a:pt x="249707" y="16510"/>
                  </a:lnTo>
                  <a:lnTo>
                    <a:pt x="249707" y="16891"/>
                  </a:lnTo>
                  <a:lnTo>
                    <a:pt x="249466" y="16700"/>
                  </a:lnTo>
                  <a:lnTo>
                    <a:pt x="249466" y="17272"/>
                  </a:lnTo>
                  <a:lnTo>
                    <a:pt x="244284" y="17272"/>
                  </a:lnTo>
                  <a:lnTo>
                    <a:pt x="249389" y="17043"/>
                  </a:lnTo>
                  <a:lnTo>
                    <a:pt x="249466" y="17272"/>
                  </a:lnTo>
                  <a:lnTo>
                    <a:pt x="249466" y="16700"/>
                  </a:lnTo>
                  <a:lnTo>
                    <a:pt x="248869" y="15875"/>
                  </a:lnTo>
                  <a:lnTo>
                    <a:pt x="249936" y="16510"/>
                  </a:lnTo>
                  <a:lnTo>
                    <a:pt x="249936" y="4191"/>
                  </a:lnTo>
                  <a:lnTo>
                    <a:pt x="249224" y="3429"/>
                  </a:lnTo>
                  <a:lnTo>
                    <a:pt x="248907" y="3048"/>
                  </a:lnTo>
                  <a:lnTo>
                    <a:pt x="248285" y="2286"/>
                  </a:lnTo>
                  <a:lnTo>
                    <a:pt x="247967" y="1905"/>
                  </a:lnTo>
                  <a:lnTo>
                    <a:pt x="246507" y="127"/>
                  </a:lnTo>
                  <a:lnTo>
                    <a:pt x="244589" y="1016"/>
                  </a:lnTo>
                  <a:lnTo>
                    <a:pt x="243497" y="1016"/>
                  </a:lnTo>
                  <a:lnTo>
                    <a:pt x="243497" y="1524"/>
                  </a:lnTo>
                  <a:lnTo>
                    <a:pt x="243497" y="1905"/>
                  </a:lnTo>
                  <a:lnTo>
                    <a:pt x="243433" y="19304"/>
                  </a:lnTo>
                  <a:lnTo>
                    <a:pt x="242646" y="19304"/>
                  </a:lnTo>
                  <a:lnTo>
                    <a:pt x="243192" y="18910"/>
                  </a:lnTo>
                  <a:lnTo>
                    <a:pt x="243433" y="19304"/>
                  </a:lnTo>
                  <a:lnTo>
                    <a:pt x="243433" y="1905"/>
                  </a:lnTo>
                  <a:lnTo>
                    <a:pt x="242671" y="1905"/>
                  </a:lnTo>
                  <a:lnTo>
                    <a:pt x="243459" y="1549"/>
                  </a:lnTo>
                  <a:lnTo>
                    <a:pt x="243497" y="1016"/>
                  </a:lnTo>
                  <a:lnTo>
                    <a:pt x="243014" y="1016"/>
                  </a:lnTo>
                  <a:lnTo>
                    <a:pt x="242404" y="1016"/>
                  </a:lnTo>
                  <a:lnTo>
                    <a:pt x="242404" y="1905"/>
                  </a:lnTo>
                  <a:lnTo>
                    <a:pt x="242404" y="16891"/>
                  </a:lnTo>
                  <a:lnTo>
                    <a:pt x="242404" y="17272"/>
                  </a:lnTo>
                  <a:lnTo>
                    <a:pt x="242062" y="17272"/>
                  </a:lnTo>
                  <a:lnTo>
                    <a:pt x="241795" y="16891"/>
                  </a:lnTo>
                  <a:lnTo>
                    <a:pt x="241884" y="17272"/>
                  </a:lnTo>
                  <a:lnTo>
                    <a:pt x="241947" y="17526"/>
                  </a:lnTo>
                  <a:lnTo>
                    <a:pt x="241858" y="17780"/>
                  </a:lnTo>
                  <a:lnTo>
                    <a:pt x="240880" y="17780"/>
                  </a:lnTo>
                  <a:lnTo>
                    <a:pt x="242049" y="16510"/>
                  </a:lnTo>
                  <a:lnTo>
                    <a:pt x="242404" y="16891"/>
                  </a:lnTo>
                  <a:lnTo>
                    <a:pt x="242404" y="1905"/>
                  </a:lnTo>
                  <a:lnTo>
                    <a:pt x="242176" y="1905"/>
                  </a:lnTo>
                  <a:lnTo>
                    <a:pt x="242404" y="1905"/>
                  </a:lnTo>
                  <a:lnTo>
                    <a:pt x="242404" y="1016"/>
                  </a:lnTo>
                  <a:lnTo>
                    <a:pt x="241935" y="1016"/>
                  </a:lnTo>
                  <a:lnTo>
                    <a:pt x="241935" y="1905"/>
                  </a:lnTo>
                  <a:lnTo>
                    <a:pt x="240372" y="2286"/>
                  </a:lnTo>
                  <a:lnTo>
                    <a:pt x="239776" y="1905"/>
                  </a:lnTo>
                  <a:lnTo>
                    <a:pt x="240245" y="1905"/>
                  </a:lnTo>
                  <a:lnTo>
                    <a:pt x="241084" y="1041"/>
                  </a:lnTo>
                  <a:lnTo>
                    <a:pt x="241935" y="1905"/>
                  </a:lnTo>
                  <a:lnTo>
                    <a:pt x="241935" y="1016"/>
                  </a:lnTo>
                  <a:lnTo>
                    <a:pt x="241579" y="1016"/>
                  </a:lnTo>
                  <a:lnTo>
                    <a:pt x="242646" y="889"/>
                  </a:lnTo>
                  <a:lnTo>
                    <a:pt x="242531" y="635"/>
                  </a:lnTo>
                  <a:lnTo>
                    <a:pt x="242417" y="381"/>
                  </a:lnTo>
                  <a:lnTo>
                    <a:pt x="241109" y="1016"/>
                  </a:lnTo>
                  <a:lnTo>
                    <a:pt x="239115" y="1905"/>
                  </a:lnTo>
                  <a:lnTo>
                    <a:pt x="238950" y="1905"/>
                  </a:lnTo>
                  <a:lnTo>
                    <a:pt x="237782" y="2286"/>
                  </a:lnTo>
                  <a:lnTo>
                    <a:pt x="237121" y="2286"/>
                  </a:lnTo>
                  <a:lnTo>
                    <a:pt x="236308" y="1905"/>
                  </a:lnTo>
                  <a:lnTo>
                    <a:pt x="236270" y="2057"/>
                  </a:lnTo>
                  <a:lnTo>
                    <a:pt x="236232" y="2286"/>
                  </a:lnTo>
                  <a:lnTo>
                    <a:pt x="235559" y="2667"/>
                  </a:lnTo>
                  <a:lnTo>
                    <a:pt x="234899" y="2667"/>
                  </a:lnTo>
                  <a:lnTo>
                    <a:pt x="234010" y="2425"/>
                  </a:lnTo>
                  <a:lnTo>
                    <a:pt x="235102" y="2286"/>
                  </a:lnTo>
                  <a:lnTo>
                    <a:pt x="233578" y="2286"/>
                  </a:lnTo>
                  <a:lnTo>
                    <a:pt x="232943" y="2286"/>
                  </a:lnTo>
                  <a:lnTo>
                    <a:pt x="232943" y="2540"/>
                  </a:lnTo>
                  <a:lnTo>
                    <a:pt x="232943" y="2667"/>
                  </a:lnTo>
                  <a:lnTo>
                    <a:pt x="231863" y="2667"/>
                  </a:lnTo>
                  <a:lnTo>
                    <a:pt x="232943" y="2540"/>
                  </a:lnTo>
                  <a:lnTo>
                    <a:pt x="232943" y="2286"/>
                  </a:lnTo>
                  <a:lnTo>
                    <a:pt x="232676" y="2286"/>
                  </a:lnTo>
                  <a:lnTo>
                    <a:pt x="233451" y="1905"/>
                  </a:lnTo>
                  <a:lnTo>
                    <a:pt x="232257" y="1905"/>
                  </a:lnTo>
                  <a:lnTo>
                    <a:pt x="232613" y="1016"/>
                  </a:lnTo>
                  <a:lnTo>
                    <a:pt x="231724" y="1016"/>
                  </a:lnTo>
                  <a:lnTo>
                    <a:pt x="230174" y="1905"/>
                  </a:lnTo>
                  <a:lnTo>
                    <a:pt x="229298" y="1905"/>
                  </a:lnTo>
                  <a:lnTo>
                    <a:pt x="228955" y="889"/>
                  </a:lnTo>
                  <a:lnTo>
                    <a:pt x="228752" y="635"/>
                  </a:lnTo>
                  <a:lnTo>
                    <a:pt x="227507" y="2667"/>
                  </a:lnTo>
                  <a:lnTo>
                    <a:pt x="227228" y="2667"/>
                  </a:lnTo>
                  <a:lnTo>
                    <a:pt x="226618" y="2286"/>
                  </a:lnTo>
                  <a:lnTo>
                    <a:pt x="226009" y="1905"/>
                  </a:lnTo>
                  <a:lnTo>
                    <a:pt x="227533" y="1905"/>
                  </a:lnTo>
                  <a:lnTo>
                    <a:pt x="226314" y="1143"/>
                  </a:lnTo>
                  <a:lnTo>
                    <a:pt x="225856" y="1905"/>
                  </a:lnTo>
                  <a:lnTo>
                    <a:pt x="225501" y="2286"/>
                  </a:lnTo>
                  <a:lnTo>
                    <a:pt x="225475" y="1905"/>
                  </a:lnTo>
                  <a:lnTo>
                    <a:pt x="225196" y="1905"/>
                  </a:lnTo>
                  <a:lnTo>
                    <a:pt x="224548" y="2197"/>
                  </a:lnTo>
                  <a:lnTo>
                    <a:pt x="224548" y="16510"/>
                  </a:lnTo>
                  <a:lnTo>
                    <a:pt x="224485" y="16637"/>
                  </a:lnTo>
                  <a:lnTo>
                    <a:pt x="224523" y="16510"/>
                  </a:lnTo>
                  <a:lnTo>
                    <a:pt x="224548" y="2197"/>
                  </a:lnTo>
                  <a:lnTo>
                    <a:pt x="224358" y="2273"/>
                  </a:lnTo>
                  <a:lnTo>
                    <a:pt x="224358" y="16891"/>
                  </a:lnTo>
                  <a:lnTo>
                    <a:pt x="224294" y="17272"/>
                  </a:lnTo>
                  <a:lnTo>
                    <a:pt x="224142" y="17780"/>
                  </a:lnTo>
                  <a:lnTo>
                    <a:pt x="223901" y="17780"/>
                  </a:lnTo>
                  <a:lnTo>
                    <a:pt x="224167" y="17272"/>
                  </a:lnTo>
                  <a:lnTo>
                    <a:pt x="224358" y="16891"/>
                  </a:lnTo>
                  <a:lnTo>
                    <a:pt x="224358" y="2273"/>
                  </a:lnTo>
                  <a:lnTo>
                    <a:pt x="223456" y="2667"/>
                  </a:lnTo>
                  <a:lnTo>
                    <a:pt x="222923" y="2667"/>
                  </a:lnTo>
                  <a:lnTo>
                    <a:pt x="222923" y="3048"/>
                  </a:lnTo>
                  <a:lnTo>
                    <a:pt x="222580" y="3048"/>
                  </a:lnTo>
                  <a:lnTo>
                    <a:pt x="222872" y="2921"/>
                  </a:lnTo>
                  <a:lnTo>
                    <a:pt x="222923" y="3048"/>
                  </a:lnTo>
                  <a:lnTo>
                    <a:pt x="222923" y="2667"/>
                  </a:lnTo>
                  <a:lnTo>
                    <a:pt x="222783" y="2667"/>
                  </a:lnTo>
                  <a:lnTo>
                    <a:pt x="222351" y="1409"/>
                  </a:lnTo>
                  <a:lnTo>
                    <a:pt x="221018" y="2667"/>
                  </a:lnTo>
                  <a:lnTo>
                    <a:pt x="220421" y="2667"/>
                  </a:lnTo>
                  <a:lnTo>
                    <a:pt x="220383" y="2997"/>
                  </a:lnTo>
                  <a:lnTo>
                    <a:pt x="220776" y="2908"/>
                  </a:lnTo>
                  <a:lnTo>
                    <a:pt x="220357" y="3302"/>
                  </a:lnTo>
                  <a:lnTo>
                    <a:pt x="220383" y="3048"/>
                  </a:lnTo>
                  <a:lnTo>
                    <a:pt x="220116" y="3048"/>
                  </a:lnTo>
                  <a:lnTo>
                    <a:pt x="219735" y="2425"/>
                  </a:lnTo>
                  <a:lnTo>
                    <a:pt x="219125" y="3429"/>
                  </a:lnTo>
                  <a:lnTo>
                    <a:pt x="219024" y="2667"/>
                  </a:lnTo>
                  <a:lnTo>
                    <a:pt x="219011" y="2413"/>
                  </a:lnTo>
                  <a:lnTo>
                    <a:pt x="219011" y="2286"/>
                  </a:lnTo>
                  <a:lnTo>
                    <a:pt x="218782" y="2286"/>
                  </a:lnTo>
                  <a:lnTo>
                    <a:pt x="218782" y="19304"/>
                  </a:lnTo>
                  <a:lnTo>
                    <a:pt x="218313" y="19304"/>
                  </a:lnTo>
                  <a:lnTo>
                    <a:pt x="218528" y="19062"/>
                  </a:lnTo>
                  <a:lnTo>
                    <a:pt x="218782" y="19304"/>
                  </a:lnTo>
                  <a:lnTo>
                    <a:pt x="218782" y="2286"/>
                  </a:lnTo>
                  <a:lnTo>
                    <a:pt x="218401" y="2286"/>
                  </a:lnTo>
                  <a:lnTo>
                    <a:pt x="218300" y="2540"/>
                  </a:lnTo>
                  <a:lnTo>
                    <a:pt x="218249" y="2667"/>
                  </a:lnTo>
                  <a:lnTo>
                    <a:pt x="217576" y="2667"/>
                  </a:lnTo>
                  <a:lnTo>
                    <a:pt x="217601" y="3429"/>
                  </a:lnTo>
                  <a:lnTo>
                    <a:pt x="217449" y="3429"/>
                  </a:lnTo>
                  <a:lnTo>
                    <a:pt x="217449" y="18542"/>
                  </a:lnTo>
                  <a:lnTo>
                    <a:pt x="217335" y="19304"/>
                  </a:lnTo>
                  <a:lnTo>
                    <a:pt x="216204" y="19304"/>
                  </a:lnTo>
                  <a:lnTo>
                    <a:pt x="216065" y="19304"/>
                  </a:lnTo>
                  <a:lnTo>
                    <a:pt x="216204" y="19304"/>
                  </a:lnTo>
                  <a:lnTo>
                    <a:pt x="216293" y="19113"/>
                  </a:lnTo>
                  <a:lnTo>
                    <a:pt x="216420" y="19011"/>
                  </a:lnTo>
                  <a:lnTo>
                    <a:pt x="217017" y="18542"/>
                  </a:lnTo>
                  <a:lnTo>
                    <a:pt x="217360" y="18542"/>
                  </a:lnTo>
                  <a:lnTo>
                    <a:pt x="217449" y="3429"/>
                  </a:lnTo>
                  <a:lnTo>
                    <a:pt x="216877" y="3048"/>
                  </a:lnTo>
                  <a:lnTo>
                    <a:pt x="216522" y="3238"/>
                  </a:lnTo>
                  <a:lnTo>
                    <a:pt x="216522" y="18542"/>
                  </a:lnTo>
                  <a:lnTo>
                    <a:pt x="215773" y="18542"/>
                  </a:lnTo>
                  <a:lnTo>
                    <a:pt x="215468" y="18542"/>
                  </a:lnTo>
                  <a:lnTo>
                    <a:pt x="214757" y="18542"/>
                  </a:lnTo>
                  <a:lnTo>
                    <a:pt x="214807" y="17780"/>
                  </a:lnTo>
                  <a:lnTo>
                    <a:pt x="214833" y="17411"/>
                  </a:lnTo>
                  <a:lnTo>
                    <a:pt x="215671" y="17780"/>
                  </a:lnTo>
                  <a:lnTo>
                    <a:pt x="216382" y="17780"/>
                  </a:lnTo>
                  <a:lnTo>
                    <a:pt x="216496" y="18161"/>
                  </a:lnTo>
                  <a:lnTo>
                    <a:pt x="216522" y="18542"/>
                  </a:lnTo>
                  <a:lnTo>
                    <a:pt x="216522" y="3238"/>
                  </a:lnTo>
                  <a:lnTo>
                    <a:pt x="216166" y="3429"/>
                  </a:lnTo>
                  <a:lnTo>
                    <a:pt x="215874" y="3429"/>
                  </a:lnTo>
                  <a:lnTo>
                    <a:pt x="215709" y="3048"/>
                  </a:lnTo>
                  <a:lnTo>
                    <a:pt x="215544" y="2667"/>
                  </a:lnTo>
                  <a:lnTo>
                    <a:pt x="215773" y="2413"/>
                  </a:lnTo>
                  <a:lnTo>
                    <a:pt x="213880" y="3048"/>
                  </a:lnTo>
                  <a:lnTo>
                    <a:pt x="213487" y="2286"/>
                  </a:lnTo>
                  <a:lnTo>
                    <a:pt x="213144" y="1638"/>
                  </a:lnTo>
                  <a:lnTo>
                    <a:pt x="212839" y="1016"/>
                  </a:lnTo>
                  <a:lnTo>
                    <a:pt x="212775" y="889"/>
                  </a:lnTo>
                  <a:lnTo>
                    <a:pt x="212318" y="0"/>
                  </a:lnTo>
                  <a:lnTo>
                    <a:pt x="211531" y="1016"/>
                  </a:lnTo>
                  <a:lnTo>
                    <a:pt x="211150" y="1016"/>
                  </a:lnTo>
                  <a:lnTo>
                    <a:pt x="211150" y="1498"/>
                  </a:lnTo>
                  <a:lnTo>
                    <a:pt x="210845" y="1905"/>
                  </a:lnTo>
                  <a:lnTo>
                    <a:pt x="210807" y="1473"/>
                  </a:lnTo>
                  <a:lnTo>
                    <a:pt x="211150" y="1498"/>
                  </a:lnTo>
                  <a:lnTo>
                    <a:pt x="211150" y="1016"/>
                  </a:lnTo>
                  <a:lnTo>
                    <a:pt x="210794" y="1016"/>
                  </a:lnTo>
                  <a:lnTo>
                    <a:pt x="209943" y="1016"/>
                  </a:lnTo>
                  <a:lnTo>
                    <a:pt x="210058" y="635"/>
                  </a:lnTo>
                  <a:lnTo>
                    <a:pt x="209537" y="1016"/>
                  </a:lnTo>
                  <a:lnTo>
                    <a:pt x="209334" y="1016"/>
                  </a:lnTo>
                  <a:lnTo>
                    <a:pt x="204406" y="1016"/>
                  </a:lnTo>
                  <a:lnTo>
                    <a:pt x="209092" y="1346"/>
                  </a:lnTo>
                  <a:lnTo>
                    <a:pt x="208343" y="1905"/>
                  </a:lnTo>
                  <a:lnTo>
                    <a:pt x="205422" y="1905"/>
                  </a:lnTo>
                  <a:lnTo>
                    <a:pt x="205422" y="22860"/>
                  </a:lnTo>
                  <a:lnTo>
                    <a:pt x="205181" y="23241"/>
                  </a:lnTo>
                  <a:lnTo>
                    <a:pt x="204419" y="23241"/>
                  </a:lnTo>
                  <a:lnTo>
                    <a:pt x="204343" y="22860"/>
                  </a:lnTo>
                  <a:lnTo>
                    <a:pt x="204254" y="22479"/>
                  </a:lnTo>
                  <a:lnTo>
                    <a:pt x="204520" y="22479"/>
                  </a:lnTo>
                  <a:lnTo>
                    <a:pt x="205422" y="22860"/>
                  </a:lnTo>
                  <a:lnTo>
                    <a:pt x="205422" y="1905"/>
                  </a:lnTo>
                  <a:lnTo>
                    <a:pt x="204228" y="1905"/>
                  </a:lnTo>
                  <a:lnTo>
                    <a:pt x="203352" y="1905"/>
                  </a:lnTo>
                  <a:lnTo>
                    <a:pt x="202577" y="2286"/>
                  </a:lnTo>
                  <a:lnTo>
                    <a:pt x="201841" y="2667"/>
                  </a:lnTo>
                  <a:lnTo>
                    <a:pt x="201587" y="2667"/>
                  </a:lnTo>
                  <a:lnTo>
                    <a:pt x="201549" y="1905"/>
                  </a:lnTo>
                  <a:lnTo>
                    <a:pt x="200875" y="1905"/>
                  </a:lnTo>
                  <a:lnTo>
                    <a:pt x="200240" y="2286"/>
                  </a:lnTo>
                  <a:lnTo>
                    <a:pt x="198970" y="2286"/>
                  </a:lnTo>
                  <a:lnTo>
                    <a:pt x="198742" y="2667"/>
                  </a:lnTo>
                  <a:lnTo>
                    <a:pt x="198691" y="3048"/>
                  </a:lnTo>
                  <a:lnTo>
                    <a:pt x="198513" y="3048"/>
                  </a:lnTo>
                  <a:lnTo>
                    <a:pt x="198589" y="2921"/>
                  </a:lnTo>
                  <a:lnTo>
                    <a:pt x="198691" y="3048"/>
                  </a:lnTo>
                  <a:lnTo>
                    <a:pt x="198691" y="2667"/>
                  </a:lnTo>
                  <a:lnTo>
                    <a:pt x="198386" y="2667"/>
                  </a:lnTo>
                  <a:lnTo>
                    <a:pt x="197319" y="1358"/>
                  </a:lnTo>
                  <a:lnTo>
                    <a:pt x="196837" y="1905"/>
                  </a:lnTo>
                  <a:lnTo>
                    <a:pt x="196037" y="2667"/>
                  </a:lnTo>
                  <a:lnTo>
                    <a:pt x="195935" y="3429"/>
                  </a:lnTo>
                  <a:lnTo>
                    <a:pt x="194640" y="3429"/>
                  </a:lnTo>
                  <a:lnTo>
                    <a:pt x="195097" y="3048"/>
                  </a:lnTo>
                  <a:lnTo>
                    <a:pt x="195554" y="2667"/>
                  </a:lnTo>
                  <a:lnTo>
                    <a:pt x="194703" y="2286"/>
                  </a:lnTo>
                  <a:lnTo>
                    <a:pt x="193751" y="2286"/>
                  </a:lnTo>
                  <a:lnTo>
                    <a:pt x="193687" y="3048"/>
                  </a:lnTo>
                  <a:lnTo>
                    <a:pt x="192773" y="3048"/>
                  </a:lnTo>
                  <a:lnTo>
                    <a:pt x="192341" y="3048"/>
                  </a:lnTo>
                  <a:lnTo>
                    <a:pt x="192290" y="2425"/>
                  </a:lnTo>
                  <a:lnTo>
                    <a:pt x="190830" y="3048"/>
                  </a:lnTo>
                  <a:lnTo>
                    <a:pt x="190627" y="3048"/>
                  </a:lnTo>
                  <a:lnTo>
                    <a:pt x="189496" y="4191"/>
                  </a:lnTo>
                  <a:lnTo>
                    <a:pt x="189407" y="3810"/>
                  </a:lnTo>
                  <a:lnTo>
                    <a:pt x="189306" y="3429"/>
                  </a:lnTo>
                  <a:lnTo>
                    <a:pt x="189217" y="3048"/>
                  </a:lnTo>
                  <a:lnTo>
                    <a:pt x="189115" y="2667"/>
                  </a:lnTo>
                  <a:lnTo>
                    <a:pt x="189014" y="2286"/>
                  </a:lnTo>
                  <a:lnTo>
                    <a:pt x="188925" y="1905"/>
                  </a:lnTo>
                  <a:lnTo>
                    <a:pt x="188772" y="1905"/>
                  </a:lnTo>
                  <a:lnTo>
                    <a:pt x="188099" y="3810"/>
                  </a:lnTo>
                  <a:lnTo>
                    <a:pt x="187845" y="3810"/>
                  </a:lnTo>
                  <a:lnTo>
                    <a:pt x="187413" y="3556"/>
                  </a:lnTo>
                  <a:lnTo>
                    <a:pt x="186893" y="3810"/>
                  </a:lnTo>
                  <a:lnTo>
                    <a:pt x="186372" y="3810"/>
                  </a:lnTo>
                  <a:lnTo>
                    <a:pt x="186372" y="4191"/>
                  </a:lnTo>
                  <a:lnTo>
                    <a:pt x="186105" y="4191"/>
                  </a:lnTo>
                  <a:lnTo>
                    <a:pt x="186359" y="4076"/>
                  </a:lnTo>
                  <a:lnTo>
                    <a:pt x="186372" y="3810"/>
                  </a:lnTo>
                  <a:lnTo>
                    <a:pt x="186296" y="3048"/>
                  </a:lnTo>
                  <a:lnTo>
                    <a:pt x="184823" y="3810"/>
                  </a:lnTo>
                  <a:lnTo>
                    <a:pt x="183908" y="4191"/>
                  </a:lnTo>
                  <a:lnTo>
                    <a:pt x="181495" y="4191"/>
                  </a:lnTo>
                  <a:lnTo>
                    <a:pt x="181279" y="3810"/>
                  </a:lnTo>
                  <a:lnTo>
                    <a:pt x="181317" y="5054"/>
                  </a:lnTo>
                  <a:lnTo>
                    <a:pt x="180225" y="4318"/>
                  </a:lnTo>
                  <a:lnTo>
                    <a:pt x="180390" y="5080"/>
                  </a:lnTo>
                  <a:lnTo>
                    <a:pt x="181330" y="5080"/>
                  </a:lnTo>
                  <a:lnTo>
                    <a:pt x="178841" y="5461"/>
                  </a:lnTo>
                  <a:lnTo>
                    <a:pt x="177825" y="5461"/>
                  </a:lnTo>
                  <a:lnTo>
                    <a:pt x="175641" y="4191"/>
                  </a:lnTo>
                  <a:lnTo>
                    <a:pt x="174993" y="3810"/>
                  </a:lnTo>
                  <a:lnTo>
                    <a:pt x="173685" y="4191"/>
                  </a:lnTo>
                  <a:lnTo>
                    <a:pt x="172300" y="4191"/>
                  </a:lnTo>
                  <a:lnTo>
                    <a:pt x="172135" y="3810"/>
                  </a:lnTo>
                  <a:lnTo>
                    <a:pt x="171653" y="5080"/>
                  </a:lnTo>
                  <a:lnTo>
                    <a:pt x="163042" y="5080"/>
                  </a:lnTo>
                  <a:lnTo>
                    <a:pt x="162039" y="5842"/>
                  </a:lnTo>
                  <a:lnTo>
                    <a:pt x="161823" y="6223"/>
                  </a:lnTo>
                  <a:lnTo>
                    <a:pt x="161239" y="6985"/>
                  </a:lnTo>
                  <a:lnTo>
                    <a:pt x="160108" y="6731"/>
                  </a:lnTo>
                  <a:lnTo>
                    <a:pt x="158115" y="7747"/>
                  </a:lnTo>
                  <a:lnTo>
                    <a:pt x="156260" y="8191"/>
                  </a:lnTo>
                  <a:lnTo>
                    <a:pt x="156260" y="33147"/>
                  </a:lnTo>
                  <a:lnTo>
                    <a:pt x="155930" y="33147"/>
                  </a:lnTo>
                  <a:lnTo>
                    <a:pt x="156184" y="33032"/>
                  </a:lnTo>
                  <a:lnTo>
                    <a:pt x="156260" y="8191"/>
                  </a:lnTo>
                  <a:lnTo>
                    <a:pt x="155981" y="8255"/>
                  </a:lnTo>
                  <a:lnTo>
                    <a:pt x="153708" y="8255"/>
                  </a:lnTo>
                  <a:lnTo>
                    <a:pt x="153809" y="7747"/>
                  </a:lnTo>
                  <a:lnTo>
                    <a:pt x="153644" y="7594"/>
                  </a:lnTo>
                  <a:lnTo>
                    <a:pt x="153593" y="7747"/>
                  </a:lnTo>
                  <a:lnTo>
                    <a:pt x="153441" y="8255"/>
                  </a:lnTo>
                  <a:lnTo>
                    <a:pt x="153263" y="8255"/>
                  </a:lnTo>
                  <a:lnTo>
                    <a:pt x="152450" y="7493"/>
                  </a:lnTo>
                  <a:lnTo>
                    <a:pt x="151472" y="7747"/>
                  </a:lnTo>
                  <a:lnTo>
                    <a:pt x="152133" y="7747"/>
                  </a:lnTo>
                  <a:lnTo>
                    <a:pt x="152806" y="8255"/>
                  </a:lnTo>
                  <a:lnTo>
                    <a:pt x="152577" y="8255"/>
                  </a:lnTo>
                  <a:lnTo>
                    <a:pt x="152209" y="9017"/>
                  </a:lnTo>
                  <a:lnTo>
                    <a:pt x="151968" y="9017"/>
                  </a:lnTo>
                  <a:lnTo>
                    <a:pt x="151460" y="8648"/>
                  </a:lnTo>
                  <a:lnTo>
                    <a:pt x="151460" y="33147"/>
                  </a:lnTo>
                  <a:lnTo>
                    <a:pt x="150279" y="33147"/>
                  </a:lnTo>
                  <a:lnTo>
                    <a:pt x="151384" y="32131"/>
                  </a:lnTo>
                  <a:lnTo>
                    <a:pt x="151460" y="33147"/>
                  </a:lnTo>
                  <a:lnTo>
                    <a:pt x="151460" y="8648"/>
                  </a:lnTo>
                  <a:lnTo>
                    <a:pt x="150990" y="8255"/>
                  </a:lnTo>
                  <a:lnTo>
                    <a:pt x="150660" y="7886"/>
                  </a:lnTo>
                  <a:lnTo>
                    <a:pt x="149821" y="9017"/>
                  </a:lnTo>
                  <a:lnTo>
                    <a:pt x="149618" y="8775"/>
                  </a:lnTo>
                  <a:lnTo>
                    <a:pt x="149529" y="9017"/>
                  </a:lnTo>
                  <a:lnTo>
                    <a:pt x="149402" y="9017"/>
                  </a:lnTo>
                  <a:lnTo>
                    <a:pt x="149161" y="8636"/>
                  </a:lnTo>
                  <a:lnTo>
                    <a:pt x="148856" y="8255"/>
                  </a:lnTo>
                  <a:lnTo>
                    <a:pt x="146939" y="9017"/>
                  </a:lnTo>
                  <a:lnTo>
                    <a:pt x="147243" y="9017"/>
                  </a:lnTo>
                  <a:lnTo>
                    <a:pt x="148437" y="9017"/>
                  </a:lnTo>
                  <a:lnTo>
                    <a:pt x="147840" y="9067"/>
                  </a:lnTo>
                  <a:lnTo>
                    <a:pt x="147840" y="35179"/>
                  </a:lnTo>
                  <a:lnTo>
                    <a:pt x="144564" y="35179"/>
                  </a:lnTo>
                  <a:lnTo>
                    <a:pt x="143471" y="35179"/>
                  </a:lnTo>
                  <a:lnTo>
                    <a:pt x="142379" y="35179"/>
                  </a:lnTo>
                  <a:lnTo>
                    <a:pt x="142417" y="34798"/>
                  </a:lnTo>
                  <a:lnTo>
                    <a:pt x="142341" y="35433"/>
                  </a:lnTo>
                  <a:lnTo>
                    <a:pt x="142252" y="36195"/>
                  </a:lnTo>
                  <a:lnTo>
                    <a:pt x="142214" y="36576"/>
                  </a:lnTo>
                  <a:lnTo>
                    <a:pt x="140411" y="36576"/>
                  </a:lnTo>
                  <a:lnTo>
                    <a:pt x="136893" y="36576"/>
                  </a:lnTo>
                  <a:lnTo>
                    <a:pt x="137198" y="36195"/>
                  </a:lnTo>
                  <a:lnTo>
                    <a:pt x="137998" y="35179"/>
                  </a:lnTo>
                  <a:lnTo>
                    <a:pt x="140525" y="35179"/>
                  </a:lnTo>
                  <a:lnTo>
                    <a:pt x="140411" y="36576"/>
                  </a:lnTo>
                  <a:lnTo>
                    <a:pt x="141820" y="35344"/>
                  </a:lnTo>
                  <a:lnTo>
                    <a:pt x="142341" y="35433"/>
                  </a:lnTo>
                  <a:lnTo>
                    <a:pt x="142341" y="34874"/>
                  </a:lnTo>
                  <a:lnTo>
                    <a:pt x="141998" y="35179"/>
                  </a:lnTo>
                  <a:lnTo>
                    <a:pt x="141719" y="35179"/>
                  </a:lnTo>
                  <a:lnTo>
                    <a:pt x="142189" y="34036"/>
                  </a:lnTo>
                  <a:lnTo>
                    <a:pt x="142570" y="34036"/>
                  </a:lnTo>
                  <a:lnTo>
                    <a:pt x="142811" y="33655"/>
                  </a:lnTo>
                  <a:lnTo>
                    <a:pt x="143141" y="33655"/>
                  </a:lnTo>
                  <a:lnTo>
                    <a:pt x="143103" y="34417"/>
                  </a:lnTo>
                  <a:lnTo>
                    <a:pt x="143637" y="34798"/>
                  </a:lnTo>
                  <a:lnTo>
                    <a:pt x="143979" y="34798"/>
                  </a:lnTo>
                  <a:lnTo>
                    <a:pt x="143471" y="35179"/>
                  </a:lnTo>
                  <a:lnTo>
                    <a:pt x="144538" y="34798"/>
                  </a:lnTo>
                  <a:lnTo>
                    <a:pt x="144767" y="34798"/>
                  </a:lnTo>
                  <a:lnTo>
                    <a:pt x="144564" y="35179"/>
                  </a:lnTo>
                  <a:lnTo>
                    <a:pt x="146240" y="34036"/>
                  </a:lnTo>
                  <a:lnTo>
                    <a:pt x="146570" y="34036"/>
                  </a:lnTo>
                  <a:lnTo>
                    <a:pt x="147840" y="35179"/>
                  </a:lnTo>
                  <a:lnTo>
                    <a:pt x="147840" y="9067"/>
                  </a:lnTo>
                  <a:lnTo>
                    <a:pt x="147218" y="9105"/>
                  </a:lnTo>
                  <a:lnTo>
                    <a:pt x="147167" y="9398"/>
                  </a:lnTo>
                  <a:lnTo>
                    <a:pt x="147091" y="9779"/>
                  </a:lnTo>
                  <a:lnTo>
                    <a:pt x="147040" y="10020"/>
                  </a:lnTo>
                  <a:lnTo>
                    <a:pt x="146939" y="9779"/>
                  </a:lnTo>
                  <a:lnTo>
                    <a:pt x="147091" y="9779"/>
                  </a:lnTo>
                  <a:lnTo>
                    <a:pt x="147091" y="9398"/>
                  </a:lnTo>
                  <a:lnTo>
                    <a:pt x="146113" y="9398"/>
                  </a:lnTo>
                  <a:lnTo>
                    <a:pt x="146570" y="9144"/>
                  </a:lnTo>
                  <a:lnTo>
                    <a:pt x="142849" y="9398"/>
                  </a:lnTo>
                  <a:lnTo>
                    <a:pt x="143497" y="9779"/>
                  </a:lnTo>
                  <a:lnTo>
                    <a:pt x="143484" y="10541"/>
                  </a:lnTo>
                  <a:lnTo>
                    <a:pt x="143103" y="10922"/>
                  </a:lnTo>
                  <a:lnTo>
                    <a:pt x="142189" y="10922"/>
                  </a:lnTo>
                  <a:lnTo>
                    <a:pt x="142798" y="10160"/>
                  </a:lnTo>
                  <a:lnTo>
                    <a:pt x="142506" y="10160"/>
                  </a:lnTo>
                  <a:lnTo>
                    <a:pt x="142062" y="9880"/>
                  </a:lnTo>
                  <a:lnTo>
                    <a:pt x="141833" y="10541"/>
                  </a:lnTo>
                  <a:lnTo>
                    <a:pt x="141528" y="10922"/>
                  </a:lnTo>
                  <a:lnTo>
                    <a:pt x="141351" y="11188"/>
                  </a:lnTo>
                  <a:lnTo>
                    <a:pt x="141185" y="11430"/>
                  </a:lnTo>
                  <a:lnTo>
                    <a:pt x="140728" y="11430"/>
                  </a:lnTo>
                  <a:lnTo>
                    <a:pt x="140220" y="11430"/>
                  </a:lnTo>
                  <a:lnTo>
                    <a:pt x="140220" y="11811"/>
                  </a:lnTo>
                  <a:lnTo>
                    <a:pt x="139776" y="11811"/>
                  </a:lnTo>
                  <a:lnTo>
                    <a:pt x="140081" y="11696"/>
                  </a:lnTo>
                  <a:lnTo>
                    <a:pt x="140220" y="11811"/>
                  </a:lnTo>
                  <a:lnTo>
                    <a:pt x="140220" y="11430"/>
                  </a:lnTo>
                  <a:lnTo>
                    <a:pt x="139827" y="11430"/>
                  </a:lnTo>
                  <a:lnTo>
                    <a:pt x="139585" y="11430"/>
                  </a:lnTo>
                  <a:lnTo>
                    <a:pt x="140004" y="10922"/>
                  </a:lnTo>
                  <a:lnTo>
                    <a:pt x="139217" y="11430"/>
                  </a:lnTo>
                  <a:lnTo>
                    <a:pt x="138988" y="10922"/>
                  </a:lnTo>
                  <a:lnTo>
                    <a:pt x="138531" y="9918"/>
                  </a:lnTo>
                  <a:lnTo>
                    <a:pt x="137718" y="10160"/>
                  </a:lnTo>
                  <a:lnTo>
                    <a:pt x="137185" y="10922"/>
                  </a:lnTo>
                  <a:lnTo>
                    <a:pt x="136931" y="10922"/>
                  </a:lnTo>
                  <a:lnTo>
                    <a:pt x="136423" y="10541"/>
                  </a:lnTo>
                  <a:lnTo>
                    <a:pt x="136537" y="10922"/>
                  </a:lnTo>
                  <a:lnTo>
                    <a:pt x="136906" y="12192"/>
                  </a:lnTo>
                  <a:lnTo>
                    <a:pt x="136613" y="12192"/>
                  </a:lnTo>
                  <a:lnTo>
                    <a:pt x="135839" y="12573"/>
                  </a:lnTo>
                  <a:lnTo>
                    <a:pt x="135940" y="12192"/>
                  </a:lnTo>
                  <a:lnTo>
                    <a:pt x="136042" y="11811"/>
                  </a:lnTo>
                  <a:lnTo>
                    <a:pt x="136144" y="11430"/>
                  </a:lnTo>
                  <a:lnTo>
                    <a:pt x="136283" y="10922"/>
                  </a:lnTo>
                  <a:lnTo>
                    <a:pt x="135877" y="10922"/>
                  </a:lnTo>
                  <a:lnTo>
                    <a:pt x="135496" y="11811"/>
                  </a:lnTo>
                  <a:lnTo>
                    <a:pt x="133540" y="11518"/>
                  </a:lnTo>
                  <a:lnTo>
                    <a:pt x="133540" y="13335"/>
                  </a:lnTo>
                  <a:lnTo>
                    <a:pt x="133388" y="13335"/>
                  </a:lnTo>
                  <a:lnTo>
                    <a:pt x="133388" y="13208"/>
                  </a:lnTo>
                  <a:lnTo>
                    <a:pt x="133540" y="13335"/>
                  </a:lnTo>
                  <a:lnTo>
                    <a:pt x="133540" y="11518"/>
                  </a:lnTo>
                  <a:lnTo>
                    <a:pt x="133438" y="12573"/>
                  </a:lnTo>
                  <a:lnTo>
                    <a:pt x="133413" y="12954"/>
                  </a:lnTo>
                  <a:lnTo>
                    <a:pt x="133108" y="12954"/>
                  </a:lnTo>
                  <a:lnTo>
                    <a:pt x="132664" y="12573"/>
                  </a:lnTo>
                  <a:lnTo>
                    <a:pt x="132575" y="36576"/>
                  </a:lnTo>
                  <a:lnTo>
                    <a:pt x="132168" y="36576"/>
                  </a:lnTo>
                  <a:lnTo>
                    <a:pt x="132461" y="36195"/>
                  </a:lnTo>
                  <a:lnTo>
                    <a:pt x="132575" y="36576"/>
                  </a:lnTo>
                  <a:lnTo>
                    <a:pt x="132575" y="12496"/>
                  </a:lnTo>
                  <a:lnTo>
                    <a:pt x="131940" y="11950"/>
                  </a:lnTo>
                  <a:lnTo>
                    <a:pt x="131940" y="36576"/>
                  </a:lnTo>
                  <a:lnTo>
                    <a:pt x="131000" y="36576"/>
                  </a:lnTo>
                  <a:lnTo>
                    <a:pt x="131127" y="36322"/>
                  </a:lnTo>
                  <a:lnTo>
                    <a:pt x="131483" y="36195"/>
                  </a:lnTo>
                  <a:lnTo>
                    <a:pt x="131940" y="36576"/>
                  </a:lnTo>
                  <a:lnTo>
                    <a:pt x="131940" y="11950"/>
                  </a:lnTo>
                  <a:lnTo>
                    <a:pt x="130467" y="10680"/>
                  </a:lnTo>
                  <a:lnTo>
                    <a:pt x="130568" y="11811"/>
                  </a:lnTo>
                  <a:lnTo>
                    <a:pt x="130619" y="12573"/>
                  </a:lnTo>
                  <a:lnTo>
                    <a:pt x="129679" y="11811"/>
                  </a:lnTo>
                  <a:lnTo>
                    <a:pt x="129540" y="11811"/>
                  </a:lnTo>
                  <a:lnTo>
                    <a:pt x="129641" y="13335"/>
                  </a:lnTo>
                  <a:lnTo>
                    <a:pt x="128968" y="13716"/>
                  </a:lnTo>
                  <a:lnTo>
                    <a:pt x="128181" y="13335"/>
                  </a:lnTo>
                  <a:lnTo>
                    <a:pt x="128054" y="12192"/>
                  </a:lnTo>
                  <a:lnTo>
                    <a:pt x="127863" y="11811"/>
                  </a:lnTo>
                  <a:lnTo>
                    <a:pt x="127774" y="13716"/>
                  </a:lnTo>
                  <a:lnTo>
                    <a:pt x="127342" y="13716"/>
                  </a:lnTo>
                  <a:lnTo>
                    <a:pt x="123444" y="12573"/>
                  </a:lnTo>
                  <a:lnTo>
                    <a:pt x="120357" y="14097"/>
                  </a:lnTo>
                  <a:lnTo>
                    <a:pt x="114160" y="14097"/>
                  </a:lnTo>
                  <a:lnTo>
                    <a:pt x="113931" y="14236"/>
                  </a:lnTo>
                  <a:lnTo>
                    <a:pt x="111963" y="15367"/>
                  </a:lnTo>
                  <a:lnTo>
                    <a:pt x="109258" y="16510"/>
                  </a:lnTo>
                  <a:lnTo>
                    <a:pt x="108750" y="16510"/>
                  </a:lnTo>
                  <a:lnTo>
                    <a:pt x="107759" y="16510"/>
                  </a:lnTo>
                  <a:lnTo>
                    <a:pt x="105943" y="16510"/>
                  </a:lnTo>
                  <a:lnTo>
                    <a:pt x="107188" y="16865"/>
                  </a:lnTo>
                  <a:lnTo>
                    <a:pt x="106857" y="17272"/>
                  </a:lnTo>
                  <a:lnTo>
                    <a:pt x="106464" y="17780"/>
                  </a:lnTo>
                  <a:lnTo>
                    <a:pt x="106095" y="17780"/>
                  </a:lnTo>
                  <a:lnTo>
                    <a:pt x="100012" y="17272"/>
                  </a:lnTo>
                  <a:lnTo>
                    <a:pt x="97891" y="18542"/>
                  </a:lnTo>
                  <a:lnTo>
                    <a:pt x="97294" y="18910"/>
                  </a:lnTo>
                  <a:lnTo>
                    <a:pt x="96634" y="19304"/>
                  </a:lnTo>
                  <a:lnTo>
                    <a:pt x="97066" y="19304"/>
                  </a:lnTo>
                  <a:lnTo>
                    <a:pt x="95859" y="21602"/>
                  </a:lnTo>
                  <a:lnTo>
                    <a:pt x="95770" y="20447"/>
                  </a:lnTo>
                  <a:lnTo>
                    <a:pt x="95681" y="19304"/>
                  </a:lnTo>
                  <a:lnTo>
                    <a:pt x="95618" y="17272"/>
                  </a:lnTo>
                  <a:lnTo>
                    <a:pt x="94157" y="19304"/>
                  </a:lnTo>
                  <a:lnTo>
                    <a:pt x="94208" y="18681"/>
                  </a:lnTo>
                  <a:lnTo>
                    <a:pt x="94742" y="18338"/>
                  </a:lnTo>
                  <a:lnTo>
                    <a:pt x="94462" y="18326"/>
                  </a:lnTo>
                  <a:lnTo>
                    <a:pt x="94284" y="18427"/>
                  </a:lnTo>
                  <a:lnTo>
                    <a:pt x="93002" y="19304"/>
                  </a:lnTo>
                  <a:lnTo>
                    <a:pt x="91998" y="20066"/>
                  </a:lnTo>
                  <a:lnTo>
                    <a:pt x="90957" y="20955"/>
                  </a:lnTo>
                  <a:lnTo>
                    <a:pt x="90614" y="21336"/>
                  </a:lnTo>
                  <a:lnTo>
                    <a:pt x="89890" y="22098"/>
                  </a:lnTo>
                  <a:lnTo>
                    <a:pt x="89750" y="22098"/>
                  </a:lnTo>
                  <a:lnTo>
                    <a:pt x="89700" y="21717"/>
                  </a:lnTo>
                  <a:lnTo>
                    <a:pt x="89598" y="20955"/>
                  </a:lnTo>
                  <a:lnTo>
                    <a:pt x="89471" y="20066"/>
                  </a:lnTo>
                  <a:lnTo>
                    <a:pt x="88798" y="21717"/>
                  </a:lnTo>
                  <a:lnTo>
                    <a:pt x="88493" y="22479"/>
                  </a:lnTo>
                  <a:lnTo>
                    <a:pt x="88455" y="22098"/>
                  </a:lnTo>
                  <a:lnTo>
                    <a:pt x="88252" y="22098"/>
                  </a:lnTo>
                  <a:lnTo>
                    <a:pt x="87858" y="21844"/>
                  </a:lnTo>
                  <a:lnTo>
                    <a:pt x="87680" y="21717"/>
                  </a:lnTo>
                  <a:lnTo>
                    <a:pt x="86779" y="21717"/>
                  </a:lnTo>
                  <a:lnTo>
                    <a:pt x="86779" y="21971"/>
                  </a:lnTo>
                  <a:lnTo>
                    <a:pt x="86779" y="22098"/>
                  </a:lnTo>
                  <a:lnTo>
                    <a:pt x="86766" y="21971"/>
                  </a:lnTo>
                  <a:lnTo>
                    <a:pt x="86766" y="21717"/>
                  </a:lnTo>
                  <a:lnTo>
                    <a:pt x="86766" y="21336"/>
                  </a:lnTo>
                  <a:lnTo>
                    <a:pt x="86588" y="21717"/>
                  </a:lnTo>
                  <a:lnTo>
                    <a:pt x="86410" y="21717"/>
                  </a:lnTo>
                  <a:lnTo>
                    <a:pt x="86410" y="22098"/>
                  </a:lnTo>
                  <a:lnTo>
                    <a:pt x="86233" y="22479"/>
                  </a:lnTo>
                  <a:lnTo>
                    <a:pt x="85979" y="22072"/>
                  </a:lnTo>
                  <a:lnTo>
                    <a:pt x="86410" y="22098"/>
                  </a:lnTo>
                  <a:lnTo>
                    <a:pt x="86410" y="21717"/>
                  </a:lnTo>
                  <a:lnTo>
                    <a:pt x="85864" y="21717"/>
                  </a:lnTo>
                  <a:lnTo>
                    <a:pt x="84099" y="22098"/>
                  </a:lnTo>
                  <a:lnTo>
                    <a:pt x="84455" y="22098"/>
                  </a:lnTo>
                  <a:lnTo>
                    <a:pt x="82384" y="23241"/>
                  </a:lnTo>
                  <a:lnTo>
                    <a:pt x="81305" y="21717"/>
                  </a:lnTo>
                  <a:lnTo>
                    <a:pt x="78752" y="23622"/>
                  </a:lnTo>
                  <a:lnTo>
                    <a:pt x="74155" y="24511"/>
                  </a:lnTo>
                  <a:lnTo>
                    <a:pt x="71081" y="25146"/>
                  </a:lnTo>
                  <a:lnTo>
                    <a:pt x="70523" y="25146"/>
                  </a:lnTo>
                  <a:lnTo>
                    <a:pt x="70167" y="26035"/>
                  </a:lnTo>
                  <a:lnTo>
                    <a:pt x="69138" y="26416"/>
                  </a:lnTo>
                  <a:lnTo>
                    <a:pt x="67945" y="26416"/>
                  </a:lnTo>
                  <a:lnTo>
                    <a:pt x="67170" y="25908"/>
                  </a:lnTo>
                  <a:lnTo>
                    <a:pt x="66421" y="26416"/>
                  </a:lnTo>
                  <a:lnTo>
                    <a:pt x="65913" y="28067"/>
                  </a:lnTo>
                  <a:lnTo>
                    <a:pt x="65328" y="27686"/>
                  </a:lnTo>
                  <a:lnTo>
                    <a:pt x="64922" y="27432"/>
                  </a:lnTo>
                  <a:lnTo>
                    <a:pt x="64185" y="27686"/>
                  </a:lnTo>
                  <a:lnTo>
                    <a:pt x="63207" y="27432"/>
                  </a:lnTo>
                  <a:lnTo>
                    <a:pt x="62763" y="28448"/>
                  </a:lnTo>
                  <a:lnTo>
                    <a:pt x="63169" y="28448"/>
                  </a:lnTo>
                  <a:lnTo>
                    <a:pt x="61760" y="28829"/>
                  </a:lnTo>
                  <a:lnTo>
                    <a:pt x="60960" y="28549"/>
                  </a:lnTo>
                  <a:lnTo>
                    <a:pt x="61036" y="28829"/>
                  </a:lnTo>
                  <a:lnTo>
                    <a:pt x="61125" y="29210"/>
                  </a:lnTo>
                  <a:lnTo>
                    <a:pt x="58661" y="27686"/>
                  </a:lnTo>
                  <a:lnTo>
                    <a:pt x="57899" y="27940"/>
                  </a:lnTo>
                  <a:lnTo>
                    <a:pt x="57226" y="28067"/>
                  </a:lnTo>
                  <a:lnTo>
                    <a:pt x="57086" y="28067"/>
                  </a:lnTo>
                  <a:lnTo>
                    <a:pt x="49123" y="29972"/>
                  </a:lnTo>
                  <a:lnTo>
                    <a:pt x="48653" y="30111"/>
                  </a:lnTo>
                  <a:lnTo>
                    <a:pt x="48653" y="56007"/>
                  </a:lnTo>
                  <a:lnTo>
                    <a:pt x="48399" y="56007"/>
                  </a:lnTo>
                  <a:lnTo>
                    <a:pt x="48641" y="55753"/>
                  </a:lnTo>
                  <a:lnTo>
                    <a:pt x="48653" y="56007"/>
                  </a:lnTo>
                  <a:lnTo>
                    <a:pt x="48653" y="30111"/>
                  </a:lnTo>
                  <a:lnTo>
                    <a:pt x="37503" y="33147"/>
                  </a:lnTo>
                  <a:lnTo>
                    <a:pt x="36563" y="33413"/>
                  </a:lnTo>
                  <a:lnTo>
                    <a:pt x="35648" y="33655"/>
                  </a:lnTo>
                  <a:lnTo>
                    <a:pt x="35839" y="33655"/>
                  </a:lnTo>
                  <a:lnTo>
                    <a:pt x="33667" y="34417"/>
                  </a:lnTo>
                  <a:lnTo>
                    <a:pt x="26352" y="36830"/>
                  </a:lnTo>
                  <a:lnTo>
                    <a:pt x="25831" y="37084"/>
                  </a:lnTo>
                  <a:lnTo>
                    <a:pt x="20396" y="39370"/>
                  </a:lnTo>
                  <a:lnTo>
                    <a:pt x="16916" y="41186"/>
                  </a:lnTo>
                  <a:lnTo>
                    <a:pt x="16916" y="57404"/>
                  </a:lnTo>
                  <a:lnTo>
                    <a:pt x="16319" y="57404"/>
                  </a:lnTo>
                  <a:lnTo>
                    <a:pt x="16802" y="57023"/>
                  </a:lnTo>
                  <a:lnTo>
                    <a:pt x="16916" y="57404"/>
                  </a:lnTo>
                  <a:lnTo>
                    <a:pt x="16916" y="41186"/>
                  </a:lnTo>
                  <a:lnTo>
                    <a:pt x="14516" y="42418"/>
                  </a:lnTo>
                  <a:lnTo>
                    <a:pt x="8877" y="45466"/>
                  </a:lnTo>
                  <a:lnTo>
                    <a:pt x="8305" y="45847"/>
                  </a:lnTo>
                  <a:lnTo>
                    <a:pt x="7404" y="46520"/>
                  </a:lnTo>
                  <a:lnTo>
                    <a:pt x="7404" y="57404"/>
                  </a:lnTo>
                  <a:lnTo>
                    <a:pt x="6375" y="57404"/>
                  </a:lnTo>
                  <a:lnTo>
                    <a:pt x="7061" y="57023"/>
                  </a:lnTo>
                  <a:lnTo>
                    <a:pt x="7315" y="56908"/>
                  </a:lnTo>
                  <a:lnTo>
                    <a:pt x="7404" y="57404"/>
                  </a:lnTo>
                  <a:lnTo>
                    <a:pt x="7404" y="46520"/>
                  </a:lnTo>
                  <a:lnTo>
                    <a:pt x="4178" y="48895"/>
                  </a:lnTo>
                  <a:lnTo>
                    <a:pt x="2235" y="52324"/>
                  </a:lnTo>
                  <a:lnTo>
                    <a:pt x="2159" y="53213"/>
                  </a:lnTo>
                  <a:lnTo>
                    <a:pt x="1333" y="54102"/>
                  </a:lnTo>
                  <a:lnTo>
                    <a:pt x="1447" y="54229"/>
                  </a:lnTo>
                  <a:lnTo>
                    <a:pt x="2108" y="54991"/>
                  </a:lnTo>
                  <a:lnTo>
                    <a:pt x="1003" y="54991"/>
                  </a:lnTo>
                  <a:lnTo>
                    <a:pt x="495" y="54229"/>
                  </a:lnTo>
                  <a:lnTo>
                    <a:pt x="558" y="54610"/>
                  </a:lnTo>
                  <a:lnTo>
                    <a:pt x="622" y="54991"/>
                  </a:lnTo>
                  <a:lnTo>
                    <a:pt x="0" y="54991"/>
                  </a:lnTo>
                  <a:lnTo>
                    <a:pt x="1143" y="55219"/>
                  </a:lnTo>
                  <a:lnTo>
                    <a:pt x="1422" y="55626"/>
                  </a:lnTo>
                  <a:lnTo>
                    <a:pt x="1739" y="55333"/>
                  </a:lnTo>
                  <a:lnTo>
                    <a:pt x="1955" y="55372"/>
                  </a:lnTo>
                  <a:lnTo>
                    <a:pt x="1854" y="55626"/>
                  </a:lnTo>
                  <a:lnTo>
                    <a:pt x="1130" y="57404"/>
                  </a:lnTo>
                  <a:lnTo>
                    <a:pt x="2489" y="58000"/>
                  </a:lnTo>
                  <a:lnTo>
                    <a:pt x="2717" y="57404"/>
                  </a:lnTo>
                  <a:lnTo>
                    <a:pt x="2514" y="57023"/>
                  </a:lnTo>
                  <a:lnTo>
                    <a:pt x="3111" y="57023"/>
                  </a:lnTo>
                  <a:lnTo>
                    <a:pt x="4229" y="57023"/>
                  </a:lnTo>
                  <a:lnTo>
                    <a:pt x="4127" y="56261"/>
                  </a:lnTo>
                  <a:lnTo>
                    <a:pt x="4076" y="56007"/>
                  </a:lnTo>
                  <a:lnTo>
                    <a:pt x="3987" y="55626"/>
                  </a:lnTo>
                  <a:lnTo>
                    <a:pt x="3937" y="55372"/>
                  </a:lnTo>
                  <a:lnTo>
                    <a:pt x="3860" y="54991"/>
                  </a:lnTo>
                  <a:lnTo>
                    <a:pt x="3797" y="54749"/>
                  </a:lnTo>
                  <a:lnTo>
                    <a:pt x="4864" y="54991"/>
                  </a:lnTo>
                  <a:lnTo>
                    <a:pt x="5549" y="54991"/>
                  </a:lnTo>
                  <a:lnTo>
                    <a:pt x="5092" y="55372"/>
                  </a:lnTo>
                  <a:lnTo>
                    <a:pt x="6083" y="54991"/>
                  </a:lnTo>
                  <a:lnTo>
                    <a:pt x="6096" y="56007"/>
                  </a:lnTo>
                  <a:lnTo>
                    <a:pt x="5943" y="56007"/>
                  </a:lnTo>
                  <a:lnTo>
                    <a:pt x="6248" y="56261"/>
                  </a:lnTo>
                  <a:lnTo>
                    <a:pt x="5880" y="56261"/>
                  </a:lnTo>
                  <a:lnTo>
                    <a:pt x="7315" y="56896"/>
                  </a:lnTo>
                  <a:lnTo>
                    <a:pt x="6388" y="56896"/>
                  </a:lnTo>
                  <a:lnTo>
                    <a:pt x="6337" y="57023"/>
                  </a:lnTo>
                  <a:lnTo>
                    <a:pt x="6197" y="57404"/>
                  </a:lnTo>
                  <a:lnTo>
                    <a:pt x="4127" y="57404"/>
                  </a:lnTo>
                  <a:lnTo>
                    <a:pt x="6096" y="57683"/>
                  </a:lnTo>
                  <a:lnTo>
                    <a:pt x="5930" y="58166"/>
                  </a:lnTo>
                  <a:lnTo>
                    <a:pt x="7543" y="58166"/>
                  </a:lnTo>
                  <a:lnTo>
                    <a:pt x="7874" y="58166"/>
                  </a:lnTo>
                  <a:lnTo>
                    <a:pt x="8077" y="58166"/>
                  </a:lnTo>
                  <a:lnTo>
                    <a:pt x="8610" y="58686"/>
                  </a:lnTo>
                  <a:lnTo>
                    <a:pt x="9004" y="58166"/>
                  </a:lnTo>
                  <a:lnTo>
                    <a:pt x="9601" y="58166"/>
                  </a:lnTo>
                  <a:lnTo>
                    <a:pt x="9982" y="58166"/>
                  </a:lnTo>
                  <a:lnTo>
                    <a:pt x="10515" y="59182"/>
                  </a:lnTo>
                  <a:lnTo>
                    <a:pt x="10591" y="57404"/>
                  </a:lnTo>
                  <a:lnTo>
                    <a:pt x="10655" y="56007"/>
                  </a:lnTo>
                  <a:lnTo>
                    <a:pt x="11772" y="57404"/>
                  </a:lnTo>
                  <a:lnTo>
                    <a:pt x="10591" y="57404"/>
                  </a:lnTo>
                  <a:lnTo>
                    <a:pt x="10566" y="58166"/>
                  </a:lnTo>
                  <a:lnTo>
                    <a:pt x="11252" y="58166"/>
                  </a:lnTo>
                  <a:lnTo>
                    <a:pt x="12192" y="58166"/>
                  </a:lnTo>
                  <a:lnTo>
                    <a:pt x="12255" y="58801"/>
                  </a:lnTo>
                  <a:lnTo>
                    <a:pt x="13830" y="58166"/>
                  </a:lnTo>
                  <a:lnTo>
                    <a:pt x="13982" y="58166"/>
                  </a:lnTo>
                  <a:lnTo>
                    <a:pt x="14935" y="58166"/>
                  </a:lnTo>
                  <a:lnTo>
                    <a:pt x="15354" y="58166"/>
                  </a:lnTo>
                  <a:lnTo>
                    <a:pt x="15506" y="58039"/>
                  </a:lnTo>
                  <a:lnTo>
                    <a:pt x="15646" y="58166"/>
                  </a:lnTo>
                  <a:lnTo>
                    <a:pt x="17145" y="58166"/>
                  </a:lnTo>
                  <a:lnTo>
                    <a:pt x="18084" y="58166"/>
                  </a:lnTo>
                  <a:lnTo>
                    <a:pt x="18465" y="57950"/>
                  </a:lnTo>
                  <a:lnTo>
                    <a:pt x="18757" y="57785"/>
                  </a:lnTo>
                  <a:lnTo>
                    <a:pt x="19443" y="58166"/>
                  </a:lnTo>
                  <a:lnTo>
                    <a:pt x="20256" y="58166"/>
                  </a:lnTo>
                  <a:lnTo>
                    <a:pt x="20129" y="57404"/>
                  </a:lnTo>
                  <a:lnTo>
                    <a:pt x="19443" y="57404"/>
                  </a:lnTo>
                  <a:lnTo>
                    <a:pt x="18084" y="57404"/>
                  </a:lnTo>
                  <a:lnTo>
                    <a:pt x="17691" y="57023"/>
                  </a:lnTo>
                  <a:lnTo>
                    <a:pt x="17576" y="56896"/>
                  </a:lnTo>
                  <a:lnTo>
                    <a:pt x="17246" y="56527"/>
                  </a:lnTo>
                  <a:lnTo>
                    <a:pt x="22237" y="56896"/>
                  </a:lnTo>
                  <a:lnTo>
                    <a:pt x="19100" y="56896"/>
                  </a:lnTo>
                  <a:lnTo>
                    <a:pt x="19189" y="57023"/>
                  </a:lnTo>
                  <a:lnTo>
                    <a:pt x="20129" y="57023"/>
                  </a:lnTo>
                  <a:lnTo>
                    <a:pt x="47269" y="57023"/>
                  </a:lnTo>
                  <a:lnTo>
                    <a:pt x="47320" y="56896"/>
                  </a:lnTo>
                  <a:lnTo>
                    <a:pt x="46901" y="56896"/>
                  </a:lnTo>
                  <a:lnTo>
                    <a:pt x="48044" y="56324"/>
                  </a:lnTo>
                  <a:lnTo>
                    <a:pt x="47790" y="56261"/>
                  </a:lnTo>
                  <a:lnTo>
                    <a:pt x="48171" y="56261"/>
                  </a:lnTo>
                  <a:lnTo>
                    <a:pt x="48399" y="56019"/>
                  </a:lnTo>
                  <a:lnTo>
                    <a:pt x="48653" y="56083"/>
                  </a:lnTo>
                  <a:lnTo>
                    <a:pt x="48666" y="56261"/>
                  </a:lnTo>
                  <a:lnTo>
                    <a:pt x="48844" y="56261"/>
                  </a:lnTo>
                  <a:lnTo>
                    <a:pt x="52044" y="57023"/>
                  </a:lnTo>
                  <a:lnTo>
                    <a:pt x="52806" y="57023"/>
                  </a:lnTo>
                  <a:lnTo>
                    <a:pt x="55308" y="56007"/>
                  </a:lnTo>
                  <a:lnTo>
                    <a:pt x="56248" y="55626"/>
                  </a:lnTo>
                  <a:lnTo>
                    <a:pt x="58750" y="54610"/>
                  </a:lnTo>
                  <a:lnTo>
                    <a:pt x="63995" y="54102"/>
                  </a:lnTo>
                  <a:lnTo>
                    <a:pt x="70599" y="51562"/>
                  </a:lnTo>
                  <a:lnTo>
                    <a:pt x="78384" y="51054"/>
                  </a:lnTo>
                  <a:lnTo>
                    <a:pt x="84213" y="48895"/>
                  </a:lnTo>
                  <a:lnTo>
                    <a:pt x="83896" y="48895"/>
                  </a:lnTo>
                  <a:lnTo>
                    <a:pt x="83845" y="47117"/>
                  </a:lnTo>
                  <a:lnTo>
                    <a:pt x="84582" y="47117"/>
                  </a:lnTo>
                  <a:lnTo>
                    <a:pt x="87655" y="49911"/>
                  </a:lnTo>
                  <a:lnTo>
                    <a:pt x="88061" y="47117"/>
                  </a:lnTo>
                  <a:lnTo>
                    <a:pt x="88239" y="45847"/>
                  </a:lnTo>
                  <a:lnTo>
                    <a:pt x="90500" y="47117"/>
                  </a:lnTo>
                  <a:lnTo>
                    <a:pt x="91440" y="47117"/>
                  </a:lnTo>
                  <a:lnTo>
                    <a:pt x="93878" y="45847"/>
                  </a:lnTo>
                  <a:lnTo>
                    <a:pt x="94602" y="45466"/>
                  </a:lnTo>
                  <a:lnTo>
                    <a:pt x="98475" y="47117"/>
                  </a:lnTo>
                  <a:lnTo>
                    <a:pt x="98882" y="47117"/>
                  </a:lnTo>
                  <a:lnTo>
                    <a:pt x="100406" y="45466"/>
                  </a:lnTo>
                  <a:lnTo>
                    <a:pt x="101803" y="43942"/>
                  </a:lnTo>
                  <a:lnTo>
                    <a:pt x="101892" y="44196"/>
                  </a:lnTo>
                  <a:lnTo>
                    <a:pt x="101968" y="44450"/>
                  </a:lnTo>
                  <a:lnTo>
                    <a:pt x="102095" y="44831"/>
                  </a:lnTo>
                  <a:lnTo>
                    <a:pt x="102730" y="45085"/>
                  </a:lnTo>
                  <a:lnTo>
                    <a:pt x="102730" y="44450"/>
                  </a:lnTo>
                  <a:lnTo>
                    <a:pt x="103276" y="44196"/>
                  </a:lnTo>
                  <a:lnTo>
                    <a:pt x="103327" y="44450"/>
                  </a:lnTo>
                  <a:lnTo>
                    <a:pt x="104749" y="44450"/>
                  </a:lnTo>
                  <a:lnTo>
                    <a:pt x="105029" y="44196"/>
                  </a:lnTo>
                  <a:lnTo>
                    <a:pt x="105308" y="43942"/>
                  </a:lnTo>
                  <a:lnTo>
                    <a:pt x="106172" y="43180"/>
                  </a:lnTo>
                  <a:lnTo>
                    <a:pt x="107048" y="43434"/>
                  </a:lnTo>
                  <a:lnTo>
                    <a:pt x="106997" y="43180"/>
                  </a:lnTo>
                  <a:lnTo>
                    <a:pt x="106959" y="42926"/>
                  </a:lnTo>
                  <a:lnTo>
                    <a:pt x="106870" y="42418"/>
                  </a:lnTo>
                  <a:lnTo>
                    <a:pt x="107657" y="42164"/>
                  </a:lnTo>
                  <a:lnTo>
                    <a:pt x="107607" y="42418"/>
                  </a:lnTo>
                  <a:lnTo>
                    <a:pt x="107518" y="42926"/>
                  </a:lnTo>
                  <a:lnTo>
                    <a:pt x="107467" y="43180"/>
                  </a:lnTo>
                  <a:lnTo>
                    <a:pt x="108165" y="42418"/>
                  </a:lnTo>
                  <a:lnTo>
                    <a:pt x="108254" y="42926"/>
                  </a:lnTo>
                  <a:lnTo>
                    <a:pt x="108546" y="42418"/>
                  </a:lnTo>
                  <a:lnTo>
                    <a:pt x="108775" y="42037"/>
                  </a:lnTo>
                  <a:lnTo>
                    <a:pt x="108991" y="41656"/>
                  </a:lnTo>
                  <a:lnTo>
                    <a:pt x="109067" y="42037"/>
                  </a:lnTo>
                  <a:lnTo>
                    <a:pt x="109131" y="42418"/>
                  </a:lnTo>
                  <a:lnTo>
                    <a:pt x="109220" y="42926"/>
                  </a:lnTo>
                  <a:lnTo>
                    <a:pt x="109308" y="43434"/>
                  </a:lnTo>
                  <a:lnTo>
                    <a:pt x="111048" y="41656"/>
                  </a:lnTo>
                  <a:lnTo>
                    <a:pt x="111302" y="41402"/>
                  </a:lnTo>
                  <a:lnTo>
                    <a:pt x="112128" y="42037"/>
                  </a:lnTo>
                  <a:lnTo>
                    <a:pt x="112966" y="41402"/>
                  </a:lnTo>
                  <a:lnTo>
                    <a:pt x="113626" y="40894"/>
                  </a:lnTo>
                  <a:lnTo>
                    <a:pt x="113830" y="40894"/>
                  </a:lnTo>
                  <a:lnTo>
                    <a:pt x="114947" y="40513"/>
                  </a:lnTo>
                  <a:lnTo>
                    <a:pt x="116560" y="40259"/>
                  </a:lnTo>
                  <a:lnTo>
                    <a:pt x="117055" y="41148"/>
                  </a:lnTo>
                  <a:lnTo>
                    <a:pt x="118986" y="40652"/>
                  </a:lnTo>
                  <a:lnTo>
                    <a:pt x="120319" y="40894"/>
                  </a:lnTo>
                  <a:lnTo>
                    <a:pt x="121399" y="40513"/>
                  </a:lnTo>
                  <a:lnTo>
                    <a:pt x="122123" y="40259"/>
                  </a:lnTo>
                  <a:lnTo>
                    <a:pt x="123202" y="39878"/>
                  </a:lnTo>
                  <a:lnTo>
                    <a:pt x="126161" y="39116"/>
                  </a:lnTo>
                  <a:lnTo>
                    <a:pt x="129197" y="38735"/>
                  </a:lnTo>
                  <a:lnTo>
                    <a:pt x="128905" y="37592"/>
                  </a:lnTo>
                  <a:lnTo>
                    <a:pt x="129717" y="37592"/>
                  </a:lnTo>
                  <a:lnTo>
                    <a:pt x="129781" y="37973"/>
                  </a:lnTo>
                  <a:lnTo>
                    <a:pt x="130670" y="39116"/>
                  </a:lnTo>
                  <a:lnTo>
                    <a:pt x="131279" y="37795"/>
                  </a:lnTo>
                  <a:lnTo>
                    <a:pt x="131762" y="37846"/>
                  </a:lnTo>
                  <a:lnTo>
                    <a:pt x="131762" y="37973"/>
                  </a:lnTo>
                  <a:lnTo>
                    <a:pt x="132435" y="37973"/>
                  </a:lnTo>
                  <a:lnTo>
                    <a:pt x="132359" y="37846"/>
                  </a:lnTo>
                  <a:lnTo>
                    <a:pt x="132207" y="37592"/>
                  </a:lnTo>
                  <a:lnTo>
                    <a:pt x="132029" y="37299"/>
                  </a:lnTo>
                  <a:lnTo>
                    <a:pt x="132029" y="37592"/>
                  </a:lnTo>
                  <a:lnTo>
                    <a:pt x="131762" y="37592"/>
                  </a:lnTo>
                  <a:lnTo>
                    <a:pt x="131749" y="37376"/>
                  </a:lnTo>
                  <a:lnTo>
                    <a:pt x="132029" y="37592"/>
                  </a:lnTo>
                  <a:lnTo>
                    <a:pt x="132029" y="37299"/>
                  </a:lnTo>
                  <a:lnTo>
                    <a:pt x="131749" y="36830"/>
                  </a:lnTo>
                  <a:lnTo>
                    <a:pt x="131749" y="37211"/>
                  </a:lnTo>
                  <a:lnTo>
                    <a:pt x="131546" y="37211"/>
                  </a:lnTo>
                  <a:lnTo>
                    <a:pt x="131368" y="37592"/>
                  </a:lnTo>
                  <a:lnTo>
                    <a:pt x="130695" y="37592"/>
                  </a:lnTo>
                  <a:lnTo>
                    <a:pt x="130733" y="37084"/>
                  </a:lnTo>
                  <a:lnTo>
                    <a:pt x="130873" y="36830"/>
                  </a:lnTo>
                  <a:lnTo>
                    <a:pt x="131749" y="36830"/>
                  </a:lnTo>
                  <a:lnTo>
                    <a:pt x="131978" y="36830"/>
                  </a:lnTo>
                  <a:lnTo>
                    <a:pt x="132638" y="36830"/>
                  </a:lnTo>
                  <a:lnTo>
                    <a:pt x="132715" y="37084"/>
                  </a:lnTo>
                  <a:lnTo>
                    <a:pt x="133032" y="37211"/>
                  </a:lnTo>
                  <a:lnTo>
                    <a:pt x="133311" y="37211"/>
                  </a:lnTo>
                  <a:lnTo>
                    <a:pt x="133413" y="37592"/>
                  </a:lnTo>
                  <a:lnTo>
                    <a:pt x="133527" y="37973"/>
                  </a:lnTo>
                  <a:lnTo>
                    <a:pt x="133591" y="38227"/>
                  </a:lnTo>
                  <a:lnTo>
                    <a:pt x="135763" y="37592"/>
                  </a:lnTo>
                  <a:lnTo>
                    <a:pt x="136093" y="37592"/>
                  </a:lnTo>
                  <a:lnTo>
                    <a:pt x="136690" y="36830"/>
                  </a:lnTo>
                  <a:lnTo>
                    <a:pt x="142011" y="36830"/>
                  </a:lnTo>
                  <a:lnTo>
                    <a:pt x="143713" y="35687"/>
                  </a:lnTo>
                  <a:lnTo>
                    <a:pt x="146456" y="36195"/>
                  </a:lnTo>
                  <a:lnTo>
                    <a:pt x="148056" y="36195"/>
                  </a:lnTo>
                  <a:lnTo>
                    <a:pt x="148539" y="35826"/>
                  </a:lnTo>
                  <a:lnTo>
                    <a:pt x="149377" y="35179"/>
                  </a:lnTo>
                  <a:lnTo>
                    <a:pt x="150380" y="34417"/>
                  </a:lnTo>
                  <a:lnTo>
                    <a:pt x="150406" y="33782"/>
                  </a:lnTo>
                  <a:lnTo>
                    <a:pt x="149555" y="34417"/>
                  </a:lnTo>
                  <a:lnTo>
                    <a:pt x="149567" y="34036"/>
                  </a:lnTo>
                  <a:lnTo>
                    <a:pt x="149593" y="33655"/>
                  </a:lnTo>
                  <a:lnTo>
                    <a:pt x="149720" y="33655"/>
                  </a:lnTo>
                  <a:lnTo>
                    <a:pt x="150418" y="33655"/>
                  </a:lnTo>
                  <a:lnTo>
                    <a:pt x="150583" y="33655"/>
                  </a:lnTo>
                  <a:lnTo>
                    <a:pt x="151498" y="33655"/>
                  </a:lnTo>
                  <a:lnTo>
                    <a:pt x="151561" y="34417"/>
                  </a:lnTo>
                  <a:lnTo>
                    <a:pt x="151765" y="34417"/>
                  </a:lnTo>
                  <a:lnTo>
                    <a:pt x="153289" y="33388"/>
                  </a:lnTo>
                  <a:lnTo>
                    <a:pt x="152920" y="33655"/>
                  </a:lnTo>
                  <a:lnTo>
                    <a:pt x="153225" y="33655"/>
                  </a:lnTo>
                  <a:lnTo>
                    <a:pt x="153060" y="34290"/>
                  </a:lnTo>
                  <a:lnTo>
                    <a:pt x="153568" y="33655"/>
                  </a:lnTo>
                  <a:lnTo>
                    <a:pt x="154914" y="33655"/>
                  </a:lnTo>
                  <a:lnTo>
                    <a:pt x="154825" y="33401"/>
                  </a:lnTo>
                  <a:lnTo>
                    <a:pt x="154266" y="33147"/>
                  </a:lnTo>
                  <a:lnTo>
                    <a:pt x="153682" y="33147"/>
                  </a:lnTo>
                  <a:lnTo>
                    <a:pt x="153301" y="33401"/>
                  </a:lnTo>
                  <a:lnTo>
                    <a:pt x="153657" y="33147"/>
                  </a:lnTo>
                  <a:lnTo>
                    <a:pt x="153708" y="32893"/>
                  </a:lnTo>
                  <a:lnTo>
                    <a:pt x="154266" y="33147"/>
                  </a:lnTo>
                  <a:lnTo>
                    <a:pt x="154736" y="33147"/>
                  </a:lnTo>
                  <a:lnTo>
                    <a:pt x="155232" y="33147"/>
                  </a:lnTo>
                  <a:lnTo>
                    <a:pt x="155067" y="33413"/>
                  </a:lnTo>
                  <a:lnTo>
                    <a:pt x="155194" y="33515"/>
                  </a:lnTo>
                  <a:lnTo>
                    <a:pt x="155384" y="33655"/>
                  </a:lnTo>
                  <a:lnTo>
                    <a:pt x="155130" y="33553"/>
                  </a:lnTo>
                  <a:lnTo>
                    <a:pt x="154914" y="33655"/>
                  </a:lnTo>
                  <a:lnTo>
                    <a:pt x="155181" y="34417"/>
                  </a:lnTo>
                  <a:lnTo>
                    <a:pt x="154114" y="34290"/>
                  </a:lnTo>
                  <a:lnTo>
                    <a:pt x="154025" y="34417"/>
                  </a:lnTo>
                  <a:lnTo>
                    <a:pt x="153797" y="34798"/>
                  </a:lnTo>
                  <a:lnTo>
                    <a:pt x="154419" y="34798"/>
                  </a:lnTo>
                  <a:lnTo>
                    <a:pt x="155689" y="34417"/>
                  </a:lnTo>
                  <a:lnTo>
                    <a:pt x="156108" y="34290"/>
                  </a:lnTo>
                  <a:lnTo>
                    <a:pt x="155613" y="33655"/>
                  </a:lnTo>
                  <a:lnTo>
                    <a:pt x="156044" y="33655"/>
                  </a:lnTo>
                  <a:lnTo>
                    <a:pt x="156248" y="33401"/>
                  </a:lnTo>
                  <a:lnTo>
                    <a:pt x="156464" y="33502"/>
                  </a:lnTo>
                  <a:lnTo>
                    <a:pt x="156337" y="33286"/>
                  </a:lnTo>
                  <a:lnTo>
                    <a:pt x="156654" y="32893"/>
                  </a:lnTo>
                  <a:lnTo>
                    <a:pt x="158102" y="33147"/>
                  </a:lnTo>
                  <a:lnTo>
                    <a:pt x="159550" y="33147"/>
                  </a:lnTo>
                  <a:lnTo>
                    <a:pt x="160985" y="32893"/>
                  </a:lnTo>
                  <a:lnTo>
                    <a:pt x="161074" y="33655"/>
                  </a:lnTo>
                  <a:lnTo>
                    <a:pt x="161493" y="32893"/>
                  </a:lnTo>
                  <a:lnTo>
                    <a:pt x="161912" y="32131"/>
                  </a:lnTo>
                  <a:lnTo>
                    <a:pt x="162026" y="33147"/>
                  </a:lnTo>
                  <a:lnTo>
                    <a:pt x="162153" y="34290"/>
                  </a:lnTo>
                  <a:lnTo>
                    <a:pt x="162166" y="34417"/>
                  </a:lnTo>
                  <a:lnTo>
                    <a:pt x="163271" y="34036"/>
                  </a:lnTo>
                  <a:lnTo>
                    <a:pt x="163131" y="34036"/>
                  </a:lnTo>
                  <a:lnTo>
                    <a:pt x="167614" y="32893"/>
                  </a:lnTo>
                  <a:lnTo>
                    <a:pt x="169519" y="32131"/>
                  </a:lnTo>
                  <a:lnTo>
                    <a:pt x="172694" y="30861"/>
                  </a:lnTo>
                  <a:lnTo>
                    <a:pt x="178816" y="30480"/>
                  </a:lnTo>
                  <a:lnTo>
                    <a:pt x="176834" y="30480"/>
                  </a:lnTo>
                  <a:lnTo>
                    <a:pt x="177406" y="29210"/>
                  </a:lnTo>
                  <a:lnTo>
                    <a:pt x="176174" y="29210"/>
                  </a:lnTo>
                  <a:lnTo>
                    <a:pt x="180022" y="28829"/>
                  </a:lnTo>
                  <a:lnTo>
                    <a:pt x="179057" y="28829"/>
                  </a:lnTo>
                  <a:lnTo>
                    <a:pt x="179984" y="28448"/>
                  </a:lnTo>
                  <a:lnTo>
                    <a:pt x="180060" y="28829"/>
                  </a:lnTo>
                  <a:lnTo>
                    <a:pt x="180149" y="29210"/>
                  </a:lnTo>
                  <a:lnTo>
                    <a:pt x="180225" y="29591"/>
                  </a:lnTo>
                  <a:lnTo>
                    <a:pt x="180301" y="29972"/>
                  </a:lnTo>
                  <a:lnTo>
                    <a:pt x="180352" y="30238"/>
                  </a:lnTo>
                  <a:lnTo>
                    <a:pt x="180644" y="30022"/>
                  </a:lnTo>
                  <a:lnTo>
                    <a:pt x="181432" y="30480"/>
                  </a:lnTo>
                  <a:lnTo>
                    <a:pt x="181546" y="29972"/>
                  </a:lnTo>
                  <a:lnTo>
                    <a:pt x="180695" y="29972"/>
                  </a:lnTo>
                  <a:lnTo>
                    <a:pt x="181190" y="29591"/>
                  </a:lnTo>
                  <a:lnTo>
                    <a:pt x="181483" y="29591"/>
                  </a:lnTo>
                  <a:lnTo>
                    <a:pt x="181635" y="29591"/>
                  </a:lnTo>
                  <a:lnTo>
                    <a:pt x="181686" y="29337"/>
                  </a:lnTo>
                  <a:lnTo>
                    <a:pt x="181762" y="29591"/>
                  </a:lnTo>
                  <a:lnTo>
                    <a:pt x="181864" y="29972"/>
                  </a:lnTo>
                  <a:lnTo>
                    <a:pt x="184480" y="29349"/>
                  </a:lnTo>
                  <a:lnTo>
                    <a:pt x="182994" y="30861"/>
                  </a:lnTo>
                  <a:lnTo>
                    <a:pt x="183565" y="30861"/>
                  </a:lnTo>
                  <a:lnTo>
                    <a:pt x="185648" y="30480"/>
                  </a:lnTo>
                  <a:lnTo>
                    <a:pt x="188010" y="30480"/>
                  </a:lnTo>
                  <a:lnTo>
                    <a:pt x="187871" y="30111"/>
                  </a:lnTo>
                  <a:lnTo>
                    <a:pt x="187820" y="29972"/>
                  </a:lnTo>
                  <a:lnTo>
                    <a:pt x="187540" y="29210"/>
                  </a:lnTo>
                  <a:lnTo>
                    <a:pt x="187401" y="28829"/>
                  </a:lnTo>
                  <a:lnTo>
                    <a:pt x="189014" y="29210"/>
                  </a:lnTo>
                  <a:lnTo>
                    <a:pt x="188544" y="29210"/>
                  </a:lnTo>
                  <a:lnTo>
                    <a:pt x="188747" y="29591"/>
                  </a:lnTo>
                  <a:lnTo>
                    <a:pt x="188150" y="29591"/>
                  </a:lnTo>
                  <a:lnTo>
                    <a:pt x="188252" y="29972"/>
                  </a:lnTo>
                  <a:lnTo>
                    <a:pt x="188315" y="30238"/>
                  </a:lnTo>
                  <a:lnTo>
                    <a:pt x="188379" y="30480"/>
                  </a:lnTo>
                  <a:lnTo>
                    <a:pt x="189230" y="30480"/>
                  </a:lnTo>
                  <a:lnTo>
                    <a:pt x="190614" y="30861"/>
                  </a:lnTo>
                  <a:lnTo>
                    <a:pt x="191528" y="30861"/>
                  </a:lnTo>
                  <a:lnTo>
                    <a:pt x="191516" y="29972"/>
                  </a:lnTo>
                  <a:lnTo>
                    <a:pt x="191477" y="28829"/>
                  </a:lnTo>
                  <a:lnTo>
                    <a:pt x="191465" y="28067"/>
                  </a:lnTo>
                  <a:lnTo>
                    <a:pt x="191427" y="26416"/>
                  </a:lnTo>
                  <a:lnTo>
                    <a:pt x="192163" y="26416"/>
                  </a:lnTo>
                  <a:lnTo>
                    <a:pt x="194665" y="26847"/>
                  </a:lnTo>
                  <a:lnTo>
                    <a:pt x="195122" y="27305"/>
                  </a:lnTo>
                  <a:lnTo>
                    <a:pt x="195097" y="26924"/>
                  </a:lnTo>
                  <a:lnTo>
                    <a:pt x="195072" y="26416"/>
                  </a:lnTo>
                  <a:lnTo>
                    <a:pt x="194246" y="26416"/>
                  </a:lnTo>
                  <a:lnTo>
                    <a:pt x="194106" y="26035"/>
                  </a:lnTo>
                  <a:lnTo>
                    <a:pt x="194017" y="24777"/>
                  </a:lnTo>
                  <a:lnTo>
                    <a:pt x="194995" y="25146"/>
                  </a:lnTo>
                  <a:lnTo>
                    <a:pt x="194957" y="24511"/>
                  </a:lnTo>
                  <a:lnTo>
                    <a:pt x="194932" y="24130"/>
                  </a:lnTo>
                  <a:lnTo>
                    <a:pt x="195478" y="24511"/>
                  </a:lnTo>
                  <a:lnTo>
                    <a:pt x="195707" y="24511"/>
                  </a:lnTo>
                  <a:lnTo>
                    <a:pt x="195834" y="24130"/>
                  </a:lnTo>
                  <a:lnTo>
                    <a:pt x="195999" y="23622"/>
                  </a:lnTo>
                  <a:lnTo>
                    <a:pt x="196532" y="23622"/>
                  </a:lnTo>
                  <a:lnTo>
                    <a:pt x="197650" y="24384"/>
                  </a:lnTo>
                  <a:lnTo>
                    <a:pt x="199009" y="23622"/>
                  </a:lnTo>
                  <a:lnTo>
                    <a:pt x="199771" y="24511"/>
                  </a:lnTo>
                  <a:lnTo>
                    <a:pt x="199999" y="24511"/>
                  </a:lnTo>
                  <a:lnTo>
                    <a:pt x="200101" y="24384"/>
                  </a:lnTo>
                  <a:lnTo>
                    <a:pt x="200317" y="24130"/>
                  </a:lnTo>
                  <a:lnTo>
                    <a:pt x="200456" y="23622"/>
                  </a:lnTo>
                  <a:lnTo>
                    <a:pt x="200545" y="23241"/>
                  </a:lnTo>
                  <a:lnTo>
                    <a:pt x="200647" y="22860"/>
                  </a:lnTo>
                  <a:lnTo>
                    <a:pt x="200736" y="22479"/>
                  </a:lnTo>
                  <a:lnTo>
                    <a:pt x="201853" y="22479"/>
                  </a:lnTo>
                  <a:lnTo>
                    <a:pt x="202438" y="23241"/>
                  </a:lnTo>
                  <a:lnTo>
                    <a:pt x="202793" y="23622"/>
                  </a:lnTo>
                  <a:lnTo>
                    <a:pt x="202857" y="22860"/>
                  </a:lnTo>
                  <a:lnTo>
                    <a:pt x="203720" y="22860"/>
                  </a:lnTo>
                  <a:lnTo>
                    <a:pt x="203619" y="23622"/>
                  </a:lnTo>
                  <a:lnTo>
                    <a:pt x="204508" y="23622"/>
                  </a:lnTo>
                  <a:lnTo>
                    <a:pt x="204419" y="23266"/>
                  </a:lnTo>
                  <a:lnTo>
                    <a:pt x="205130" y="23329"/>
                  </a:lnTo>
                  <a:lnTo>
                    <a:pt x="204952" y="23622"/>
                  </a:lnTo>
                  <a:lnTo>
                    <a:pt x="204762" y="23622"/>
                  </a:lnTo>
                  <a:lnTo>
                    <a:pt x="206413" y="23876"/>
                  </a:lnTo>
                  <a:lnTo>
                    <a:pt x="207175" y="25146"/>
                  </a:lnTo>
                  <a:lnTo>
                    <a:pt x="207200" y="24003"/>
                  </a:lnTo>
                  <a:lnTo>
                    <a:pt x="207327" y="24028"/>
                  </a:lnTo>
                  <a:lnTo>
                    <a:pt x="207378" y="23622"/>
                  </a:lnTo>
                  <a:lnTo>
                    <a:pt x="207213" y="23622"/>
                  </a:lnTo>
                  <a:lnTo>
                    <a:pt x="206260" y="23622"/>
                  </a:lnTo>
                  <a:lnTo>
                    <a:pt x="205143" y="23622"/>
                  </a:lnTo>
                  <a:lnTo>
                    <a:pt x="205676" y="23380"/>
                  </a:lnTo>
                  <a:lnTo>
                    <a:pt x="207391" y="23520"/>
                  </a:lnTo>
                  <a:lnTo>
                    <a:pt x="207429" y="23241"/>
                  </a:lnTo>
                  <a:lnTo>
                    <a:pt x="207746" y="23241"/>
                  </a:lnTo>
                  <a:lnTo>
                    <a:pt x="207606" y="22860"/>
                  </a:lnTo>
                  <a:lnTo>
                    <a:pt x="206832" y="22860"/>
                  </a:lnTo>
                  <a:lnTo>
                    <a:pt x="207086" y="22098"/>
                  </a:lnTo>
                  <a:lnTo>
                    <a:pt x="207683" y="22098"/>
                  </a:lnTo>
                  <a:lnTo>
                    <a:pt x="207822" y="21717"/>
                  </a:lnTo>
                  <a:lnTo>
                    <a:pt x="208241" y="20574"/>
                  </a:lnTo>
                  <a:lnTo>
                    <a:pt x="208635" y="21336"/>
                  </a:lnTo>
                  <a:lnTo>
                    <a:pt x="210426" y="21640"/>
                  </a:lnTo>
                  <a:lnTo>
                    <a:pt x="210616" y="21336"/>
                  </a:lnTo>
                  <a:lnTo>
                    <a:pt x="210845" y="20955"/>
                  </a:lnTo>
                  <a:lnTo>
                    <a:pt x="211074" y="20955"/>
                  </a:lnTo>
                  <a:lnTo>
                    <a:pt x="212013" y="21717"/>
                  </a:lnTo>
                  <a:lnTo>
                    <a:pt x="213474" y="21717"/>
                  </a:lnTo>
                  <a:lnTo>
                    <a:pt x="213245" y="21971"/>
                  </a:lnTo>
                  <a:lnTo>
                    <a:pt x="213741" y="21717"/>
                  </a:lnTo>
                  <a:lnTo>
                    <a:pt x="213829" y="21336"/>
                  </a:lnTo>
                  <a:lnTo>
                    <a:pt x="213931" y="20955"/>
                  </a:lnTo>
                  <a:lnTo>
                    <a:pt x="214503" y="20955"/>
                  </a:lnTo>
                  <a:lnTo>
                    <a:pt x="213461" y="20447"/>
                  </a:lnTo>
                  <a:lnTo>
                    <a:pt x="213614" y="20066"/>
                  </a:lnTo>
                  <a:lnTo>
                    <a:pt x="213487" y="19304"/>
                  </a:lnTo>
                  <a:lnTo>
                    <a:pt x="214401" y="20447"/>
                  </a:lnTo>
                  <a:lnTo>
                    <a:pt x="214617" y="20447"/>
                  </a:lnTo>
                  <a:lnTo>
                    <a:pt x="214706" y="19304"/>
                  </a:lnTo>
                  <a:lnTo>
                    <a:pt x="215265" y="19304"/>
                  </a:lnTo>
                  <a:lnTo>
                    <a:pt x="215544" y="19456"/>
                  </a:lnTo>
                  <a:lnTo>
                    <a:pt x="215392" y="20066"/>
                  </a:lnTo>
                  <a:lnTo>
                    <a:pt x="215341" y="21717"/>
                  </a:lnTo>
                  <a:lnTo>
                    <a:pt x="215011" y="22098"/>
                  </a:lnTo>
                  <a:lnTo>
                    <a:pt x="216052" y="21717"/>
                  </a:lnTo>
                  <a:lnTo>
                    <a:pt x="215646" y="21717"/>
                  </a:lnTo>
                  <a:lnTo>
                    <a:pt x="215684" y="20955"/>
                  </a:lnTo>
                  <a:lnTo>
                    <a:pt x="216611" y="20955"/>
                  </a:lnTo>
                  <a:lnTo>
                    <a:pt x="216509" y="20066"/>
                  </a:lnTo>
                  <a:lnTo>
                    <a:pt x="216687" y="20066"/>
                  </a:lnTo>
                  <a:lnTo>
                    <a:pt x="217220" y="20066"/>
                  </a:lnTo>
                  <a:lnTo>
                    <a:pt x="216827" y="20574"/>
                  </a:lnTo>
                  <a:lnTo>
                    <a:pt x="216611" y="21082"/>
                  </a:lnTo>
                  <a:lnTo>
                    <a:pt x="216954" y="21069"/>
                  </a:lnTo>
                  <a:lnTo>
                    <a:pt x="217258" y="20891"/>
                  </a:lnTo>
                  <a:lnTo>
                    <a:pt x="217627" y="20180"/>
                  </a:lnTo>
                  <a:lnTo>
                    <a:pt x="217297" y="20066"/>
                  </a:lnTo>
                  <a:lnTo>
                    <a:pt x="221157" y="20066"/>
                  </a:lnTo>
                  <a:lnTo>
                    <a:pt x="220980" y="19304"/>
                  </a:lnTo>
                  <a:lnTo>
                    <a:pt x="223126" y="19304"/>
                  </a:lnTo>
                  <a:lnTo>
                    <a:pt x="222745" y="20066"/>
                  </a:lnTo>
                  <a:lnTo>
                    <a:pt x="221526" y="20066"/>
                  </a:lnTo>
                  <a:lnTo>
                    <a:pt x="221424" y="20955"/>
                  </a:lnTo>
                  <a:lnTo>
                    <a:pt x="223075" y="20955"/>
                  </a:lnTo>
                  <a:lnTo>
                    <a:pt x="222834" y="20066"/>
                  </a:lnTo>
                  <a:lnTo>
                    <a:pt x="223443" y="20066"/>
                  </a:lnTo>
                  <a:lnTo>
                    <a:pt x="223672" y="19304"/>
                  </a:lnTo>
                  <a:lnTo>
                    <a:pt x="232943" y="19304"/>
                  </a:lnTo>
                  <a:lnTo>
                    <a:pt x="233248" y="19304"/>
                  </a:lnTo>
                  <a:lnTo>
                    <a:pt x="234429" y="19304"/>
                  </a:lnTo>
                  <a:lnTo>
                    <a:pt x="234429" y="19570"/>
                  </a:lnTo>
                  <a:lnTo>
                    <a:pt x="233324" y="19380"/>
                  </a:lnTo>
                  <a:lnTo>
                    <a:pt x="234429" y="19583"/>
                  </a:lnTo>
                  <a:lnTo>
                    <a:pt x="234442" y="20066"/>
                  </a:lnTo>
                  <a:lnTo>
                    <a:pt x="234873" y="20066"/>
                  </a:lnTo>
                  <a:lnTo>
                    <a:pt x="234835" y="20447"/>
                  </a:lnTo>
                  <a:lnTo>
                    <a:pt x="235673" y="20447"/>
                  </a:lnTo>
                  <a:lnTo>
                    <a:pt x="235216" y="20066"/>
                  </a:lnTo>
                  <a:lnTo>
                    <a:pt x="235877" y="20066"/>
                  </a:lnTo>
                  <a:lnTo>
                    <a:pt x="235940" y="20447"/>
                  </a:lnTo>
                  <a:lnTo>
                    <a:pt x="236334" y="20447"/>
                  </a:lnTo>
                  <a:lnTo>
                    <a:pt x="236359" y="20066"/>
                  </a:lnTo>
                  <a:lnTo>
                    <a:pt x="237185" y="20066"/>
                  </a:lnTo>
                  <a:lnTo>
                    <a:pt x="236702" y="19304"/>
                  </a:lnTo>
                  <a:lnTo>
                    <a:pt x="240715" y="19304"/>
                  </a:lnTo>
                  <a:lnTo>
                    <a:pt x="240639" y="20066"/>
                  </a:lnTo>
                  <a:lnTo>
                    <a:pt x="243116" y="20066"/>
                  </a:lnTo>
                  <a:lnTo>
                    <a:pt x="243586" y="19304"/>
                  </a:lnTo>
                  <a:lnTo>
                    <a:pt x="244881" y="19304"/>
                  </a:lnTo>
                  <a:lnTo>
                    <a:pt x="243116" y="20066"/>
                  </a:lnTo>
                  <a:lnTo>
                    <a:pt x="256578" y="20066"/>
                  </a:lnTo>
                  <a:lnTo>
                    <a:pt x="256946" y="19304"/>
                  </a:lnTo>
                  <a:lnTo>
                    <a:pt x="258699" y="19304"/>
                  </a:lnTo>
                  <a:lnTo>
                    <a:pt x="260108" y="19304"/>
                  </a:lnTo>
                  <a:lnTo>
                    <a:pt x="296443" y="19304"/>
                  </a:lnTo>
                  <a:lnTo>
                    <a:pt x="297395" y="19304"/>
                  </a:lnTo>
                  <a:lnTo>
                    <a:pt x="324243" y="19304"/>
                  </a:lnTo>
                  <a:lnTo>
                    <a:pt x="323697" y="18542"/>
                  </a:lnTo>
                  <a:lnTo>
                    <a:pt x="322237" y="18542"/>
                  </a:lnTo>
                  <a:lnTo>
                    <a:pt x="322630" y="17856"/>
                  </a:lnTo>
                  <a:lnTo>
                    <a:pt x="321805" y="17957"/>
                  </a:lnTo>
                  <a:lnTo>
                    <a:pt x="321513" y="18313"/>
                  </a:lnTo>
                  <a:lnTo>
                    <a:pt x="321627" y="17970"/>
                  </a:lnTo>
                  <a:lnTo>
                    <a:pt x="320001" y="18161"/>
                  </a:lnTo>
                  <a:lnTo>
                    <a:pt x="319862" y="18542"/>
                  </a:lnTo>
                  <a:lnTo>
                    <a:pt x="319087" y="18542"/>
                  </a:lnTo>
                  <a:lnTo>
                    <a:pt x="318935" y="18288"/>
                  </a:lnTo>
                  <a:lnTo>
                    <a:pt x="316788" y="18542"/>
                  </a:lnTo>
                  <a:lnTo>
                    <a:pt x="297815" y="18542"/>
                  </a:lnTo>
                  <a:lnTo>
                    <a:pt x="309156" y="17780"/>
                  </a:lnTo>
                  <a:lnTo>
                    <a:pt x="312686" y="17780"/>
                  </a:lnTo>
                  <a:lnTo>
                    <a:pt x="313321" y="17780"/>
                  </a:lnTo>
                  <a:lnTo>
                    <a:pt x="318630" y="17780"/>
                  </a:lnTo>
                  <a:lnTo>
                    <a:pt x="320154" y="17780"/>
                  </a:lnTo>
                  <a:lnTo>
                    <a:pt x="320649" y="16510"/>
                  </a:lnTo>
                  <a:lnTo>
                    <a:pt x="321411" y="16510"/>
                  </a:lnTo>
                  <a:lnTo>
                    <a:pt x="322021" y="16891"/>
                  </a:lnTo>
                  <a:lnTo>
                    <a:pt x="321881" y="17272"/>
                  </a:lnTo>
                  <a:lnTo>
                    <a:pt x="320357" y="17272"/>
                  </a:lnTo>
                  <a:lnTo>
                    <a:pt x="320154" y="17780"/>
                  </a:lnTo>
                  <a:lnTo>
                    <a:pt x="323227" y="17780"/>
                  </a:lnTo>
                  <a:lnTo>
                    <a:pt x="323697" y="18542"/>
                  </a:lnTo>
                  <a:lnTo>
                    <a:pt x="324459" y="18542"/>
                  </a:lnTo>
                  <a:lnTo>
                    <a:pt x="325183" y="18300"/>
                  </a:lnTo>
                  <a:lnTo>
                    <a:pt x="325386" y="18542"/>
                  </a:lnTo>
                  <a:lnTo>
                    <a:pt x="326059" y="17995"/>
                  </a:lnTo>
                  <a:lnTo>
                    <a:pt x="326644" y="17780"/>
                  </a:lnTo>
                  <a:lnTo>
                    <a:pt x="326301" y="17780"/>
                  </a:lnTo>
                  <a:lnTo>
                    <a:pt x="325818" y="17780"/>
                  </a:lnTo>
                  <a:lnTo>
                    <a:pt x="325729" y="17526"/>
                  </a:lnTo>
                  <a:lnTo>
                    <a:pt x="325653" y="17272"/>
                  </a:lnTo>
                  <a:lnTo>
                    <a:pt x="324942" y="17272"/>
                  </a:lnTo>
                  <a:lnTo>
                    <a:pt x="325107" y="17780"/>
                  </a:lnTo>
                  <a:lnTo>
                    <a:pt x="324929" y="17272"/>
                  </a:lnTo>
                  <a:lnTo>
                    <a:pt x="322808" y="17272"/>
                  </a:lnTo>
                  <a:lnTo>
                    <a:pt x="322376" y="17272"/>
                  </a:lnTo>
                  <a:lnTo>
                    <a:pt x="322592" y="17018"/>
                  </a:lnTo>
                  <a:lnTo>
                    <a:pt x="322808" y="17272"/>
                  </a:lnTo>
                  <a:lnTo>
                    <a:pt x="322910" y="16891"/>
                  </a:lnTo>
                  <a:lnTo>
                    <a:pt x="322783" y="16891"/>
                  </a:lnTo>
                  <a:lnTo>
                    <a:pt x="323011" y="16510"/>
                  </a:lnTo>
                  <a:lnTo>
                    <a:pt x="323329" y="16510"/>
                  </a:lnTo>
                  <a:lnTo>
                    <a:pt x="324878" y="16510"/>
                  </a:lnTo>
                  <a:lnTo>
                    <a:pt x="325196" y="15875"/>
                  </a:lnTo>
                  <a:lnTo>
                    <a:pt x="325653" y="17272"/>
                  </a:lnTo>
                  <a:lnTo>
                    <a:pt x="326009" y="17272"/>
                  </a:lnTo>
                  <a:lnTo>
                    <a:pt x="326872" y="16510"/>
                  </a:lnTo>
                  <a:lnTo>
                    <a:pt x="327050" y="16510"/>
                  </a:lnTo>
                  <a:lnTo>
                    <a:pt x="327812" y="15367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59807" y="9520528"/>
              <a:ext cx="137169" cy="8100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843596" y="8623363"/>
              <a:ext cx="762000" cy="942340"/>
            </a:xfrm>
            <a:custGeom>
              <a:avLst/>
              <a:gdLst/>
              <a:ahLst/>
              <a:cxnLst/>
              <a:rect l="l" t="t" r="r" b="b"/>
              <a:pathLst>
                <a:path w="762000" h="942340">
                  <a:moveTo>
                    <a:pt x="1790" y="938352"/>
                  </a:moveTo>
                  <a:lnTo>
                    <a:pt x="495" y="938352"/>
                  </a:lnTo>
                  <a:lnTo>
                    <a:pt x="673" y="937983"/>
                  </a:lnTo>
                  <a:lnTo>
                    <a:pt x="698" y="937679"/>
                  </a:lnTo>
                  <a:lnTo>
                    <a:pt x="444" y="938352"/>
                  </a:lnTo>
                  <a:lnTo>
                    <a:pt x="0" y="938352"/>
                  </a:lnTo>
                  <a:lnTo>
                    <a:pt x="1257" y="939622"/>
                  </a:lnTo>
                  <a:lnTo>
                    <a:pt x="1790" y="938352"/>
                  </a:lnTo>
                  <a:close/>
                </a:path>
                <a:path w="762000" h="942340">
                  <a:moveTo>
                    <a:pt x="3060" y="940816"/>
                  </a:moveTo>
                  <a:lnTo>
                    <a:pt x="2527" y="942162"/>
                  </a:lnTo>
                  <a:lnTo>
                    <a:pt x="2768" y="942162"/>
                  </a:lnTo>
                  <a:lnTo>
                    <a:pt x="3060" y="940816"/>
                  </a:lnTo>
                  <a:close/>
                </a:path>
                <a:path w="762000" h="942340">
                  <a:moveTo>
                    <a:pt x="4203" y="941336"/>
                  </a:moveTo>
                  <a:lnTo>
                    <a:pt x="3848" y="941425"/>
                  </a:lnTo>
                  <a:lnTo>
                    <a:pt x="3975" y="941438"/>
                  </a:lnTo>
                  <a:lnTo>
                    <a:pt x="4102" y="941425"/>
                  </a:lnTo>
                  <a:close/>
                </a:path>
                <a:path w="762000" h="942340">
                  <a:moveTo>
                    <a:pt x="4622" y="941247"/>
                  </a:moveTo>
                  <a:lnTo>
                    <a:pt x="4432" y="941108"/>
                  </a:lnTo>
                  <a:lnTo>
                    <a:pt x="4279" y="941260"/>
                  </a:lnTo>
                  <a:lnTo>
                    <a:pt x="4622" y="941247"/>
                  </a:lnTo>
                  <a:close/>
                </a:path>
                <a:path w="762000" h="942340">
                  <a:moveTo>
                    <a:pt x="15671" y="938352"/>
                  </a:moveTo>
                  <a:lnTo>
                    <a:pt x="15265" y="937082"/>
                  </a:lnTo>
                  <a:lnTo>
                    <a:pt x="14719" y="938352"/>
                  </a:lnTo>
                  <a:lnTo>
                    <a:pt x="15671" y="938352"/>
                  </a:lnTo>
                  <a:close/>
                </a:path>
                <a:path w="762000" h="942340">
                  <a:moveTo>
                    <a:pt x="45085" y="824992"/>
                  </a:moveTo>
                  <a:lnTo>
                    <a:pt x="44221" y="826770"/>
                  </a:lnTo>
                  <a:lnTo>
                    <a:pt x="43167" y="826770"/>
                  </a:lnTo>
                  <a:lnTo>
                    <a:pt x="43446" y="827735"/>
                  </a:lnTo>
                  <a:lnTo>
                    <a:pt x="43891" y="827735"/>
                  </a:lnTo>
                  <a:lnTo>
                    <a:pt x="44970" y="826770"/>
                  </a:lnTo>
                  <a:lnTo>
                    <a:pt x="44284" y="826770"/>
                  </a:lnTo>
                  <a:lnTo>
                    <a:pt x="44450" y="826503"/>
                  </a:lnTo>
                  <a:lnTo>
                    <a:pt x="44805" y="825766"/>
                  </a:lnTo>
                  <a:lnTo>
                    <a:pt x="45085" y="824992"/>
                  </a:lnTo>
                  <a:close/>
                </a:path>
                <a:path w="762000" h="942340">
                  <a:moveTo>
                    <a:pt x="46405" y="825500"/>
                  </a:moveTo>
                  <a:lnTo>
                    <a:pt x="44970" y="826770"/>
                  </a:lnTo>
                  <a:lnTo>
                    <a:pt x="45224" y="826770"/>
                  </a:lnTo>
                  <a:lnTo>
                    <a:pt x="46266" y="825881"/>
                  </a:lnTo>
                  <a:lnTo>
                    <a:pt x="46405" y="825500"/>
                  </a:lnTo>
                  <a:close/>
                </a:path>
                <a:path w="762000" h="942340">
                  <a:moveTo>
                    <a:pt x="47104" y="830580"/>
                  </a:moveTo>
                  <a:lnTo>
                    <a:pt x="46507" y="830580"/>
                  </a:lnTo>
                  <a:lnTo>
                    <a:pt x="46710" y="831850"/>
                  </a:lnTo>
                  <a:lnTo>
                    <a:pt x="47104" y="830580"/>
                  </a:lnTo>
                  <a:close/>
                </a:path>
                <a:path w="762000" h="942340">
                  <a:moveTo>
                    <a:pt x="48298" y="827735"/>
                  </a:moveTo>
                  <a:lnTo>
                    <a:pt x="48158" y="827506"/>
                  </a:lnTo>
                  <a:lnTo>
                    <a:pt x="48133" y="827735"/>
                  </a:lnTo>
                  <a:lnTo>
                    <a:pt x="48298" y="827735"/>
                  </a:lnTo>
                  <a:close/>
                </a:path>
                <a:path w="762000" h="942340">
                  <a:moveTo>
                    <a:pt x="50114" y="926922"/>
                  </a:moveTo>
                  <a:lnTo>
                    <a:pt x="49225" y="926922"/>
                  </a:lnTo>
                  <a:lnTo>
                    <a:pt x="49326" y="928192"/>
                  </a:lnTo>
                  <a:lnTo>
                    <a:pt x="50114" y="926922"/>
                  </a:lnTo>
                  <a:close/>
                </a:path>
                <a:path w="762000" h="942340">
                  <a:moveTo>
                    <a:pt x="50469" y="826236"/>
                  </a:moveTo>
                  <a:lnTo>
                    <a:pt x="49695" y="827011"/>
                  </a:lnTo>
                  <a:lnTo>
                    <a:pt x="49987" y="826782"/>
                  </a:lnTo>
                  <a:lnTo>
                    <a:pt x="50253" y="826528"/>
                  </a:lnTo>
                  <a:lnTo>
                    <a:pt x="50469" y="826236"/>
                  </a:lnTo>
                  <a:close/>
                </a:path>
                <a:path w="762000" h="942340">
                  <a:moveTo>
                    <a:pt x="51358" y="825347"/>
                  </a:moveTo>
                  <a:lnTo>
                    <a:pt x="51028" y="825385"/>
                  </a:lnTo>
                  <a:lnTo>
                    <a:pt x="50863" y="825436"/>
                  </a:lnTo>
                  <a:lnTo>
                    <a:pt x="50774" y="825728"/>
                  </a:lnTo>
                  <a:lnTo>
                    <a:pt x="50634" y="825995"/>
                  </a:lnTo>
                  <a:lnTo>
                    <a:pt x="50469" y="826236"/>
                  </a:lnTo>
                  <a:lnTo>
                    <a:pt x="51358" y="825347"/>
                  </a:lnTo>
                  <a:close/>
                </a:path>
                <a:path w="762000" h="942340">
                  <a:moveTo>
                    <a:pt x="55714" y="819696"/>
                  </a:moveTo>
                  <a:lnTo>
                    <a:pt x="55181" y="820420"/>
                  </a:lnTo>
                  <a:lnTo>
                    <a:pt x="55600" y="820039"/>
                  </a:lnTo>
                  <a:lnTo>
                    <a:pt x="55714" y="819696"/>
                  </a:lnTo>
                  <a:close/>
                </a:path>
                <a:path w="762000" h="942340">
                  <a:moveTo>
                    <a:pt x="55956" y="819696"/>
                  </a:moveTo>
                  <a:lnTo>
                    <a:pt x="55600" y="820039"/>
                  </a:lnTo>
                  <a:lnTo>
                    <a:pt x="55041" y="821690"/>
                  </a:lnTo>
                  <a:lnTo>
                    <a:pt x="55956" y="819696"/>
                  </a:lnTo>
                  <a:close/>
                </a:path>
                <a:path w="762000" h="942340">
                  <a:moveTo>
                    <a:pt x="58661" y="817054"/>
                  </a:moveTo>
                  <a:lnTo>
                    <a:pt x="56261" y="818997"/>
                  </a:lnTo>
                  <a:lnTo>
                    <a:pt x="55956" y="819696"/>
                  </a:lnTo>
                  <a:lnTo>
                    <a:pt x="57924" y="817816"/>
                  </a:lnTo>
                  <a:lnTo>
                    <a:pt x="58661" y="817054"/>
                  </a:lnTo>
                  <a:close/>
                </a:path>
                <a:path w="762000" h="942340">
                  <a:moveTo>
                    <a:pt x="61582" y="815340"/>
                  </a:moveTo>
                  <a:lnTo>
                    <a:pt x="61366" y="814832"/>
                  </a:lnTo>
                  <a:lnTo>
                    <a:pt x="61087" y="815340"/>
                  </a:lnTo>
                  <a:lnTo>
                    <a:pt x="59690" y="816521"/>
                  </a:lnTo>
                  <a:lnTo>
                    <a:pt x="61582" y="815340"/>
                  </a:lnTo>
                  <a:close/>
                </a:path>
                <a:path w="762000" h="942340">
                  <a:moveTo>
                    <a:pt x="84010" y="790562"/>
                  </a:moveTo>
                  <a:lnTo>
                    <a:pt x="81470" y="792480"/>
                  </a:lnTo>
                  <a:lnTo>
                    <a:pt x="83489" y="791210"/>
                  </a:lnTo>
                  <a:lnTo>
                    <a:pt x="84010" y="790562"/>
                  </a:lnTo>
                  <a:close/>
                </a:path>
                <a:path w="762000" h="942340">
                  <a:moveTo>
                    <a:pt x="84823" y="789940"/>
                  </a:moveTo>
                  <a:lnTo>
                    <a:pt x="84493" y="789940"/>
                  </a:lnTo>
                  <a:lnTo>
                    <a:pt x="84010" y="790562"/>
                  </a:lnTo>
                  <a:lnTo>
                    <a:pt x="84823" y="789940"/>
                  </a:lnTo>
                  <a:close/>
                </a:path>
                <a:path w="762000" h="942340">
                  <a:moveTo>
                    <a:pt x="86690" y="788873"/>
                  </a:moveTo>
                  <a:lnTo>
                    <a:pt x="85521" y="789940"/>
                  </a:lnTo>
                  <a:lnTo>
                    <a:pt x="86423" y="789940"/>
                  </a:lnTo>
                  <a:lnTo>
                    <a:pt x="86690" y="788873"/>
                  </a:lnTo>
                  <a:close/>
                </a:path>
                <a:path w="762000" h="942340">
                  <a:moveTo>
                    <a:pt x="110947" y="765810"/>
                  </a:moveTo>
                  <a:lnTo>
                    <a:pt x="109855" y="767080"/>
                  </a:lnTo>
                  <a:lnTo>
                    <a:pt x="109550" y="768350"/>
                  </a:lnTo>
                  <a:lnTo>
                    <a:pt x="110236" y="767080"/>
                  </a:lnTo>
                  <a:lnTo>
                    <a:pt x="110947" y="765810"/>
                  </a:lnTo>
                  <a:close/>
                </a:path>
                <a:path w="762000" h="942340">
                  <a:moveTo>
                    <a:pt x="112026" y="764540"/>
                  </a:moveTo>
                  <a:lnTo>
                    <a:pt x="111340" y="765009"/>
                  </a:lnTo>
                  <a:lnTo>
                    <a:pt x="110947" y="765810"/>
                  </a:lnTo>
                  <a:lnTo>
                    <a:pt x="112026" y="764540"/>
                  </a:lnTo>
                  <a:close/>
                </a:path>
                <a:path w="762000" h="942340">
                  <a:moveTo>
                    <a:pt x="127927" y="883742"/>
                  </a:moveTo>
                  <a:lnTo>
                    <a:pt x="127546" y="883742"/>
                  </a:lnTo>
                  <a:lnTo>
                    <a:pt x="127381" y="884872"/>
                  </a:lnTo>
                  <a:lnTo>
                    <a:pt x="127482" y="885012"/>
                  </a:lnTo>
                  <a:lnTo>
                    <a:pt x="127533" y="884872"/>
                  </a:lnTo>
                  <a:lnTo>
                    <a:pt x="127927" y="883742"/>
                  </a:lnTo>
                  <a:close/>
                </a:path>
                <a:path w="762000" h="942340">
                  <a:moveTo>
                    <a:pt x="130530" y="854532"/>
                  </a:moveTo>
                  <a:lnTo>
                    <a:pt x="129921" y="853262"/>
                  </a:lnTo>
                  <a:lnTo>
                    <a:pt x="129806" y="853833"/>
                  </a:lnTo>
                  <a:lnTo>
                    <a:pt x="129667" y="854532"/>
                  </a:lnTo>
                  <a:lnTo>
                    <a:pt x="130530" y="854532"/>
                  </a:lnTo>
                  <a:close/>
                </a:path>
                <a:path w="762000" h="942340">
                  <a:moveTo>
                    <a:pt x="139407" y="878662"/>
                  </a:moveTo>
                  <a:lnTo>
                    <a:pt x="139026" y="878662"/>
                  </a:lnTo>
                  <a:lnTo>
                    <a:pt x="137871" y="878662"/>
                  </a:lnTo>
                  <a:lnTo>
                    <a:pt x="138150" y="879932"/>
                  </a:lnTo>
                  <a:lnTo>
                    <a:pt x="139407" y="878662"/>
                  </a:lnTo>
                  <a:close/>
                </a:path>
                <a:path w="762000" h="942340">
                  <a:moveTo>
                    <a:pt x="145783" y="874852"/>
                  </a:moveTo>
                  <a:lnTo>
                    <a:pt x="145643" y="874852"/>
                  </a:lnTo>
                  <a:lnTo>
                    <a:pt x="145046" y="876122"/>
                  </a:lnTo>
                  <a:lnTo>
                    <a:pt x="145783" y="874852"/>
                  </a:lnTo>
                  <a:close/>
                </a:path>
                <a:path w="762000" h="942340">
                  <a:moveTo>
                    <a:pt x="152107" y="718820"/>
                  </a:moveTo>
                  <a:lnTo>
                    <a:pt x="151434" y="718820"/>
                  </a:lnTo>
                  <a:lnTo>
                    <a:pt x="150253" y="720090"/>
                  </a:lnTo>
                  <a:lnTo>
                    <a:pt x="150126" y="721360"/>
                  </a:lnTo>
                  <a:lnTo>
                    <a:pt x="152107" y="718820"/>
                  </a:lnTo>
                  <a:close/>
                </a:path>
                <a:path w="762000" h="942340">
                  <a:moveTo>
                    <a:pt x="172478" y="653503"/>
                  </a:moveTo>
                  <a:lnTo>
                    <a:pt x="171767" y="652780"/>
                  </a:lnTo>
                  <a:lnTo>
                    <a:pt x="171881" y="653503"/>
                  </a:lnTo>
                  <a:lnTo>
                    <a:pt x="171970" y="654050"/>
                  </a:lnTo>
                  <a:lnTo>
                    <a:pt x="172478" y="653503"/>
                  </a:lnTo>
                  <a:close/>
                </a:path>
                <a:path w="762000" h="942340">
                  <a:moveTo>
                    <a:pt x="175996" y="862152"/>
                  </a:moveTo>
                  <a:lnTo>
                    <a:pt x="175933" y="861212"/>
                  </a:lnTo>
                  <a:lnTo>
                    <a:pt x="174967" y="862152"/>
                  </a:lnTo>
                  <a:lnTo>
                    <a:pt x="175996" y="862152"/>
                  </a:lnTo>
                  <a:close/>
                </a:path>
                <a:path w="762000" h="942340">
                  <a:moveTo>
                    <a:pt x="183540" y="829132"/>
                  </a:moveTo>
                  <a:lnTo>
                    <a:pt x="182638" y="829132"/>
                  </a:lnTo>
                  <a:lnTo>
                    <a:pt x="183438" y="829525"/>
                  </a:lnTo>
                  <a:lnTo>
                    <a:pt x="183540" y="829132"/>
                  </a:lnTo>
                  <a:close/>
                </a:path>
                <a:path w="762000" h="942340">
                  <a:moveTo>
                    <a:pt x="188810" y="854532"/>
                  </a:moveTo>
                  <a:lnTo>
                    <a:pt x="188544" y="853833"/>
                  </a:lnTo>
                  <a:lnTo>
                    <a:pt x="188087" y="854532"/>
                  </a:lnTo>
                  <a:lnTo>
                    <a:pt x="188810" y="854532"/>
                  </a:lnTo>
                  <a:close/>
                </a:path>
                <a:path w="762000" h="942340">
                  <a:moveTo>
                    <a:pt x="188912" y="853262"/>
                  </a:moveTo>
                  <a:lnTo>
                    <a:pt x="187820" y="851992"/>
                  </a:lnTo>
                  <a:lnTo>
                    <a:pt x="188544" y="853833"/>
                  </a:lnTo>
                  <a:lnTo>
                    <a:pt x="188912" y="853262"/>
                  </a:lnTo>
                  <a:close/>
                </a:path>
                <a:path w="762000" h="942340">
                  <a:moveTo>
                    <a:pt x="195541" y="849452"/>
                  </a:moveTo>
                  <a:lnTo>
                    <a:pt x="195287" y="848182"/>
                  </a:lnTo>
                  <a:lnTo>
                    <a:pt x="194360" y="849452"/>
                  </a:lnTo>
                  <a:lnTo>
                    <a:pt x="195541" y="849452"/>
                  </a:lnTo>
                  <a:close/>
                </a:path>
                <a:path w="762000" h="942340">
                  <a:moveTo>
                    <a:pt x="197154" y="849591"/>
                  </a:moveTo>
                  <a:lnTo>
                    <a:pt x="196646" y="849515"/>
                  </a:lnTo>
                  <a:lnTo>
                    <a:pt x="196329" y="849350"/>
                  </a:lnTo>
                  <a:lnTo>
                    <a:pt x="196405" y="849630"/>
                  </a:lnTo>
                  <a:lnTo>
                    <a:pt x="196570" y="849833"/>
                  </a:lnTo>
                  <a:lnTo>
                    <a:pt x="196799" y="849998"/>
                  </a:lnTo>
                  <a:lnTo>
                    <a:pt x="197154" y="849591"/>
                  </a:lnTo>
                  <a:close/>
                </a:path>
                <a:path w="762000" h="942340">
                  <a:moveTo>
                    <a:pt x="200164" y="848182"/>
                  </a:moveTo>
                  <a:lnTo>
                    <a:pt x="200012" y="846912"/>
                  </a:lnTo>
                  <a:lnTo>
                    <a:pt x="199859" y="846912"/>
                  </a:lnTo>
                  <a:lnTo>
                    <a:pt x="200164" y="848182"/>
                  </a:lnTo>
                  <a:close/>
                </a:path>
                <a:path w="762000" h="942340">
                  <a:moveTo>
                    <a:pt x="200304" y="849452"/>
                  </a:moveTo>
                  <a:lnTo>
                    <a:pt x="200164" y="848182"/>
                  </a:lnTo>
                  <a:lnTo>
                    <a:pt x="199174" y="848182"/>
                  </a:lnTo>
                  <a:lnTo>
                    <a:pt x="200304" y="849452"/>
                  </a:lnTo>
                  <a:close/>
                </a:path>
                <a:path w="762000" h="942340">
                  <a:moveTo>
                    <a:pt x="202450" y="845845"/>
                  </a:moveTo>
                  <a:lnTo>
                    <a:pt x="202399" y="845718"/>
                  </a:lnTo>
                  <a:lnTo>
                    <a:pt x="202336" y="845934"/>
                  </a:lnTo>
                  <a:lnTo>
                    <a:pt x="202323" y="846061"/>
                  </a:lnTo>
                  <a:lnTo>
                    <a:pt x="202450" y="845845"/>
                  </a:lnTo>
                  <a:close/>
                </a:path>
                <a:path w="762000" h="942340">
                  <a:moveTo>
                    <a:pt x="206324" y="843330"/>
                  </a:moveTo>
                  <a:lnTo>
                    <a:pt x="206171" y="843292"/>
                  </a:lnTo>
                  <a:lnTo>
                    <a:pt x="206324" y="843330"/>
                  </a:lnTo>
                  <a:close/>
                </a:path>
                <a:path w="762000" h="942340">
                  <a:moveTo>
                    <a:pt x="207518" y="843102"/>
                  </a:moveTo>
                  <a:lnTo>
                    <a:pt x="207302" y="843102"/>
                  </a:lnTo>
                  <a:lnTo>
                    <a:pt x="206844" y="844372"/>
                  </a:lnTo>
                  <a:lnTo>
                    <a:pt x="207518" y="843102"/>
                  </a:lnTo>
                  <a:close/>
                </a:path>
                <a:path w="762000" h="942340">
                  <a:moveTo>
                    <a:pt x="209346" y="841502"/>
                  </a:moveTo>
                  <a:lnTo>
                    <a:pt x="208953" y="841502"/>
                  </a:lnTo>
                  <a:lnTo>
                    <a:pt x="208661" y="842137"/>
                  </a:lnTo>
                  <a:lnTo>
                    <a:pt x="208597" y="842695"/>
                  </a:lnTo>
                  <a:lnTo>
                    <a:pt x="208927" y="842543"/>
                  </a:lnTo>
                  <a:lnTo>
                    <a:pt x="209194" y="842302"/>
                  </a:lnTo>
                  <a:lnTo>
                    <a:pt x="209346" y="841502"/>
                  </a:lnTo>
                  <a:close/>
                </a:path>
                <a:path w="762000" h="942340">
                  <a:moveTo>
                    <a:pt x="212852" y="840117"/>
                  </a:moveTo>
                  <a:lnTo>
                    <a:pt x="212636" y="840562"/>
                  </a:lnTo>
                  <a:lnTo>
                    <a:pt x="212852" y="840562"/>
                  </a:lnTo>
                  <a:lnTo>
                    <a:pt x="212852" y="840117"/>
                  </a:lnTo>
                  <a:close/>
                </a:path>
                <a:path w="762000" h="942340">
                  <a:moveTo>
                    <a:pt x="213512" y="841832"/>
                  </a:moveTo>
                  <a:lnTo>
                    <a:pt x="213398" y="840778"/>
                  </a:lnTo>
                  <a:lnTo>
                    <a:pt x="213372" y="840562"/>
                  </a:lnTo>
                  <a:lnTo>
                    <a:pt x="213106" y="840562"/>
                  </a:lnTo>
                  <a:lnTo>
                    <a:pt x="213169" y="840778"/>
                  </a:lnTo>
                  <a:lnTo>
                    <a:pt x="213512" y="841832"/>
                  </a:lnTo>
                  <a:close/>
                </a:path>
                <a:path w="762000" h="942340">
                  <a:moveTo>
                    <a:pt x="221424" y="839762"/>
                  </a:moveTo>
                  <a:lnTo>
                    <a:pt x="220687" y="839292"/>
                  </a:lnTo>
                  <a:lnTo>
                    <a:pt x="221094" y="840562"/>
                  </a:lnTo>
                  <a:lnTo>
                    <a:pt x="221424" y="839762"/>
                  </a:lnTo>
                  <a:close/>
                </a:path>
                <a:path w="762000" h="942340">
                  <a:moveTo>
                    <a:pt x="222669" y="840562"/>
                  </a:moveTo>
                  <a:lnTo>
                    <a:pt x="222224" y="839292"/>
                  </a:lnTo>
                  <a:lnTo>
                    <a:pt x="221627" y="839292"/>
                  </a:lnTo>
                  <a:lnTo>
                    <a:pt x="221424" y="839762"/>
                  </a:lnTo>
                  <a:lnTo>
                    <a:pt x="222669" y="840562"/>
                  </a:lnTo>
                  <a:close/>
                </a:path>
                <a:path w="762000" h="942340">
                  <a:moveTo>
                    <a:pt x="223431" y="839292"/>
                  </a:moveTo>
                  <a:lnTo>
                    <a:pt x="221742" y="837907"/>
                  </a:lnTo>
                  <a:lnTo>
                    <a:pt x="222224" y="839292"/>
                  </a:lnTo>
                  <a:lnTo>
                    <a:pt x="223431" y="839292"/>
                  </a:lnTo>
                  <a:close/>
                </a:path>
                <a:path w="762000" h="942340">
                  <a:moveTo>
                    <a:pt x="223977" y="837793"/>
                  </a:moveTo>
                  <a:lnTo>
                    <a:pt x="223850" y="837704"/>
                  </a:lnTo>
                  <a:lnTo>
                    <a:pt x="223723" y="837653"/>
                  </a:lnTo>
                  <a:lnTo>
                    <a:pt x="223570" y="837628"/>
                  </a:lnTo>
                  <a:lnTo>
                    <a:pt x="223824" y="837768"/>
                  </a:lnTo>
                  <a:lnTo>
                    <a:pt x="223977" y="837793"/>
                  </a:lnTo>
                  <a:close/>
                </a:path>
                <a:path w="762000" h="942340">
                  <a:moveTo>
                    <a:pt x="228841" y="835990"/>
                  </a:moveTo>
                  <a:lnTo>
                    <a:pt x="228219" y="836066"/>
                  </a:lnTo>
                  <a:lnTo>
                    <a:pt x="228346" y="836333"/>
                  </a:lnTo>
                  <a:lnTo>
                    <a:pt x="228346" y="836599"/>
                  </a:lnTo>
                  <a:lnTo>
                    <a:pt x="228206" y="836866"/>
                  </a:lnTo>
                  <a:lnTo>
                    <a:pt x="228841" y="835990"/>
                  </a:lnTo>
                  <a:close/>
                </a:path>
                <a:path w="762000" h="942340">
                  <a:moveTo>
                    <a:pt x="229438" y="622300"/>
                  </a:moveTo>
                  <a:lnTo>
                    <a:pt x="227076" y="625271"/>
                  </a:lnTo>
                  <a:lnTo>
                    <a:pt x="227266" y="626110"/>
                  </a:lnTo>
                  <a:lnTo>
                    <a:pt x="229438" y="622300"/>
                  </a:lnTo>
                  <a:close/>
                </a:path>
                <a:path w="762000" h="942340">
                  <a:moveTo>
                    <a:pt x="230619" y="580390"/>
                  </a:moveTo>
                  <a:lnTo>
                    <a:pt x="230263" y="580390"/>
                  </a:lnTo>
                  <a:lnTo>
                    <a:pt x="230365" y="580631"/>
                  </a:lnTo>
                  <a:lnTo>
                    <a:pt x="230619" y="580390"/>
                  </a:lnTo>
                  <a:close/>
                </a:path>
                <a:path w="762000" h="942340">
                  <a:moveTo>
                    <a:pt x="232918" y="831913"/>
                  </a:moveTo>
                  <a:lnTo>
                    <a:pt x="232740" y="832015"/>
                  </a:lnTo>
                  <a:lnTo>
                    <a:pt x="232638" y="832180"/>
                  </a:lnTo>
                  <a:lnTo>
                    <a:pt x="232600" y="832370"/>
                  </a:lnTo>
                  <a:lnTo>
                    <a:pt x="232803" y="832281"/>
                  </a:lnTo>
                  <a:lnTo>
                    <a:pt x="232905" y="832116"/>
                  </a:lnTo>
                  <a:lnTo>
                    <a:pt x="232918" y="831913"/>
                  </a:lnTo>
                  <a:close/>
                </a:path>
                <a:path w="762000" h="942340">
                  <a:moveTo>
                    <a:pt x="235077" y="831672"/>
                  </a:moveTo>
                  <a:lnTo>
                    <a:pt x="234911" y="831532"/>
                  </a:lnTo>
                  <a:lnTo>
                    <a:pt x="234721" y="831672"/>
                  </a:lnTo>
                  <a:lnTo>
                    <a:pt x="235077" y="831672"/>
                  </a:lnTo>
                  <a:close/>
                </a:path>
                <a:path w="762000" h="942340">
                  <a:moveTo>
                    <a:pt x="235889" y="831672"/>
                  </a:moveTo>
                  <a:lnTo>
                    <a:pt x="235077" y="831672"/>
                  </a:lnTo>
                  <a:lnTo>
                    <a:pt x="234873" y="832942"/>
                  </a:lnTo>
                  <a:lnTo>
                    <a:pt x="235889" y="831672"/>
                  </a:lnTo>
                  <a:close/>
                </a:path>
                <a:path w="762000" h="942340">
                  <a:moveTo>
                    <a:pt x="242925" y="828040"/>
                  </a:moveTo>
                  <a:lnTo>
                    <a:pt x="242849" y="827887"/>
                  </a:lnTo>
                  <a:lnTo>
                    <a:pt x="242773" y="828040"/>
                  </a:lnTo>
                  <a:lnTo>
                    <a:pt x="242773" y="828205"/>
                  </a:lnTo>
                  <a:lnTo>
                    <a:pt x="242862" y="828357"/>
                  </a:lnTo>
                  <a:lnTo>
                    <a:pt x="242925" y="828205"/>
                  </a:lnTo>
                  <a:lnTo>
                    <a:pt x="242925" y="828040"/>
                  </a:lnTo>
                  <a:close/>
                </a:path>
                <a:path w="762000" h="942340">
                  <a:moveTo>
                    <a:pt x="254762" y="808812"/>
                  </a:moveTo>
                  <a:lnTo>
                    <a:pt x="254457" y="808812"/>
                  </a:lnTo>
                  <a:lnTo>
                    <a:pt x="254482" y="809040"/>
                  </a:lnTo>
                  <a:lnTo>
                    <a:pt x="254762" y="808812"/>
                  </a:lnTo>
                  <a:close/>
                </a:path>
                <a:path w="762000" h="942340">
                  <a:moveTo>
                    <a:pt x="258584" y="808812"/>
                  </a:moveTo>
                  <a:lnTo>
                    <a:pt x="258406" y="807351"/>
                  </a:lnTo>
                  <a:lnTo>
                    <a:pt x="258318" y="806183"/>
                  </a:lnTo>
                  <a:lnTo>
                    <a:pt x="257683" y="807351"/>
                  </a:lnTo>
                  <a:lnTo>
                    <a:pt x="258267" y="807351"/>
                  </a:lnTo>
                  <a:lnTo>
                    <a:pt x="258584" y="808812"/>
                  </a:lnTo>
                  <a:close/>
                </a:path>
                <a:path w="762000" h="942340">
                  <a:moveTo>
                    <a:pt x="279234" y="816851"/>
                  </a:moveTo>
                  <a:lnTo>
                    <a:pt x="279069" y="817181"/>
                  </a:lnTo>
                  <a:lnTo>
                    <a:pt x="279234" y="816851"/>
                  </a:lnTo>
                  <a:close/>
                </a:path>
                <a:path w="762000" h="942340">
                  <a:moveTo>
                    <a:pt x="281292" y="814412"/>
                  </a:moveTo>
                  <a:lnTo>
                    <a:pt x="280670" y="814476"/>
                  </a:lnTo>
                  <a:lnTo>
                    <a:pt x="280720" y="814679"/>
                  </a:lnTo>
                  <a:lnTo>
                    <a:pt x="281292" y="814412"/>
                  </a:lnTo>
                  <a:close/>
                </a:path>
                <a:path w="762000" h="942340">
                  <a:moveTo>
                    <a:pt x="282143" y="813752"/>
                  </a:moveTo>
                  <a:lnTo>
                    <a:pt x="281978" y="813803"/>
                  </a:lnTo>
                  <a:lnTo>
                    <a:pt x="281825" y="813892"/>
                  </a:lnTo>
                  <a:lnTo>
                    <a:pt x="281711" y="814031"/>
                  </a:lnTo>
                  <a:lnTo>
                    <a:pt x="281914" y="814019"/>
                  </a:lnTo>
                  <a:lnTo>
                    <a:pt x="282067" y="813930"/>
                  </a:lnTo>
                  <a:lnTo>
                    <a:pt x="282143" y="813752"/>
                  </a:lnTo>
                  <a:close/>
                </a:path>
                <a:path w="762000" h="942340">
                  <a:moveTo>
                    <a:pt x="284975" y="814590"/>
                  </a:moveTo>
                  <a:lnTo>
                    <a:pt x="284835" y="814514"/>
                  </a:lnTo>
                  <a:lnTo>
                    <a:pt x="284975" y="814590"/>
                  </a:lnTo>
                  <a:close/>
                </a:path>
                <a:path w="762000" h="942340">
                  <a:moveTo>
                    <a:pt x="285750" y="814476"/>
                  </a:moveTo>
                  <a:lnTo>
                    <a:pt x="285496" y="814552"/>
                  </a:lnTo>
                  <a:lnTo>
                    <a:pt x="285242" y="814590"/>
                  </a:lnTo>
                  <a:lnTo>
                    <a:pt x="284975" y="814590"/>
                  </a:lnTo>
                  <a:lnTo>
                    <a:pt x="285356" y="814768"/>
                  </a:lnTo>
                  <a:lnTo>
                    <a:pt x="285584" y="814692"/>
                  </a:lnTo>
                  <a:lnTo>
                    <a:pt x="285750" y="814476"/>
                  </a:lnTo>
                  <a:close/>
                </a:path>
                <a:path w="762000" h="942340">
                  <a:moveTo>
                    <a:pt x="287045" y="813892"/>
                  </a:moveTo>
                  <a:lnTo>
                    <a:pt x="286283" y="813892"/>
                  </a:lnTo>
                  <a:lnTo>
                    <a:pt x="285965" y="815162"/>
                  </a:lnTo>
                  <a:lnTo>
                    <a:pt x="287045" y="813892"/>
                  </a:lnTo>
                  <a:close/>
                </a:path>
                <a:path w="762000" h="942340">
                  <a:moveTo>
                    <a:pt x="289699" y="814108"/>
                  </a:moveTo>
                  <a:lnTo>
                    <a:pt x="289648" y="813155"/>
                  </a:lnTo>
                  <a:lnTo>
                    <a:pt x="289394" y="813930"/>
                  </a:lnTo>
                  <a:lnTo>
                    <a:pt x="288226" y="813460"/>
                  </a:lnTo>
                  <a:lnTo>
                    <a:pt x="288417" y="814070"/>
                  </a:lnTo>
                  <a:lnTo>
                    <a:pt x="288874" y="813841"/>
                  </a:lnTo>
                  <a:lnTo>
                    <a:pt x="289699" y="814108"/>
                  </a:lnTo>
                  <a:close/>
                </a:path>
                <a:path w="762000" h="942340">
                  <a:moveTo>
                    <a:pt x="291642" y="799922"/>
                  </a:moveTo>
                  <a:lnTo>
                    <a:pt x="291033" y="799922"/>
                  </a:lnTo>
                  <a:lnTo>
                    <a:pt x="291045" y="801116"/>
                  </a:lnTo>
                  <a:lnTo>
                    <a:pt x="291642" y="799922"/>
                  </a:lnTo>
                  <a:close/>
                </a:path>
                <a:path w="762000" h="942340">
                  <a:moveTo>
                    <a:pt x="291998" y="810082"/>
                  </a:moveTo>
                  <a:lnTo>
                    <a:pt x="291642" y="810082"/>
                  </a:lnTo>
                  <a:lnTo>
                    <a:pt x="291782" y="811149"/>
                  </a:lnTo>
                  <a:lnTo>
                    <a:pt x="291998" y="810082"/>
                  </a:lnTo>
                  <a:close/>
                </a:path>
                <a:path w="762000" h="942340">
                  <a:moveTo>
                    <a:pt x="292595" y="801116"/>
                  </a:moveTo>
                  <a:lnTo>
                    <a:pt x="292531" y="800773"/>
                  </a:lnTo>
                  <a:lnTo>
                    <a:pt x="292138" y="801116"/>
                  </a:lnTo>
                  <a:lnTo>
                    <a:pt x="292595" y="801116"/>
                  </a:lnTo>
                  <a:close/>
                </a:path>
                <a:path w="762000" h="942340">
                  <a:moveTo>
                    <a:pt x="293484" y="799922"/>
                  </a:moveTo>
                  <a:lnTo>
                    <a:pt x="292392" y="799922"/>
                  </a:lnTo>
                  <a:lnTo>
                    <a:pt x="292531" y="800773"/>
                  </a:lnTo>
                  <a:lnTo>
                    <a:pt x="293484" y="799922"/>
                  </a:lnTo>
                  <a:close/>
                </a:path>
                <a:path w="762000" h="942340">
                  <a:moveTo>
                    <a:pt x="297497" y="808863"/>
                  </a:moveTo>
                  <a:lnTo>
                    <a:pt x="296862" y="808355"/>
                  </a:lnTo>
                  <a:lnTo>
                    <a:pt x="296951" y="808672"/>
                  </a:lnTo>
                  <a:lnTo>
                    <a:pt x="297167" y="808850"/>
                  </a:lnTo>
                  <a:lnTo>
                    <a:pt x="297497" y="808863"/>
                  </a:lnTo>
                  <a:close/>
                </a:path>
                <a:path w="762000" h="942340">
                  <a:moveTo>
                    <a:pt x="303123" y="806653"/>
                  </a:moveTo>
                  <a:lnTo>
                    <a:pt x="302437" y="807351"/>
                  </a:lnTo>
                  <a:lnTo>
                    <a:pt x="302704" y="807351"/>
                  </a:lnTo>
                  <a:lnTo>
                    <a:pt x="303123" y="806653"/>
                  </a:lnTo>
                  <a:close/>
                </a:path>
                <a:path w="762000" h="942340">
                  <a:moveTo>
                    <a:pt x="314452" y="802462"/>
                  </a:moveTo>
                  <a:lnTo>
                    <a:pt x="313207" y="802462"/>
                  </a:lnTo>
                  <a:lnTo>
                    <a:pt x="313270" y="802335"/>
                  </a:lnTo>
                  <a:lnTo>
                    <a:pt x="313778" y="801116"/>
                  </a:lnTo>
                  <a:lnTo>
                    <a:pt x="311975" y="801116"/>
                  </a:lnTo>
                  <a:lnTo>
                    <a:pt x="311696" y="802462"/>
                  </a:lnTo>
                  <a:lnTo>
                    <a:pt x="311645" y="802335"/>
                  </a:lnTo>
                  <a:lnTo>
                    <a:pt x="311226" y="801116"/>
                  </a:lnTo>
                  <a:lnTo>
                    <a:pt x="311886" y="799922"/>
                  </a:lnTo>
                  <a:lnTo>
                    <a:pt x="310616" y="799922"/>
                  </a:lnTo>
                  <a:lnTo>
                    <a:pt x="310718" y="800773"/>
                  </a:lnTo>
                  <a:lnTo>
                    <a:pt x="310756" y="801116"/>
                  </a:lnTo>
                  <a:lnTo>
                    <a:pt x="310921" y="802462"/>
                  </a:lnTo>
                  <a:lnTo>
                    <a:pt x="310375" y="802462"/>
                  </a:lnTo>
                  <a:lnTo>
                    <a:pt x="310413" y="802335"/>
                  </a:lnTo>
                  <a:lnTo>
                    <a:pt x="310756" y="801116"/>
                  </a:lnTo>
                  <a:lnTo>
                    <a:pt x="309892" y="801116"/>
                  </a:lnTo>
                  <a:lnTo>
                    <a:pt x="309968" y="800773"/>
                  </a:lnTo>
                  <a:lnTo>
                    <a:pt x="310134" y="799922"/>
                  </a:lnTo>
                  <a:lnTo>
                    <a:pt x="309295" y="799922"/>
                  </a:lnTo>
                  <a:lnTo>
                    <a:pt x="310540" y="798652"/>
                  </a:lnTo>
                  <a:lnTo>
                    <a:pt x="308508" y="798652"/>
                  </a:lnTo>
                  <a:lnTo>
                    <a:pt x="308419" y="799922"/>
                  </a:lnTo>
                  <a:lnTo>
                    <a:pt x="308343" y="801116"/>
                  </a:lnTo>
                  <a:lnTo>
                    <a:pt x="306959" y="801116"/>
                  </a:lnTo>
                  <a:lnTo>
                    <a:pt x="306832" y="801116"/>
                  </a:lnTo>
                  <a:lnTo>
                    <a:pt x="306781" y="801281"/>
                  </a:lnTo>
                  <a:lnTo>
                    <a:pt x="306476" y="802462"/>
                  </a:lnTo>
                  <a:lnTo>
                    <a:pt x="305549" y="802462"/>
                  </a:lnTo>
                  <a:lnTo>
                    <a:pt x="306781" y="801281"/>
                  </a:lnTo>
                  <a:lnTo>
                    <a:pt x="306781" y="801116"/>
                  </a:lnTo>
                  <a:lnTo>
                    <a:pt x="305752" y="801116"/>
                  </a:lnTo>
                  <a:lnTo>
                    <a:pt x="305701" y="800862"/>
                  </a:lnTo>
                  <a:lnTo>
                    <a:pt x="305562" y="800989"/>
                  </a:lnTo>
                  <a:lnTo>
                    <a:pt x="305447" y="801116"/>
                  </a:lnTo>
                  <a:lnTo>
                    <a:pt x="304355" y="801116"/>
                  </a:lnTo>
                  <a:lnTo>
                    <a:pt x="304431" y="800773"/>
                  </a:lnTo>
                  <a:lnTo>
                    <a:pt x="304596" y="799922"/>
                  </a:lnTo>
                  <a:lnTo>
                    <a:pt x="304673" y="798652"/>
                  </a:lnTo>
                  <a:lnTo>
                    <a:pt x="303682" y="801116"/>
                  </a:lnTo>
                  <a:lnTo>
                    <a:pt x="303618" y="799922"/>
                  </a:lnTo>
                  <a:lnTo>
                    <a:pt x="303593" y="806183"/>
                  </a:lnTo>
                  <a:lnTo>
                    <a:pt x="303593" y="799922"/>
                  </a:lnTo>
                  <a:lnTo>
                    <a:pt x="301078" y="799922"/>
                  </a:lnTo>
                  <a:lnTo>
                    <a:pt x="300545" y="798652"/>
                  </a:lnTo>
                  <a:lnTo>
                    <a:pt x="300164" y="799922"/>
                  </a:lnTo>
                  <a:lnTo>
                    <a:pt x="300012" y="799922"/>
                  </a:lnTo>
                  <a:lnTo>
                    <a:pt x="298323" y="802462"/>
                  </a:lnTo>
                  <a:lnTo>
                    <a:pt x="298310" y="802335"/>
                  </a:lnTo>
                  <a:lnTo>
                    <a:pt x="297980" y="799922"/>
                  </a:lnTo>
                  <a:lnTo>
                    <a:pt x="296735" y="801116"/>
                  </a:lnTo>
                  <a:lnTo>
                    <a:pt x="296049" y="801116"/>
                  </a:lnTo>
                  <a:lnTo>
                    <a:pt x="294208" y="802462"/>
                  </a:lnTo>
                  <a:lnTo>
                    <a:pt x="294322" y="802335"/>
                  </a:lnTo>
                  <a:lnTo>
                    <a:pt x="295427" y="801116"/>
                  </a:lnTo>
                  <a:lnTo>
                    <a:pt x="292646" y="801116"/>
                  </a:lnTo>
                  <a:lnTo>
                    <a:pt x="291947" y="802462"/>
                  </a:lnTo>
                  <a:lnTo>
                    <a:pt x="291846" y="802335"/>
                  </a:lnTo>
                  <a:lnTo>
                    <a:pt x="290969" y="801116"/>
                  </a:lnTo>
                  <a:lnTo>
                    <a:pt x="290880" y="799922"/>
                  </a:lnTo>
                  <a:lnTo>
                    <a:pt x="290461" y="800912"/>
                  </a:lnTo>
                  <a:lnTo>
                    <a:pt x="290461" y="808812"/>
                  </a:lnTo>
                  <a:lnTo>
                    <a:pt x="290029" y="809561"/>
                  </a:lnTo>
                  <a:lnTo>
                    <a:pt x="289407" y="808812"/>
                  </a:lnTo>
                  <a:lnTo>
                    <a:pt x="290461" y="808812"/>
                  </a:lnTo>
                  <a:lnTo>
                    <a:pt x="290461" y="800912"/>
                  </a:lnTo>
                  <a:lnTo>
                    <a:pt x="290372" y="801116"/>
                  </a:lnTo>
                  <a:lnTo>
                    <a:pt x="289369" y="801116"/>
                  </a:lnTo>
                  <a:lnTo>
                    <a:pt x="289496" y="800773"/>
                  </a:lnTo>
                  <a:lnTo>
                    <a:pt x="289801" y="799922"/>
                  </a:lnTo>
                  <a:lnTo>
                    <a:pt x="288912" y="799922"/>
                  </a:lnTo>
                  <a:lnTo>
                    <a:pt x="289013" y="800773"/>
                  </a:lnTo>
                  <a:lnTo>
                    <a:pt x="289052" y="801116"/>
                  </a:lnTo>
                  <a:lnTo>
                    <a:pt x="288277" y="801116"/>
                  </a:lnTo>
                  <a:lnTo>
                    <a:pt x="287667" y="802462"/>
                  </a:lnTo>
                  <a:lnTo>
                    <a:pt x="287642" y="801116"/>
                  </a:lnTo>
                  <a:lnTo>
                    <a:pt x="287375" y="801624"/>
                  </a:lnTo>
                  <a:lnTo>
                    <a:pt x="286943" y="802462"/>
                  </a:lnTo>
                  <a:lnTo>
                    <a:pt x="286994" y="802335"/>
                  </a:lnTo>
                  <a:lnTo>
                    <a:pt x="287286" y="801649"/>
                  </a:lnTo>
                  <a:lnTo>
                    <a:pt x="287528" y="801116"/>
                  </a:lnTo>
                  <a:lnTo>
                    <a:pt x="286981" y="801674"/>
                  </a:lnTo>
                  <a:lnTo>
                    <a:pt x="286308" y="801751"/>
                  </a:lnTo>
                  <a:lnTo>
                    <a:pt x="286918" y="801738"/>
                  </a:lnTo>
                  <a:lnTo>
                    <a:pt x="286207" y="802462"/>
                  </a:lnTo>
                  <a:lnTo>
                    <a:pt x="286296" y="801116"/>
                  </a:lnTo>
                  <a:lnTo>
                    <a:pt x="285140" y="801116"/>
                  </a:lnTo>
                  <a:lnTo>
                    <a:pt x="284568" y="802462"/>
                  </a:lnTo>
                  <a:lnTo>
                    <a:pt x="285000" y="802462"/>
                  </a:lnTo>
                  <a:lnTo>
                    <a:pt x="283730" y="803732"/>
                  </a:lnTo>
                  <a:lnTo>
                    <a:pt x="284162" y="802462"/>
                  </a:lnTo>
                  <a:lnTo>
                    <a:pt x="284213" y="802335"/>
                  </a:lnTo>
                  <a:lnTo>
                    <a:pt x="284670" y="801116"/>
                  </a:lnTo>
                  <a:lnTo>
                    <a:pt x="283514" y="802335"/>
                  </a:lnTo>
                  <a:lnTo>
                    <a:pt x="281559" y="801192"/>
                  </a:lnTo>
                  <a:lnTo>
                    <a:pt x="281076" y="805002"/>
                  </a:lnTo>
                  <a:lnTo>
                    <a:pt x="279514" y="803732"/>
                  </a:lnTo>
                  <a:lnTo>
                    <a:pt x="280187" y="803732"/>
                  </a:lnTo>
                  <a:lnTo>
                    <a:pt x="279742" y="802462"/>
                  </a:lnTo>
                  <a:lnTo>
                    <a:pt x="278752" y="803732"/>
                  </a:lnTo>
                  <a:lnTo>
                    <a:pt x="276885" y="803732"/>
                  </a:lnTo>
                  <a:lnTo>
                    <a:pt x="276783" y="803910"/>
                  </a:lnTo>
                  <a:lnTo>
                    <a:pt x="276098" y="805002"/>
                  </a:lnTo>
                  <a:lnTo>
                    <a:pt x="275285" y="803732"/>
                  </a:lnTo>
                  <a:lnTo>
                    <a:pt x="272897" y="803732"/>
                  </a:lnTo>
                  <a:lnTo>
                    <a:pt x="272770" y="805002"/>
                  </a:lnTo>
                  <a:lnTo>
                    <a:pt x="271805" y="805002"/>
                  </a:lnTo>
                  <a:lnTo>
                    <a:pt x="270611" y="806183"/>
                  </a:lnTo>
                  <a:lnTo>
                    <a:pt x="270484" y="806183"/>
                  </a:lnTo>
                  <a:lnTo>
                    <a:pt x="270217" y="805002"/>
                  </a:lnTo>
                  <a:lnTo>
                    <a:pt x="270090" y="805002"/>
                  </a:lnTo>
                  <a:lnTo>
                    <a:pt x="269392" y="805002"/>
                  </a:lnTo>
                  <a:lnTo>
                    <a:pt x="269189" y="806005"/>
                  </a:lnTo>
                  <a:lnTo>
                    <a:pt x="268922" y="805002"/>
                  </a:lnTo>
                  <a:lnTo>
                    <a:pt x="269125" y="806183"/>
                  </a:lnTo>
                  <a:lnTo>
                    <a:pt x="267208" y="805002"/>
                  </a:lnTo>
                  <a:lnTo>
                    <a:pt x="267208" y="807351"/>
                  </a:lnTo>
                  <a:lnTo>
                    <a:pt x="266903" y="807351"/>
                  </a:lnTo>
                  <a:lnTo>
                    <a:pt x="265328" y="806373"/>
                  </a:lnTo>
                  <a:lnTo>
                    <a:pt x="264947" y="807351"/>
                  </a:lnTo>
                  <a:lnTo>
                    <a:pt x="264718" y="806653"/>
                  </a:lnTo>
                  <a:lnTo>
                    <a:pt x="264629" y="806183"/>
                  </a:lnTo>
                  <a:lnTo>
                    <a:pt x="261721" y="806183"/>
                  </a:lnTo>
                  <a:lnTo>
                    <a:pt x="262445" y="807351"/>
                  </a:lnTo>
                  <a:lnTo>
                    <a:pt x="262013" y="807351"/>
                  </a:lnTo>
                  <a:lnTo>
                    <a:pt x="261861" y="808812"/>
                  </a:lnTo>
                  <a:lnTo>
                    <a:pt x="260934" y="807466"/>
                  </a:lnTo>
                  <a:lnTo>
                    <a:pt x="260045" y="808812"/>
                  </a:lnTo>
                  <a:lnTo>
                    <a:pt x="259537" y="807580"/>
                  </a:lnTo>
                  <a:lnTo>
                    <a:pt x="258584" y="808812"/>
                  </a:lnTo>
                  <a:lnTo>
                    <a:pt x="255460" y="808812"/>
                  </a:lnTo>
                  <a:lnTo>
                    <a:pt x="255409" y="809040"/>
                  </a:lnTo>
                  <a:lnTo>
                    <a:pt x="255308" y="809561"/>
                  </a:lnTo>
                  <a:lnTo>
                    <a:pt x="255206" y="810082"/>
                  </a:lnTo>
                  <a:lnTo>
                    <a:pt x="254609" y="810082"/>
                  </a:lnTo>
                  <a:lnTo>
                    <a:pt x="254482" y="809040"/>
                  </a:lnTo>
                  <a:lnTo>
                    <a:pt x="253199" y="810082"/>
                  </a:lnTo>
                  <a:lnTo>
                    <a:pt x="253873" y="808812"/>
                  </a:lnTo>
                  <a:lnTo>
                    <a:pt x="252310" y="810082"/>
                  </a:lnTo>
                  <a:lnTo>
                    <a:pt x="250469" y="810082"/>
                  </a:lnTo>
                  <a:lnTo>
                    <a:pt x="250228" y="811314"/>
                  </a:lnTo>
                  <a:lnTo>
                    <a:pt x="249428" y="811314"/>
                  </a:lnTo>
                  <a:lnTo>
                    <a:pt x="249453" y="810082"/>
                  </a:lnTo>
                  <a:lnTo>
                    <a:pt x="247954" y="811314"/>
                  </a:lnTo>
                  <a:lnTo>
                    <a:pt x="247777" y="811149"/>
                  </a:lnTo>
                  <a:lnTo>
                    <a:pt x="247078" y="810082"/>
                  </a:lnTo>
                  <a:lnTo>
                    <a:pt x="245872" y="811314"/>
                  </a:lnTo>
                  <a:lnTo>
                    <a:pt x="245935" y="810082"/>
                  </a:lnTo>
                  <a:lnTo>
                    <a:pt x="244856" y="812622"/>
                  </a:lnTo>
                  <a:lnTo>
                    <a:pt x="244602" y="811314"/>
                  </a:lnTo>
                  <a:lnTo>
                    <a:pt x="244563" y="811149"/>
                  </a:lnTo>
                  <a:lnTo>
                    <a:pt x="244360" y="810082"/>
                  </a:lnTo>
                  <a:lnTo>
                    <a:pt x="243382" y="811314"/>
                  </a:lnTo>
                  <a:lnTo>
                    <a:pt x="243179" y="811314"/>
                  </a:lnTo>
                  <a:lnTo>
                    <a:pt x="243293" y="811161"/>
                  </a:lnTo>
                  <a:lnTo>
                    <a:pt x="243103" y="811250"/>
                  </a:lnTo>
                  <a:lnTo>
                    <a:pt x="242557" y="811314"/>
                  </a:lnTo>
                  <a:lnTo>
                    <a:pt x="242519" y="811149"/>
                  </a:lnTo>
                  <a:lnTo>
                    <a:pt x="242265" y="810082"/>
                  </a:lnTo>
                  <a:lnTo>
                    <a:pt x="242227" y="812622"/>
                  </a:lnTo>
                  <a:lnTo>
                    <a:pt x="241312" y="811314"/>
                  </a:lnTo>
                  <a:lnTo>
                    <a:pt x="239966" y="810082"/>
                  </a:lnTo>
                  <a:lnTo>
                    <a:pt x="239433" y="812622"/>
                  </a:lnTo>
                  <a:lnTo>
                    <a:pt x="237921" y="811314"/>
                  </a:lnTo>
                  <a:lnTo>
                    <a:pt x="238556" y="812622"/>
                  </a:lnTo>
                  <a:lnTo>
                    <a:pt x="236982" y="815162"/>
                  </a:lnTo>
                  <a:lnTo>
                    <a:pt x="232283" y="812622"/>
                  </a:lnTo>
                  <a:lnTo>
                    <a:pt x="229717" y="815162"/>
                  </a:lnTo>
                  <a:lnTo>
                    <a:pt x="229412" y="813892"/>
                  </a:lnTo>
                  <a:lnTo>
                    <a:pt x="228650" y="815073"/>
                  </a:lnTo>
                  <a:lnTo>
                    <a:pt x="228295" y="813892"/>
                  </a:lnTo>
                  <a:lnTo>
                    <a:pt x="227164" y="815162"/>
                  </a:lnTo>
                  <a:lnTo>
                    <a:pt x="228282" y="816432"/>
                  </a:lnTo>
                  <a:lnTo>
                    <a:pt x="226834" y="816432"/>
                  </a:lnTo>
                  <a:lnTo>
                    <a:pt x="227088" y="815162"/>
                  </a:lnTo>
                  <a:lnTo>
                    <a:pt x="225818" y="816432"/>
                  </a:lnTo>
                  <a:lnTo>
                    <a:pt x="223888" y="817702"/>
                  </a:lnTo>
                  <a:lnTo>
                    <a:pt x="222694" y="817702"/>
                  </a:lnTo>
                  <a:lnTo>
                    <a:pt x="222364" y="818273"/>
                  </a:lnTo>
                  <a:lnTo>
                    <a:pt x="221970" y="818972"/>
                  </a:lnTo>
                  <a:lnTo>
                    <a:pt x="220218" y="818972"/>
                  </a:lnTo>
                  <a:lnTo>
                    <a:pt x="220129" y="818705"/>
                  </a:lnTo>
                  <a:lnTo>
                    <a:pt x="220078" y="818896"/>
                  </a:lnTo>
                  <a:lnTo>
                    <a:pt x="218617" y="818972"/>
                  </a:lnTo>
                  <a:lnTo>
                    <a:pt x="218694" y="817702"/>
                  </a:lnTo>
                  <a:lnTo>
                    <a:pt x="217817" y="817702"/>
                  </a:lnTo>
                  <a:lnTo>
                    <a:pt x="216535" y="818972"/>
                  </a:lnTo>
                  <a:lnTo>
                    <a:pt x="216217" y="818972"/>
                  </a:lnTo>
                  <a:lnTo>
                    <a:pt x="216458" y="820242"/>
                  </a:lnTo>
                  <a:lnTo>
                    <a:pt x="215734" y="820242"/>
                  </a:lnTo>
                  <a:lnTo>
                    <a:pt x="214782" y="818972"/>
                  </a:lnTo>
                  <a:lnTo>
                    <a:pt x="214058" y="821512"/>
                  </a:lnTo>
                  <a:lnTo>
                    <a:pt x="212623" y="821512"/>
                  </a:lnTo>
                  <a:lnTo>
                    <a:pt x="212623" y="820242"/>
                  </a:lnTo>
                  <a:lnTo>
                    <a:pt x="212458" y="820242"/>
                  </a:lnTo>
                  <a:lnTo>
                    <a:pt x="212217" y="821512"/>
                  </a:lnTo>
                  <a:lnTo>
                    <a:pt x="211823" y="821512"/>
                  </a:lnTo>
                  <a:lnTo>
                    <a:pt x="210286" y="822782"/>
                  </a:lnTo>
                  <a:lnTo>
                    <a:pt x="209524" y="822782"/>
                  </a:lnTo>
                  <a:lnTo>
                    <a:pt x="208559" y="821512"/>
                  </a:lnTo>
                  <a:lnTo>
                    <a:pt x="207848" y="822782"/>
                  </a:lnTo>
                  <a:lnTo>
                    <a:pt x="206895" y="822782"/>
                  </a:lnTo>
                  <a:lnTo>
                    <a:pt x="207086" y="823760"/>
                  </a:lnTo>
                  <a:lnTo>
                    <a:pt x="207708" y="823048"/>
                  </a:lnTo>
                  <a:lnTo>
                    <a:pt x="207149" y="824052"/>
                  </a:lnTo>
                  <a:lnTo>
                    <a:pt x="207086" y="823760"/>
                  </a:lnTo>
                  <a:lnTo>
                    <a:pt x="206832" y="824052"/>
                  </a:lnTo>
                  <a:lnTo>
                    <a:pt x="206273" y="822782"/>
                  </a:lnTo>
                  <a:lnTo>
                    <a:pt x="205879" y="824052"/>
                  </a:lnTo>
                  <a:lnTo>
                    <a:pt x="204838" y="824052"/>
                  </a:lnTo>
                  <a:lnTo>
                    <a:pt x="204863" y="823760"/>
                  </a:lnTo>
                  <a:lnTo>
                    <a:pt x="204978" y="822782"/>
                  </a:lnTo>
                  <a:lnTo>
                    <a:pt x="204317" y="822782"/>
                  </a:lnTo>
                  <a:lnTo>
                    <a:pt x="204152" y="824052"/>
                  </a:lnTo>
                  <a:lnTo>
                    <a:pt x="204457" y="825322"/>
                  </a:lnTo>
                  <a:lnTo>
                    <a:pt x="202145" y="825322"/>
                  </a:lnTo>
                  <a:lnTo>
                    <a:pt x="202298" y="824052"/>
                  </a:lnTo>
                  <a:lnTo>
                    <a:pt x="200571" y="825322"/>
                  </a:lnTo>
                  <a:lnTo>
                    <a:pt x="198120" y="822782"/>
                  </a:lnTo>
                  <a:lnTo>
                    <a:pt x="197281" y="825322"/>
                  </a:lnTo>
                  <a:lnTo>
                    <a:pt x="196075" y="825322"/>
                  </a:lnTo>
                  <a:lnTo>
                    <a:pt x="196075" y="824052"/>
                  </a:lnTo>
                  <a:lnTo>
                    <a:pt x="194589" y="826592"/>
                  </a:lnTo>
                  <a:lnTo>
                    <a:pt x="192722" y="826592"/>
                  </a:lnTo>
                  <a:lnTo>
                    <a:pt x="191109" y="827862"/>
                  </a:lnTo>
                  <a:lnTo>
                    <a:pt x="189725" y="827862"/>
                  </a:lnTo>
                  <a:lnTo>
                    <a:pt x="188252" y="829132"/>
                  </a:lnTo>
                  <a:lnTo>
                    <a:pt x="187807" y="827862"/>
                  </a:lnTo>
                  <a:lnTo>
                    <a:pt x="187680" y="828014"/>
                  </a:lnTo>
                  <a:lnTo>
                    <a:pt x="186740" y="829132"/>
                  </a:lnTo>
                  <a:lnTo>
                    <a:pt x="185686" y="829132"/>
                  </a:lnTo>
                  <a:lnTo>
                    <a:pt x="185254" y="830402"/>
                  </a:lnTo>
                  <a:lnTo>
                    <a:pt x="183438" y="829525"/>
                  </a:lnTo>
                  <a:lnTo>
                    <a:pt x="183235" y="830402"/>
                  </a:lnTo>
                  <a:lnTo>
                    <a:pt x="182626" y="830402"/>
                  </a:lnTo>
                  <a:lnTo>
                    <a:pt x="182727" y="831672"/>
                  </a:lnTo>
                  <a:lnTo>
                    <a:pt x="182156" y="831672"/>
                  </a:lnTo>
                  <a:lnTo>
                    <a:pt x="182054" y="831532"/>
                  </a:lnTo>
                  <a:lnTo>
                    <a:pt x="181190" y="830402"/>
                  </a:lnTo>
                  <a:lnTo>
                    <a:pt x="180251" y="831672"/>
                  </a:lnTo>
                  <a:lnTo>
                    <a:pt x="180441" y="831672"/>
                  </a:lnTo>
                  <a:lnTo>
                    <a:pt x="179006" y="832942"/>
                  </a:lnTo>
                  <a:lnTo>
                    <a:pt x="178828" y="831672"/>
                  </a:lnTo>
                  <a:lnTo>
                    <a:pt x="178282" y="831672"/>
                  </a:lnTo>
                  <a:lnTo>
                    <a:pt x="178066" y="832942"/>
                  </a:lnTo>
                  <a:lnTo>
                    <a:pt x="177419" y="832942"/>
                  </a:lnTo>
                  <a:lnTo>
                    <a:pt x="176530" y="834212"/>
                  </a:lnTo>
                  <a:lnTo>
                    <a:pt x="175158" y="831672"/>
                  </a:lnTo>
                  <a:lnTo>
                    <a:pt x="175082" y="832942"/>
                  </a:lnTo>
                  <a:lnTo>
                    <a:pt x="175018" y="834212"/>
                  </a:lnTo>
                  <a:lnTo>
                    <a:pt x="174294" y="834212"/>
                  </a:lnTo>
                  <a:lnTo>
                    <a:pt x="173367" y="835482"/>
                  </a:lnTo>
                  <a:lnTo>
                    <a:pt x="172999" y="834212"/>
                  </a:lnTo>
                  <a:lnTo>
                    <a:pt x="171729" y="835482"/>
                  </a:lnTo>
                  <a:lnTo>
                    <a:pt x="170395" y="836752"/>
                  </a:lnTo>
                  <a:lnTo>
                    <a:pt x="169113" y="837907"/>
                  </a:lnTo>
                  <a:lnTo>
                    <a:pt x="168948" y="837907"/>
                  </a:lnTo>
                  <a:lnTo>
                    <a:pt x="168033" y="835482"/>
                  </a:lnTo>
                  <a:lnTo>
                    <a:pt x="168656" y="837907"/>
                  </a:lnTo>
                  <a:lnTo>
                    <a:pt x="167297" y="836752"/>
                  </a:lnTo>
                  <a:lnTo>
                    <a:pt x="167703" y="837907"/>
                  </a:lnTo>
                  <a:lnTo>
                    <a:pt x="167944" y="837907"/>
                  </a:lnTo>
                  <a:lnTo>
                    <a:pt x="165493" y="839292"/>
                  </a:lnTo>
                  <a:lnTo>
                    <a:pt x="161912" y="838022"/>
                  </a:lnTo>
                  <a:lnTo>
                    <a:pt x="159537" y="840562"/>
                  </a:lnTo>
                  <a:lnTo>
                    <a:pt x="159080" y="839292"/>
                  </a:lnTo>
                  <a:lnTo>
                    <a:pt x="158991" y="840562"/>
                  </a:lnTo>
                  <a:lnTo>
                    <a:pt x="155994" y="840562"/>
                  </a:lnTo>
                  <a:lnTo>
                    <a:pt x="150202" y="843102"/>
                  </a:lnTo>
                  <a:lnTo>
                    <a:pt x="149694" y="844372"/>
                  </a:lnTo>
                  <a:lnTo>
                    <a:pt x="149072" y="845642"/>
                  </a:lnTo>
                  <a:lnTo>
                    <a:pt x="147878" y="845642"/>
                  </a:lnTo>
                  <a:lnTo>
                    <a:pt x="146138" y="846912"/>
                  </a:lnTo>
                  <a:lnTo>
                    <a:pt x="144145" y="848182"/>
                  </a:lnTo>
                  <a:lnTo>
                    <a:pt x="141897" y="849452"/>
                  </a:lnTo>
                  <a:lnTo>
                    <a:pt x="141859" y="848182"/>
                  </a:lnTo>
                  <a:lnTo>
                    <a:pt x="141541" y="848182"/>
                  </a:lnTo>
                  <a:lnTo>
                    <a:pt x="141592" y="849452"/>
                  </a:lnTo>
                  <a:lnTo>
                    <a:pt x="140792" y="849452"/>
                  </a:lnTo>
                  <a:lnTo>
                    <a:pt x="140576" y="850722"/>
                  </a:lnTo>
                  <a:lnTo>
                    <a:pt x="139344" y="850722"/>
                  </a:lnTo>
                  <a:lnTo>
                    <a:pt x="138734" y="849452"/>
                  </a:lnTo>
                  <a:lnTo>
                    <a:pt x="138214" y="850722"/>
                  </a:lnTo>
                  <a:lnTo>
                    <a:pt x="136740" y="850722"/>
                  </a:lnTo>
                  <a:lnTo>
                    <a:pt x="135610" y="851992"/>
                  </a:lnTo>
                  <a:lnTo>
                    <a:pt x="134416" y="853262"/>
                  </a:lnTo>
                  <a:lnTo>
                    <a:pt x="135013" y="851992"/>
                  </a:lnTo>
                  <a:lnTo>
                    <a:pt x="131356" y="853262"/>
                  </a:lnTo>
                  <a:lnTo>
                    <a:pt x="132092" y="853262"/>
                  </a:lnTo>
                  <a:lnTo>
                    <a:pt x="132181" y="853833"/>
                  </a:lnTo>
                  <a:lnTo>
                    <a:pt x="132283" y="854532"/>
                  </a:lnTo>
                  <a:lnTo>
                    <a:pt x="131813" y="855802"/>
                  </a:lnTo>
                  <a:lnTo>
                    <a:pt x="131038" y="855802"/>
                  </a:lnTo>
                  <a:lnTo>
                    <a:pt x="131432" y="854532"/>
                  </a:lnTo>
                  <a:lnTo>
                    <a:pt x="130670" y="854532"/>
                  </a:lnTo>
                  <a:lnTo>
                    <a:pt x="130340" y="855802"/>
                  </a:lnTo>
                  <a:lnTo>
                    <a:pt x="129222" y="857072"/>
                  </a:lnTo>
                  <a:lnTo>
                    <a:pt x="128803" y="856018"/>
                  </a:lnTo>
                  <a:lnTo>
                    <a:pt x="128270" y="857072"/>
                  </a:lnTo>
                  <a:lnTo>
                    <a:pt x="127177" y="855802"/>
                  </a:lnTo>
                  <a:lnTo>
                    <a:pt x="126428" y="855802"/>
                  </a:lnTo>
                  <a:lnTo>
                    <a:pt x="126047" y="857072"/>
                  </a:lnTo>
                  <a:lnTo>
                    <a:pt x="125222" y="857072"/>
                  </a:lnTo>
                  <a:lnTo>
                    <a:pt x="126072" y="858342"/>
                  </a:lnTo>
                  <a:lnTo>
                    <a:pt x="125183" y="858342"/>
                  </a:lnTo>
                  <a:lnTo>
                    <a:pt x="125196" y="857072"/>
                  </a:lnTo>
                  <a:lnTo>
                    <a:pt x="124790" y="857072"/>
                  </a:lnTo>
                  <a:lnTo>
                    <a:pt x="124650" y="858342"/>
                  </a:lnTo>
                  <a:lnTo>
                    <a:pt x="122999" y="858342"/>
                  </a:lnTo>
                  <a:lnTo>
                    <a:pt x="122453" y="857072"/>
                  </a:lnTo>
                  <a:lnTo>
                    <a:pt x="122936" y="859612"/>
                  </a:lnTo>
                  <a:lnTo>
                    <a:pt x="119303" y="858342"/>
                  </a:lnTo>
                  <a:lnTo>
                    <a:pt x="119976" y="859612"/>
                  </a:lnTo>
                  <a:lnTo>
                    <a:pt x="118846" y="859612"/>
                  </a:lnTo>
                  <a:lnTo>
                    <a:pt x="119202" y="860882"/>
                  </a:lnTo>
                  <a:lnTo>
                    <a:pt x="118618" y="862152"/>
                  </a:lnTo>
                  <a:lnTo>
                    <a:pt x="117729" y="862152"/>
                  </a:lnTo>
                  <a:lnTo>
                    <a:pt x="117462" y="860882"/>
                  </a:lnTo>
                  <a:lnTo>
                    <a:pt x="117017" y="860882"/>
                  </a:lnTo>
                  <a:lnTo>
                    <a:pt x="117132" y="861212"/>
                  </a:lnTo>
                  <a:lnTo>
                    <a:pt x="117462" y="862152"/>
                  </a:lnTo>
                  <a:lnTo>
                    <a:pt x="112801" y="862152"/>
                  </a:lnTo>
                  <a:lnTo>
                    <a:pt x="108534" y="865962"/>
                  </a:lnTo>
                  <a:lnTo>
                    <a:pt x="103733" y="867232"/>
                  </a:lnTo>
                  <a:lnTo>
                    <a:pt x="102057" y="868502"/>
                  </a:lnTo>
                  <a:lnTo>
                    <a:pt x="100177" y="869772"/>
                  </a:lnTo>
                  <a:lnTo>
                    <a:pt x="98183" y="871042"/>
                  </a:lnTo>
                  <a:lnTo>
                    <a:pt x="97790" y="871042"/>
                  </a:lnTo>
                  <a:lnTo>
                    <a:pt x="97447" y="872312"/>
                  </a:lnTo>
                  <a:lnTo>
                    <a:pt x="96812" y="872312"/>
                  </a:lnTo>
                  <a:lnTo>
                    <a:pt x="90589" y="873582"/>
                  </a:lnTo>
                  <a:lnTo>
                    <a:pt x="88290" y="876122"/>
                  </a:lnTo>
                  <a:lnTo>
                    <a:pt x="87579" y="878662"/>
                  </a:lnTo>
                  <a:lnTo>
                    <a:pt x="87096" y="877392"/>
                  </a:lnTo>
                  <a:lnTo>
                    <a:pt x="86144" y="874852"/>
                  </a:lnTo>
                  <a:lnTo>
                    <a:pt x="85356" y="876947"/>
                  </a:lnTo>
                  <a:lnTo>
                    <a:pt x="85217" y="877062"/>
                  </a:lnTo>
                  <a:lnTo>
                    <a:pt x="85217" y="877328"/>
                  </a:lnTo>
                  <a:lnTo>
                    <a:pt x="85217" y="877062"/>
                  </a:lnTo>
                  <a:lnTo>
                    <a:pt x="85166" y="876122"/>
                  </a:lnTo>
                  <a:lnTo>
                    <a:pt x="83781" y="878662"/>
                  </a:lnTo>
                  <a:lnTo>
                    <a:pt x="82600" y="879932"/>
                  </a:lnTo>
                  <a:lnTo>
                    <a:pt x="81635" y="881202"/>
                  </a:lnTo>
                  <a:lnTo>
                    <a:pt x="80759" y="879932"/>
                  </a:lnTo>
                  <a:lnTo>
                    <a:pt x="80429" y="882650"/>
                  </a:lnTo>
                  <a:lnTo>
                    <a:pt x="80327" y="882472"/>
                  </a:lnTo>
                  <a:lnTo>
                    <a:pt x="79641" y="881202"/>
                  </a:lnTo>
                  <a:lnTo>
                    <a:pt x="78574" y="882472"/>
                  </a:lnTo>
                  <a:lnTo>
                    <a:pt x="78397" y="881202"/>
                  </a:lnTo>
                  <a:lnTo>
                    <a:pt x="78130" y="882472"/>
                  </a:lnTo>
                  <a:lnTo>
                    <a:pt x="76479" y="882472"/>
                  </a:lnTo>
                  <a:lnTo>
                    <a:pt x="74523" y="885012"/>
                  </a:lnTo>
                  <a:lnTo>
                    <a:pt x="73012" y="883742"/>
                  </a:lnTo>
                  <a:lnTo>
                    <a:pt x="70980" y="886282"/>
                  </a:lnTo>
                  <a:lnTo>
                    <a:pt x="66611" y="888822"/>
                  </a:lnTo>
                  <a:lnTo>
                    <a:pt x="63080" y="890092"/>
                  </a:lnTo>
                  <a:lnTo>
                    <a:pt x="62992" y="891362"/>
                  </a:lnTo>
                  <a:lnTo>
                    <a:pt x="61328" y="892632"/>
                  </a:lnTo>
                  <a:lnTo>
                    <a:pt x="59944" y="891362"/>
                  </a:lnTo>
                  <a:lnTo>
                    <a:pt x="59347" y="892632"/>
                  </a:lnTo>
                  <a:lnTo>
                    <a:pt x="59232" y="893902"/>
                  </a:lnTo>
                  <a:lnTo>
                    <a:pt x="56375" y="893902"/>
                  </a:lnTo>
                  <a:lnTo>
                    <a:pt x="56159" y="895172"/>
                  </a:lnTo>
                  <a:lnTo>
                    <a:pt x="55270" y="896442"/>
                  </a:lnTo>
                  <a:lnTo>
                    <a:pt x="54724" y="896442"/>
                  </a:lnTo>
                  <a:lnTo>
                    <a:pt x="53860" y="895172"/>
                  </a:lnTo>
                  <a:lnTo>
                    <a:pt x="54127" y="896442"/>
                  </a:lnTo>
                  <a:lnTo>
                    <a:pt x="51168" y="896442"/>
                  </a:lnTo>
                  <a:lnTo>
                    <a:pt x="40195" y="902792"/>
                  </a:lnTo>
                  <a:lnTo>
                    <a:pt x="34163" y="905332"/>
                  </a:lnTo>
                  <a:lnTo>
                    <a:pt x="28168" y="909142"/>
                  </a:lnTo>
                  <a:lnTo>
                    <a:pt x="22123" y="914222"/>
                  </a:lnTo>
                  <a:lnTo>
                    <a:pt x="16408" y="918032"/>
                  </a:lnTo>
                  <a:lnTo>
                    <a:pt x="11036" y="923112"/>
                  </a:lnTo>
                  <a:lnTo>
                    <a:pt x="6134" y="926922"/>
                  </a:lnTo>
                  <a:lnTo>
                    <a:pt x="2438" y="932002"/>
                  </a:lnTo>
                  <a:lnTo>
                    <a:pt x="1270" y="935812"/>
                  </a:lnTo>
                  <a:lnTo>
                    <a:pt x="1435" y="937082"/>
                  </a:lnTo>
                  <a:lnTo>
                    <a:pt x="927" y="937082"/>
                  </a:lnTo>
                  <a:lnTo>
                    <a:pt x="1270" y="936180"/>
                  </a:lnTo>
                  <a:lnTo>
                    <a:pt x="863" y="936434"/>
                  </a:lnTo>
                  <a:lnTo>
                    <a:pt x="825" y="937082"/>
                  </a:lnTo>
                  <a:lnTo>
                    <a:pt x="711" y="937679"/>
                  </a:lnTo>
                  <a:lnTo>
                    <a:pt x="889" y="937196"/>
                  </a:lnTo>
                  <a:lnTo>
                    <a:pt x="1790" y="938352"/>
                  </a:lnTo>
                  <a:lnTo>
                    <a:pt x="1562" y="939622"/>
                  </a:lnTo>
                  <a:lnTo>
                    <a:pt x="1409" y="940816"/>
                  </a:lnTo>
                  <a:lnTo>
                    <a:pt x="3060" y="940816"/>
                  </a:lnTo>
                  <a:lnTo>
                    <a:pt x="2679" y="939622"/>
                  </a:lnTo>
                  <a:lnTo>
                    <a:pt x="3822" y="939622"/>
                  </a:lnTo>
                  <a:lnTo>
                    <a:pt x="4330" y="940816"/>
                  </a:lnTo>
                  <a:lnTo>
                    <a:pt x="4432" y="939622"/>
                  </a:lnTo>
                  <a:lnTo>
                    <a:pt x="3429" y="937082"/>
                  </a:lnTo>
                  <a:lnTo>
                    <a:pt x="5143" y="937082"/>
                  </a:lnTo>
                  <a:lnTo>
                    <a:pt x="4889" y="938352"/>
                  </a:lnTo>
                  <a:lnTo>
                    <a:pt x="5778" y="937082"/>
                  </a:lnTo>
                  <a:lnTo>
                    <a:pt x="6083" y="938352"/>
                  </a:lnTo>
                  <a:lnTo>
                    <a:pt x="6565" y="938352"/>
                  </a:lnTo>
                  <a:lnTo>
                    <a:pt x="6464" y="939622"/>
                  </a:lnTo>
                  <a:lnTo>
                    <a:pt x="6388" y="940816"/>
                  </a:lnTo>
                  <a:lnTo>
                    <a:pt x="6819" y="939622"/>
                  </a:lnTo>
                  <a:lnTo>
                    <a:pt x="7023" y="939622"/>
                  </a:lnTo>
                  <a:lnTo>
                    <a:pt x="7480" y="938352"/>
                  </a:lnTo>
                  <a:lnTo>
                    <a:pt x="7848" y="939622"/>
                  </a:lnTo>
                  <a:lnTo>
                    <a:pt x="9220" y="939622"/>
                  </a:lnTo>
                  <a:lnTo>
                    <a:pt x="9918" y="938352"/>
                  </a:lnTo>
                  <a:lnTo>
                    <a:pt x="11252" y="939622"/>
                  </a:lnTo>
                  <a:lnTo>
                    <a:pt x="10642" y="937082"/>
                  </a:lnTo>
                  <a:lnTo>
                    <a:pt x="12242" y="938352"/>
                  </a:lnTo>
                  <a:lnTo>
                    <a:pt x="12700" y="938352"/>
                  </a:lnTo>
                  <a:lnTo>
                    <a:pt x="13919" y="938352"/>
                  </a:lnTo>
                  <a:lnTo>
                    <a:pt x="14909" y="937082"/>
                  </a:lnTo>
                  <a:lnTo>
                    <a:pt x="15265" y="937082"/>
                  </a:lnTo>
                  <a:lnTo>
                    <a:pt x="16040" y="937082"/>
                  </a:lnTo>
                  <a:lnTo>
                    <a:pt x="17068" y="935812"/>
                  </a:lnTo>
                  <a:lnTo>
                    <a:pt x="17754" y="937082"/>
                  </a:lnTo>
                  <a:lnTo>
                    <a:pt x="19634" y="937082"/>
                  </a:lnTo>
                  <a:lnTo>
                    <a:pt x="17399" y="935812"/>
                  </a:lnTo>
                  <a:lnTo>
                    <a:pt x="20866" y="935812"/>
                  </a:lnTo>
                  <a:lnTo>
                    <a:pt x="20269" y="937082"/>
                  </a:lnTo>
                  <a:lnTo>
                    <a:pt x="22377" y="935812"/>
                  </a:lnTo>
                  <a:lnTo>
                    <a:pt x="24485" y="934542"/>
                  </a:lnTo>
                  <a:lnTo>
                    <a:pt x="28803" y="937082"/>
                  </a:lnTo>
                  <a:lnTo>
                    <a:pt x="31559" y="934542"/>
                  </a:lnTo>
                  <a:lnTo>
                    <a:pt x="31572" y="935812"/>
                  </a:lnTo>
                  <a:lnTo>
                    <a:pt x="32448" y="934542"/>
                  </a:lnTo>
                  <a:lnTo>
                    <a:pt x="33312" y="933272"/>
                  </a:lnTo>
                  <a:lnTo>
                    <a:pt x="36131" y="934542"/>
                  </a:lnTo>
                  <a:lnTo>
                    <a:pt x="38125" y="933272"/>
                  </a:lnTo>
                  <a:lnTo>
                    <a:pt x="41948" y="933272"/>
                  </a:lnTo>
                  <a:lnTo>
                    <a:pt x="44577" y="929462"/>
                  </a:lnTo>
                  <a:lnTo>
                    <a:pt x="48425" y="928192"/>
                  </a:lnTo>
                  <a:lnTo>
                    <a:pt x="47739" y="928192"/>
                  </a:lnTo>
                  <a:lnTo>
                    <a:pt x="47777" y="926922"/>
                  </a:lnTo>
                  <a:lnTo>
                    <a:pt x="48475" y="926922"/>
                  </a:lnTo>
                  <a:lnTo>
                    <a:pt x="48818" y="925652"/>
                  </a:lnTo>
                  <a:lnTo>
                    <a:pt x="53035" y="925652"/>
                  </a:lnTo>
                  <a:lnTo>
                    <a:pt x="58737" y="921842"/>
                  </a:lnTo>
                  <a:lnTo>
                    <a:pt x="63893" y="919302"/>
                  </a:lnTo>
                  <a:lnTo>
                    <a:pt x="69900" y="915492"/>
                  </a:lnTo>
                  <a:lnTo>
                    <a:pt x="77609" y="912952"/>
                  </a:lnTo>
                  <a:lnTo>
                    <a:pt x="83591" y="909142"/>
                  </a:lnTo>
                  <a:lnTo>
                    <a:pt x="82664" y="909142"/>
                  </a:lnTo>
                  <a:lnTo>
                    <a:pt x="82105" y="907872"/>
                  </a:lnTo>
                  <a:lnTo>
                    <a:pt x="83058" y="907872"/>
                  </a:lnTo>
                  <a:lnTo>
                    <a:pt x="86664" y="909142"/>
                  </a:lnTo>
                  <a:lnTo>
                    <a:pt x="86525" y="907872"/>
                  </a:lnTo>
                  <a:lnTo>
                    <a:pt x="86233" y="905332"/>
                  </a:lnTo>
                  <a:lnTo>
                    <a:pt x="89369" y="905332"/>
                  </a:lnTo>
                  <a:lnTo>
                    <a:pt x="92532" y="902792"/>
                  </a:lnTo>
                  <a:lnTo>
                    <a:pt x="97205" y="902792"/>
                  </a:lnTo>
                  <a:lnTo>
                    <a:pt x="99415" y="898982"/>
                  </a:lnTo>
                  <a:lnTo>
                    <a:pt x="99923" y="900252"/>
                  </a:lnTo>
                  <a:lnTo>
                    <a:pt x="100647" y="900252"/>
                  </a:lnTo>
                  <a:lnTo>
                    <a:pt x="100469" y="898982"/>
                  </a:lnTo>
                  <a:lnTo>
                    <a:pt x="102514" y="898982"/>
                  </a:lnTo>
                  <a:lnTo>
                    <a:pt x="103606" y="896442"/>
                  </a:lnTo>
                  <a:lnTo>
                    <a:pt x="104101" y="896442"/>
                  </a:lnTo>
                  <a:lnTo>
                    <a:pt x="104825" y="895172"/>
                  </a:lnTo>
                  <a:lnTo>
                    <a:pt x="104889" y="896442"/>
                  </a:lnTo>
                  <a:lnTo>
                    <a:pt x="105384" y="895172"/>
                  </a:lnTo>
                  <a:lnTo>
                    <a:pt x="105613" y="896442"/>
                  </a:lnTo>
                  <a:lnTo>
                    <a:pt x="106057" y="895172"/>
                  </a:lnTo>
                  <a:lnTo>
                    <a:pt x="106845" y="896442"/>
                  </a:lnTo>
                  <a:lnTo>
                    <a:pt x="107556" y="895172"/>
                  </a:lnTo>
                  <a:lnTo>
                    <a:pt x="108280" y="893902"/>
                  </a:lnTo>
                  <a:lnTo>
                    <a:pt x="109283" y="893902"/>
                  </a:lnTo>
                  <a:lnTo>
                    <a:pt x="110375" y="892632"/>
                  </a:lnTo>
                  <a:lnTo>
                    <a:pt x="111721" y="891362"/>
                  </a:lnTo>
                  <a:lnTo>
                    <a:pt x="115836" y="891362"/>
                  </a:lnTo>
                  <a:lnTo>
                    <a:pt x="117221" y="890092"/>
                  </a:lnTo>
                  <a:lnTo>
                    <a:pt x="119849" y="888822"/>
                  </a:lnTo>
                  <a:lnTo>
                    <a:pt x="122656" y="887552"/>
                  </a:lnTo>
                  <a:lnTo>
                    <a:pt x="125615" y="886282"/>
                  </a:lnTo>
                  <a:lnTo>
                    <a:pt x="125018" y="885012"/>
                  </a:lnTo>
                  <a:lnTo>
                    <a:pt x="125971" y="885012"/>
                  </a:lnTo>
                  <a:lnTo>
                    <a:pt x="127177" y="886282"/>
                  </a:lnTo>
                  <a:lnTo>
                    <a:pt x="127381" y="884872"/>
                  </a:lnTo>
                  <a:lnTo>
                    <a:pt x="126580" y="883742"/>
                  </a:lnTo>
                  <a:lnTo>
                    <a:pt x="126657" y="882650"/>
                  </a:lnTo>
                  <a:lnTo>
                    <a:pt x="126669" y="882472"/>
                  </a:lnTo>
                  <a:lnTo>
                    <a:pt x="127787" y="882472"/>
                  </a:lnTo>
                  <a:lnTo>
                    <a:pt x="127889" y="883742"/>
                  </a:lnTo>
                  <a:lnTo>
                    <a:pt x="128193" y="882472"/>
                  </a:lnTo>
                  <a:lnTo>
                    <a:pt x="128257" y="882650"/>
                  </a:lnTo>
                  <a:lnTo>
                    <a:pt x="128676" y="883742"/>
                  </a:lnTo>
                  <a:lnTo>
                    <a:pt x="129882" y="883742"/>
                  </a:lnTo>
                  <a:lnTo>
                    <a:pt x="132308" y="882472"/>
                  </a:lnTo>
                  <a:lnTo>
                    <a:pt x="132803" y="881202"/>
                  </a:lnTo>
                  <a:lnTo>
                    <a:pt x="133311" y="879932"/>
                  </a:lnTo>
                  <a:lnTo>
                    <a:pt x="136309" y="879932"/>
                  </a:lnTo>
                  <a:lnTo>
                    <a:pt x="137871" y="878662"/>
                  </a:lnTo>
                  <a:lnTo>
                    <a:pt x="137236" y="878662"/>
                  </a:lnTo>
                  <a:lnTo>
                    <a:pt x="137388" y="877392"/>
                  </a:lnTo>
                  <a:lnTo>
                    <a:pt x="137845" y="877392"/>
                  </a:lnTo>
                  <a:lnTo>
                    <a:pt x="138087" y="876122"/>
                  </a:lnTo>
                  <a:lnTo>
                    <a:pt x="138455" y="877392"/>
                  </a:lnTo>
                  <a:lnTo>
                    <a:pt x="139306" y="877392"/>
                  </a:lnTo>
                  <a:lnTo>
                    <a:pt x="139026" y="878662"/>
                  </a:lnTo>
                  <a:lnTo>
                    <a:pt x="140004" y="877392"/>
                  </a:lnTo>
                  <a:lnTo>
                    <a:pt x="139979" y="878662"/>
                  </a:lnTo>
                  <a:lnTo>
                    <a:pt x="141668" y="876122"/>
                  </a:lnTo>
                  <a:lnTo>
                    <a:pt x="144310" y="877392"/>
                  </a:lnTo>
                  <a:lnTo>
                    <a:pt x="145046" y="876122"/>
                  </a:lnTo>
                  <a:lnTo>
                    <a:pt x="144792" y="874852"/>
                  </a:lnTo>
                  <a:lnTo>
                    <a:pt x="146164" y="872312"/>
                  </a:lnTo>
                  <a:lnTo>
                    <a:pt x="147015" y="874852"/>
                  </a:lnTo>
                  <a:lnTo>
                    <a:pt x="148424" y="873582"/>
                  </a:lnTo>
                  <a:lnTo>
                    <a:pt x="148437" y="874852"/>
                  </a:lnTo>
                  <a:lnTo>
                    <a:pt x="148755" y="873582"/>
                  </a:lnTo>
                  <a:lnTo>
                    <a:pt x="148678" y="872312"/>
                  </a:lnTo>
                  <a:lnTo>
                    <a:pt x="149948" y="873582"/>
                  </a:lnTo>
                  <a:lnTo>
                    <a:pt x="149504" y="873582"/>
                  </a:lnTo>
                  <a:lnTo>
                    <a:pt x="149263" y="874852"/>
                  </a:lnTo>
                  <a:lnTo>
                    <a:pt x="149936" y="874852"/>
                  </a:lnTo>
                  <a:lnTo>
                    <a:pt x="151485" y="873582"/>
                  </a:lnTo>
                  <a:lnTo>
                    <a:pt x="150571" y="872312"/>
                  </a:lnTo>
                  <a:lnTo>
                    <a:pt x="153200" y="872312"/>
                  </a:lnTo>
                  <a:lnTo>
                    <a:pt x="154647" y="871042"/>
                  </a:lnTo>
                  <a:lnTo>
                    <a:pt x="156311" y="871042"/>
                  </a:lnTo>
                  <a:lnTo>
                    <a:pt x="156781" y="869772"/>
                  </a:lnTo>
                  <a:lnTo>
                    <a:pt x="157683" y="872312"/>
                  </a:lnTo>
                  <a:lnTo>
                    <a:pt x="159004" y="871042"/>
                  </a:lnTo>
                  <a:lnTo>
                    <a:pt x="160870" y="869772"/>
                  </a:lnTo>
                  <a:lnTo>
                    <a:pt x="162725" y="868502"/>
                  </a:lnTo>
                  <a:lnTo>
                    <a:pt x="167271" y="864692"/>
                  </a:lnTo>
                  <a:lnTo>
                    <a:pt x="171323" y="863422"/>
                  </a:lnTo>
                  <a:lnTo>
                    <a:pt x="171589" y="862152"/>
                  </a:lnTo>
                  <a:lnTo>
                    <a:pt x="172808" y="860882"/>
                  </a:lnTo>
                  <a:lnTo>
                    <a:pt x="173926" y="860882"/>
                  </a:lnTo>
                  <a:lnTo>
                    <a:pt x="174828" y="862152"/>
                  </a:lnTo>
                  <a:lnTo>
                    <a:pt x="175615" y="860882"/>
                  </a:lnTo>
                  <a:lnTo>
                    <a:pt x="175920" y="860882"/>
                  </a:lnTo>
                  <a:lnTo>
                    <a:pt x="175933" y="861212"/>
                  </a:lnTo>
                  <a:lnTo>
                    <a:pt x="176263" y="860882"/>
                  </a:lnTo>
                  <a:lnTo>
                    <a:pt x="178752" y="859612"/>
                  </a:lnTo>
                  <a:lnTo>
                    <a:pt x="177558" y="862152"/>
                  </a:lnTo>
                  <a:lnTo>
                    <a:pt x="180238" y="860882"/>
                  </a:lnTo>
                  <a:lnTo>
                    <a:pt x="181597" y="859612"/>
                  </a:lnTo>
                  <a:lnTo>
                    <a:pt x="182511" y="859612"/>
                  </a:lnTo>
                  <a:lnTo>
                    <a:pt x="181495" y="858342"/>
                  </a:lnTo>
                  <a:lnTo>
                    <a:pt x="182664" y="858342"/>
                  </a:lnTo>
                  <a:lnTo>
                    <a:pt x="183083" y="859612"/>
                  </a:lnTo>
                  <a:lnTo>
                    <a:pt x="186334" y="859612"/>
                  </a:lnTo>
                  <a:lnTo>
                    <a:pt x="185204" y="855802"/>
                  </a:lnTo>
                  <a:lnTo>
                    <a:pt x="184823" y="854532"/>
                  </a:lnTo>
                  <a:lnTo>
                    <a:pt x="187528" y="854532"/>
                  </a:lnTo>
                  <a:lnTo>
                    <a:pt x="186994" y="853262"/>
                  </a:lnTo>
                  <a:lnTo>
                    <a:pt x="188264" y="853262"/>
                  </a:lnTo>
                  <a:lnTo>
                    <a:pt x="187731" y="851992"/>
                  </a:lnTo>
                  <a:lnTo>
                    <a:pt x="188607" y="851992"/>
                  </a:lnTo>
                  <a:lnTo>
                    <a:pt x="188645" y="850722"/>
                  </a:lnTo>
                  <a:lnTo>
                    <a:pt x="190538" y="850722"/>
                  </a:lnTo>
                  <a:lnTo>
                    <a:pt x="191655" y="849452"/>
                  </a:lnTo>
                  <a:lnTo>
                    <a:pt x="192862" y="850722"/>
                  </a:lnTo>
                  <a:lnTo>
                    <a:pt x="193141" y="850722"/>
                  </a:lnTo>
                  <a:lnTo>
                    <a:pt x="193078" y="848182"/>
                  </a:lnTo>
                  <a:lnTo>
                    <a:pt x="195287" y="848182"/>
                  </a:lnTo>
                  <a:lnTo>
                    <a:pt x="197218" y="848182"/>
                  </a:lnTo>
                  <a:lnTo>
                    <a:pt x="196570" y="846912"/>
                  </a:lnTo>
                  <a:lnTo>
                    <a:pt x="197891" y="846912"/>
                  </a:lnTo>
                  <a:lnTo>
                    <a:pt x="197612" y="848182"/>
                  </a:lnTo>
                  <a:lnTo>
                    <a:pt x="198691" y="848182"/>
                  </a:lnTo>
                  <a:lnTo>
                    <a:pt x="199859" y="846912"/>
                  </a:lnTo>
                  <a:lnTo>
                    <a:pt x="199301" y="846912"/>
                  </a:lnTo>
                  <a:lnTo>
                    <a:pt x="199339" y="845642"/>
                  </a:lnTo>
                  <a:lnTo>
                    <a:pt x="199974" y="845642"/>
                  </a:lnTo>
                  <a:lnTo>
                    <a:pt x="200075" y="844372"/>
                  </a:lnTo>
                  <a:lnTo>
                    <a:pt x="200888" y="845642"/>
                  </a:lnTo>
                  <a:lnTo>
                    <a:pt x="201523" y="845642"/>
                  </a:lnTo>
                  <a:lnTo>
                    <a:pt x="200812" y="844372"/>
                  </a:lnTo>
                  <a:lnTo>
                    <a:pt x="202298" y="844372"/>
                  </a:lnTo>
                  <a:lnTo>
                    <a:pt x="202412" y="845642"/>
                  </a:lnTo>
                  <a:lnTo>
                    <a:pt x="202615" y="844372"/>
                  </a:lnTo>
                  <a:lnTo>
                    <a:pt x="202831" y="843102"/>
                  </a:lnTo>
                  <a:lnTo>
                    <a:pt x="204355" y="844372"/>
                  </a:lnTo>
                  <a:lnTo>
                    <a:pt x="205498" y="844372"/>
                  </a:lnTo>
                  <a:lnTo>
                    <a:pt x="205879" y="843102"/>
                  </a:lnTo>
                  <a:lnTo>
                    <a:pt x="205257" y="843102"/>
                  </a:lnTo>
                  <a:lnTo>
                    <a:pt x="205346" y="841832"/>
                  </a:lnTo>
                  <a:lnTo>
                    <a:pt x="206476" y="841832"/>
                  </a:lnTo>
                  <a:lnTo>
                    <a:pt x="205765" y="839292"/>
                  </a:lnTo>
                  <a:lnTo>
                    <a:pt x="207835" y="839292"/>
                  </a:lnTo>
                  <a:lnTo>
                    <a:pt x="207784" y="839762"/>
                  </a:lnTo>
                  <a:lnTo>
                    <a:pt x="207695" y="840562"/>
                  </a:lnTo>
                  <a:lnTo>
                    <a:pt x="207060" y="840562"/>
                  </a:lnTo>
                  <a:lnTo>
                    <a:pt x="207098" y="841832"/>
                  </a:lnTo>
                  <a:lnTo>
                    <a:pt x="207518" y="843102"/>
                  </a:lnTo>
                  <a:lnTo>
                    <a:pt x="207835" y="843102"/>
                  </a:lnTo>
                  <a:lnTo>
                    <a:pt x="207645" y="841832"/>
                  </a:lnTo>
                  <a:lnTo>
                    <a:pt x="208584" y="841832"/>
                  </a:lnTo>
                  <a:lnTo>
                    <a:pt x="208407" y="840562"/>
                  </a:lnTo>
                  <a:lnTo>
                    <a:pt x="207911" y="840562"/>
                  </a:lnTo>
                  <a:lnTo>
                    <a:pt x="208686" y="839292"/>
                  </a:lnTo>
                  <a:lnTo>
                    <a:pt x="208737" y="839762"/>
                  </a:lnTo>
                  <a:lnTo>
                    <a:pt x="208864" y="840562"/>
                  </a:lnTo>
                  <a:lnTo>
                    <a:pt x="209943" y="839292"/>
                  </a:lnTo>
                  <a:lnTo>
                    <a:pt x="210959" y="839292"/>
                  </a:lnTo>
                  <a:lnTo>
                    <a:pt x="211950" y="838022"/>
                  </a:lnTo>
                  <a:lnTo>
                    <a:pt x="212852" y="839292"/>
                  </a:lnTo>
                  <a:lnTo>
                    <a:pt x="212852" y="839762"/>
                  </a:lnTo>
                  <a:lnTo>
                    <a:pt x="213017" y="839762"/>
                  </a:lnTo>
                  <a:lnTo>
                    <a:pt x="213245" y="839292"/>
                  </a:lnTo>
                  <a:lnTo>
                    <a:pt x="213296" y="839762"/>
                  </a:lnTo>
                  <a:lnTo>
                    <a:pt x="213372" y="840562"/>
                  </a:lnTo>
                  <a:lnTo>
                    <a:pt x="215049" y="840562"/>
                  </a:lnTo>
                  <a:lnTo>
                    <a:pt x="214490" y="839292"/>
                  </a:lnTo>
                  <a:lnTo>
                    <a:pt x="215201" y="835482"/>
                  </a:lnTo>
                  <a:lnTo>
                    <a:pt x="215150" y="840562"/>
                  </a:lnTo>
                  <a:lnTo>
                    <a:pt x="216852" y="840562"/>
                  </a:lnTo>
                  <a:lnTo>
                    <a:pt x="217766" y="839292"/>
                  </a:lnTo>
                  <a:lnTo>
                    <a:pt x="218262" y="839292"/>
                  </a:lnTo>
                  <a:lnTo>
                    <a:pt x="219252" y="838022"/>
                  </a:lnTo>
                  <a:lnTo>
                    <a:pt x="220078" y="839292"/>
                  </a:lnTo>
                  <a:lnTo>
                    <a:pt x="220687" y="839292"/>
                  </a:lnTo>
                  <a:lnTo>
                    <a:pt x="220675" y="837907"/>
                  </a:lnTo>
                  <a:lnTo>
                    <a:pt x="221742" y="837907"/>
                  </a:lnTo>
                  <a:lnTo>
                    <a:pt x="222732" y="836752"/>
                  </a:lnTo>
                  <a:lnTo>
                    <a:pt x="223177" y="836752"/>
                  </a:lnTo>
                  <a:lnTo>
                    <a:pt x="224434" y="835482"/>
                  </a:lnTo>
                  <a:lnTo>
                    <a:pt x="224434" y="834212"/>
                  </a:lnTo>
                  <a:lnTo>
                    <a:pt x="225920" y="834212"/>
                  </a:lnTo>
                  <a:lnTo>
                    <a:pt x="226466" y="835482"/>
                  </a:lnTo>
                  <a:lnTo>
                    <a:pt x="228193" y="835482"/>
                  </a:lnTo>
                  <a:lnTo>
                    <a:pt x="227863" y="834212"/>
                  </a:lnTo>
                  <a:lnTo>
                    <a:pt x="229387" y="835482"/>
                  </a:lnTo>
                  <a:lnTo>
                    <a:pt x="230162" y="834212"/>
                  </a:lnTo>
                  <a:lnTo>
                    <a:pt x="232359" y="832942"/>
                  </a:lnTo>
                  <a:lnTo>
                    <a:pt x="231965" y="831672"/>
                  </a:lnTo>
                  <a:lnTo>
                    <a:pt x="232054" y="831532"/>
                  </a:lnTo>
                  <a:lnTo>
                    <a:pt x="232765" y="830402"/>
                  </a:lnTo>
                  <a:lnTo>
                    <a:pt x="232968" y="830402"/>
                  </a:lnTo>
                  <a:lnTo>
                    <a:pt x="233006" y="831532"/>
                  </a:lnTo>
                  <a:lnTo>
                    <a:pt x="233616" y="830402"/>
                  </a:lnTo>
                  <a:lnTo>
                    <a:pt x="234911" y="831532"/>
                  </a:lnTo>
                  <a:lnTo>
                    <a:pt x="236372" y="830402"/>
                  </a:lnTo>
                  <a:lnTo>
                    <a:pt x="235280" y="830402"/>
                  </a:lnTo>
                  <a:lnTo>
                    <a:pt x="235902" y="829132"/>
                  </a:lnTo>
                  <a:lnTo>
                    <a:pt x="237871" y="829132"/>
                  </a:lnTo>
                  <a:lnTo>
                    <a:pt x="238582" y="830402"/>
                  </a:lnTo>
                  <a:lnTo>
                    <a:pt x="239141" y="830402"/>
                  </a:lnTo>
                  <a:lnTo>
                    <a:pt x="239141" y="829132"/>
                  </a:lnTo>
                  <a:lnTo>
                    <a:pt x="237883" y="829132"/>
                  </a:lnTo>
                  <a:lnTo>
                    <a:pt x="240258" y="828014"/>
                  </a:lnTo>
                  <a:lnTo>
                    <a:pt x="240576" y="827862"/>
                  </a:lnTo>
                  <a:lnTo>
                    <a:pt x="239395" y="826592"/>
                  </a:lnTo>
                  <a:lnTo>
                    <a:pt x="240652" y="827862"/>
                  </a:lnTo>
                  <a:lnTo>
                    <a:pt x="240258" y="828014"/>
                  </a:lnTo>
                  <a:lnTo>
                    <a:pt x="240868" y="829132"/>
                  </a:lnTo>
                  <a:lnTo>
                    <a:pt x="240893" y="826592"/>
                  </a:lnTo>
                  <a:lnTo>
                    <a:pt x="242608" y="826592"/>
                  </a:lnTo>
                  <a:lnTo>
                    <a:pt x="242836" y="827862"/>
                  </a:lnTo>
                  <a:lnTo>
                    <a:pt x="243344" y="826592"/>
                  </a:lnTo>
                  <a:lnTo>
                    <a:pt x="243827" y="826592"/>
                  </a:lnTo>
                  <a:lnTo>
                    <a:pt x="244271" y="827862"/>
                  </a:lnTo>
                  <a:lnTo>
                    <a:pt x="244678" y="826592"/>
                  </a:lnTo>
                  <a:lnTo>
                    <a:pt x="244055" y="826592"/>
                  </a:lnTo>
                  <a:lnTo>
                    <a:pt x="245719" y="825322"/>
                  </a:lnTo>
                  <a:lnTo>
                    <a:pt x="246024" y="826592"/>
                  </a:lnTo>
                  <a:lnTo>
                    <a:pt x="246773" y="827862"/>
                  </a:lnTo>
                  <a:lnTo>
                    <a:pt x="247027" y="827862"/>
                  </a:lnTo>
                  <a:lnTo>
                    <a:pt x="246176" y="826592"/>
                  </a:lnTo>
                  <a:lnTo>
                    <a:pt x="247129" y="826592"/>
                  </a:lnTo>
                  <a:lnTo>
                    <a:pt x="247027" y="827862"/>
                  </a:lnTo>
                  <a:lnTo>
                    <a:pt x="248691" y="826592"/>
                  </a:lnTo>
                  <a:lnTo>
                    <a:pt x="248424" y="827862"/>
                  </a:lnTo>
                  <a:lnTo>
                    <a:pt x="248526" y="828014"/>
                  </a:lnTo>
                  <a:lnTo>
                    <a:pt x="249262" y="829132"/>
                  </a:lnTo>
                  <a:lnTo>
                    <a:pt x="250761" y="827862"/>
                  </a:lnTo>
                  <a:lnTo>
                    <a:pt x="251485" y="827862"/>
                  </a:lnTo>
                  <a:lnTo>
                    <a:pt x="251663" y="826592"/>
                  </a:lnTo>
                  <a:lnTo>
                    <a:pt x="250393" y="827862"/>
                  </a:lnTo>
                  <a:lnTo>
                    <a:pt x="250101" y="826592"/>
                  </a:lnTo>
                  <a:lnTo>
                    <a:pt x="252323" y="825322"/>
                  </a:lnTo>
                  <a:lnTo>
                    <a:pt x="251929" y="824052"/>
                  </a:lnTo>
                  <a:lnTo>
                    <a:pt x="251828" y="823760"/>
                  </a:lnTo>
                  <a:lnTo>
                    <a:pt x="251523" y="822782"/>
                  </a:lnTo>
                  <a:lnTo>
                    <a:pt x="252882" y="822782"/>
                  </a:lnTo>
                  <a:lnTo>
                    <a:pt x="253682" y="821512"/>
                  </a:lnTo>
                  <a:lnTo>
                    <a:pt x="254025" y="820242"/>
                  </a:lnTo>
                  <a:lnTo>
                    <a:pt x="254279" y="821512"/>
                  </a:lnTo>
                  <a:lnTo>
                    <a:pt x="254800" y="821512"/>
                  </a:lnTo>
                  <a:lnTo>
                    <a:pt x="256413" y="822782"/>
                  </a:lnTo>
                  <a:lnTo>
                    <a:pt x="258064" y="822782"/>
                  </a:lnTo>
                  <a:lnTo>
                    <a:pt x="258000" y="821512"/>
                  </a:lnTo>
                  <a:lnTo>
                    <a:pt x="257581" y="821512"/>
                  </a:lnTo>
                  <a:lnTo>
                    <a:pt x="257695" y="821232"/>
                  </a:lnTo>
                  <a:lnTo>
                    <a:pt x="257517" y="821512"/>
                  </a:lnTo>
                  <a:lnTo>
                    <a:pt x="256667" y="821512"/>
                  </a:lnTo>
                  <a:lnTo>
                    <a:pt x="256628" y="820242"/>
                  </a:lnTo>
                  <a:lnTo>
                    <a:pt x="258622" y="820242"/>
                  </a:lnTo>
                  <a:lnTo>
                    <a:pt x="260223" y="821512"/>
                  </a:lnTo>
                  <a:lnTo>
                    <a:pt x="260045" y="820242"/>
                  </a:lnTo>
                  <a:lnTo>
                    <a:pt x="261721" y="821512"/>
                  </a:lnTo>
                  <a:lnTo>
                    <a:pt x="260985" y="820242"/>
                  </a:lnTo>
                  <a:lnTo>
                    <a:pt x="262115" y="818972"/>
                  </a:lnTo>
                  <a:lnTo>
                    <a:pt x="262280" y="818972"/>
                  </a:lnTo>
                  <a:lnTo>
                    <a:pt x="263271" y="817702"/>
                  </a:lnTo>
                  <a:lnTo>
                    <a:pt x="264807" y="818972"/>
                  </a:lnTo>
                  <a:lnTo>
                    <a:pt x="263525" y="817702"/>
                  </a:lnTo>
                  <a:lnTo>
                    <a:pt x="264414" y="817702"/>
                  </a:lnTo>
                  <a:lnTo>
                    <a:pt x="265061" y="818972"/>
                  </a:lnTo>
                  <a:lnTo>
                    <a:pt x="266661" y="817702"/>
                  </a:lnTo>
                  <a:lnTo>
                    <a:pt x="266966" y="818959"/>
                  </a:lnTo>
                  <a:lnTo>
                    <a:pt x="266788" y="819035"/>
                  </a:lnTo>
                  <a:lnTo>
                    <a:pt x="266725" y="819238"/>
                  </a:lnTo>
                  <a:lnTo>
                    <a:pt x="267017" y="819848"/>
                  </a:lnTo>
                  <a:lnTo>
                    <a:pt x="267055" y="819543"/>
                  </a:lnTo>
                  <a:lnTo>
                    <a:pt x="267055" y="819251"/>
                  </a:lnTo>
                  <a:lnTo>
                    <a:pt x="266979" y="818972"/>
                  </a:lnTo>
                  <a:lnTo>
                    <a:pt x="267347" y="817702"/>
                  </a:lnTo>
                  <a:lnTo>
                    <a:pt x="268363" y="818972"/>
                  </a:lnTo>
                  <a:lnTo>
                    <a:pt x="267881" y="817702"/>
                  </a:lnTo>
                  <a:lnTo>
                    <a:pt x="269316" y="816432"/>
                  </a:lnTo>
                  <a:lnTo>
                    <a:pt x="270294" y="816432"/>
                  </a:lnTo>
                  <a:lnTo>
                    <a:pt x="270814" y="818972"/>
                  </a:lnTo>
                  <a:lnTo>
                    <a:pt x="271411" y="815162"/>
                  </a:lnTo>
                  <a:lnTo>
                    <a:pt x="272592" y="817702"/>
                  </a:lnTo>
                  <a:lnTo>
                    <a:pt x="272275" y="816432"/>
                  </a:lnTo>
                  <a:lnTo>
                    <a:pt x="274294" y="816432"/>
                  </a:lnTo>
                  <a:lnTo>
                    <a:pt x="274040" y="815162"/>
                  </a:lnTo>
                  <a:lnTo>
                    <a:pt x="274853" y="815162"/>
                  </a:lnTo>
                  <a:lnTo>
                    <a:pt x="275247" y="816432"/>
                  </a:lnTo>
                  <a:lnTo>
                    <a:pt x="279158" y="816432"/>
                  </a:lnTo>
                  <a:lnTo>
                    <a:pt x="279577" y="815162"/>
                  </a:lnTo>
                  <a:lnTo>
                    <a:pt x="280123" y="815162"/>
                  </a:lnTo>
                  <a:lnTo>
                    <a:pt x="280670" y="813892"/>
                  </a:lnTo>
                  <a:lnTo>
                    <a:pt x="280225" y="812622"/>
                  </a:lnTo>
                  <a:lnTo>
                    <a:pt x="282600" y="812622"/>
                  </a:lnTo>
                  <a:lnTo>
                    <a:pt x="282613" y="813892"/>
                  </a:lnTo>
                  <a:lnTo>
                    <a:pt x="283921" y="811314"/>
                  </a:lnTo>
                  <a:lnTo>
                    <a:pt x="282409" y="811314"/>
                  </a:lnTo>
                  <a:lnTo>
                    <a:pt x="282321" y="810082"/>
                  </a:lnTo>
                  <a:lnTo>
                    <a:pt x="283273" y="810082"/>
                  </a:lnTo>
                  <a:lnTo>
                    <a:pt x="283921" y="811314"/>
                  </a:lnTo>
                  <a:lnTo>
                    <a:pt x="283997" y="811149"/>
                  </a:lnTo>
                  <a:lnTo>
                    <a:pt x="284099" y="808812"/>
                  </a:lnTo>
                  <a:lnTo>
                    <a:pt x="284759" y="808812"/>
                  </a:lnTo>
                  <a:lnTo>
                    <a:pt x="284861" y="809040"/>
                  </a:lnTo>
                  <a:lnTo>
                    <a:pt x="285330" y="810082"/>
                  </a:lnTo>
                  <a:lnTo>
                    <a:pt x="285457" y="812622"/>
                  </a:lnTo>
                  <a:lnTo>
                    <a:pt x="286245" y="812622"/>
                  </a:lnTo>
                  <a:lnTo>
                    <a:pt x="286105" y="813892"/>
                  </a:lnTo>
                  <a:lnTo>
                    <a:pt x="287248" y="812622"/>
                  </a:lnTo>
                  <a:lnTo>
                    <a:pt x="287566" y="813892"/>
                  </a:lnTo>
                  <a:lnTo>
                    <a:pt x="288010" y="815162"/>
                  </a:lnTo>
                  <a:lnTo>
                    <a:pt x="289179" y="815162"/>
                  </a:lnTo>
                  <a:lnTo>
                    <a:pt x="288505" y="814362"/>
                  </a:lnTo>
                  <a:lnTo>
                    <a:pt x="288455" y="814171"/>
                  </a:lnTo>
                  <a:lnTo>
                    <a:pt x="288328" y="814133"/>
                  </a:lnTo>
                  <a:lnTo>
                    <a:pt x="288137" y="813892"/>
                  </a:lnTo>
                  <a:lnTo>
                    <a:pt x="287693" y="813892"/>
                  </a:lnTo>
                  <a:lnTo>
                    <a:pt x="287489" y="812622"/>
                  </a:lnTo>
                  <a:lnTo>
                    <a:pt x="287731" y="812622"/>
                  </a:lnTo>
                  <a:lnTo>
                    <a:pt x="288417" y="811314"/>
                  </a:lnTo>
                  <a:lnTo>
                    <a:pt x="288772" y="811314"/>
                  </a:lnTo>
                  <a:lnTo>
                    <a:pt x="287032" y="810082"/>
                  </a:lnTo>
                  <a:lnTo>
                    <a:pt x="289737" y="810082"/>
                  </a:lnTo>
                  <a:lnTo>
                    <a:pt x="290461" y="810082"/>
                  </a:lnTo>
                  <a:lnTo>
                    <a:pt x="290677" y="810082"/>
                  </a:lnTo>
                  <a:lnTo>
                    <a:pt x="291033" y="808812"/>
                  </a:lnTo>
                  <a:lnTo>
                    <a:pt x="291604" y="808812"/>
                  </a:lnTo>
                  <a:lnTo>
                    <a:pt x="291719" y="809040"/>
                  </a:lnTo>
                  <a:lnTo>
                    <a:pt x="292277" y="810082"/>
                  </a:lnTo>
                  <a:lnTo>
                    <a:pt x="292417" y="810082"/>
                  </a:lnTo>
                  <a:lnTo>
                    <a:pt x="293179" y="808812"/>
                  </a:lnTo>
                  <a:lnTo>
                    <a:pt x="293230" y="809040"/>
                  </a:lnTo>
                  <a:lnTo>
                    <a:pt x="293357" y="809561"/>
                  </a:lnTo>
                  <a:lnTo>
                    <a:pt x="293471" y="810082"/>
                  </a:lnTo>
                  <a:lnTo>
                    <a:pt x="294347" y="808812"/>
                  </a:lnTo>
                  <a:lnTo>
                    <a:pt x="294259" y="809561"/>
                  </a:lnTo>
                  <a:lnTo>
                    <a:pt x="294195" y="810082"/>
                  </a:lnTo>
                  <a:lnTo>
                    <a:pt x="294805" y="811314"/>
                  </a:lnTo>
                  <a:lnTo>
                    <a:pt x="296557" y="811314"/>
                  </a:lnTo>
                  <a:lnTo>
                    <a:pt x="295478" y="810082"/>
                  </a:lnTo>
                  <a:lnTo>
                    <a:pt x="296202" y="810082"/>
                  </a:lnTo>
                  <a:lnTo>
                    <a:pt x="295706" y="809040"/>
                  </a:lnTo>
                  <a:lnTo>
                    <a:pt x="295503" y="808812"/>
                  </a:lnTo>
                  <a:lnTo>
                    <a:pt x="296329" y="807351"/>
                  </a:lnTo>
                  <a:lnTo>
                    <a:pt x="298691" y="807351"/>
                  </a:lnTo>
                  <a:lnTo>
                    <a:pt x="298729" y="806183"/>
                  </a:lnTo>
                  <a:lnTo>
                    <a:pt x="299605" y="806183"/>
                  </a:lnTo>
                  <a:lnTo>
                    <a:pt x="299542" y="807351"/>
                  </a:lnTo>
                  <a:lnTo>
                    <a:pt x="300621" y="807351"/>
                  </a:lnTo>
                  <a:lnTo>
                    <a:pt x="301802" y="806284"/>
                  </a:lnTo>
                  <a:lnTo>
                    <a:pt x="302031" y="806653"/>
                  </a:lnTo>
                  <a:lnTo>
                    <a:pt x="302348" y="807212"/>
                  </a:lnTo>
                  <a:lnTo>
                    <a:pt x="302539" y="806653"/>
                  </a:lnTo>
                  <a:lnTo>
                    <a:pt x="302653" y="806272"/>
                  </a:lnTo>
                  <a:lnTo>
                    <a:pt x="303161" y="806615"/>
                  </a:lnTo>
                  <a:lnTo>
                    <a:pt x="303999" y="807351"/>
                  </a:lnTo>
                  <a:lnTo>
                    <a:pt x="304584" y="807351"/>
                  </a:lnTo>
                  <a:lnTo>
                    <a:pt x="305854" y="806653"/>
                  </a:lnTo>
                  <a:lnTo>
                    <a:pt x="306679" y="806183"/>
                  </a:lnTo>
                  <a:lnTo>
                    <a:pt x="308267" y="805002"/>
                  </a:lnTo>
                  <a:lnTo>
                    <a:pt x="307251" y="803732"/>
                  </a:lnTo>
                  <a:lnTo>
                    <a:pt x="308698" y="805002"/>
                  </a:lnTo>
                  <a:lnTo>
                    <a:pt x="308635" y="803910"/>
                  </a:lnTo>
                  <a:lnTo>
                    <a:pt x="308622" y="803732"/>
                  </a:lnTo>
                  <a:lnTo>
                    <a:pt x="310159" y="803732"/>
                  </a:lnTo>
                  <a:lnTo>
                    <a:pt x="310680" y="803732"/>
                  </a:lnTo>
                  <a:lnTo>
                    <a:pt x="310476" y="803910"/>
                  </a:lnTo>
                  <a:lnTo>
                    <a:pt x="310286" y="803910"/>
                  </a:lnTo>
                  <a:lnTo>
                    <a:pt x="310159" y="803732"/>
                  </a:lnTo>
                  <a:lnTo>
                    <a:pt x="309473" y="804799"/>
                  </a:lnTo>
                  <a:lnTo>
                    <a:pt x="310349" y="804024"/>
                  </a:lnTo>
                  <a:lnTo>
                    <a:pt x="311099" y="805002"/>
                  </a:lnTo>
                  <a:lnTo>
                    <a:pt x="308787" y="805002"/>
                  </a:lnTo>
                  <a:lnTo>
                    <a:pt x="310070" y="806183"/>
                  </a:lnTo>
                  <a:lnTo>
                    <a:pt x="311238" y="806183"/>
                  </a:lnTo>
                  <a:lnTo>
                    <a:pt x="311365" y="803732"/>
                  </a:lnTo>
                  <a:lnTo>
                    <a:pt x="312826" y="803732"/>
                  </a:lnTo>
                  <a:lnTo>
                    <a:pt x="312813" y="806183"/>
                  </a:lnTo>
                  <a:lnTo>
                    <a:pt x="313626" y="803910"/>
                  </a:lnTo>
                  <a:lnTo>
                    <a:pt x="313461" y="803732"/>
                  </a:lnTo>
                  <a:lnTo>
                    <a:pt x="314452" y="802462"/>
                  </a:lnTo>
                  <a:close/>
                </a:path>
                <a:path w="762000" h="942340">
                  <a:moveTo>
                    <a:pt x="315607" y="806183"/>
                  </a:moveTo>
                  <a:lnTo>
                    <a:pt x="314401" y="804799"/>
                  </a:lnTo>
                  <a:lnTo>
                    <a:pt x="313702" y="803910"/>
                  </a:lnTo>
                  <a:lnTo>
                    <a:pt x="313664" y="806183"/>
                  </a:lnTo>
                  <a:lnTo>
                    <a:pt x="315607" y="806183"/>
                  </a:lnTo>
                  <a:close/>
                </a:path>
                <a:path w="762000" h="942340">
                  <a:moveTo>
                    <a:pt x="316534" y="804799"/>
                  </a:moveTo>
                  <a:lnTo>
                    <a:pt x="315963" y="804214"/>
                  </a:lnTo>
                  <a:lnTo>
                    <a:pt x="316141" y="805002"/>
                  </a:lnTo>
                  <a:lnTo>
                    <a:pt x="316433" y="805002"/>
                  </a:lnTo>
                  <a:lnTo>
                    <a:pt x="316534" y="804799"/>
                  </a:lnTo>
                  <a:close/>
                </a:path>
                <a:path w="762000" h="942340">
                  <a:moveTo>
                    <a:pt x="317385" y="803732"/>
                  </a:moveTo>
                  <a:lnTo>
                    <a:pt x="317093" y="803732"/>
                  </a:lnTo>
                  <a:lnTo>
                    <a:pt x="317004" y="803910"/>
                  </a:lnTo>
                  <a:lnTo>
                    <a:pt x="316534" y="804799"/>
                  </a:lnTo>
                  <a:lnTo>
                    <a:pt x="316738" y="805002"/>
                  </a:lnTo>
                  <a:lnTo>
                    <a:pt x="316839" y="804799"/>
                  </a:lnTo>
                  <a:lnTo>
                    <a:pt x="317385" y="803732"/>
                  </a:lnTo>
                  <a:close/>
                </a:path>
                <a:path w="762000" h="942340">
                  <a:moveTo>
                    <a:pt x="318122" y="801116"/>
                  </a:moveTo>
                  <a:lnTo>
                    <a:pt x="317957" y="801116"/>
                  </a:lnTo>
                  <a:lnTo>
                    <a:pt x="315595" y="799922"/>
                  </a:lnTo>
                  <a:lnTo>
                    <a:pt x="316598" y="801116"/>
                  </a:lnTo>
                  <a:lnTo>
                    <a:pt x="314236" y="799922"/>
                  </a:lnTo>
                  <a:lnTo>
                    <a:pt x="314109" y="801116"/>
                  </a:lnTo>
                  <a:lnTo>
                    <a:pt x="314528" y="802462"/>
                  </a:lnTo>
                  <a:lnTo>
                    <a:pt x="315696" y="802462"/>
                  </a:lnTo>
                  <a:lnTo>
                    <a:pt x="315531" y="803732"/>
                  </a:lnTo>
                  <a:lnTo>
                    <a:pt x="315696" y="803910"/>
                  </a:lnTo>
                  <a:lnTo>
                    <a:pt x="315912" y="803910"/>
                  </a:lnTo>
                  <a:lnTo>
                    <a:pt x="315849" y="802665"/>
                  </a:lnTo>
                  <a:lnTo>
                    <a:pt x="316763" y="803732"/>
                  </a:lnTo>
                  <a:lnTo>
                    <a:pt x="317881" y="802462"/>
                  </a:lnTo>
                  <a:lnTo>
                    <a:pt x="317893" y="802335"/>
                  </a:lnTo>
                  <a:lnTo>
                    <a:pt x="318122" y="801116"/>
                  </a:lnTo>
                  <a:close/>
                </a:path>
                <a:path w="762000" h="942340">
                  <a:moveTo>
                    <a:pt x="329920" y="492760"/>
                  </a:moveTo>
                  <a:lnTo>
                    <a:pt x="329806" y="492391"/>
                  </a:lnTo>
                  <a:lnTo>
                    <a:pt x="329222" y="492760"/>
                  </a:lnTo>
                  <a:lnTo>
                    <a:pt x="328828" y="494004"/>
                  </a:lnTo>
                  <a:lnTo>
                    <a:pt x="328752" y="494284"/>
                  </a:lnTo>
                  <a:lnTo>
                    <a:pt x="329920" y="492760"/>
                  </a:lnTo>
                  <a:close/>
                </a:path>
                <a:path w="762000" h="942340">
                  <a:moveTo>
                    <a:pt x="351802" y="463130"/>
                  </a:moveTo>
                  <a:lnTo>
                    <a:pt x="351701" y="462280"/>
                  </a:lnTo>
                  <a:lnTo>
                    <a:pt x="350329" y="464769"/>
                  </a:lnTo>
                  <a:lnTo>
                    <a:pt x="351802" y="463130"/>
                  </a:lnTo>
                  <a:close/>
                </a:path>
                <a:path w="762000" h="942340">
                  <a:moveTo>
                    <a:pt x="354101" y="460273"/>
                  </a:moveTo>
                  <a:lnTo>
                    <a:pt x="353529" y="461124"/>
                  </a:lnTo>
                  <a:lnTo>
                    <a:pt x="353733" y="460844"/>
                  </a:lnTo>
                  <a:lnTo>
                    <a:pt x="353923" y="460578"/>
                  </a:lnTo>
                  <a:lnTo>
                    <a:pt x="354101" y="460273"/>
                  </a:lnTo>
                  <a:close/>
                </a:path>
                <a:path w="762000" h="942340">
                  <a:moveTo>
                    <a:pt x="354850" y="459740"/>
                  </a:moveTo>
                  <a:lnTo>
                    <a:pt x="351802" y="463130"/>
                  </a:lnTo>
                  <a:lnTo>
                    <a:pt x="352031" y="464769"/>
                  </a:lnTo>
                  <a:lnTo>
                    <a:pt x="354850" y="459740"/>
                  </a:lnTo>
                  <a:close/>
                </a:path>
                <a:path w="762000" h="942340">
                  <a:moveTo>
                    <a:pt x="380987" y="422910"/>
                  </a:moveTo>
                  <a:lnTo>
                    <a:pt x="380111" y="423735"/>
                  </a:lnTo>
                  <a:lnTo>
                    <a:pt x="380009" y="424180"/>
                  </a:lnTo>
                  <a:lnTo>
                    <a:pt x="380987" y="422910"/>
                  </a:lnTo>
                  <a:close/>
                </a:path>
                <a:path w="762000" h="942340">
                  <a:moveTo>
                    <a:pt x="382104" y="421640"/>
                  </a:moveTo>
                  <a:lnTo>
                    <a:pt x="381927" y="421640"/>
                  </a:lnTo>
                  <a:lnTo>
                    <a:pt x="380987" y="422910"/>
                  </a:lnTo>
                  <a:lnTo>
                    <a:pt x="382104" y="421640"/>
                  </a:lnTo>
                  <a:close/>
                </a:path>
                <a:path w="762000" h="942340">
                  <a:moveTo>
                    <a:pt x="390677" y="408940"/>
                  </a:moveTo>
                  <a:lnTo>
                    <a:pt x="359689" y="408940"/>
                  </a:lnTo>
                  <a:lnTo>
                    <a:pt x="359346" y="410210"/>
                  </a:lnTo>
                  <a:lnTo>
                    <a:pt x="358000" y="411480"/>
                  </a:lnTo>
                  <a:lnTo>
                    <a:pt x="355993" y="412750"/>
                  </a:lnTo>
                  <a:lnTo>
                    <a:pt x="354876" y="415290"/>
                  </a:lnTo>
                  <a:lnTo>
                    <a:pt x="354279" y="416560"/>
                  </a:lnTo>
                  <a:lnTo>
                    <a:pt x="354190" y="416242"/>
                  </a:lnTo>
                  <a:lnTo>
                    <a:pt x="354088" y="416560"/>
                  </a:lnTo>
                  <a:lnTo>
                    <a:pt x="352285" y="417830"/>
                  </a:lnTo>
                  <a:lnTo>
                    <a:pt x="352005" y="417830"/>
                  </a:lnTo>
                  <a:lnTo>
                    <a:pt x="349732" y="421640"/>
                  </a:lnTo>
                  <a:lnTo>
                    <a:pt x="349859" y="423735"/>
                  </a:lnTo>
                  <a:lnTo>
                    <a:pt x="349885" y="424180"/>
                  </a:lnTo>
                  <a:lnTo>
                    <a:pt x="349364" y="424180"/>
                  </a:lnTo>
                  <a:lnTo>
                    <a:pt x="347306" y="426720"/>
                  </a:lnTo>
                  <a:lnTo>
                    <a:pt x="348526" y="424180"/>
                  </a:lnTo>
                  <a:lnTo>
                    <a:pt x="341172" y="434340"/>
                  </a:lnTo>
                  <a:lnTo>
                    <a:pt x="342620" y="433070"/>
                  </a:lnTo>
                  <a:lnTo>
                    <a:pt x="343496" y="433070"/>
                  </a:lnTo>
                  <a:lnTo>
                    <a:pt x="341896" y="436778"/>
                  </a:lnTo>
                  <a:lnTo>
                    <a:pt x="340398" y="438150"/>
                  </a:lnTo>
                  <a:lnTo>
                    <a:pt x="340855" y="436778"/>
                  </a:lnTo>
                  <a:lnTo>
                    <a:pt x="340944" y="436524"/>
                  </a:lnTo>
                  <a:lnTo>
                    <a:pt x="341249" y="435610"/>
                  </a:lnTo>
                  <a:lnTo>
                    <a:pt x="339966" y="436524"/>
                  </a:lnTo>
                  <a:lnTo>
                    <a:pt x="339610" y="436778"/>
                  </a:lnTo>
                  <a:lnTo>
                    <a:pt x="338315" y="436778"/>
                  </a:lnTo>
                  <a:lnTo>
                    <a:pt x="337718" y="439420"/>
                  </a:lnTo>
                  <a:lnTo>
                    <a:pt x="339496" y="437134"/>
                  </a:lnTo>
                  <a:lnTo>
                    <a:pt x="338759" y="439420"/>
                  </a:lnTo>
                  <a:lnTo>
                    <a:pt x="337413" y="441960"/>
                  </a:lnTo>
                  <a:lnTo>
                    <a:pt x="335648" y="444500"/>
                  </a:lnTo>
                  <a:lnTo>
                    <a:pt x="336080" y="443230"/>
                  </a:lnTo>
                  <a:lnTo>
                    <a:pt x="334695" y="445770"/>
                  </a:lnTo>
                  <a:lnTo>
                    <a:pt x="332651" y="445770"/>
                  </a:lnTo>
                  <a:lnTo>
                    <a:pt x="331063" y="447040"/>
                  </a:lnTo>
                  <a:lnTo>
                    <a:pt x="330174" y="449580"/>
                  </a:lnTo>
                  <a:lnTo>
                    <a:pt x="328536" y="450850"/>
                  </a:lnTo>
                  <a:lnTo>
                    <a:pt x="330111" y="452120"/>
                  </a:lnTo>
                  <a:lnTo>
                    <a:pt x="328231" y="454660"/>
                  </a:lnTo>
                  <a:lnTo>
                    <a:pt x="328320" y="453390"/>
                  </a:lnTo>
                  <a:lnTo>
                    <a:pt x="328422" y="452120"/>
                  </a:lnTo>
                  <a:lnTo>
                    <a:pt x="327609" y="453390"/>
                  </a:lnTo>
                  <a:lnTo>
                    <a:pt x="327202" y="454660"/>
                  </a:lnTo>
                  <a:lnTo>
                    <a:pt x="323900" y="458368"/>
                  </a:lnTo>
                  <a:lnTo>
                    <a:pt x="322770" y="458368"/>
                  </a:lnTo>
                  <a:lnTo>
                    <a:pt x="323469" y="461010"/>
                  </a:lnTo>
                  <a:lnTo>
                    <a:pt x="316306" y="466090"/>
                  </a:lnTo>
                  <a:lnTo>
                    <a:pt x="317423" y="467360"/>
                  </a:lnTo>
                  <a:lnTo>
                    <a:pt x="314769" y="469900"/>
                  </a:lnTo>
                  <a:lnTo>
                    <a:pt x="315125" y="469900"/>
                  </a:lnTo>
                  <a:lnTo>
                    <a:pt x="315709" y="471170"/>
                  </a:lnTo>
                  <a:lnTo>
                    <a:pt x="314426" y="473710"/>
                  </a:lnTo>
                  <a:lnTo>
                    <a:pt x="312610" y="474980"/>
                  </a:lnTo>
                  <a:lnTo>
                    <a:pt x="312216" y="473710"/>
                  </a:lnTo>
                  <a:lnTo>
                    <a:pt x="311391" y="473710"/>
                  </a:lnTo>
                  <a:lnTo>
                    <a:pt x="312000" y="476250"/>
                  </a:lnTo>
                  <a:lnTo>
                    <a:pt x="304888" y="483870"/>
                  </a:lnTo>
                  <a:lnTo>
                    <a:pt x="298640" y="491642"/>
                  </a:lnTo>
                  <a:lnTo>
                    <a:pt x="290449" y="501650"/>
                  </a:lnTo>
                  <a:lnTo>
                    <a:pt x="282968" y="510540"/>
                  </a:lnTo>
                  <a:lnTo>
                    <a:pt x="279069" y="516890"/>
                  </a:lnTo>
                  <a:lnTo>
                    <a:pt x="274853" y="523240"/>
                  </a:lnTo>
                  <a:lnTo>
                    <a:pt x="270319" y="528320"/>
                  </a:lnTo>
                  <a:lnTo>
                    <a:pt x="270637" y="527050"/>
                  </a:lnTo>
                  <a:lnTo>
                    <a:pt x="265645" y="533400"/>
                  </a:lnTo>
                  <a:lnTo>
                    <a:pt x="269671" y="529590"/>
                  </a:lnTo>
                  <a:lnTo>
                    <a:pt x="268998" y="530860"/>
                  </a:lnTo>
                  <a:lnTo>
                    <a:pt x="268236" y="532130"/>
                  </a:lnTo>
                  <a:lnTo>
                    <a:pt x="267360" y="533400"/>
                  </a:lnTo>
                  <a:lnTo>
                    <a:pt x="262318" y="538480"/>
                  </a:lnTo>
                  <a:lnTo>
                    <a:pt x="257543" y="543560"/>
                  </a:lnTo>
                  <a:lnTo>
                    <a:pt x="253022" y="549910"/>
                  </a:lnTo>
                  <a:lnTo>
                    <a:pt x="248767" y="556260"/>
                  </a:lnTo>
                  <a:lnTo>
                    <a:pt x="246494" y="562610"/>
                  </a:lnTo>
                  <a:lnTo>
                    <a:pt x="244551" y="557530"/>
                  </a:lnTo>
                  <a:lnTo>
                    <a:pt x="242760" y="561911"/>
                  </a:lnTo>
                  <a:lnTo>
                    <a:pt x="242341" y="562533"/>
                  </a:lnTo>
                  <a:lnTo>
                    <a:pt x="242138" y="563194"/>
                  </a:lnTo>
                  <a:lnTo>
                    <a:pt x="242430" y="562724"/>
                  </a:lnTo>
                  <a:lnTo>
                    <a:pt x="242138" y="563448"/>
                  </a:lnTo>
                  <a:lnTo>
                    <a:pt x="242138" y="563194"/>
                  </a:lnTo>
                  <a:lnTo>
                    <a:pt x="242138" y="562610"/>
                  </a:lnTo>
                  <a:lnTo>
                    <a:pt x="236601" y="571500"/>
                  </a:lnTo>
                  <a:lnTo>
                    <a:pt x="233476" y="577850"/>
                  </a:lnTo>
                  <a:lnTo>
                    <a:pt x="232219" y="575310"/>
                  </a:lnTo>
                  <a:lnTo>
                    <a:pt x="230809" y="581660"/>
                  </a:lnTo>
                  <a:lnTo>
                    <a:pt x="230365" y="580631"/>
                  </a:lnTo>
                  <a:lnTo>
                    <a:pt x="229273" y="581660"/>
                  </a:lnTo>
                  <a:lnTo>
                    <a:pt x="226936" y="584200"/>
                  </a:lnTo>
                  <a:lnTo>
                    <a:pt x="226745" y="584200"/>
                  </a:lnTo>
                  <a:lnTo>
                    <a:pt x="225793" y="586740"/>
                  </a:lnTo>
                  <a:lnTo>
                    <a:pt x="224904" y="586740"/>
                  </a:lnTo>
                  <a:lnTo>
                    <a:pt x="222427" y="589280"/>
                  </a:lnTo>
                  <a:lnTo>
                    <a:pt x="217792" y="596900"/>
                  </a:lnTo>
                  <a:lnTo>
                    <a:pt x="215049" y="596900"/>
                  </a:lnTo>
                  <a:lnTo>
                    <a:pt x="210540" y="604520"/>
                  </a:lnTo>
                  <a:lnTo>
                    <a:pt x="204825" y="612140"/>
                  </a:lnTo>
                  <a:lnTo>
                    <a:pt x="198589" y="619760"/>
                  </a:lnTo>
                  <a:lnTo>
                    <a:pt x="192443" y="627380"/>
                  </a:lnTo>
                  <a:lnTo>
                    <a:pt x="191338" y="629920"/>
                  </a:lnTo>
                  <a:lnTo>
                    <a:pt x="189915" y="631190"/>
                  </a:lnTo>
                  <a:lnTo>
                    <a:pt x="188137" y="633730"/>
                  </a:lnTo>
                  <a:lnTo>
                    <a:pt x="185432" y="635000"/>
                  </a:lnTo>
                  <a:lnTo>
                    <a:pt x="183946" y="637540"/>
                  </a:lnTo>
                  <a:lnTo>
                    <a:pt x="183172" y="641350"/>
                  </a:lnTo>
                  <a:lnTo>
                    <a:pt x="181381" y="642378"/>
                  </a:lnTo>
                  <a:lnTo>
                    <a:pt x="181470" y="642226"/>
                  </a:lnTo>
                  <a:lnTo>
                    <a:pt x="181305" y="642416"/>
                  </a:lnTo>
                  <a:lnTo>
                    <a:pt x="180949" y="642620"/>
                  </a:lnTo>
                  <a:lnTo>
                    <a:pt x="179336" y="645160"/>
                  </a:lnTo>
                  <a:lnTo>
                    <a:pt x="177190" y="646430"/>
                  </a:lnTo>
                  <a:lnTo>
                    <a:pt x="176326" y="648970"/>
                  </a:lnTo>
                  <a:lnTo>
                    <a:pt x="174332" y="651510"/>
                  </a:lnTo>
                  <a:lnTo>
                    <a:pt x="172478" y="653503"/>
                  </a:lnTo>
                  <a:lnTo>
                    <a:pt x="173012" y="654050"/>
                  </a:lnTo>
                  <a:lnTo>
                    <a:pt x="167424" y="657860"/>
                  </a:lnTo>
                  <a:lnTo>
                    <a:pt x="107175" y="730250"/>
                  </a:lnTo>
                  <a:lnTo>
                    <a:pt x="74549" y="772160"/>
                  </a:lnTo>
                  <a:lnTo>
                    <a:pt x="59321" y="795870"/>
                  </a:lnTo>
                  <a:lnTo>
                    <a:pt x="59321" y="816521"/>
                  </a:lnTo>
                  <a:lnTo>
                    <a:pt x="59156" y="816660"/>
                  </a:lnTo>
                  <a:lnTo>
                    <a:pt x="59296" y="816521"/>
                  </a:lnTo>
                  <a:lnTo>
                    <a:pt x="59321" y="795870"/>
                  </a:lnTo>
                  <a:lnTo>
                    <a:pt x="58229" y="797560"/>
                  </a:lnTo>
                  <a:lnTo>
                    <a:pt x="46951" y="820420"/>
                  </a:lnTo>
                  <a:lnTo>
                    <a:pt x="46863" y="821245"/>
                  </a:lnTo>
                  <a:lnTo>
                    <a:pt x="46113" y="822299"/>
                  </a:lnTo>
                  <a:lnTo>
                    <a:pt x="45491" y="823582"/>
                  </a:lnTo>
                  <a:lnTo>
                    <a:pt x="45085" y="824992"/>
                  </a:lnTo>
                  <a:lnTo>
                    <a:pt x="46850" y="821321"/>
                  </a:lnTo>
                  <a:lnTo>
                    <a:pt x="46824" y="821690"/>
                  </a:lnTo>
                  <a:lnTo>
                    <a:pt x="45008" y="825500"/>
                  </a:lnTo>
                  <a:lnTo>
                    <a:pt x="46405" y="825500"/>
                  </a:lnTo>
                  <a:lnTo>
                    <a:pt x="46723" y="825500"/>
                  </a:lnTo>
                  <a:lnTo>
                    <a:pt x="46266" y="825881"/>
                  </a:lnTo>
                  <a:lnTo>
                    <a:pt x="45618" y="827735"/>
                  </a:lnTo>
                  <a:lnTo>
                    <a:pt x="48082" y="827735"/>
                  </a:lnTo>
                  <a:lnTo>
                    <a:pt x="48145" y="827506"/>
                  </a:lnTo>
                  <a:lnTo>
                    <a:pt x="47625" y="826770"/>
                  </a:lnTo>
                  <a:lnTo>
                    <a:pt x="48488" y="825500"/>
                  </a:lnTo>
                  <a:lnTo>
                    <a:pt x="49568" y="825500"/>
                  </a:lnTo>
                  <a:lnTo>
                    <a:pt x="50850" y="824230"/>
                  </a:lnTo>
                  <a:lnTo>
                    <a:pt x="51473" y="822960"/>
                  </a:lnTo>
                  <a:lnTo>
                    <a:pt x="50419" y="820420"/>
                  </a:lnTo>
                  <a:lnTo>
                    <a:pt x="54013" y="817816"/>
                  </a:lnTo>
                  <a:lnTo>
                    <a:pt x="55422" y="815340"/>
                  </a:lnTo>
                  <a:lnTo>
                    <a:pt x="55460" y="817816"/>
                  </a:lnTo>
                  <a:lnTo>
                    <a:pt x="55765" y="817816"/>
                  </a:lnTo>
                  <a:lnTo>
                    <a:pt x="58153" y="816622"/>
                  </a:lnTo>
                  <a:lnTo>
                    <a:pt x="56400" y="817816"/>
                  </a:lnTo>
                  <a:lnTo>
                    <a:pt x="55943" y="818997"/>
                  </a:lnTo>
                  <a:lnTo>
                    <a:pt x="55829" y="819327"/>
                  </a:lnTo>
                  <a:lnTo>
                    <a:pt x="55714" y="819696"/>
                  </a:lnTo>
                  <a:lnTo>
                    <a:pt x="55968" y="819327"/>
                  </a:lnTo>
                  <a:lnTo>
                    <a:pt x="56261" y="818997"/>
                  </a:lnTo>
                  <a:lnTo>
                    <a:pt x="58356" y="816521"/>
                  </a:lnTo>
                  <a:lnTo>
                    <a:pt x="58508" y="816521"/>
                  </a:lnTo>
                  <a:lnTo>
                    <a:pt x="58712" y="817016"/>
                  </a:lnTo>
                  <a:lnTo>
                    <a:pt x="58915" y="817816"/>
                  </a:lnTo>
                  <a:lnTo>
                    <a:pt x="59651" y="816521"/>
                  </a:lnTo>
                  <a:lnTo>
                    <a:pt x="60325" y="815340"/>
                  </a:lnTo>
                  <a:lnTo>
                    <a:pt x="61048" y="814070"/>
                  </a:lnTo>
                  <a:lnTo>
                    <a:pt x="61366" y="814832"/>
                  </a:lnTo>
                  <a:lnTo>
                    <a:pt x="61798" y="814070"/>
                  </a:lnTo>
                  <a:lnTo>
                    <a:pt x="63220" y="811530"/>
                  </a:lnTo>
                  <a:lnTo>
                    <a:pt x="65290" y="812800"/>
                  </a:lnTo>
                  <a:lnTo>
                    <a:pt x="65341" y="811530"/>
                  </a:lnTo>
                  <a:lnTo>
                    <a:pt x="65455" y="808990"/>
                  </a:lnTo>
                  <a:lnTo>
                    <a:pt x="65506" y="807720"/>
                  </a:lnTo>
                  <a:lnTo>
                    <a:pt x="68237" y="806450"/>
                  </a:lnTo>
                  <a:lnTo>
                    <a:pt x="66598" y="808990"/>
                  </a:lnTo>
                  <a:lnTo>
                    <a:pt x="68948" y="806450"/>
                  </a:lnTo>
                  <a:lnTo>
                    <a:pt x="69126" y="807720"/>
                  </a:lnTo>
                  <a:lnTo>
                    <a:pt x="70091" y="806450"/>
                  </a:lnTo>
                  <a:lnTo>
                    <a:pt x="73952" y="801370"/>
                  </a:lnTo>
                  <a:lnTo>
                    <a:pt x="74625" y="801370"/>
                  </a:lnTo>
                  <a:lnTo>
                    <a:pt x="73799" y="802640"/>
                  </a:lnTo>
                  <a:lnTo>
                    <a:pt x="75158" y="801370"/>
                  </a:lnTo>
                  <a:lnTo>
                    <a:pt x="74942" y="800100"/>
                  </a:lnTo>
                  <a:lnTo>
                    <a:pt x="75450" y="798830"/>
                  </a:lnTo>
                  <a:lnTo>
                    <a:pt x="76301" y="798830"/>
                  </a:lnTo>
                  <a:lnTo>
                    <a:pt x="79108" y="795020"/>
                  </a:lnTo>
                  <a:lnTo>
                    <a:pt x="79997" y="796290"/>
                  </a:lnTo>
                  <a:lnTo>
                    <a:pt x="81330" y="795020"/>
                  </a:lnTo>
                  <a:lnTo>
                    <a:pt x="84023" y="792480"/>
                  </a:lnTo>
                  <a:lnTo>
                    <a:pt x="81470" y="792480"/>
                  </a:lnTo>
                  <a:lnTo>
                    <a:pt x="80098" y="792480"/>
                  </a:lnTo>
                  <a:lnTo>
                    <a:pt x="83781" y="789940"/>
                  </a:lnTo>
                  <a:lnTo>
                    <a:pt x="84493" y="789940"/>
                  </a:lnTo>
                  <a:lnTo>
                    <a:pt x="86487" y="787400"/>
                  </a:lnTo>
                  <a:lnTo>
                    <a:pt x="86741" y="788670"/>
                  </a:lnTo>
                  <a:lnTo>
                    <a:pt x="86906" y="788670"/>
                  </a:lnTo>
                  <a:lnTo>
                    <a:pt x="88277" y="787400"/>
                  </a:lnTo>
                  <a:lnTo>
                    <a:pt x="92392" y="783590"/>
                  </a:lnTo>
                  <a:lnTo>
                    <a:pt x="98742" y="778510"/>
                  </a:lnTo>
                  <a:lnTo>
                    <a:pt x="104648" y="772160"/>
                  </a:lnTo>
                  <a:lnTo>
                    <a:pt x="110159" y="765810"/>
                  </a:lnTo>
                  <a:lnTo>
                    <a:pt x="111340" y="765009"/>
                  </a:lnTo>
                  <a:lnTo>
                    <a:pt x="114325" y="759460"/>
                  </a:lnTo>
                  <a:lnTo>
                    <a:pt x="119291" y="759460"/>
                  </a:lnTo>
                  <a:lnTo>
                    <a:pt x="124104" y="753110"/>
                  </a:lnTo>
                  <a:lnTo>
                    <a:pt x="123583" y="751840"/>
                  </a:lnTo>
                  <a:lnTo>
                    <a:pt x="129882" y="745490"/>
                  </a:lnTo>
                  <a:lnTo>
                    <a:pt x="135851" y="739140"/>
                  </a:lnTo>
                  <a:lnTo>
                    <a:pt x="141782" y="731520"/>
                  </a:lnTo>
                  <a:lnTo>
                    <a:pt x="146926" y="725170"/>
                  </a:lnTo>
                  <a:lnTo>
                    <a:pt x="147955" y="723900"/>
                  </a:lnTo>
                  <a:lnTo>
                    <a:pt x="146608" y="725170"/>
                  </a:lnTo>
                  <a:lnTo>
                    <a:pt x="147447" y="722630"/>
                  </a:lnTo>
                  <a:lnTo>
                    <a:pt x="148488" y="721360"/>
                  </a:lnTo>
                  <a:lnTo>
                    <a:pt x="149733" y="718820"/>
                  </a:lnTo>
                  <a:lnTo>
                    <a:pt x="150241" y="718820"/>
                  </a:lnTo>
                  <a:lnTo>
                    <a:pt x="157314" y="712470"/>
                  </a:lnTo>
                  <a:lnTo>
                    <a:pt x="165722" y="702310"/>
                  </a:lnTo>
                  <a:lnTo>
                    <a:pt x="174777" y="690880"/>
                  </a:lnTo>
                  <a:lnTo>
                    <a:pt x="183794" y="680720"/>
                  </a:lnTo>
                  <a:lnTo>
                    <a:pt x="194970" y="665480"/>
                  </a:lnTo>
                  <a:lnTo>
                    <a:pt x="218351" y="636270"/>
                  </a:lnTo>
                  <a:lnTo>
                    <a:pt x="227076" y="625271"/>
                  </a:lnTo>
                  <a:lnTo>
                    <a:pt x="226695" y="623570"/>
                  </a:lnTo>
                  <a:lnTo>
                    <a:pt x="228714" y="621030"/>
                  </a:lnTo>
                  <a:lnTo>
                    <a:pt x="235839" y="617220"/>
                  </a:lnTo>
                  <a:lnTo>
                    <a:pt x="236194" y="610870"/>
                  </a:lnTo>
                  <a:lnTo>
                    <a:pt x="242595" y="605790"/>
                  </a:lnTo>
                  <a:lnTo>
                    <a:pt x="248615" y="598170"/>
                  </a:lnTo>
                  <a:lnTo>
                    <a:pt x="254889" y="590550"/>
                  </a:lnTo>
                  <a:lnTo>
                    <a:pt x="260819" y="582930"/>
                  </a:lnTo>
                  <a:lnTo>
                    <a:pt x="261670" y="581660"/>
                  </a:lnTo>
                  <a:lnTo>
                    <a:pt x="264185" y="577850"/>
                  </a:lnTo>
                  <a:lnTo>
                    <a:pt x="265874" y="575310"/>
                  </a:lnTo>
                  <a:lnTo>
                    <a:pt x="266750" y="575310"/>
                  </a:lnTo>
                  <a:lnTo>
                    <a:pt x="267957" y="574294"/>
                  </a:lnTo>
                  <a:lnTo>
                    <a:pt x="268071" y="574040"/>
                  </a:lnTo>
                  <a:lnTo>
                    <a:pt x="269227" y="571500"/>
                  </a:lnTo>
                  <a:lnTo>
                    <a:pt x="269405" y="572770"/>
                  </a:lnTo>
                  <a:lnTo>
                    <a:pt x="270471" y="571500"/>
                  </a:lnTo>
                  <a:lnTo>
                    <a:pt x="272592" y="568960"/>
                  </a:lnTo>
                  <a:lnTo>
                    <a:pt x="275374" y="563880"/>
                  </a:lnTo>
                  <a:lnTo>
                    <a:pt x="276390" y="562610"/>
                  </a:lnTo>
                  <a:lnTo>
                    <a:pt x="277393" y="561340"/>
                  </a:lnTo>
                  <a:lnTo>
                    <a:pt x="276682" y="561340"/>
                  </a:lnTo>
                  <a:lnTo>
                    <a:pt x="278345" y="558800"/>
                  </a:lnTo>
                  <a:lnTo>
                    <a:pt x="278206" y="560070"/>
                  </a:lnTo>
                  <a:lnTo>
                    <a:pt x="278866" y="558800"/>
                  </a:lnTo>
                  <a:lnTo>
                    <a:pt x="279514" y="557530"/>
                  </a:lnTo>
                  <a:lnTo>
                    <a:pt x="279882" y="557530"/>
                  </a:lnTo>
                  <a:lnTo>
                    <a:pt x="281165" y="554990"/>
                  </a:lnTo>
                  <a:lnTo>
                    <a:pt x="282397" y="556260"/>
                  </a:lnTo>
                  <a:lnTo>
                    <a:pt x="283032" y="554990"/>
                  </a:lnTo>
                  <a:lnTo>
                    <a:pt x="286156" y="548640"/>
                  </a:lnTo>
                  <a:lnTo>
                    <a:pt x="288188" y="547370"/>
                  </a:lnTo>
                  <a:lnTo>
                    <a:pt x="290969" y="542290"/>
                  </a:lnTo>
                  <a:lnTo>
                    <a:pt x="294055" y="538480"/>
                  </a:lnTo>
                  <a:lnTo>
                    <a:pt x="297459" y="534670"/>
                  </a:lnTo>
                  <a:lnTo>
                    <a:pt x="298831" y="533400"/>
                  </a:lnTo>
                  <a:lnTo>
                    <a:pt x="301929" y="529590"/>
                  </a:lnTo>
                  <a:lnTo>
                    <a:pt x="302958" y="528320"/>
                  </a:lnTo>
                  <a:lnTo>
                    <a:pt x="305968" y="525780"/>
                  </a:lnTo>
                  <a:lnTo>
                    <a:pt x="310045" y="519430"/>
                  </a:lnTo>
                  <a:lnTo>
                    <a:pt x="314680" y="513080"/>
                  </a:lnTo>
                  <a:lnTo>
                    <a:pt x="319646" y="506730"/>
                  </a:lnTo>
                  <a:lnTo>
                    <a:pt x="324726" y="500380"/>
                  </a:lnTo>
                  <a:lnTo>
                    <a:pt x="323672" y="500380"/>
                  </a:lnTo>
                  <a:lnTo>
                    <a:pt x="325297" y="497840"/>
                  </a:lnTo>
                  <a:lnTo>
                    <a:pt x="325653" y="497840"/>
                  </a:lnTo>
                  <a:lnTo>
                    <a:pt x="328028" y="496570"/>
                  </a:lnTo>
                  <a:lnTo>
                    <a:pt x="328434" y="495300"/>
                  </a:lnTo>
                  <a:lnTo>
                    <a:pt x="328828" y="494004"/>
                  </a:lnTo>
                  <a:lnTo>
                    <a:pt x="327113" y="495300"/>
                  </a:lnTo>
                  <a:lnTo>
                    <a:pt x="327520" y="492760"/>
                  </a:lnTo>
                  <a:lnTo>
                    <a:pt x="329577" y="491642"/>
                  </a:lnTo>
                  <a:lnTo>
                    <a:pt x="329806" y="492391"/>
                  </a:lnTo>
                  <a:lnTo>
                    <a:pt x="331228" y="491490"/>
                  </a:lnTo>
                  <a:lnTo>
                    <a:pt x="330022" y="491490"/>
                  </a:lnTo>
                  <a:lnTo>
                    <a:pt x="330796" y="488950"/>
                  </a:lnTo>
                  <a:lnTo>
                    <a:pt x="331673" y="488950"/>
                  </a:lnTo>
                  <a:lnTo>
                    <a:pt x="333171" y="487680"/>
                  </a:lnTo>
                  <a:lnTo>
                    <a:pt x="334048" y="488950"/>
                  </a:lnTo>
                  <a:lnTo>
                    <a:pt x="334937" y="487680"/>
                  </a:lnTo>
                  <a:lnTo>
                    <a:pt x="339394" y="481330"/>
                  </a:lnTo>
                  <a:lnTo>
                    <a:pt x="341884" y="474980"/>
                  </a:lnTo>
                  <a:lnTo>
                    <a:pt x="347865" y="467360"/>
                  </a:lnTo>
                  <a:lnTo>
                    <a:pt x="348107" y="468630"/>
                  </a:lnTo>
                  <a:lnTo>
                    <a:pt x="348818" y="467360"/>
                  </a:lnTo>
                  <a:lnTo>
                    <a:pt x="350291" y="464769"/>
                  </a:lnTo>
                  <a:lnTo>
                    <a:pt x="350812" y="462280"/>
                  </a:lnTo>
                  <a:lnTo>
                    <a:pt x="351777" y="461010"/>
                  </a:lnTo>
                  <a:lnTo>
                    <a:pt x="352386" y="458368"/>
                  </a:lnTo>
                  <a:lnTo>
                    <a:pt x="353072" y="458368"/>
                  </a:lnTo>
                  <a:lnTo>
                    <a:pt x="352971" y="459740"/>
                  </a:lnTo>
                  <a:lnTo>
                    <a:pt x="354838" y="458368"/>
                  </a:lnTo>
                  <a:lnTo>
                    <a:pt x="356196" y="455930"/>
                  </a:lnTo>
                  <a:lnTo>
                    <a:pt x="356527" y="455930"/>
                  </a:lnTo>
                  <a:lnTo>
                    <a:pt x="356082" y="457200"/>
                  </a:lnTo>
                  <a:lnTo>
                    <a:pt x="356831" y="455930"/>
                  </a:lnTo>
                  <a:lnTo>
                    <a:pt x="357581" y="454660"/>
                  </a:lnTo>
                  <a:lnTo>
                    <a:pt x="359816" y="450850"/>
                  </a:lnTo>
                  <a:lnTo>
                    <a:pt x="365099" y="447040"/>
                  </a:lnTo>
                  <a:lnTo>
                    <a:pt x="366382" y="444500"/>
                  </a:lnTo>
                  <a:lnTo>
                    <a:pt x="367017" y="443230"/>
                  </a:lnTo>
                  <a:lnTo>
                    <a:pt x="368300" y="440690"/>
                  </a:lnTo>
                  <a:lnTo>
                    <a:pt x="368084" y="439420"/>
                  </a:lnTo>
                  <a:lnTo>
                    <a:pt x="366547" y="443230"/>
                  </a:lnTo>
                  <a:lnTo>
                    <a:pt x="366318" y="441960"/>
                  </a:lnTo>
                  <a:lnTo>
                    <a:pt x="368122" y="438150"/>
                  </a:lnTo>
                  <a:lnTo>
                    <a:pt x="369341" y="435610"/>
                  </a:lnTo>
                  <a:lnTo>
                    <a:pt x="370865" y="438150"/>
                  </a:lnTo>
                  <a:lnTo>
                    <a:pt x="372059" y="435610"/>
                  </a:lnTo>
                  <a:lnTo>
                    <a:pt x="373265" y="433070"/>
                  </a:lnTo>
                  <a:lnTo>
                    <a:pt x="373875" y="431800"/>
                  </a:lnTo>
                  <a:lnTo>
                    <a:pt x="373824" y="433070"/>
                  </a:lnTo>
                  <a:lnTo>
                    <a:pt x="374015" y="431800"/>
                  </a:lnTo>
                  <a:lnTo>
                    <a:pt x="374218" y="430530"/>
                  </a:lnTo>
                  <a:lnTo>
                    <a:pt x="375285" y="429260"/>
                  </a:lnTo>
                  <a:lnTo>
                    <a:pt x="377024" y="427990"/>
                  </a:lnTo>
                  <a:lnTo>
                    <a:pt x="378231" y="427990"/>
                  </a:lnTo>
                  <a:lnTo>
                    <a:pt x="376034" y="430530"/>
                  </a:lnTo>
                  <a:lnTo>
                    <a:pt x="375462" y="431800"/>
                  </a:lnTo>
                  <a:lnTo>
                    <a:pt x="376872" y="430530"/>
                  </a:lnTo>
                  <a:lnTo>
                    <a:pt x="378498" y="427990"/>
                  </a:lnTo>
                  <a:lnTo>
                    <a:pt x="379310" y="426720"/>
                  </a:lnTo>
                  <a:lnTo>
                    <a:pt x="380123" y="425450"/>
                  </a:lnTo>
                  <a:lnTo>
                    <a:pt x="378282" y="426720"/>
                  </a:lnTo>
                  <a:lnTo>
                    <a:pt x="379641" y="424180"/>
                  </a:lnTo>
                  <a:lnTo>
                    <a:pt x="380111" y="423735"/>
                  </a:lnTo>
                  <a:lnTo>
                    <a:pt x="380568" y="421640"/>
                  </a:lnTo>
                  <a:lnTo>
                    <a:pt x="383755" y="419100"/>
                  </a:lnTo>
                  <a:lnTo>
                    <a:pt x="386702" y="414020"/>
                  </a:lnTo>
                  <a:lnTo>
                    <a:pt x="389407" y="410210"/>
                  </a:lnTo>
                  <a:lnTo>
                    <a:pt x="390118" y="410210"/>
                  </a:lnTo>
                  <a:lnTo>
                    <a:pt x="389991" y="411480"/>
                  </a:lnTo>
                  <a:lnTo>
                    <a:pt x="390334" y="410210"/>
                  </a:lnTo>
                  <a:lnTo>
                    <a:pt x="390677" y="408940"/>
                  </a:lnTo>
                  <a:close/>
                </a:path>
                <a:path w="762000" h="942340">
                  <a:moveTo>
                    <a:pt x="428777" y="349250"/>
                  </a:moveTo>
                  <a:lnTo>
                    <a:pt x="428142" y="349897"/>
                  </a:lnTo>
                  <a:lnTo>
                    <a:pt x="428167" y="350202"/>
                  </a:lnTo>
                  <a:lnTo>
                    <a:pt x="428777" y="349250"/>
                  </a:lnTo>
                  <a:close/>
                </a:path>
                <a:path w="762000" h="942340">
                  <a:moveTo>
                    <a:pt x="451853" y="309880"/>
                  </a:moveTo>
                  <a:lnTo>
                    <a:pt x="451281" y="309206"/>
                  </a:lnTo>
                  <a:lnTo>
                    <a:pt x="450710" y="310464"/>
                  </a:lnTo>
                  <a:lnTo>
                    <a:pt x="451853" y="309880"/>
                  </a:lnTo>
                  <a:close/>
                </a:path>
                <a:path w="762000" h="942340">
                  <a:moveTo>
                    <a:pt x="452132" y="307340"/>
                  </a:moveTo>
                  <a:lnTo>
                    <a:pt x="449503" y="307340"/>
                  </a:lnTo>
                  <a:lnTo>
                    <a:pt x="450646" y="308571"/>
                  </a:lnTo>
                  <a:lnTo>
                    <a:pt x="451281" y="309206"/>
                  </a:lnTo>
                  <a:lnTo>
                    <a:pt x="452132" y="307340"/>
                  </a:lnTo>
                  <a:close/>
                </a:path>
                <a:path w="762000" h="942340">
                  <a:moveTo>
                    <a:pt x="466966" y="282181"/>
                  </a:moveTo>
                  <a:lnTo>
                    <a:pt x="465988" y="283222"/>
                  </a:lnTo>
                  <a:lnTo>
                    <a:pt x="465353" y="283730"/>
                  </a:lnTo>
                  <a:lnTo>
                    <a:pt x="465518" y="283870"/>
                  </a:lnTo>
                  <a:lnTo>
                    <a:pt x="465747" y="283972"/>
                  </a:lnTo>
                  <a:lnTo>
                    <a:pt x="466331" y="283629"/>
                  </a:lnTo>
                  <a:lnTo>
                    <a:pt x="466966" y="282181"/>
                  </a:lnTo>
                  <a:close/>
                </a:path>
                <a:path w="762000" h="942340">
                  <a:moveTo>
                    <a:pt x="476567" y="264439"/>
                  </a:moveTo>
                  <a:lnTo>
                    <a:pt x="476554" y="264248"/>
                  </a:lnTo>
                  <a:lnTo>
                    <a:pt x="476478" y="264121"/>
                  </a:lnTo>
                  <a:lnTo>
                    <a:pt x="476377" y="264604"/>
                  </a:lnTo>
                  <a:lnTo>
                    <a:pt x="476351" y="264845"/>
                  </a:lnTo>
                  <a:lnTo>
                    <a:pt x="476567" y="264439"/>
                  </a:lnTo>
                  <a:close/>
                </a:path>
                <a:path w="762000" h="942340">
                  <a:moveTo>
                    <a:pt x="483006" y="220218"/>
                  </a:moveTo>
                  <a:lnTo>
                    <a:pt x="482777" y="219684"/>
                  </a:lnTo>
                  <a:lnTo>
                    <a:pt x="480898" y="222250"/>
                  </a:lnTo>
                  <a:lnTo>
                    <a:pt x="483006" y="220218"/>
                  </a:lnTo>
                  <a:close/>
                </a:path>
                <a:path w="762000" h="942340">
                  <a:moveTo>
                    <a:pt x="483450" y="251460"/>
                  </a:moveTo>
                  <a:lnTo>
                    <a:pt x="482866" y="251460"/>
                  </a:lnTo>
                  <a:lnTo>
                    <a:pt x="482917" y="251841"/>
                  </a:lnTo>
                  <a:lnTo>
                    <a:pt x="483450" y="251460"/>
                  </a:lnTo>
                  <a:close/>
                </a:path>
                <a:path w="762000" h="942340">
                  <a:moveTo>
                    <a:pt x="483755" y="251548"/>
                  </a:moveTo>
                  <a:lnTo>
                    <a:pt x="483628" y="251637"/>
                  </a:lnTo>
                  <a:lnTo>
                    <a:pt x="483450" y="251866"/>
                  </a:lnTo>
                  <a:lnTo>
                    <a:pt x="483755" y="251548"/>
                  </a:lnTo>
                  <a:close/>
                </a:path>
                <a:path w="762000" h="942340">
                  <a:moveTo>
                    <a:pt x="483920" y="219354"/>
                  </a:moveTo>
                  <a:lnTo>
                    <a:pt x="483006" y="220218"/>
                  </a:lnTo>
                  <a:lnTo>
                    <a:pt x="483133" y="220484"/>
                  </a:lnTo>
                  <a:lnTo>
                    <a:pt x="483806" y="219684"/>
                  </a:lnTo>
                  <a:lnTo>
                    <a:pt x="483920" y="219354"/>
                  </a:lnTo>
                  <a:close/>
                </a:path>
                <a:path w="762000" h="942340">
                  <a:moveTo>
                    <a:pt x="487121" y="248920"/>
                  </a:moveTo>
                  <a:lnTo>
                    <a:pt x="486867" y="247650"/>
                  </a:lnTo>
                  <a:lnTo>
                    <a:pt x="486625" y="248170"/>
                  </a:lnTo>
                  <a:lnTo>
                    <a:pt x="487121" y="248920"/>
                  </a:lnTo>
                  <a:close/>
                </a:path>
                <a:path w="762000" h="942340">
                  <a:moveTo>
                    <a:pt x="488048" y="244995"/>
                  </a:moveTo>
                  <a:lnTo>
                    <a:pt x="487641" y="243840"/>
                  </a:lnTo>
                  <a:lnTo>
                    <a:pt x="485470" y="246380"/>
                  </a:lnTo>
                  <a:lnTo>
                    <a:pt x="486067" y="244995"/>
                  </a:lnTo>
                  <a:lnTo>
                    <a:pt x="484886" y="244995"/>
                  </a:lnTo>
                  <a:lnTo>
                    <a:pt x="485152" y="247650"/>
                  </a:lnTo>
                  <a:lnTo>
                    <a:pt x="486092" y="248920"/>
                  </a:lnTo>
                  <a:lnTo>
                    <a:pt x="484911" y="251460"/>
                  </a:lnTo>
                  <a:lnTo>
                    <a:pt x="485724" y="250190"/>
                  </a:lnTo>
                  <a:lnTo>
                    <a:pt x="486625" y="248170"/>
                  </a:lnTo>
                  <a:lnTo>
                    <a:pt x="486295" y="247650"/>
                  </a:lnTo>
                  <a:lnTo>
                    <a:pt x="486956" y="246380"/>
                  </a:lnTo>
                  <a:lnTo>
                    <a:pt x="487616" y="244995"/>
                  </a:lnTo>
                  <a:lnTo>
                    <a:pt x="488048" y="244995"/>
                  </a:lnTo>
                  <a:close/>
                </a:path>
                <a:path w="762000" h="942340">
                  <a:moveTo>
                    <a:pt x="488086" y="245452"/>
                  </a:moveTo>
                  <a:close/>
                </a:path>
                <a:path w="762000" h="942340">
                  <a:moveTo>
                    <a:pt x="488734" y="242570"/>
                  </a:moveTo>
                  <a:lnTo>
                    <a:pt x="488619" y="242214"/>
                  </a:lnTo>
                  <a:lnTo>
                    <a:pt x="488480" y="242570"/>
                  </a:lnTo>
                  <a:lnTo>
                    <a:pt x="488734" y="242570"/>
                  </a:lnTo>
                  <a:close/>
                </a:path>
                <a:path w="762000" h="942340">
                  <a:moveTo>
                    <a:pt x="489432" y="241935"/>
                  </a:moveTo>
                  <a:lnTo>
                    <a:pt x="488657" y="242989"/>
                  </a:lnTo>
                  <a:lnTo>
                    <a:pt x="488213" y="244157"/>
                  </a:lnTo>
                  <a:lnTo>
                    <a:pt x="488086" y="245452"/>
                  </a:lnTo>
                  <a:lnTo>
                    <a:pt x="488823" y="244386"/>
                  </a:lnTo>
                  <a:lnTo>
                    <a:pt x="489267" y="243217"/>
                  </a:lnTo>
                  <a:lnTo>
                    <a:pt x="489432" y="241935"/>
                  </a:lnTo>
                  <a:close/>
                </a:path>
                <a:path w="762000" h="942340">
                  <a:moveTo>
                    <a:pt x="490956" y="236715"/>
                  </a:moveTo>
                  <a:lnTo>
                    <a:pt x="490689" y="237020"/>
                  </a:lnTo>
                  <a:lnTo>
                    <a:pt x="490524" y="237401"/>
                  </a:lnTo>
                  <a:lnTo>
                    <a:pt x="490893" y="237401"/>
                  </a:lnTo>
                  <a:lnTo>
                    <a:pt x="490956" y="236715"/>
                  </a:lnTo>
                  <a:close/>
                </a:path>
                <a:path w="762000" h="942340">
                  <a:moveTo>
                    <a:pt x="495642" y="200660"/>
                  </a:moveTo>
                  <a:lnTo>
                    <a:pt x="494830" y="201930"/>
                  </a:lnTo>
                  <a:lnTo>
                    <a:pt x="494055" y="203060"/>
                  </a:lnTo>
                  <a:lnTo>
                    <a:pt x="495160" y="201930"/>
                  </a:lnTo>
                  <a:lnTo>
                    <a:pt x="495642" y="200660"/>
                  </a:lnTo>
                  <a:close/>
                </a:path>
                <a:path w="762000" h="942340">
                  <a:moveTo>
                    <a:pt x="495922" y="233680"/>
                  </a:moveTo>
                  <a:lnTo>
                    <a:pt x="495706" y="233680"/>
                  </a:lnTo>
                  <a:lnTo>
                    <a:pt x="495363" y="234950"/>
                  </a:lnTo>
                  <a:lnTo>
                    <a:pt x="495922" y="233680"/>
                  </a:lnTo>
                  <a:close/>
                </a:path>
                <a:path w="762000" h="942340">
                  <a:moveTo>
                    <a:pt x="496684" y="232410"/>
                  </a:moveTo>
                  <a:lnTo>
                    <a:pt x="496468" y="232410"/>
                  </a:lnTo>
                  <a:lnTo>
                    <a:pt x="495896" y="233680"/>
                  </a:lnTo>
                  <a:lnTo>
                    <a:pt x="496684" y="232410"/>
                  </a:lnTo>
                  <a:close/>
                </a:path>
                <a:path w="762000" h="942340">
                  <a:moveTo>
                    <a:pt x="497700" y="232410"/>
                  </a:moveTo>
                  <a:lnTo>
                    <a:pt x="497306" y="231673"/>
                  </a:lnTo>
                  <a:lnTo>
                    <a:pt x="496811" y="232410"/>
                  </a:lnTo>
                  <a:lnTo>
                    <a:pt x="497700" y="232410"/>
                  </a:lnTo>
                  <a:close/>
                </a:path>
                <a:path w="762000" h="942340">
                  <a:moveTo>
                    <a:pt x="509612" y="184467"/>
                  </a:moveTo>
                  <a:lnTo>
                    <a:pt x="509460" y="184111"/>
                  </a:lnTo>
                  <a:lnTo>
                    <a:pt x="509320" y="184607"/>
                  </a:lnTo>
                  <a:lnTo>
                    <a:pt x="509104" y="185077"/>
                  </a:lnTo>
                  <a:lnTo>
                    <a:pt x="508800" y="185496"/>
                  </a:lnTo>
                  <a:lnTo>
                    <a:pt x="509282" y="184950"/>
                  </a:lnTo>
                  <a:lnTo>
                    <a:pt x="509612" y="184467"/>
                  </a:lnTo>
                  <a:close/>
                </a:path>
                <a:path w="762000" h="942340">
                  <a:moveTo>
                    <a:pt x="514807" y="178104"/>
                  </a:moveTo>
                  <a:lnTo>
                    <a:pt x="514743" y="177939"/>
                  </a:lnTo>
                  <a:lnTo>
                    <a:pt x="514172" y="178663"/>
                  </a:lnTo>
                  <a:lnTo>
                    <a:pt x="514375" y="178523"/>
                  </a:lnTo>
                  <a:lnTo>
                    <a:pt x="514591" y="178295"/>
                  </a:lnTo>
                  <a:lnTo>
                    <a:pt x="514807" y="178104"/>
                  </a:lnTo>
                  <a:close/>
                </a:path>
                <a:path w="762000" h="942340">
                  <a:moveTo>
                    <a:pt x="516039" y="210820"/>
                  </a:moveTo>
                  <a:lnTo>
                    <a:pt x="515493" y="210439"/>
                  </a:lnTo>
                  <a:lnTo>
                    <a:pt x="513867" y="212090"/>
                  </a:lnTo>
                  <a:lnTo>
                    <a:pt x="514007" y="212090"/>
                  </a:lnTo>
                  <a:lnTo>
                    <a:pt x="516039" y="210820"/>
                  </a:lnTo>
                  <a:close/>
                </a:path>
                <a:path w="762000" h="942340">
                  <a:moveTo>
                    <a:pt x="517613" y="208280"/>
                  </a:moveTo>
                  <a:lnTo>
                    <a:pt x="517512" y="207010"/>
                  </a:lnTo>
                  <a:lnTo>
                    <a:pt x="514248" y="209550"/>
                  </a:lnTo>
                  <a:lnTo>
                    <a:pt x="515493" y="210439"/>
                  </a:lnTo>
                  <a:lnTo>
                    <a:pt x="517613" y="208280"/>
                  </a:lnTo>
                  <a:close/>
                </a:path>
                <a:path w="762000" h="942340">
                  <a:moveTo>
                    <a:pt x="518490" y="204038"/>
                  </a:moveTo>
                  <a:lnTo>
                    <a:pt x="518185" y="204203"/>
                  </a:lnTo>
                  <a:lnTo>
                    <a:pt x="517906" y="204419"/>
                  </a:lnTo>
                  <a:lnTo>
                    <a:pt x="517652" y="204660"/>
                  </a:lnTo>
                  <a:lnTo>
                    <a:pt x="517969" y="204508"/>
                  </a:lnTo>
                  <a:lnTo>
                    <a:pt x="518236" y="204292"/>
                  </a:lnTo>
                  <a:lnTo>
                    <a:pt x="518490" y="204038"/>
                  </a:lnTo>
                  <a:close/>
                </a:path>
                <a:path w="762000" h="942340">
                  <a:moveTo>
                    <a:pt x="523151" y="196850"/>
                  </a:moveTo>
                  <a:lnTo>
                    <a:pt x="522643" y="195643"/>
                  </a:lnTo>
                  <a:lnTo>
                    <a:pt x="521792" y="196850"/>
                  </a:lnTo>
                  <a:lnTo>
                    <a:pt x="520661" y="198120"/>
                  </a:lnTo>
                  <a:lnTo>
                    <a:pt x="523151" y="196850"/>
                  </a:lnTo>
                  <a:close/>
                </a:path>
                <a:path w="762000" h="942340">
                  <a:moveTo>
                    <a:pt x="524217" y="165481"/>
                  </a:moveTo>
                  <a:lnTo>
                    <a:pt x="521601" y="168910"/>
                  </a:lnTo>
                  <a:lnTo>
                    <a:pt x="523849" y="166370"/>
                  </a:lnTo>
                  <a:lnTo>
                    <a:pt x="524217" y="165481"/>
                  </a:lnTo>
                  <a:close/>
                </a:path>
                <a:path w="762000" h="942340">
                  <a:moveTo>
                    <a:pt x="524764" y="164693"/>
                  </a:moveTo>
                  <a:lnTo>
                    <a:pt x="524383" y="165061"/>
                  </a:lnTo>
                  <a:lnTo>
                    <a:pt x="524243" y="165481"/>
                  </a:lnTo>
                  <a:lnTo>
                    <a:pt x="524764" y="164693"/>
                  </a:lnTo>
                  <a:close/>
                </a:path>
                <a:path w="762000" h="942340">
                  <a:moveTo>
                    <a:pt x="526605" y="193040"/>
                  </a:moveTo>
                  <a:lnTo>
                    <a:pt x="526097" y="193040"/>
                  </a:lnTo>
                  <a:lnTo>
                    <a:pt x="525830" y="193395"/>
                  </a:lnTo>
                  <a:lnTo>
                    <a:pt x="526605" y="193040"/>
                  </a:lnTo>
                  <a:close/>
                </a:path>
                <a:path w="762000" h="942340">
                  <a:moveTo>
                    <a:pt x="526973" y="162560"/>
                  </a:moveTo>
                  <a:lnTo>
                    <a:pt x="526288" y="163233"/>
                  </a:lnTo>
                  <a:lnTo>
                    <a:pt x="525983" y="163588"/>
                  </a:lnTo>
                  <a:lnTo>
                    <a:pt x="526567" y="163233"/>
                  </a:lnTo>
                  <a:lnTo>
                    <a:pt x="526973" y="162560"/>
                  </a:lnTo>
                  <a:close/>
                </a:path>
                <a:path w="762000" h="942340">
                  <a:moveTo>
                    <a:pt x="527037" y="161290"/>
                  </a:moveTo>
                  <a:lnTo>
                    <a:pt x="524764" y="164693"/>
                  </a:lnTo>
                  <a:lnTo>
                    <a:pt x="525284" y="164287"/>
                  </a:lnTo>
                  <a:lnTo>
                    <a:pt x="526338" y="162560"/>
                  </a:lnTo>
                  <a:lnTo>
                    <a:pt x="527037" y="161290"/>
                  </a:lnTo>
                  <a:close/>
                </a:path>
                <a:path w="762000" h="942340">
                  <a:moveTo>
                    <a:pt x="527265" y="192379"/>
                  </a:moveTo>
                  <a:close/>
                </a:path>
                <a:path w="762000" h="942340">
                  <a:moveTo>
                    <a:pt x="528535" y="190982"/>
                  </a:moveTo>
                  <a:lnTo>
                    <a:pt x="527265" y="192379"/>
                  </a:lnTo>
                  <a:lnTo>
                    <a:pt x="527443" y="192519"/>
                  </a:lnTo>
                  <a:lnTo>
                    <a:pt x="527608" y="192747"/>
                  </a:lnTo>
                  <a:lnTo>
                    <a:pt x="527265" y="193598"/>
                  </a:lnTo>
                  <a:lnTo>
                    <a:pt x="528535" y="190982"/>
                  </a:lnTo>
                  <a:close/>
                </a:path>
                <a:path w="762000" h="942340">
                  <a:moveTo>
                    <a:pt x="541959" y="173189"/>
                  </a:moveTo>
                  <a:lnTo>
                    <a:pt x="541769" y="173189"/>
                  </a:lnTo>
                  <a:lnTo>
                    <a:pt x="541489" y="173990"/>
                  </a:lnTo>
                  <a:lnTo>
                    <a:pt x="541959" y="173189"/>
                  </a:lnTo>
                  <a:close/>
                </a:path>
                <a:path w="762000" h="942340">
                  <a:moveTo>
                    <a:pt x="549706" y="162560"/>
                  </a:moveTo>
                  <a:lnTo>
                    <a:pt x="549351" y="162560"/>
                  </a:lnTo>
                  <a:lnTo>
                    <a:pt x="548716" y="163233"/>
                  </a:lnTo>
                  <a:lnTo>
                    <a:pt x="548449" y="163588"/>
                  </a:lnTo>
                  <a:lnTo>
                    <a:pt x="549706" y="162560"/>
                  </a:lnTo>
                  <a:close/>
                </a:path>
                <a:path w="762000" h="942340">
                  <a:moveTo>
                    <a:pt x="559549" y="150812"/>
                  </a:moveTo>
                  <a:lnTo>
                    <a:pt x="559523" y="150647"/>
                  </a:lnTo>
                  <a:lnTo>
                    <a:pt x="559371" y="150609"/>
                  </a:lnTo>
                  <a:lnTo>
                    <a:pt x="559231" y="150926"/>
                  </a:lnTo>
                  <a:lnTo>
                    <a:pt x="559193" y="151168"/>
                  </a:lnTo>
                  <a:lnTo>
                    <a:pt x="559396" y="151269"/>
                  </a:lnTo>
                  <a:lnTo>
                    <a:pt x="559549" y="150812"/>
                  </a:lnTo>
                  <a:close/>
                </a:path>
                <a:path w="762000" h="942340">
                  <a:moveTo>
                    <a:pt x="568388" y="143510"/>
                  </a:moveTo>
                  <a:lnTo>
                    <a:pt x="568121" y="143319"/>
                  </a:lnTo>
                  <a:lnTo>
                    <a:pt x="567969" y="143510"/>
                  </a:lnTo>
                  <a:lnTo>
                    <a:pt x="568388" y="143510"/>
                  </a:lnTo>
                  <a:close/>
                </a:path>
                <a:path w="762000" h="942340">
                  <a:moveTo>
                    <a:pt x="584415" y="123190"/>
                  </a:moveTo>
                  <a:lnTo>
                    <a:pt x="583272" y="124155"/>
                  </a:lnTo>
                  <a:lnTo>
                    <a:pt x="583120" y="124460"/>
                  </a:lnTo>
                  <a:lnTo>
                    <a:pt x="584415" y="123190"/>
                  </a:lnTo>
                  <a:close/>
                </a:path>
                <a:path w="762000" h="942340">
                  <a:moveTo>
                    <a:pt x="589102" y="101600"/>
                  </a:moveTo>
                  <a:lnTo>
                    <a:pt x="588657" y="101600"/>
                  </a:lnTo>
                  <a:lnTo>
                    <a:pt x="588670" y="102019"/>
                  </a:lnTo>
                  <a:lnTo>
                    <a:pt x="589102" y="101600"/>
                  </a:lnTo>
                  <a:close/>
                </a:path>
                <a:path w="762000" h="942340">
                  <a:moveTo>
                    <a:pt x="598500" y="93980"/>
                  </a:moveTo>
                  <a:lnTo>
                    <a:pt x="598004" y="92710"/>
                  </a:lnTo>
                  <a:lnTo>
                    <a:pt x="596099" y="95250"/>
                  </a:lnTo>
                  <a:lnTo>
                    <a:pt x="597954" y="93980"/>
                  </a:lnTo>
                  <a:lnTo>
                    <a:pt x="598500" y="93980"/>
                  </a:lnTo>
                  <a:close/>
                </a:path>
                <a:path w="762000" h="942340">
                  <a:moveTo>
                    <a:pt x="602145" y="89154"/>
                  </a:moveTo>
                  <a:lnTo>
                    <a:pt x="600278" y="91440"/>
                  </a:lnTo>
                  <a:lnTo>
                    <a:pt x="601027" y="91440"/>
                  </a:lnTo>
                  <a:lnTo>
                    <a:pt x="601764" y="90030"/>
                  </a:lnTo>
                  <a:lnTo>
                    <a:pt x="602145" y="89154"/>
                  </a:lnTo>
                  <a:close/>
                </a:path>
                <a:path w="762000" h="942340">
                  <a:moveTo>
                    <a:pt x="658228" y="62001"/>
                  </a:moveTo>
                  <a:lnTo>
                    <a:pt x="657783" y="62318"/>
                  </a:lnTo>
                  <a:lnTo>
                    <a:pt x="657390" y="62661"/>
                  </a:lnTo>
                  <a:lnTo>
                    <a:pt x="657009" y="63055"/>
                  </a:lnTo>
                  <a:lnTo>
                    <a:pt x="657491" y="62776"/>
                  </a:lnTo>
                  <a:lnTo>
                    <a:pt x="657885" y="62433"/>
                  </a:lnTo>
                  <a:lnTo>
                    <a:pt x="658228" y="62001"/>
                  </a:lnTo>
                  <a:close/>
                </a:path>
                <a:path w="762000" h="942340">
                  <a:moveTo>
                    <a:pt x="660425" y="60960"/>
                  </a:moveTo>
                  <a:lnTo>
                    <a:pt x="660107" y="60960"/>
                  </a:lnTo>
                  <a:lnTo>
                    <a:pt x="659295" y="62230"/>
                  </a:lnTo>
                  <a:lnTo>
                    <a:pt x="660425" y="60960"/>
                  </a:lnTo>
                  <a:close/>
                </a:path>
                <a:path w="762000" h="942340">
                  <a:moveTo>
                    <a:pt x="665492" y="58775"/>
                  </a:moveTo>
                  <a:lnTo>
                    <a:pt x="665314" y="58839"/>
                  </a:lnTo>
                  <a:lnTo>
                    <a:pt x="665162" y="58902"/>
                  </a:lnTo>
                  <a:lnTo>
                    <a:pt x="664946" y="58953"/>
                  </a:lnTo>
                  <a:lnTo>
                    <a:pt x="665137" y="58940"/>
                  </a:lnTo>
                  <a:lnTo>
                    <a:pt x="665314" y="58877"/>
                  </a:lnTo>
                  <a:lnTo>
                    <a:pt x="665492" y="58775"/>
                  </a:lnTo>
                  <a:close/>
                </a:path>
                <a:path w="762000" h="942340">
                  <a:moveTo>
                    <a:pt x="671080" y="54610"/>
                  </a:moveTo>
                  <a:lnTo>
                    <a:pt x="668909" y="55664"/>
                  </a:lnTo>
                  <a:lnTo>
                    <a:pt x="669340" y="55232"/>
                  </a:lnTo>
                  <a:lnTo>
                    <a:pt x="668210" y="56095"/>
                  </a:lnTo>
                  <a:lnTo>
                    <a:pt x="668591" y="55905"/>
                  </a:lnTo>
                  <a:lnTo>
                    <a:pt x="668515" y="56095"/>
                  </a:lnTo>
                  <a:lnTo>
                    <a:pt x="668756" y="55816"/>
                  </a:lnTo>
                  <a:lnTo>
                    <a:pt x="669099" y="55816"/>
                  </a:lnTo>
                  <a:lnTo>
                    <a:pt x="668020" y="57150"/>
                  </a:lnTo>
                  <a:lnTo>
                    <a:pt x="671080" y="54610"/>
                  </a:lnTo>
                  <a:close/>
                </a:path>
                <a:path w="762000" h="942340">
                  <a:moveTo>
                    <a:pt x="675233" y="38074"/>
                  </a:moveTo>
                  <a:lnTo>
                    <a:pt x="674179" y="38658"/>
                  </a:lnTo>
                  <a:lnTo>
                    <a:pt x="672134" y="39903"/>
                  </a:lnTo>
                  <a:lnTo>
                    <a:pt x="672084" y="40055"/>
                  </a:lnTo>
                  <a:lnTo>
                    <a:pt x="672782" y="39624"/>
                  </a:lnTo>
                  <a:lnTo>
                    <a:pt x="673696" y="38989"/>
                  </a:lnTo>
                  <a:lnTo>
                    <a:pt x="675233" y="38074"/>
                  </a:lnTo>
                  <a:close/>
                </a:path>
                <a:path w="762000" h="942340">
                  <a:moveTo>
                    <a:pt x="676351" y="49530"/>
                  </a:moveTo>
                  <a:lnTo>
                    <a:pt x="675360" y="49530"/>
                  </a:lnTo>
                  <a:lnTo>
                    <a:pt x="675157" y="49872"/>
                  </a:lnTo>
                  <a:lnTo>
                    <a:pt x="676351" y="49530"/>
                  </a:lnTo>
                  <a:close/>
                </a:path>
                <a:path w="762000" h="942340">
                  <a:moveTo>
                    <a:pt x="678370" y="50050"/>
                  </a:moveTo>
                  <a:lnTo>
                    <a:pt x="677481" y="51447"/>
                  </a:lnTo>
                  <a:lnTo>
                    <a:pt x="674471" y="52539"/>
                  </a:lnTo>
                  <a:lnTo>
                    <a:pt x="674839" y="53060"/>
                  </a:lnTo>
                  <a:lnTo>
                    <a:pt x="676109" y="52070"/>
                  </a:lnTo>
                  <a:lnTo>
                    <a:pt x="678281" y="51206"/>
                  </a:lnTo>
                  <a:lnTo>
                    <a:pt x="678370" y="50050"/>
                  </a:lnTo>
                  <a:close/>
                </a:path>
                <a:path w="762000" h="942340">
                  <a:moveTo>
                    <a:pt x="684491" y="43497"/>
                  </a:moveTo>
                  <a:lnTo>
                    <a:pt x="684479" y="43180"/>
                  </a:lnTo>
                  <a:lnTo>
                    <a:pt x="682345" y="44259"/>
                  </a:lnTo>
                  <a:lnTo>
                    <a:pt x="684491" y="43497"/>
                  </a:lnTo>
                  <a:close/>
                </a:path>
                <a:path w="762000" h="942340">
                  <a:moveTo>
                    <a:pt x="685355" y="43180"/>
                  </a:moveTo>
                  <a:lnTo>
                    <a:pt x="684491" y="43497"/>
                  </a:lnTo>
                  <a:lnTo>
                    <a:pt x="684517" y="44450"/>
                  </a:lnTo>
                  <a:lnTo>
                    <a:pt x="685355" y="43180"/>
                  </a:lnTo>
                  <a:close/>
                </a:path>
                <a:path w="762000" h="942340">
                  <a:moveTo>
                    <a:pt x="689203" y="30962"/>
                  </a:moveTo>
                  <a:lnTo>
                    <a:pt x="689178" y="30480"/>
                  </a:lnTo>
                  <a:lnTo>
                    <a:pt x="687755" y="31750"/>
                  </a:lnTo>
                  <a:lnTo>
                    <a:pt x="689203" y="30962"/>
                  </a:lnTo>
                  <a:close/>
                </a:path>
                <a:path w="762000" h="942340">
                  <a:moveTo>
                    <a:pt x="692023" y="27940"/>
                  </a:moveTo>
                  <a:lnTo>
                    <a:pt x="689051" y="29210"/>
                  </a:lnTo>
                  <a:lnTo>
                    <a:pt x="689178" y="30480"/>
                  </a:lnTo>
                  <a:lnTo>
                    <a:pt x="692023" y="27940"/>
                  </a:lnTo>
                  <a:close/>
                </a:path>
                <a:path w="762000" h="942340">
                  <a:moveTo>
                    <a:pt x="697750" y="36830"/>
                  </a:moveTo>
                  <a:lnTo>
                    <a:pt x="695363" y="37922"/>
                  </a:lnTo>
                  <a:lnTo>
                    <a:pt x="695147" y="37922"/>
                  </a:lnTo>
                  <a:lnTo>
                    <a:pt x="696302" y="36830"/>
                  </a:lnTo>
                  <a:lnTo>
                    <a:pt x="695426" y="36830"/>
                  </a:lnTo>
                  <a:lnTo>
                    <a:pt x="691972" y="37922"/>
                  </a:lnTo>
                  <a:lnTo>
                    <a:pt x="691654" y="39370"/>
                  </a:lnTo>
                  <a:lnTo>
                    <a:pt x="691349" y="40538"/>
                  </a:lnTo>
                  <a:lnTo>
                    <a:pt x="692619" y="40538"/>
                  </a:lnTo>
                  <a:lnTo>
                    <a:pt x="690981" y="41833"/>
                  </a:lnTo>
                  <a:lnTo>
                    <a:pt x="692924" y="40538"/>
                  </a:lnTo>
                  <a:lnTo>
                    <a:pt x="692632" y="40538"/>
                  </a:lnTo>
                  <a:lnTo>
                    <a:pt x="696252" y="37922"/>
                  </a:lnTo>
                  <a:lnTo>
                    <a:pt x="697750" y="36830"/>
                  </a:lnTo>
                  <a:close/>
                </a:path>
                <a:path w="762000" h="942340">
                  <a:moveTo>
                    <a:pt x="700989" y="33616"/>
                  </a:moveTo>
                  <a:lnTo>
                    <a:pt x="699363" y="33794"/>
                  </a:lnTo>
                  <a:lnTo>
                    <a:pt x="699516" y="34023"/>
                  </a:lnTo>
                  <a:lnTo>
                    <a:pt x="700151" y="34023"/>
                  </a:lnTo>
                  <a:lnTo>
                    <a:pt x="700989" y="33616"/>
                  </a:lnTo>
                  <a:close/>
                </a:path>
                <a:path w="762000" h="942340">
                  <a:moveTo>
                    <a:pt x="723747" y="12700"/>
                  </a:moveTo>
                  <a:lnTo>
                    <a:pt x="723303" y="12700"/>
                  </a:lnTo>
                  <a:lnTo>
                    <a:pt x="723226" y="12877"/>
                  </a:lnTo>
                  <a:lnTo>
                    <a:pt x="723099" y="13208"/>
                  </a:lnTo>
                  <a:lnTo>
                    <a:pt x="723747" y="12700"/>
                  </a:lnTo>
                  <a:close/>
                </a:path>
                <a:path w="762000" h="942340">
                  <a:moveTo>
                    <a:pt x="729449" y="11430"/>
                  </a:moveTo>
                  <a:lnTo>
                    <a:pt x="728573" y="11430"/>
                  </a:lnTo>
                  <a:lnTo>
                    <a:pt x="727608" y="12395"/>
                  </a:lnTo>
                  <a:lnTo>
                    <a:pt x="727405" y="12700"/>
                  </a:lnTo>
                  <a:lnTo>
                    <a:pt x="729449" y="11430"/>
                  </a:lnTo>
                  <a:close/>
                </a:path>
                <a:path w="762000" h="942340">
                  <a:moveTo>
                    <a:pt x="737946" y="11430"/>
                  </a:moveTo>
                  <a:lnTo>
                    <a:pt x="737743" y="11430"/>
                  </a:lnTo>
                  <a:lnTo>
                    <a:pt x="736828" y="12395"/>
                  </a:lnTo>
                  <a:lnTo>
                    <a:pt x="737946" y="11430"/>
                  </a:lnTo>
                  <a:close/>
                </a:path>
                <a:path w="762000" h="942340">
                  <a:moveTo>
                    <a:pt x="746074" y="10096"/>
                  </a:moveTo>
                  <a:lnTo>
                    <a:pt x="745921" y="10096"/>
                  </a:lnTo>
                  <a:lnTo>
                    <a:pt x="745109" y="11430"/>
                  </a:lnTo>
                  <a:lnTo>
                    <a:pt x="746074" y="10096"/>
                  </a:lnTo>
                  <a:close/>
                </a:path>
                <a:path w="762000" h="942340">
                  <a:moveTo>
                    <a:pt x="747496" y="9601"/>
                  </a:moveTo>
                  <a:lnTo>
                    <a:pt x="746074" y="10096"/>
                  </a:lnTo>
                  <a:lnTo>
                    <a:pt x="747280" y="10096"/>
                  </a:lnTo>
                  <a:lnTo>
                    <a:pt x="747496" y="9601"/>
                  </a:lnTo>
                  <a:close/>
                </a:path>
                <a:path w="762000" h="942340">
                  <a:moveTo>
                    <a:pt x="747991" y="7950"/>
                  </a:moveTo>
                  <a:lnTo>
                    <a:pt x="747179" y="8890"/>
                  </a:lnTo>
                  <a:lnTo>
                    <a:pt x="747826" y="8750"/>
                  </a:lnTo>
                  <a:lnTo>
                    <a:pt x="747991" y="7950"/>
                  </a:lnTo>
                  <a:close/>
                </a:path>
                <a:path w="762000" h="942340">
                  <a:moveTo>
                    <a:pt x="750557" y="4953"/>
                  </a:moveTo>
                  <a:lnTo>
                    <a:pt x="747395" y="4953"/>
                  </a:lnTo>
                  <a:lnTo>
                    <a:pt x="748817" y="3962"/>
                  </a:lnTo>
                  <a:lnTo>
                    <a:pt x="746937" y="4953"/>
                  </a:lnTo>
                  <a:lnTo>
                    <a:pt x="747356" y="4953"/>
                  </a:lnTo>
                  <a:lnTo>
                    <a:pt x="743953" y="6261"/>
                  </a:lnTo>
                  <a:lnTo>
                    <a:pt x="743775" y="6261"/>
                  </a:lnTo>
                  <a:lnTo>
                    <a:pt x="742861" y="7620"/>
                  </a:lnTo>
                  <a:lnTo>
                    <a:pt x="741603" y="7620"/>
                  </a:lnTo>
                  <a:lnTo>
                    <a:pt x="744054" y="5080"/>
                  </a:lnTo>
                  <a:lnTo>
                    <a:pt x="740689" y="6261"/>
                  </a:lnTo>
                  <a:lnTo>
                    <a:pt x="740651" y="8890"/>
                  </a:lnTo>
                  <a:lnTo>
                    <a:pt x="739152" y="8890"/>
                  </a:lnTo>
                  <a:lnTo>
                    <a:pt x="739228" y="8750"/>
                  </a:lnTo>
                  <a:lnTo>
                    <a:pt x="740448" y="6604"/>
                  </a:lnTo>
                  <a:lnTo>
                    <a:pt x="740600" y="7950"/>
                  </a:lnTo>
                  <a:lnTo>
                    <a:pt x="740651" y="8890"/>
                  </a:lnTo>
                  <a:lnTo>
                    <a:pt x="740651" y="6286"/>
                  </a:lnTo>
                  <a:lnTo>
                    <a:pt x="740181" y="6604"/>
                  </a:lnTo>
                  <a:lnTo>
                    <a:pt x="739203" y="7620"/>
                  </a:lnTo>
                  <a:lnTo>
                    <a:pt x="737895" y="8890"/>
                  </a:lnTo>
                  <a:lnTo>
                    <a:pt x="737958" y="8750"/>
                  </a:lnTo>
                  <a:lnTo>
                    <a:pt x="738441" y="7620"/>
                  </a:lnTo>
                  <a:lnTo>
                    <a:pt x="738886" y="6604"/>
                  </a:lnTo>
                  <a:lnTo>
                    <a:pt x="739152" y="6261"/>
                  </a:lnTo>
                  <a:lnTo>
                    <a:pt x="736714" y="7620"/>
                  </a:lnTo>
                  <a:lnTo>
                    <a:pt x="740486" y="5080"/>
                  </a:lnTo>
                  <a:lnTo>
                    <a:pt x="735431" y="6261"/>
                  </a:lnTo>
                  <a:lnTo>
                    <a:pt x="735076" y="6261"/>
                  </a:lnTo>
                  <a:lnTo>
                    <a:pt x="734961" y="6604"/>
                  </a:lnTo>
                  <a:lnTo>
                    <a:pt x="733729" y="10096"/>
                  </a:lnTo>
                  <a:lnTo>
                    <a:pt x="732066" y="11430"/>
                  </a:lnTo>
                  <a:lnTo>
                    <a:pt x="730415" y="12700"/>
                  </a:lnTo>
                  <a:lnTo>
                    <a:pt x="730465" y="12395"/>
                  </a:lnTo>
                  <a:lnTo>
                    <a:pt x="730529" y="12052"/>
                  </a:lnTo>
                  <a:lnTo>
                    <a:pt x="730084" y="12700"/>
                  </a:lnTo>
                  <a:lnTo>
                    <a:pt x="729081" y="12700"/>
                  </a:lnTo>
                  <a:lnTo>
                    <a:pt x="727964" y="13970"/>
                  </a:lnTo>
                  <a:lnTo>
                    <a:pt x="725360" y="13970"/>
                  </a:lnTo>
                  <a:lnTo>
                    <a:pt x="727113" y="12877"/>
                  </a:lnTo>
                  <a:lnTo>
                    <a:pt x="727290" y="12700"/>
                  </a:lnTo>
                  <a:lnTo>
                    <a:pt x="725995" y="12700"/>
                  </a:lnTo>
                  <a:lnTo>
                    <a:pt x="724738" y="13970"/>
                  </a:lnTo>
                  <a:lnTo>
                    <a:pt x="723684" y="13970"/>
                  </a:lnTo>
                  <a:lnTo>
                    <a:pt x="722807" y="15240"/>
                  </a:lnTo>
                  <a:lnTo>
                    <a:pt x="722223" y="15240"/>
                  </a:lnTo>
                  <a:lnTo>
                    <a:pt x="722807" y="13970"/>
                  </a:lnTo>
                  <a:lnTo>
                    <a:pt x="723099" y="13208"/>
                  </a:lnTo>
                  <a:lnTo>
                    <a:pt x="720496" y="15240"/>
                  </a:lnTo>
                  <a:lnTo>
                    <a:pt x="716495" y="16510"/>
                  </a:lnTo>
                  <a:lnTo>
                    <a:pt x="719150" y="13970"/>
                  </a:lnTo>
                  <a:lnTo>
                    <a:pt x="713308" y="17780"/>
                  </a:lnTo>
                  <a:lnTo>
                    <a:pt x="712165" y="16510"/>
                  </a:lnTo>
                  <a:lnTo>
                    <a:pt x="710933" y="17780"/>
                  </a:lnTo>
                  <a:lnTo>
                    <a:pt x="712724" y="17780"/>
                  </a:lnTo>
                  <a:lnTo>
                    <a:pt x="711022" y="19050"/>
                  </a:lnTo>
                  <a:lnTo>
                    <a:pt x="709422" y="20320"/>
                  </a:lnTo>
                  <a:lnTo>
                    <a:pt x="707923" y="21590"/>
                  </a:lnTo>
                  <a:lnTo>
                    <a:pt x="706386" y="22733"/>
                  </a:lnTo>
                  <a:lnTo>
                    <a:pt x="704761" y="22733"/>
                  </a:lnTo>
                  <a:lnTo>
                    <a:pt x="704646" y="21590"/>
                  </a:lnTo>
                  <a:lnTo>
                    <a:pt x="700582" y="25400"/>
                  </a:lnTo>
                  <a:lnTo>
                    <a:pt x="698703" y="26670"/>
                  </a:lnTo>
                  <a:lnTo>
                    <a:pt x="693470" y="30480"/>
                  </a:lnTo>
                  <a:lnTo>
                    <a:pt x="697141" y="26670"/>
                  </a:lnTo>
                  <a:lnTo>
                    <a:pt x="689203" y="30962"/>
                  </a:lnTo>
                  <a:lnTo>
                    <a:pt x="689279" y="31750"/>
                  </a:lnTo>
                  <a:lnTo>
                    <a:pt x="687324" y="33020"/>
                  </a:lnTo>
                  <a:lnTo>
                    <a:pt x="685101" y="33020"/>
                  </a:lnTo>
                  <a:lnTo>
                    <a:pt x="685266" y="31750"/>
                  </a:lnTo>
                  <a:lnTo>
                    <a:pt x="687108" y="30480"/>
                  </a:lnTo>
                  <a:lnTo>
                    <a:pt x="684872" y="31750"/>
                  </a:lnTo>
                  <a:lnTo>
                    <a:pt x="683133" y="34290"/>
                  </a:lnTo>
                  <a:lnTo>
                    <a:pt x="680504" y="34290"/>
                  </a:lnTo>
                  <a:lnTo>
                    <a:pt x="681951" y="33020"/>
                  </a:lnTo>
                  <a:lnTo>
                    <a:pt x="679500" y="34290"/>
                  </a:lnTo>
                  <a:lnTo>
                    <a:pt x="679627" y="35560"/>
                  </a:lnTo>
                  <a:lnTo>
                    <a:pt x="678548" y="35560"/>
                  </a:lnTo>
                  <a:lnTo>
                    <a:pt x="677303" y="36830"/>
                  </a:lnTo>
                  <a:lnTo>
                    <a:pt x="675792" y="37922"/>
                  </a:lnTo>
                  <a:lnTo>
                    <a:pt x="674255" y="39370"/>
                  </a:lnTo>
                  <a:lnTo>
                    <a:pt x="673620" y="39370"/>
                  </a:lnTo>
                  <a:lnTo>
                    <a:pt x="675500" y="37922"/>
                  </a:lnTo>
                  <a:lnTo>
                    <a:pt x="671791" y="40538"/>
                  </a:lnTo>
                  <a:lnTo>
                    <a:pt x="671741" y="40373"/>
                  </a:lnTo>
                  <a:lnTo>
                    <a:pt x="672109" y="39370"/>
                  </a:lnTo>
                  <a:lnTo>
                    <a:pt x="670560" y="40538"/>
                  </a:lnTo>
                  <a:lnTo>
                    <a:pt x="668921" y="41833"/>
                  </a:lnTo>
                  <a:lnTo>
                    <a:pt x="667283" y="43180"/>
                  </a:lnTo>
                  <a:lnTo>
                    <a:pt x="668286" y="43180"/>
                  </a:lnTo>
                  <a:lnTo>
                    <a:pt x="664578" y="46990"/>
                  </a:lnTo>
                  <a:lnTo>
                    <a:pt x="666737" y="43180"/>
                  </a:lnTo>
                  <a:lnTo>
                    <a:pt x="667550" y="41833"/>
                  </a:lnTo>
                  <a:lnTo>
                    <a:pt x="664095" y="44450"/>
                  </a:lnTo>
                  <a:lnTo>
                    <a:pt x="664819" y="45720"/>
                  </a:lnTo>
                  <a:lnTo>
                    <a:pt x="662419" y="45720"/>
                  </a:lnTo>
                  <a:lnTo>
                    <a:pt x="660273" y="46990"/>
                  </a:lnTo>
                  <a:lnTo>
                    <a:pt x="658418" y="49530"/>
                  </a:lnTo>
                  <a:lnTo>
                    <a:pt x="656932" y="50800"/>
                  </a:lnTo>
                  <a:lnTo>
                    <a:pt x="655218" y="52070"/>
                  </a:lnTo>
                  <a:lnTo>
                    <a:pt x="653288" y="53340"/>
                  </a:lnTo>
                  <a:lnTo>
                    <a:pt x="655129" y="50800"/>
                  </a:lnTo>
                  <a:lnTo>
                    <a:pt x="654126" y="50800"/>
                  </a:lnTo>
                  <a:lnTo>
                    <a:pt x="651344" y="53340"/>
                  </a:lnTo>
                  <a:lnTo>
                    <a:pt x="646353" y="57150"/>
                  </a:lnTo>
                  <a:lnTo>
                    <a:pt x="643953" y="59690"/>
                  </a:lnTo>
                  <a:lnTo>
                    <a:pt x="641540" y="59690"/>
                  </a:lnTo>
                  <a:lnTo>
                    <a:pt x="638086" y="60960"/>
                  </a:lnTo>
                  <a:lnTo>
                    <a:pt x="635876" y="63500"/>
                  </a:lnTo>
                  <a:lnTo>
                    <a:pt x="635622" y="63500"/>
                  </a:lnTo>
                  <a:lnTo>
                    <a:pt x="635355" y="64770"/>
                  </a:lnTo>
                  <a:lnTo>
                    <a:pt x="632866" y="66040"/>
                  </a:lnTo>
                  <a:lnTo>
                    <a:pt x="629246" y="69850"/>
                  </a:lnTo>
                  <a:lnTo>
                    <a:pt x="628548" y="68580"/>
                  </a:lnTo>
                  <a:lnTo>
                    <a:pt x="628535" y="69583"/>
                  </a:lnTo>
                  <a:lnTo>
                    <a:pt x="628421" y="69329"/>
                  </a:lnTo>
                  <a:lnTo>
                    <a:pt x="628370" y="69507"/>
                  </a:lnTo>
                  <a:lnTo>
                    <a:pt x="628421" y="69672"/>
                  </a:lnTo>
                  <a:lnTo>
                    <a:pt x="628535" y="69799"/>
                  </a:lnTo>
                  <a:lnTo>
                    <a:pt x="626478" y="71120"/>
                  </a:lnTo>
                  <a:lnTo>
                    <a:pt x="625729" y="72390"/>
                  </a:lnTo>
                  <a:lnTo>
                    <a:pt x="625970" y="72390"/>
                  </a:lnTo>
                  <a:lnTo>
                    <a:pt x="620928" y="73660"/>
                  </a:lnTo>
                  <a:lnTo>
                    <a:pt x="620331" y="78740"/>
                  </a:lnTo>
                  <a:lnTo>
                    <a:pt x="616102" y="79832"/>
                  </a:lnTo>
                  <a:lnTo>
                    <a:pt x="614527" y="81280"/>
                  </a:lnTo>
                  <a:lnTo>
                    <a:pt x="614032" y="81280"/>
                  </a:lnTo>
                  <a:lnTo>
                    <a:pt x="614616" y="79832"/>
                  </a:lnTo>
                  <a:lnTo>
                    <a:pt x="611720" y="81280"/>
                  </a:lnTo>
                  <a:lnTo>
                    <a:pt x="606793" y="86360"/>
                  </a:lnTo>
                  <a:lnTo>
                    <a:pt x="608672" y="85090"/>
                  </a:lnTo>
                  <a:lnTo>
                    <a:pt x="607212" y="86360"/>
                  </a:lnTo>
                  <a:lnTo>
                    <a:pt x="606755" y="87630"/>
                  </a:lnTo>
                  <a:lnTo>
                    <a:pt x="604202" y="89154"/>
                  </a:lnTo>
                  <a:lnTo>
                    <a:pt x="602195" y="91440"/>
                  </a:lnTo>
                  <a:lnTo>
                    <a:pt x="601040" y="91440"/>
                  </a:lnTo>
                  <a:lnTo>
                    <a:pt x="598500" y="93980"/>
                  </a:lnTo>
                  <a:lnTo>
                    <a:pt x="598843" y="93980"/>
                  </a:lnTo>
                  <a:lnTo>
                    <a:pt x="598017" y="95250"/>
                  </a:lnTo>
                  <a:lnTo>
                    <a:pt x="596798" y="96520"/>
                  </a:lnTo>
                  <a:lnTo>
                    <a:pt x="595198" y="96520"/>
                  </a:lnTo>
                  <a:lnTo>
                    <a:pt x="594258" y="97790"/>
                  </a:lnTo>
                  <a:lnTo>
                    <a:pt x="590753" y="100330"/>
                  </a:lnTo>
                  <a:lnTo>
                    <a:pt x="590054" y="101600"/>
                  </a:lnTo>
                  <a:lnTo>
                    <a:pt x="588708" y="102870"/>
                  </a:lnTo>
                  <a:lnTo>
                    <a:pt x="588670" y="102019"/>
                  </a:lnTo>
                  <a:lnTo>
                    <a:pt x="584377" y="106108"/>
                  </a:lnTo>
                  <a:lnTo>
                    <a:pt x="582930" y="107950"/>
                  </a:lnTo>
                  <a:lnTo>
                    <a:pt x="582650" y="106680"/>
                  </a:lnTo>
                  <a:lnTo>
                    <a:pt x="581888" y="107950"/>
                  </a:lnTo>
                  <a:lnTo>
                    <a:pt x="581533" y="109220"/>
                  </a:lnTo>
                  <a:lnTo>
                    <a:pt x="578586" y="110490"/>
                  </a:lnTo>
                  <a:lnTo>
                    <a:pt x="579843" y="110490"/>
                  </a:lnTo>
                  <a:lnTo>
                    <a:pt x="578777" y="111645"/>
                  </a:lnTo>
                  <a:lnTo>
                    <a:pt x="577354" y="113030"/>
                  </a:lnTo>
                  <a:lnTo>
                    <a:pt x="575906" y="114300"/>
                  </a:lnTo>
                  <a:lnTo>
                    <a:pt x="576046" y="113030"/>
                  </a:lnTo>
                  <a:lnTo>
                    <a:pt x="572249" y="116840"/>
                  </a:lnTo>
                  <a:lnTo>
                    <a:pt x="570407" y="116840"/>
                  </a:lnTo>
                  <a:lnTo>
                    <a:pt x="567270" y="120650"/>
                  </a:lnTo>
                  <a:lnTo>
                    <a:pt x="567563" y="120650"/>
                  </a:lnTo>
                  <a:lnTo>
                    <a:pt x="567131" y="121259"/>
                  </a:lnTo>
                  <a:lnTo>
                    <a:pt x="564870" y="124460"/>
                  </a:lnTo>
                  <a:lnTo>
                    <a:pt x="564756" y="124155"/>
                  </a:lnTo>
                  <a:lnTo>
                    <a:pt x="563918" y="121920"/>
                  </a:lnTo>
                  <a:lnTo>
                    <a:pt x="561416" y="127000"/>
                  </a:lnTo>
                  <a:lnTo>
                    <a:pt x="561454" y="125730"/>
                  </a:lnTo>
                  <a:lnTo>
                    <a:pt x="560844" y="127000"/>
                  </a:lnTo>
                  <a:lnTo>
                    <a:pt x="560832" y="126657"/>
                  </a:lnTo>
                  <a:lnTo>
                    <a:pt x="561365" y="125806"/>
                  </a:lnTo>
                  <a:lnTo>
                    <a:pt x="560920" y="126314"/>
                  </a:lnTo>
                  <a:lnTo>
                    <a:pt x="560832" y="126492"/>
                  </a:lnTo>
                  <a:lnTo>
                    <a:pt x="560819" y="125730"/>
                  </a:lnTo>
                  <a:lnTo>
                    <a:pt x="559574" y="128270"/>
                  </a:lnTo>
                  <a:lnTo>
                    <a:pt x="558939" y="127000"/>
                  </a:lnTo>
                  <a:lnTo>
                    <a:pt x="558838" y="128270"/>
                  </a:lnTo>
                  <a:lnTo>
                    <a:pt x="558736" y="129540"/>
                  </a:lnTo>
                  <a:lnTo>
                    <a:pt x="556971" y="129540"/>
                  </a:lnTo>
                  <a:lnTo>
                    <a:pt x="556704" y="130810"/>
                  </a:lnTo>
                  <a:lnTo>
                    <a:pt x="553542" y="130810"/>
                  </a:lnTo>
                  <a:lnTo>
                    <a:pt x="552196" y="134620"/>
                  </a:lnTo>
                  <a:lnTo>
                    <a:pt x="548843" y="135890"/>
                  </a:lnTo>
                  <a:lnTo>
                    <a:pt x="550202" y="137160"/>
                  </a:lnTo>
                  <a:lnTo>
                    <a:pt x="548309" y="140970"/>
                  </a:lnTo>
                  <a:lnTo>
                    <a:pt x="544766" y="144780"/>
                  </a:lnTo>
                  <a:lnTo>
                    <a:pt x="540905" y="147320"/>
                  </a:lnTo>
                  <a:lnTo>
                    <a:pt x="536867" y="151130"/>
                  </a:lnTo>
                  <a:lnTo>
                    <a:pt x="533184" y="155079"/>
                  </a:lnTo>
                  <a:lnTo>
                    <a:pt x="530199" y="158750"/>
                  </a:lnTo>
                  <a:lnTo>
                    <a:pt x="529526" y="157480"/>
                  </a:lnTo>
                  <a:lnTo>
                    <a:pt x="527672" y="162560"/>
                  </a:lnTo>
                  <a:lnTo>
                    <a:pt x="526567" y="163233"/>
                  </a:lnTo>
                  <a:lnTo>
                    <a:pt x="523849" y="167640"/>
                  </a:lnTo>
                  <a:lnTo>
                    <a:pt x="521601" y="168910"/>
                  </a:lnTo>
                  <a:lnTo>
                    <a:pt x="518414" y="173990"/>
                  </a:lnTo>
                  <a:lnTo>
                    <a:pt x="515429" y="177203"/>
                  </a:lnTo>
                  <a:lnTo>
                    <a:pt x="514946" y="177723"/>
                  </a:lnTo>
                  <a:lnTo>
                    <a:pt x="515073" y="177723"/>
                  </a:lnTo>
                  <a:lnTo>
                    <a:pt x="513346" y="180340"/>
                  </a:lnTo>
                  <a:lnTo>
                    <a:pt x="510362" y="184150"/>
                  </a:lnTo>
                  <a:lnTo>
                    <a:pt x="508177" y="186690"/>
                  </a:lnTo>
                  <a:lnTo>
                    <a:pt x="507860" y="186690"/>
                  </a:lnTo>
                  <a:lnTo>
                    <a:pt x="508825" y="185420"/>
                  </a:lnTo>
                  <a:lnTo>
                    <a:pt x="507758" y="185420"/>
                  </a:lnTo>
                  <a:lnTo>
                    <a:pt x="506920" y="186690"/>
                  </a:lnTo>
                  <a:lnTo>
                    <a:pt x="506310" y="187960"/>
                  </a:lnTo>
                  <a:lnTo>
                    <a:pt x="506437" y="186690"/>
                  </a:lnTo>
                  <a:lnTo>
                    <a:pt x="504558" y="189230"/>
                  </a:lnTo>
                  <a:lnTo>
                    <a:pt x="502031" y="193040"/>
                  </a:lnTo>
                  <a:lnTo>
                    <a:pt x="501332" y="193040"/>
                  </a:lnTo>
                  <a:lnTo>
                    <a:pt x="501878" y="194310"/>
                  </a:lnTo>
                  <a:lnTo>
                    <a:pt x="500545" y="195453"/>
                  </a:lnTo>
                  <a:lnTo>
                    <a:pt x="498386" y="195453"/>
                  </a:lnTo>
                  <a:lnTo>
                    <a:pt x="497001" y="201930"/>
                  </a:lnTo>
                  <a:lnTo>
                    <a:pt x="494106" y="204470"/>
                  </a:lnTo>
                  <a:lnTo>
                    <a:pt x="494017" y="203060"/>
                  </a:lnTo>
                  <a:lnTo>
                    <a:pt x="493102" y="204470"/>
                  </a:lnTo>
                  <a:lnTo>
                    <a:pt x="492709" y="207010"/>
                  </a:lnTo>
                  <a:lnTo>
                    <a:pt x="492493" y="205740"/>
                  </a:lnTo>
                  <a:lnTo>
                    <a:pt x="488061" y="213245"/>
                  </a:lnTo>
                  <a:lnTo>
                    <a:pt x="485952" y="213245"/>
                  </a:lnTo>
                  <a:lnTo>
                    <a:pt x="483920" y="219354"/>
                  </a:lnTo>
                  <a:lnTo>
                    <a:pt x="484860" y="218440"/>
                  </a:lnTo>
                  <a:lnTo>
                    <a:pt x="483806" y="219684"/>
                  </a:lnTo>
                  <a:lnTo>
                    <a:pt x="483374" y="220980"/>
                  </a:lnTo>
                  <a:lnTo>
                    <a:pt x="483133" y="220484"/>
                  </a:lnTo>
                  <a:lnTo>
                    <a:pt x="482714" y="220980"/>
                  </a:lnTo>
                  <a:lnTo>
                    <a:pt x="481571" y="222250"/>
                  </a:lnTo>
                  <a:lnTo>
                    <a:pt x="480898" y="224790"/>
                  </a:lnTo>
                  <a:lnTo>
                    <a:pt x="480212" y="223647"/>
                  </a:lnTo>
                  <a:lnTo>
                    <a:pt x="478751" y="226060"/>
                  </a:lnTo>
                  <a:lnTo>
                    <a:pt x="478840" y="224790"/>
                  </a:lnTo>
                  <a:lnTo>
                    <a:pt x="478929" y="223520"/>
                  </a:lnTo>
                  <a:lnTo>
                    <a:pt x="477710" y="226060"/>
                  </a:lnTo>
                  <a:lnTo>
                    <a:pt x="477570" y="227330"/>
                  </a:lnTo>
                  <a:lnTo>
                    <a:pt x="478142" y="228600"/>
                  </a:lnTo>
                  <a:lnTo>
                    <a:pt x="476389" y="229870"/>
                  </a:lnTo>
                  <a:lnTo>
                    <a:pt x="474954" y="233680"/>
                  </a:lnTo>
                  <a:lnTo>
                    <a:pt x="473608" y="233680"/>
                  </a:lnTo>
                  <a:lnTo>
                    <a:pt x="473887" y="232410"/>
                  </a:lnTo>
                  <a:lnTo>
                    <a:pt x="470585" y="238760"/>
                  </a:lnTo>
                  <a:lnTo>
                    <a:pt x="465607" y="240030"/>
                  </a:lnTo>
                  <a:lnTo>
                    <a:pt x="464248" y="244995"/>
                  </a:lnTo>
                  <a:lnTo>
                    <a:pt x="463080" y="246380"/>
                  </a:lnTo>
                  <a:lnTo>
                    <a:pt x="461962" y="247650"/>
                  </a:lnTo>
                  <a:lnTo>
                    <a:pt x="461835" y="246380"/>
                  </a:lnTo>
                  <a:lnTo>
                    <a:pt x="459232" y="252730"/>
                  </a:lnTo>
                  <a:lnTo>
                    <a:pt x="458863" y="252730"/>
                  </a:lnTo>
                  <a:lnTo>
                    <a:pt x="456336" y="256540"/>
                  </a:lnTo>
                  <a:lnTo>
                    <a:pt x="452856" y="261620"/>
                  </a:lnTo>
                  <a:lnTo>
                    <a:pt x="450024" y="266700"/>
                  </a:lnTo>
                  <a:lnTo>
                    <a:pt x="450265" y="266700"/>
                  </a:lnTo>
                  <a:lnTo>
                    <a:pt x="447687" y="271780"/>
                  </a:lnTo>
                  <a:lnTo>
                    <a:pt x="446697" y="270510"/>
                  </a:lnTo>
                  <a:lnTo>
                    <a:pt x="445262" y="274345"/>
                  </a:lnTo>
                  <a:lnTo>
                    <a:pt x="445033" y="274701"/>
                  </a:lnTo>
                  <a:lnTo>
                    <a:pt x="444868" y="275056"/>
                  </a:lnTo>
                  <a:lnTo>
                    <a:pt x="445211" y="274485"/>
                  </a:lnTo>
                  <a:lnTo>
                    <a:pt x="444804" y="275590"/>
                  </a:lnTo>
                  <a:lnTo>
                    <a:pt x="444868" y="274320"/>
                  </a:lnTo>
                  <a:lnTo>
                    <a:pt x="442760" y="278130"/>
                  </a:lnTo>
                  <a:lnTo>
                    <a:pt x="442798" y="276860"/>
                  </a:lnTo>
                  <a:lnTo>
                    <a:pt x="442188" y="279400"/>
                  </a:lnTo>
                  <a:lnTo>
                    <a:pt x="438861" y="281876"/>
                  </a:lnTo>
                  <a:lnTo>
                    <a:pt x="438378" y="284480"/>
                  </a:lnTo>
                  <a:lnTo>
                    <a:pt x="437362" y="287020"/>
                  </a:lnTo>
                  <a:lnTo>
                    <a:pt x="437642" y="287020"/>
                  </a:lnTo>
                  <a:lnTo>
                    <a:pt x="435381" y="290830"/>
                  </a:lnTo>
                  <a:lnTo>
                    <a:pt x="436511" y="288290"/>
                  </a:lnTo>
                  <a:lnTo>
                    <a:pt x="434708" y="289560"/>
                  </a:lnTo>
                  <a:lnTo>
                    <a:pt x="433006" y="293370"/>
                  </a:lnTo>
                  <a:lnTo>
                    <a:pt x="433476" y="293370"/>
                  </a:lnTo>
                  <a:lnTo>
                    <a:pt x="430822" y="297180"/>
                  </a:lnTo>
                  <a:lnTo>
                    <a:pt x="430428" y="297180"/>
                  </a:lnTo>
                  <a:lnTo>
                    <a:pt x="429463" y="298450"/>
                  </a:lnTo>
                  <a:lnTo>
                    <a:pt x="429120" y="299720"/>
                  </a:lnTo>
                  <a:lnTo>
                    <a:pt x="427723" y="302260"/>
                  </a:lnTo>
                  <a:lnTo>
                    <a:pt x="427951" y="300990"/>
                  </a:lnTo>
                  <a:lnTo>
                    <a:pt x="426504" y="306070"/>
                  </a:lnTo>
                  <a:lnTo>
                    <a:pt x="423672" y="306070"/>
                  </a:lnTo>
                  <a:lnTo>
                    <a:pt x="423748" y="309880"/>
                  </a:lnTo>
                  <a:lnTo>
                    <a:pt x="422389" y="311150"/>
                  </a:lnTo>
                  <a:lnTo>
                    <a:pt x="420763" y="314960"/>
                  </a:lnTo>
                  <a:lnTo>
                    <a:pt x="419976" y="313690"/>
                  </a:lnTo>
                  <a:lnTo>
                    <a:pt x="417588" y="318770"/>
                  </a:lnTo>
                  <a:lnTo>
                    <a:pt x="412953" y="327660"/>
                  </a:lnTo>
                  <a:lnTo>
                    <a:pt x="411035" y="327660"/>
                  </a:lnTo>
                  <a:lnTo>
                    <a:pt x="412419" y="328930"/>
                  </a:lnTo>
                  <a:lnTo>
                    <a:pt x="409803" y="331470"/>
                  </a:lnTo>
                  <a:lnTo>
                    <a:pt x="410705" y="331470"/>
                  </a:lnTo>
                  <a:lnTo>
                    <a:pt x="407238" y="336550"/>
                  </a:lnTo>
                  <a:lnTo>
                    <a:pt x="403250" y="341630"/>
                  </a:lnTo>
                  <a:lnTo>
                    <a:pt x="399199" y="346710"/>
                  </a:lnTo>
                  <a:lnTo>
                    <a:pt x="395579" y="353060"/>
                  </a:lnTo>
                  <a:lnTo>
                    <a:pt x="394677" y="351790"/>
                  </a:lnTo>
                  <a:lnTo>
                    <a:pt x="394589" y="354330"/>
                  </a:lnTo>
                  <a:lnTo>
                    <a:pt x="390347" y="360680"/>
                  </a:lnTo>
                  <a:lnTo>
                    <a:pt x="385940" y="367030"/>
                  </a:lnTo>
                  <a:lnTo>
                    <a:pt x="381774" y="373380"/>
                  </a:lnTo>
                  <a:lnTo>
                    <a:pt x="378231" y="378460"/>
                  </a:lnTo>
                  <a:lnTo>
                    <a:pt x="377177" y="381000"/>
                  </a:lnTo>
                  <a:lnTo>
                    <a:pt x="375678" y="384810"/>
                  </a:lnTo>
                  <a:lnTo>
                    <a:pt x="373849" y="387350"/>
                  </a:lnTo>
                  <a:lnTo>
                    <a:pt x="370446" y="393700"/>
                  </a:lnTo>
                  <a:lnTo>
                    <a:pt x="366560" y="398780"/>
                  </a:lnTo>
                  <a:lnTo>
                    <a:pt x="362191" y="405130"/>
                  </a:lnTo>
                  <a:lnTo>
                    <a:pt x="362140" y="403860"/>
                  </a:lnTo>
                  <a:lnTo>
                    <a:pt x="361759" y="403860"/>
                  </a:lnTo>
                  <a:lnTo>
                    <a:pt x="361492" y="405130"/>
                  </a:lnTo>
                  <a:lnTo>
                    <a:pt x="361708" y="404710"/>
                  </a:lnTo>
                  <a:lnTo>
                    <a:pt x="361683" y="405130"/>
                  </a:lnTo>
                  <a:lnTo>
                    <a:pt x="361594" y="406400"/>
                  </a:lnTo>
                  <a:lnTo>
                    <a:pt x="359346" y="407670"/>
                  </a:lnTo>
                  <a:lnTo>
                    <a:pt x="360032" y="407670"/>
                  </a:lnTo>
                  <a:lnTo>
                    <a:pt x="391033" y="407670"/>
                  </a:lnTo>
                  <a:lnTo>
                    <a:pt x="393420" y="407670"/>
                  </a:lnTo>
                  <a:lnTo>
                    <a:pt x="394766" y="405130"/>
                  </a:lnTo>
                  <a:lnTo>
                    <a:pt x="395452" y="403860"/>
                  </a:lnTo>
                  <a:lnTo>
                    <a:pt x="401281" y="394970"/>
                  </a:lnTo>
                  <a:lnTo>
                    <a:pt x="407377" y="383540"/>
                  </a:lnTo>
                  <a:lnTo>
                    <a:pt x="413512" y="373380"/>
                  </a:lnTo>
                  <a:lnTo>
                    <a:pt x="419468" y="364490"/>
                  </a:lnTo>
                  <a:lnTo>
                    <a:pt x="419900" y="360680"/>
                  </a:lnTo>
                  <a:lnTo>
                    <a:pt x="422186" y="356870"/>
                  </a:lnTo>
                  <a:lnTo>
                    <a:pt x="424268" y="353060"/>
                  </a:lnTo>
                  <a:lnTo>
                    <a:pt x="426072" y="354330"/>
                  </a:lnTo>
                  <a:lnTo>
                    <a:pt x="426631" y="352869"/>
                  </a:lnTo>
                  <a:lnTo>
                    <a:pt x="428320" y="351790"/>
                  </a:lnTo>
                  <a:lnTo>
                    <a:pt x="428193" y="350520"/>
                  </a:lnTo>
                  <a:lnTo>
                    <a:pt x="428167" y="350202"/>
                  </a:lnTo>
                  <a:lnTo>
                    <a:pt x="426897" y="352171"/>
                  </a:lnTo>
                  <a:lnTo>
                    <a:pt x="427532" y="350520"/>
                  </a:lnTo>
                  <a:lnTo>
                    <a:pt x="428142" y="349897"/>
                  </a:lnTo>
                  <a:lnTo>
                    <a:pt x="428078" y="349250"/>
                  </a:lnTo>
                  <a:lnTo>
                    <a:pt x="428777" y="349250"/>
                  </a:lnTo>
                  <a:lnTo>
                    <a:pt x="433425" y="341630"/>
                  </a:lnTo>
                  <a:lnTo>
                    <a:pt x="431292" y="347980"/>
                  </a:lnTo>
                  <a:lnTo>
                    <a:pt x="435051" y="341630"/>
                  </a:lnTo>
                  <a:lnTo>
                    <a:pt x="438810" y="335280"/>
                  </a:lnTo>
                  <a:lnTo>
                    <a:pt x="440512" y="332740"/>
                  </a:lnTo>
                  <a:lnTo>
                    <a:pt x="438480" y="332740"/>
                  </a:lnTo>
                  <a:lnTo>
                    <a:pt x="440690" y="330200"/>
                  </a:lnTo>
                  <a:lnTo>
                    <a:pt x="441515" y="330200"/>
                  </a:lnTo>
                  <a:lnTo>
                    <a:pt x="440347" y="331470"/>
                  </a:lnTo>
                  <a:lnTo>
                    <a:pt x="441045" y="331470"/>
                  </a:lnTo>
                  <a:lnTo>
                    <a:pt x="441909" y="330200"/>
                  </a:lnTo>
                  <a:lnTo>
                    <a:pt x="444461" y="326390"/>
                  </a:lnTo>
                  <a:lnTo>
                    <a:pt x="445922" y="321310"/>
                  </a:lnTo>
                  <a:lnTo>
                    <a:pt x="447230" y="316230"/>
                  </a:lnTo>
                  <a:lnTo>
                    <a:pt x="447979" y="314960"/>
                  </a:lnTo>
                  <a:lnTo>
                    <a:pt x="450189" y="311150"/>
                  </a:lnTo>
                  <a:lnTo>
                    <a:pt x="449961" y="312420"/>
                  </a:lnTo>
                  <a:lnTo>
                    <a:pt x="450405" y="311150"/>
                  </a:lnTo>
                  <a:lnTo>
                    <a:pt x="450710" y="310464"/>
                  </a:lnTo>
                  <a:lnTo>
                    <a:pt x="449364" y="311150"/>
                  </a:lnTo>
                  <a:lnTo>
                    <a:pt x="448183" y="311150"/>
                  </a:lnTo>
                  <a:lnTo>
                    <a:pt x="450037" y="309206"/>
                  </a:lnTo>
                  <a:lnTo>
                    <a:pt x="450557" y="308571"/>
                  </a:lnTo>
                  <a:lnTo>
                    <a:pt x="449503" y="307340"/>
                  </a:lnTo>
                  <a:lnTo>
                    <a:pt x="451180" y="306070"/>
                  </a:lnTo>
                  <a:lnTo>
                    <a:pt x="451116" y="304800"/>
                  </a:lnTo>
                  <a:lnTo>
                    <a:pt x="452094" y="302260"/>
                  </a:lnTo>
                  <a:lnTo>
                    <a:pt x="454685" y="299720"/>
                  </a:lnTo>
                  <a:lnTo>
                    <a:pt x="456653" y="295910"/>
                  </a:lnTo>
                  <a:lnTo>
                    <a:pt x="459054" y="294640"/>
                  </a:lnTo>
                  <a:lnTo>
                    <a:pt x="459498" y="292100"/>
                  </a:lnTo>
                  <a:lnTo>
                    <a:pt x="459181" y="290830"/>
                  </a:lnTo>
                  <a:lnTo>
                    <a:pt x="461022" y="287020"/>
                  </a:lnTo>
                  <a:lnTo>
                    <a:pt x="463410" y="285750"/>
                  </a:lnTo>
                  <a:lnTo>
                    <a:pt x="461683" y="288290"/>
                  </a:lnTo>
                  <a:lnTo>
                    <a:pt x="463905" y="285750"/>
                  </a:lnTo>
                  <a:lnTo>
                    <a:pt x="463448" y="284480"/>
                  </a:lnTo>
                  <a:lnTo>
                    <a:pt x="465061" y="281940"/>
                  </a:lnTo>
                  <a:lnTo>
                    <a:pt x="465048" y="283210"/>
                  </a:lnTo>
                  <a:lnTo>
                    <a:pt x="465353" y="283210"/>
                  </a:lnTo>
                  <a:lnTo>
                    <a:pt x="466217" y="281876"/>
                  </a:lnTo>
                  <a:lnTo>
                    <a:pt x="467004" y="280670"/>
                  </a:lnTo>
                  <a:lnTo>
                    <a:pt x="465658" y="280670"/>
                  </a:lnTo>
                  <a:lnTo>
                    <a:pt x="467347" y="278130"/>
                  </a:lnTo>
                  <a:lnTo>
                    <a:pt x="468185" y="276860"/>
                  </a:lnTo>
                  <a:lnTo>
                    <a:pt x="467791" y="279400"/>
                  </a:lnTo>
                  <a:lnTo>
                    <a:pt x="468972" y="276860"/>
                  </a:lnTo>
                  <a:lnTo>
                    <a:pt x="469658" y="275590"/>
                  </a:lnTo>
                  <a:lnTo>
                    <a:pt x="470331" y="274320"/>
                  </a:lnTo>
                  <a:lnTo>
                    <a:pt x="471919" y="273050"/>
                  </a:lnTo>
                  <a:lnTo>
                    <a:pt x="472313" y="273050"/>
                  </a:lnTo>
                  <a:lnTo>
                    <a:pt x="471424" y="274320"/>
                  </a:lnTo>
                  <a:lnTo>
                    <a:pt x="470674" y="275590"/>
                  </a:lnTo>
                  <a:lnTo>
                    <a:pt x="472948" y="274320"/>
                  </a:lnTo>
                  <a:lnTo>
                    <a:pt x="472160" y="271780"/>
                  </a:lnTo>
                  <a:lnTo>
                    <a:pt x="472897" y="270510"/>
                  </a:lnTo>
                  <a:lnTo>
                    <a:pt x="472401" y="270510"/>
                  </a:lnTo>
                  <a:lnTo>
                    <a:pt x="470763" y="273050"/>
                  </a:lnTo>
                  <a:lnTo>
                    <a:pt x="470725" y="271780"/>
                  </a:lnTo>
                  <a:lnTo>
                    <a:pt x="471932" y="270510"/>
                  </a:lnTo>
                  <a:lnTo>
                    <a:pt x="471944" y="267970"/>
                  </a:lnTo>
                  <a:lnTo>
                    <a:pt x="473595" y="266700"/>
                  </a:lnTo>
                  <a:lnTo>
                    <a:pt x="473544" y="267042"/>
                  </a:lnTo>
                  <a:lnTo>
                    <a:pt x="473189" y="269240"/>
                  </a:lnTo>
                  <a:lnTo>
                    <a:pt x="474776" y="265430"/>
                  </a:lnTo>
                  <a:lnTo>
                    <a:pt x="473405" y="266700"/>
                  </a:lnTo>
                  <a:lnTo>
                    <a:pt x="476135" y="262890"/>
                  </a:lnTo>
                  <a:lnTo>
                    <a:pt x="476491" y="262890"/>
                  </a:lnTo>
                  <a:lnTo>
                    <a:pt x="477100" y="260350"/>
                  </a:lnTo>
                  <a:lnTo>
                    <a:pt x="480110" y="257810"/>
                  </a:lnTo>
                  <a:lnTo>
                    <a:pt x="482739" y="253733"/>
                  </a:lnTo>
                  <a:lnTo>
                    <a:pt x="483019" y="252730"/>
                  </a:lnTo>
                  <a:lnTo>
                    <a:pt x="482917" y="251841"/>
                  </a:lnTo>
                  <a:lnTo>
                    <a:pt x="481799" y="251841"/>
                  </a:lnTo>
                  <a:lnTo>
                    <a:pt x="481799" y="252730"/>
                  </a:lnTo>
                  <a:lnTo>
                    <a:pt x="481660" y="252730"/>
                  </a:lnTo>
                  <a:lnTo>
                    <a:pt x="481799" y="252730"/>
                  </a:lnTo>
                  <a:lnTo>
                    <a:pt x="481799" y="251841"/>
                  </a:lnTo>
                  <a:lnTo>
                    <a:pt x="481203" y="251841"/>
                  </a:lnTo>
                  <a:lnTo>
                    <a:pt x="480961" y="251460"/>
                  </a:lnTo>
                  <a:lnTo>
                    <a:pt x="483997" y="250190"/>
                  </a:lnTo>
                  <a:lnTo>
                    <a:pt x="482828" y="247650"/>
                  </a:lnTo>
                  <a:lnTo>
                    <a:pt x="482244" y="246380"/>
                  </a:lnTo>
                  <a:lnTo>
                    <a:pt x="485990" y="242570"/>
                  </a:lnTo>
                  <a:lnTo>
                    <a:pt x="486359" y="243840"/>
                  </a:lnTo>
                  <a:lnTo>
                    <a:pt x="486067" y="244995"/>
                  </a:lnTo>
                  <a:lnTo>
                    <a:pt x="486562" y="243840"/>
                  </a:lnTo>
                  <a:lnTo>
                    <a:pt x="487032" y="242570"/>
                  </a:lnTo>
                  <a:lnTo>
                    <a:pt x="487972" y="240030"/>
                  </a:lnTo>
                  <a:lnTo>
                    <a:pt x="488619" y="242214"/>
                  </a:lnTo>
                  <a:lnTo>
                    <a:pt x="490524" y="237401"/>
                  </a:lnTo>
                  <a:lnTo>
                    <a:pt x="490372" y="237401"/>
                  </a:lnTo>
                  <a:lnTo>
                    <a:pt x="488238" y="240030"/>
                  </a:lnTo>
                  <a:lnTo>
                    <a:pt x="491007" y="236220"/>
                  </a:lnTo>
                  <a:lnTo>
                    <a:pt x="490956" y="236715"/>
                  </a:lnTo>
                  <a:lnTo>
                    <a:pt x="491375" y="236220"/>
                  </a:lnTo>
                  <a:lnTo>
                    <a:pt x="492455" y="234950"/>
                  </a:lnTo>
                  <a:lnTo>
                    <a:pt x="493077" y="233680"/>
                  </a:lnTo>
                  <a:lnTo>
                    <a:pt x="494322" y="231140"/>
                  </a:lnTo>
                  <a:lnTo>
                    <a:pt x="496227" y="231140"/>
                  </a:lnTo>
                  <a:lnTo>
                    <a:pt x="496303" y="232410"/>
                  </a:lnTo>
                  <a:lnTo>
                    <a:pt x="496468" y="232410"/>
                  </a:lnTo>
                  <a:lnTo>
                    <a:pt x="497014" y="231140"/>
                  </a:lnTo>
                  <a:lnTo>
                    <a:pt x="497306" y="231673"/>
                  </a:lnTo>
                  <a:lnTo>
                    <a:pt x="497674" y="231140"/>
                  </a:lnTo>
                  <a:lnTo>
                    <a:pt x="499414" y="228600"/>
                  </a:lnTo>
                  <a:lnTo>
                    <a:pt x="500659" y="227330"/>
                  </a:lnTo>
                  <a:lnTo>
                    <a:pt x="499440" y="227330"/>
                  </a:lnTo>
                  <a:lnTo>
                    <a:pt x="499618" y="226060"/>
                  </a:lnTo>
                  <a:lnTo>
                    <a:pt x="499808" y="224790"/>
                  </a:lnTo>
                  <a:lnTo>
                    <a:pt x="500367" y="220980"/>
                  </a:lnTo>
                  <a:lnTo>
                    <a:pt x="500430" y="220484"/>
                  </a:lnTo>
                  <a:lnTo>
                    <a:pt x="500557" y="220230"/>
                  </a:lnTo>
                  <a:lnTo>
                    <a:pt x="500659" y="222250"/>
                  </a:lnTo>
                  <a:lnTo>
                    <a:pt x="500761" y="224790"/>
                  </a:lnTo>
                  <a:lnTo>
                    <a:pt x="500875" y="227330"/>
                  </a:lnTo>
                  <a:lnTo>
                    <a:pt x="505587" y="220484"/>
                  </a:lnTo>
                  <a:lnTo>
                    <a:pt x="503123" y="224790"/>
                  </a:lnTo>
                  <a:lnTo>
                    <a:pt x="503974" y="222250"/>
                  </a:lnTo>
                  <a:lnTo>
                    <a:pt x="505726" y="219684"/>
                  </a:lnTo>
                  <a:lnTo>
                    <a:pt x="507060" y="219684"/>
                  </a:lnTo>
                  <a:lnTo>
                    <a:pt x="507695" y="218440"/>
                  </a:lnTo>
                  <a:lnTo>
                    <a:pt x="509003" y="215900"/>
                  </a:lnTo>
                  <a:lnTo>
                    <a:pt x="509981" y="214630"/>
                  </a:lnTo>
                  <a:lnTo>
                    <a:pt x="511721" y="213334"/>
                  </a:lnTo>
                  <a:lnTo>
                    <a:pt x="512813" y="214630"/>
                  </a:lnTo>
                  <a:lnTo>
                    <a:pt x="513816" y="212217"/>
                  </a:lnTo>
                  <a:lnTo>
                    <a:pt x="512165" y="213245"/>
                  </a:lnTo>
                  <a:lnTo>
                    <a:pt x="511822" y="213245"/>
                  </a:lnTo>
                  <a:lnTo>
                    <a:pt x="511810" y="212090"/>
                  </a:lnTo>
                  <a:lnTo>
                    <a:pt x="513626" y="209550"/>
                  </a:lnTo>
                  <a:lnTo>
                    <a:pt x="515569" y="207010"/>
                  </a:lnTo>
                  <a:lnTo>
                    <a:pt x="517664" y="204470"/>
                  </a:lnTo>
                  <a:lnTo>
                    <a:pt x="516826" y="204470"/>
                  </a:lnTo>
                  <a:lnTo>
                    <a:pt x="519303" y="199390"/>
                  </a:lnTo>
                  <a:lnTo>
                    <a:pt x="519277" y="198120"/>
                  </a:lnTo>
                  <a:lnTo>
                    <a:pt x="522389" y="194310"/>
                  </a:lnTo>
                  <a:lnTo>
                    <a:pt x="523595" y="194310"/>
                  </a:lnTo>
                  <a:lnTo>
                    <a:pt x="522782" y="195453"/>
                  </a:lnTo>
                  <a:lnTo>
                    <a:pt x="523849" y="194576"/>
                  </a:lnTo>
                  <a:lnTo>
                    <a:pt x="524116" y="195453"/>
                  </a:lnTo>
                  <a:lnTo>
                    <a:pt x="524243" y="195453"/>
                  </a:lnTo>
                  <a:lnTo>
                    <a:pt x="525830" y="193395"/>
                  </a:lnTo>
                  <a:lnTo>
                    <a:pt x="524662" y="193916"/>
                  </a:lnTo>
                  <a:lnTo>
                    <a:pt x="525729" y="193040"/>
                  </a:lnTo>
                  <a:lnTo>
                    <a:pt x="526097" y="193040"/>
                  </a:lnTo>
                  <a:lnTo>
                    <a:pt x="527177" y="191706"/>
                  </a:lnTo>
                  <a:lnTo>
                    <a:pt x="526440" y="190500"/>
                  </a:lnTo>
                  <a:lnTo>
                    <a:pt x="529717" y="189230"/>
                  </a:lnTo>
                  <a:lnTo>
                    <a:pt x="530263" y="187960"/>
                  </a:lnTo>
                  <a:lnTo>
                    <a:pt x="530821" y="186690"/>
                  </a:lnTo>
                  <a:lnTo>
                    <a:pt x="531368" y="185420"/>
                  </a:lnTo>
                  <a:lnTo>
                    <a:pt x="536079" y="180340"/>
                  </a:lnTo>
                  <a:lnTo>
                    <a:pt x="535228" y="177723"/>
                  </a:lnTo>
                  <a:lnTo>
                    <a:pt x="536867" y="173990"/>
                  </a:lnTo>
                  <a:lnTo>
                    <a:pt x="538403" y="173990"/>
                  </a:lnTo>
                  <a:lnTo>
                    <a:pt x="536727" y="175260"/>
                  </a:lnTo>
                  <a:lnTo>
                    <a:pt x="537235" y="175260"/>
                  </a:lnTo>
                  <a:lnTo>
                    <a:pt x="538695" y="173990"/>
                  </a:lnTo>
                  <a:lnTo>
                    <a:pt x="540689" y="173189"/>
                  </a:lnTo>
                  <a:lnTo>
                    <a:pt x="541147" y="172720"/>
                  </a:lnTo>
                  <a:lnTo>
                    <a:pt x="541934" y="172720"/>
                  </a:lnTo>
                  <a:lnTo>
                    <a:pt x="542239" y="172720"/>
                  </a:lnTo>
                  <a:lnTo>
                    <a:pt x="544029" y="169722"/>
                  </a:lnTo>
                  <a:lnTo>
                    <a:pt x="544817" y="168910"/>
                  </a:lnTo>
                  <a:lnTo>
                    <a:pt x="543801" y="168910"/>
                  </a:lnTo>
                  <a:lnTo>
                    <a:pt x="542429" y="170154"/>
                  </a:lnTo>
                  <a:lnTo>
                    <a:pt x="543814" y="167640"/>
                  </a:lnTo>
                  <a:lnTo>
                    <a:pt x="544957" y="165481"/>
                  </a:lnTo>
                  <a:lnTo>
                    <a:pt x="545211" y="165061"/>
                  </a:lnTo>
                  <a:lnTo>
                    <a:pt x="546608" y="163830"/>
                  </a:lnTo>
                  <a:lnTo>
                    <a:pt x="548170" y="162560"/>
                  </a:lnTo>
                  <a:lnTo>
                    <a:pt x="549351" y="162560"/>
                  </a:lnTo>
                  <a:lnTo>
                    <a:pt x="550926" y="161290"/>
                  </a:lnTo>
                  <a:lnTo>
                    <a:pt x="550938" y="160020"/>
                  </a:lnTo>
                  <a:lnTo>
                    <a:pt x="549567" y="161290"/>
                  </a:lnTo>
                  <a:lnTo>
                    <a:pt x="550354" y="160020"/>
                  </a:lnTo>
                  <a:lnTo>
                    <a:pt x="551192" y="158750"/>
                  </a:lnTo>
                  <a:lnTo>
                    <a:pt x="552894" y="156210"/>
                  </a:lnTo>
                  <a:lnTo>
                    <a:pt x="551586" y="156210"/>
                  </a:lnTo>
                  <a:lnTo>
                    <a:pt x="554113" y="155079"/>
                  </a:lnTo>
                  <a:lnTo>
                    <a:pt x="553326" y="156210"/>
                  </a:lnTo>
                  <a:lnTo>
                    <a:pt x="554863" y="156210"/>
                  </a:lnTo>
                  <a:lnTo>
                    <a:pt x="554913" y="154940"/>
                  </a:lnTo>
                  <a:lnTo>
                    <a:pt x="554964" y="153670"/>
                  </a:lnTo>
                  <a:lnTo>
                    <a:pt x="555701" y="152400"/>
                  </a:lnTo>
                  <a:lnTo>
                    <a:pt x="556691" y="152400"/>
                  </a:lnTo>
                  <a:lnTo>
                    <a:pt x="558876" y="149860"/>
                  </a:lnTo>
                  <a:lnTo>
                    <a:pt x="559396" y="149860"/>
                  </a:lnTo>
                  <a:lnTo>
                    <a:pt x="559879" y="148590"/>
                  </a:lnTo>
                  <a:lnTo>
                    <a:pt x="561860" y="147320"/>
                  </a:lnTo>
                  <a:lnTo>
                    <a:pt x="562635" y="147320"/>
                  </a:lnTo>
                  <a:lnTo>
                    <a:pt x="563562" y="146050"/>
                  </a:lnTo>
                  <a:lnTo>
                    <a:pt x="562203" y="146050"/>
                  </a:lnTo>
                  <a:lnTo>
                    <a:pt x="563435" y="144780"/>
                  </a:lnTo>
                  <a:lnTo>
                    <a:pt x="566051" y="142240"/>
                  </a:lnTo>
                  <a:lnTo>
                    <a:pt x="566737" y="142240"/>
                  </a:lnTo>
                  <a:lnTo>
                    <a:pt x="568121" y="143319"/>
                  </a:lnTo>
                  <a:lnTo>
                    <a:pt x="568972" y="142240"/>
                  </a:lnTo>
                  <a:lnTo>
                    <a:pt x="567080" y="142240"/>
                  </a:lnTo>
                  <a:lnTo>
                    <a:pt x="569315" y="139700"/>
                  </a:lnTo>
                  <a:lnTo>
                    <a:pt x="568972" y="142240"/>
                  </a:lnTo>
                  <a:lnTo>
                    <a:pt x="570928" y="139700"/>
                  </a:lnTo>
                  <a:lnTo>
                    <a:pt x="572897" y="137160"/>
                  </a:lnTo>
                  <a:lnTo>
                    <a:pt x="572173" y="140970"/>
                  </a:lnTo>
                  <a:lnTo>
                    <a:pt x="574090" y="139700"/>
                  </a:lnTo>
                  <a:lnTo>
                    <a:pt x="576453" y="137160"/>
                  </a:lnTo>
                  <a:lnTo>
                    <a:pt x="577621" y="135890"/>
                  </a:lnTo>
                  <a:lnTo>
                    <a:pt x="579335" y="134620"/>
                  </a:lnTo>
                  <a:lnTo>
                    <a:pt x="579843" y="132080"/>
                  </a:lnTo>
                  <a:lnTo>
                    <a:pt x="576821" y="135890"/>
                  </a:lnTo>
                  <a:lnTo>
                    <a:pt x="576211" y="134620"/>
                  </a:lnTo>
                  <a:lnTo>
                    <a:pt x="581456" y="129540"/>
                  </a:lnTo>
                  <a:lnTo>
                    <a:pt x="580682" y="128270"/>
                  </a:lnTo>
                  <a:lnTo>
                    <a:pt x="579920" y="127000"/>
                  </a:lnTo>
                  <a:lnTo>
                    <a:pt x="582917" y="124460"/>
                  </a:lnTo>
                  <a:lnTo>
                    <a:pt x="583272" y="124155"/>
                  </a:lnTo>
                  <a:lnTo>
                    <a:pt x="584377" y="121920"/>
                  </a:lnTo>
                  <a:lnTo>
                    <a:pt x="585355" y="120650"/>
                  </a:lnTo>
                  <a:lnTo>
                    <a:pt x="586041" y="119380"/>
                  </a:lnTo>
                  <a:lnTo>
                    <a:pt x="586219" y="120650"/>
                  </a:lnTo>
                  <a:lnTo>
                    <a:pt x="588784" y="119380"/>
                  </a:lnTo>
                  <a:lnTo>
                    <a:pt x="591337" y="118110"/>
                  </a:lnTo>
                  <a:lnTo>
                    <a:pt x="594118" y="115570"/>
                  </a:lnTo>
                  <a:lnTo>
                    <a:pt x="595515" y="114300"/>
                  </a:lnTo>
                  <a:lnTo>
                    <a:pt x="592277" y="115570"/>
                  </a:lnTo>
                  <a:lnTo>
                    <a:pt x="592289" y="114300"/>
                  </a:lnTo>
                  <a:lnTo>
                    <a:pt x="595160" y="111721"/>
                  </a:lnTo>
                  <a:lnTo>
                    <a:pt x="594944" y="113030"/>
                  </a:lnTo>
                  <a:lnTo>
                    <a:pt x="595795" y="111645"/>
                  </a:lnTo>
                  <a:lnTo>
                    <a:pt x="597268" y="109220"/>
                  </a:lnTo>
                  <a:lnTo>
                    <a:pt x="600938" y="109220"/>
                  </a:lnTo>
                  <a:lnTo>
                    <a:pt x="600684" y="107950"/>
                  </a:lnTo>
                  <a:lnTo>
                    <a:pt x="604608" y="106680"/>
                  </a:lnTo>
                  <a:lnTo>
                    <a:pt x="603021" y="106680"/>
                  </a:lnTo>
                  <a:lnTo>
                    <a:pt x="602945" y="105410"/>
                  </a:lnTo>
                  <a:lnTo>
                    <a:pt x="605790" y="102870"/>
                  </a:lnTo>
                  <a:lnTo>
                    <a:pt x="607847" y="100330"/>
                  </a:lnTo>
                  <a:lnTo>
                    <a:pt x="609968" y="99060"/>
                  </a:lnTo>
                  <a:lnTo>
                    <a:pt x="612597" y="97790"/>
                  </a:lnTo>
                  <a:lnTo>
                    <a:pt x="609587" y="97790"/>
                  </a:lnTo>
                  <a:lnTo>
                    <a:pt x="611886" y="95250"/>
                  </a:lnTo>
                  <a:lnTo>
                    <a:pt x="613206" y="97790"/>
                  </a:lnTo>
                  <a:lnTo>
                    <a:pt x="614908" y="95250"/>
                  </a:lnTo>
                  <a:lnTo>
                    <a:pt x="617474" y="91440"/>
                  </a:lnTo>
                  <a:lnTo>
                    <a:pt x="618096" y="92710"/>
                  </a:lnTo>
                  <a:lnTo>
                    <a:pt x="619048" y="91440"/>
                  </a:lnTo>
                  <a:lnTo>
                    <a:pt x="621258" y="91440"/>
                  </a:lnTo>
                  <a:lnTo>
                    <a:pt x="621055" y="90881"/>
                  </a:lnTo>
                  <a:lnTo>
                    <a:pt x="621474" y="91440"/>
                  </a:lnTo>
                  <a:lnTo>
                    <a:pt x="620826" y="90246"/>
                  </a:lnTo>
                  <a:lnTo>
                    <a:pt x="620763" y="90030"/>
                  </a:lnTo>
                  <a:lnTo>
                    <a:pt x="624268" y="87630"/>
                  </a:lnTo>
                  <a:lnTo>
                    <a:pt x="626846" y="85090"/>
                  </a:lnTo>
                  <a:lnTo>
                    <a:pt x="627761" y="86360"/>
                  </a:lnTo>
                  <a:lnTo>
                    <a:pt x="628269" y="85090"/>
                  </a:lnTo>
                  <a:lnTo>
                    <a:pt x="629805" y="81280"/>
                  </a:lnTo>
                  <a:lnTo>
                    <a:pt x="632460" y="82550"/>
                  </a:lnTo>
                  <a:lnTo>
                    <a:pt x="631901" y="81280"/>
                  </a:lnTo>
                  <a:lnTo>
                    <a:pt x="637082" y="77470"/>
                  </a:lnTo>
                  <a:lnTo>
                    <a:pt x="636714" y="76200"/>
                  </a:lnTo>
                  <a:lnTo>
                    <a:pt x="638873" y="74930"/>
                  </a:lnTo>
                  <a:lnTo>
                    <a:pt x="639597" y="76200"/>
                  </a:lnTo>
                  <a:lnTo>
                    <a:pt x="640499" y="76200"/>
                  </a:lnTo>
                  <a:lnTo>
                    <a:pt x="641146" y="74930"/>
                  </a:lnTo>
                  <a:lnTo>
                    <a:pt x="642721" y="74930"/>
                  </a:lnTo>
                  <a:lnTo>
                    <a:pt x="646925" y="71120"/>
                  </a:lnTo>
                  <a:lnTo>
                    <a:pt x="649706" y="69850"/>
                  </a:lnTo>
                  <a:lnTo>
                    <a:pt x="651167" y="67310"/>
                  </a:lnTo>
                  <a:lnTo>
                    <a:pt x="652424" y="67310"/>
                  </a:lnTo>
                  <a:lnTo>
                    <a:pt x="652589" y="66040"/>
                  </a:lnTo>
                  <a:lnTo>
                    <a:pt x="654392" y="64770"/>
                  </a:lnTo>
                  <a:lnTo>
                    <a:pt x="654189" y="64770"/>
                  </a:lnTo>
                  <a:lnTo>
                    <a:pt x="653338" y="63500"/>
                  </a:lnTo>
                  <a:lnTo>
                    <a:pt x="655701" y="63500"/>
                  </a:lnTo>
                  <a:lnTo>
                    <a:pt x="657834" y="60960"/>
                  </a:lnTo>
                  <a:lnTo>
                    <a:pt x="660107" y="60960"/>
                  </a:lnTo>
                  <a:lnTo>
                    <a:pt x="662508" y="57150"/>
                  </a:lnTo>
                  <a:lnTo>
                    <a:pt x="663308" y="55892"/>
                  </a:lnTo>
                  <a:lnTo>
                    <a:pt x="659485" y="57150"/>
                  </a:lnTo>
                  <a:lnTo>
                    <a:pt x="658876" y="57150"/>
                  </a:lnTo>
                  <a:lnTo>
                    <a:pt x="660666" y="55816"/>
                  </a:lnTo>
                  <a:lnTo>
                    <a:pt x="662000" y="54610"/>
                  </a:lnTo>
                  <a:lnTo>
                    <a:pt x="663333" y="55664"/>
                  </a:lnTo>
                  <a:lnTo>
                    <a:pt x="663613" y="55816"/>
                  </a:lnTo>
                  <a:lnTo>
                    <a:pt x="663651" y="55664"/>
                  </a:lnTo>
                  <a:lnTo>
                    <a:pt x="663930" y="54610"/>
                  </a:lnTo>
                  <a:lnTo>
                    <a:pt x="664260" y="53340"/>
                  </a:lnTo>
                  <a:lnTo>
                    <a:pt x="666127" y="52070"/>
                  </a:lnTo>
                  <a:lnTo>
                    <a:pt x="667499" y="52070"/>
                  </a:lnTo>
                  <a:lnTo>
                    <a:pt x="669226" y="50800"/>
                  </a:lnTo>
                  <a:lnTo>
                    <a:pt x="667613" y="52070"/>
                  </a:lnTo>
                  <a:lnTo>
                    <a:pt x="667156" y="55664"/>
                  </a:lnTo>
                  <a:lnTo>
                    <a:pt x="667232" y="55816"/>
                  </a:lnTo>
                  <a:lnTo>
                    <a:pt x="671372" y="53340"/>
                  </a:lnTo>
                  <a:lnTo>
                    <a:pt x="669950" y="54610"/>
                  </a:lnTo>
                  <a:lnTo>
                    <a:pt x="670140" y="54610"/>
                  </a:lnTo>
                  <a:lnTo>
                    <a:pt x="671804" y="53340"/>
                  </a:lnTo>
                  <a:lnTo>
                    <a:pt x="672350" y="54610"/>
                  </a:lnTo>
                  <a:lnTo>
                    <a:pt x="673506" y="54610"/>
                  </a:lnTo>
                  <a:lnTo>
                    <a:pt x="676617" y="53340"/>
                  </a:lnTo>
                  <a:lnTo>
                    <a:pt x="673112" y="53340"/>
                  </a:lnTo>
                  <a:lnTo>
                    <a:pt x="675157" y="49872"/>
                  </a:lnTo>
                  <a:lnTo>
                    <a:pt x="671931" y="50800"/>
                  </a:lnTo>
                  <a:lnTo>
                    <a:pt x="677532" y="46990"/>
                  </a:lnTo>
                  <a:lnTo>
                    <a:pt x="679107" y="45923"/>
                  </a:lnTo>
                  <a:lnTo>
                    <a:pt x="680466" y="44450"/>
                  </a:lnTo>
                  <a:lnTo>
                    <a:pt x="678662" y="44450"/>
                  </a:lnTo>
                  <a:lnTo>
                    <a:pt x="680974" y="43180"/>
                  </a:lnTo>
                  <a:lnTo>
                    <a:pt x="681558" y="43180"/>
                  </a:lnTo>
                  <a:lnTo>
                    <a:pt x="680466" y="44450"/>
                  </a:lnTo>
                  <a:lnTo>
                    <a:pt x="679399" y="45720"/>
                  </a:lnTo>
                  <a:lnTo>
                    <a:pt x="681278" y="44450"/>
                  </a:lnTo>
                  <a:lnTo>
                    <a:pt x="679437" y="45720"/>
                  </a:lnTo>
                  <a:lnTo>
                    <a:pt x="681951" y="44450"/>
                  </a:lnTo>
                  <a:lnTo>
                    <a:pt x="681786" y="44450"/>
                  </a:lnTo>
                  <a:lnTo>
                    <a:pt x="682942" y="43180"/>
                  </a:lnTo>
                  <a:lnTo>
                    <a:pt x="684377" y="41833"/>
                  </a:lnTo>
                  <a:lnTo>
                    <a:pt x="686739" y="41833"/>
                  </a:lnTo>
                  <a:lnTo>
                    <a:pt x="688975" y="40538"/>
                  </a:lnTo>
                  <a:lnTo>
                    <a:pt x="689660" y="40538"/>
                  </a:lnTo>
                  <a:lnTo>
                    <a:pt x="686777" y="41833"/>
                  </a:lnTo>
                  <a:lnTo>
                    <a:pt x="689698" y="41833"/>
                  </a:lnTo>
                  <a:lnTo>
                    <a:pt x="689787" y="40386"/>
                  </a:lnTo>
                  <a:lnTo>
                    <a:pt x="690664" y="39370"/>
                  </a:lnTo>
                  <a:lnTo>
                    <a:pt x="691934" y="37922"/>
                  </a:lnTo>
                  <a:lnTo>
                    <a:pt x="691680" y="37922"/>
                  </a:lnTo>
                  <a:lnTo>
                    <a:pt x="691908" y="37782"/>
                  </a:lnTo>
                  <a:lnTo>
                    <a:pt x="695426" y="35560"/>
                  </a:lnTo>
                  <a:lnTo>
                    <a:pt x="696595" y="34290"/>
                  </a:lnTo>
                  <a:lnTo>
                    <a:pt x="697763" y="33020"/>
                  </a:lnTo>
                  <a:lnTo>
                    <a:pt x="699147" y="33020"/>
                  </a:lnTo>
                  <a:lnTo>
                    <a:pt x="699452" y="31750"/>
                  </a:lnTo>
                  <a:lnTo>
                    <a:pt x="702259" y="31750"/>
                  </a:lnTo>
                  <a:lnTo>
                    <a:pt x="705281" y="30480"/>
                  </a:lnTo>
                  <a:lnTo>
                    <a:pt x="704697" y="29210"/>
                  </a:lnTo>
                  <a:lnTo>
                    <a:pt x="704913" y="29210"/>
                  </a:lnTo>
                  <a:lnTo>
                    <a:pt x="706577" y="27940"/>
                  </a:lnTo>
                  <a:lnTo>
                    <a:pt x="707364" y="27940"/>
                  </a:lnTo>
                  <a:lnTo>
                    <a:pt x="706958" y="29210"/>
                  </a:lnTo>
                  <a:lnTo>
                    <a:pt x="708177" y="27940"/>
                  </a:lnTo>
                  <a:lnTo>
                    <a:pt x="709777" y="27940"/>
                  </a:lnTo>
                  <a:lnTo>
                    <a:pt x="711327" y="26670"/>
                  </a:lnTo>
                  <a:lnTo>
                    <a:pt x="712609" y="25400"/>
                  </a:lnTo>
                  <a:lnTo>
                    <a:pt x="714603" y="25400"/>
                  </a:lnTo>
                  <a:lnTo>
                    <a:pt x="716102" y="22733"/>
                  </a:lnTo>
                  <a:lnTo>
                    <a:pt x="718248" y="22733"/>
                  </a:lnTo>
                  <a:lnTo>
                    <a:pt x="714603" y="25400"/>
                  </a:lnTo>
                  <a:lnTo>
                    <a:pt x="715403" y="25400"/>
                  </a:lnTo>
                  <a:lnTo>
                    <a:pt x="718667" y="22542"/>
                  </a:lnTo>
                  <a:lnTo>
                    <a:pt x="720725" y="21590"/>
                  </a:lnTo>
                  <a:lnTo>
                    <a:pt x="729449" y="16510"/>
                  </a:lnTo>
                  <a:lnTo>
                    <a:pt x="732167" y="15240"/>
                  </a:lnTo>
                  <a:lnTo>
                    <a:pt x="729805" y="13970"/>
                  </a:lnTo>
                  <a:lnTo>
                    <a:pt x="733513" y="13970"/>
                  </a:lnTo>
                  <a:lnTo>
                    <a:pt x="733602" y="12395"/>
                  </a:lnTo>
                  <a:lnTo>
                    <a:pt x="736092" y="11430"/>
                  </a:lnTo>
                  <a:lnTo>
                    <a:pt x="739406" y="10160"/>
                  </a:lnTo>
                  <a:lnTo>
                    <a:pt x="737946" y="11430"/>
                  </a:lnTo>
                  <a:lnTo>
                    <a:pt x="740168" y="11430"/>
                  </a:lnTo>
                  <a:lnTo>
                    <a:pt x="733437" y="15240"/>
                  </a:lnTo>
                  <a:lnTo>
                    <a:pt x="737057" y="15240"/>
                  </a:lnTo>
                  <a:lnTo>
                    <a:pt x="740194" y="12700"/>
                  </a:lnTo>
                  <a:lnTo>
                    <a:pt x="741311" y="10096"/>
                  </a:lnTo>
                  <a:lnTo>
                    <a:pt x="741502" y="10096"/>
                  </a:lnTo>
                  <a:lnTo>
                    <a:pt x="745350" y="8890"/>
                  </a:lnTo>
                  <a:lnTo>
                    <a:pt x="744702" y="11430"/>
                  </a:lnTo>
                  <a:lnTo>
                    <a:pt x="748055" y="7620"/>
                  </a:lnTo>
                  <a:lnTo>
                    <a:pt x="747991" y="7950"/>
                  </a:lnTo>
                  <a:lnTo>
                    <a:pt x="750557" y="4953"/>
                  </a:lnTo>
                  <a:close/>
                </a:path>
                <a:path w="762000" h="942340">
                  <a:moveTo>
                    <a:pt x="753097" y="7620"/>
                  </a:moveTo>
                  <a:lnTo>
                    <a:pt x="747826" y="8750"/>
                  </a:lnTo>
                  <a:lnTo>
                    <a:pt x="747801" y="8890"/>
                  </a:lnTo>
                  <a:lnTo>
                    <a:pt x="747496" y="9601"/>
                  </a:lnTo>
                  <a:lnTo>
                    <a:pt x="753097" y="7620"/>
                  </a:lnTo>
                  <a:close/>
                </a:path>
                <a:path w="762000" h="942340">
                  <a:moveTo>
                    <a:pt x="754672" y="3810"/>
                  </a:moveTo>
                  <a:lnTo>
                    <a:pt x="754189" y="3962"/>
                  </a:lnTo>
                  <a:lnTo>
                    <a:pt x="753541" y="4953"/>
                  </a:lnTo>
                  <a:lnTo>
                    <a:pt x="754354" y="4953"/>
                  </a:lnTo>
                  <a:lnTo>
                    <a:pt x="754672" y="3810"/>
                  </a:lnTo>
                  <a:close/>
                </a:path>
                <a:path w="762000" h="942340">
                  <a:moveTo>
                    <a:pt x="758685" y="3810"/>
                  </a:moveTo>
                  <a:lnTo>
                    <a:pt x="757555" y="3810"/>
                  </a:lnTo>
                  <a:lnTo>
                    <a:pt x="756412" y="4953"/>
                  </a:lnTo>
                  <a:lnTo>
                    <a:pt x="756653" y="4953"/>
                  </a:lnTo>
                  <a:lnTo>
                    <a:pt x="758685" y="3810"/>
                  </a:lnTo>
                  <a:close/>
                </a:path>
                <a:path w="762000" h="942340">
                  <a:moveTo>
                    <a:pt x="760514" y="215"/>
                  </a:moveTo>
                  <a:lnTo>
                    <a:pt x="754761" y="1270"/>
                  </a:lnTo>
                  <a:lnTo>
                    <a:pt x="757351" y="1270"/>
                  </a:lnTo>
                  <a:lnTo>
                    <a:pt x="750760" y="2540"/>
                  </a:lnTo>
                  <a:lnTo>
                    <a:pt x="750189" y="3810"/>
                  </a:lnTo>
                  <a:lnTo>
                    <a:pt x="750265" y="3962"/>
                  </a:lnTo>
                  <a:lnTo>
                    <a:pt x="750862" y="4953"/>
                  </a:lnTo>
                  <a:lnTo>
                    <a:pt x="754189" y="3962"/>
                  </a:lnTo>
                  <a:lnTo>
                    <a:pt x="754278" y="3810"/>
                  </a:lnTo>
                  <a:lnTo>
                    <a:pt x="754672" y="3810"/>
                  </a:lnTo>
                  <a:lnTo>
                    <a:pt x="756856" y="3810"/>
                  </a:lnTo>
                  <a:lnTo>
                    <a:pt x="760514" y="215"/>
                  </a:lnTo>
                  <a:close/>
                </a:path>
                <a:path w="762000" h="942340">
                  <a:moveTo>
                    <a:pt x="761644" y="0"/>
                  </a:moveTo>
                  <a:lnTo>
                    <a:pt x="760730" y="0"/>
                  </a:lnTo>
                  <a:lnTo>
                    <a:pt x="760514" y="215"/>
                  </a:lnTo>
                  <a:lnTo>
                    <a:pt x="761644" y="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854086" y="7762277"/>
              <a:ext cx="701675" cy="1656080"/>
            </a:xfrm>
            <a:custGeom>
              <a:avLst/>
              <a:gdLst/>
              <a:ahLst/>
              <a:cxnLst/>
              <a:rect l="l" t="t" r="r" b="b"/>
              <a:pathLst>
                <a:path w="701675" h="1656079">
                  <a:moveTo>
                    <a:pt x="558" y="1589659"/>
                  </a:moveTo>
                  <a:lnTo>
                    <a:pt x="0" y="1593126"/>
                  </a:lnTo>
                  <a:lnTo>
                    <a:pt x="241" y="1591894"/>
                  </a:lnTo>
                  <a:lnTo>
                    <a:pt x="419" y="1590763"/>
                  </a:lnTo>
                  <a:lnTo>
                    <a:pt x="558" y="1589659"/>
                  </a:lnTo>
                  <a:close/>
                </a:path>
                <a:path w="701675" h="1656079">
                  <a:moveTo>
                    <a:pt x="3124" y="1586788"/>
                  </a:moveTo>
                  <a:lnTo>
                    <a:pt x="2730" y="1588312"/>
                  </a:lnTo>
                  <a:lnTo>
                    <a:pt x="2895" y="1587754"/>
                  </a:lnTo>
                  <a:lnTo>
                    <a:pt x="3022" y="1587271"/>
                  </a:lnTo>
                  <a:lnTo>
                    <a:pt x="3124" y="1586788"/>
                  </a:lnTo>
                  <a:close/>
                </a:path>
                <a:path w="701675" h="1656079">
                  <a:moveTo>
                    <a:pt x="3581" y="1585036"/>
                  </a:moveTo>
                  <a:lnTo>
                    <a:pt x="3492" y="1585175"/>
                  </a:lnTo>
                  <a:lnTo>
                    <a:pt x="3416" y="1585366"/>
                  </a:lnTo>
                  <a:lnTo>
                    <a:pt x="3327" y="1585544"/>
                  </a:lnTo>
                  <a:lnTo>
                    <a:pt x="3289" y="1585937"/>
                  </a:lnTo>
                  <a:lnTo>
                    <a:pt x="3213" y="1586369"/>
                  </a:lnTo>
                  <a:lnTo>
                    <a:pt x="3124" y="1586788"/>
                  </a:lnTo>
                  <a:lnTo>
                    <a:pt x="3581" y="1585036"/>
                  </a:lnTo>
                  <a:close/>
                </a:path>
                <a:path w="701675" h="1656079">
                  <a:moveTo>
                    <a:pt x="7518" y="1562100"/>
                  </a:moveTo>
                  <a:lnTo>
                    <a:pt x="5727" y="1572983"/>
                  </a:lnTo>
                  <a:lnTo>
                    <a:pt x="5486" y="1574800"/>
                  </a:lnTo>
                  <a:lnTo>
                    <a:pt x="6007" y="1574800"/>
                  </a:lnTo>
                  <a:lnTo>
                    <a:pt x="7518" y="1562100"/>
                  </a:lnTo>
                  <a:close/>
                </a:path>
                <a:path w="701675" h="1656079">
                  <a:moveTo>
                    <a:pt x="21272" y="1642795"/>
                  </a:moveTo>
                  <a:lnTo>
                    <a:pt x="19431" y="1651571"/>
                  </a:lnTo>
                  <a:lnTo>
                    <a:pt x="18656" y="1655470"/>
                  </a:lnTo>
                  <a:lnTo>
                    <a:pt x="19507" y="1655470"/>
                  </a:lnTo>
                  <a:lnTo>
                    <a:pt x="19342" y="1655940"/>
                  </a:lnTo>
                  <a:lnTo>
                    <a:pt x="19532" y="1655470"/>
                  </a:lnTo>
                  <a:lnTo>
                    <a:pt x="19900" y="1655470"/>
                  </a:lnTo>
                  <a:lnTo>
                    <a:pt x="20002" y="1654556"/>
                  </a:lnTo>
                  <a:lnTo>
                    <a:pt x="20040" y="1654175"/>
                  </a:lnTo>
                  <a:lnTo>
                    <a:pt x="20193" y="1653768"/>
                  </a:lnTo>
                  <a:lnTo>
                    <a:pt x="20535" y="1652739"/>
                  </a:lnTo>
                  <a:lnTo>
                    <a:pt x="20053" y="1654022"/>
                  </a:lnTo>
                  <a:lnTo>
                    <a:pt x="21272" y="1642795"/>
                  </a:lnTo>
                  <a:close/>
                </a:path>
                <a:path w="701675" h="1656079">
                  <a:moveTo>
                    <a:pt x="21653" y="1642795"/>
                  </a:moveTo>
                  <a:lnTo>
                    <a:pt x="21424" y="1642795"/>
                  </a:lnTo>
                  <a:lnTo>
                    <a:pt x="20447" y="1651571"/>
                  </a:lnTo>
                  <a:lnTo>
                    <a:pt x="21653" y="1642795"/>
                  </a:lnTo>
                  <a:close/>
                </a:path>
                <a:path w="701675" h="1656079">
                  <a:moveTo>
                    <a:pt x="22644" y="1647151"/>
                  </a:moveTo>
                  <a:lnTo>
                    <a:pt x="21742" y="1649133"/>
                  </a:lnTo>
                  <a:lnTo>
                    <a:pt x="21183" y="1650898"/>
                  </a:lnTo>
                  <a:lnTo>
                    <a:pt x="20535" y="1652739"/>
                  </a:lnTo>
                  <a:lnTo>
                    <a:pt x="22644" y="1647151"/>
                  </a:lnTo>
                  <a:close/>
                </a:path>
                <a:path w="701675" h="1656079">
                  <a:moveTo>
                    <a:pt x="23583" y="1650504"/>
                  </a:moveTo>
                  <a:lnTo>
                    <a:pt x="22910" y="1651901"/>
                  </a:lnTo>
                  <a:lnTo>
                    <a:pt x="23177" y="1651393"/>
                  </a:lnTo>
                  <a:lnTo>
                    <a:pt x="23393" y="1650949"/>
                  </a:lnTo>
                  <a:lnTo>
                    <a:pt x="23583" y="1650504"/>
                  </a:lnTo>
                  <a:close/>
                </a:path>
                <a:path w="701675" h="1656079">
                  <a:moveTo>
                    <a:pt x="24358" y="1648904"/>
                  </a:moveTo>
                  <a:lnTo>
                    <a:pt x="24257" y="1649031"/>
                  </a:lnTo>
                  <a:lnTo>
                    <a:pt x="24028" y="1649349"/>
                  </a:lnTo>
                  <a:lnTo>
                    <a:pt x="23901" y="1649717"/>
                  </a:lnTo>
                  <a:lnTo>
                    <a:pt x="23761" y="1650111"/>
                  </a:lnTo>
                  <a:lnTo>
                    <a:pt x="23583" y="1650504"/>
                  </a:lnTo>
                  <a:lnTo>
                    <a:pt x="24358" y="1648904"/>
                  </a:lnTo>
                  <a:close/>
                </a:path>
                <a:path w="701675" h="1656079">
                  <a:moveTo>
                    <a:pt x="25438" y="1636001"/>
                  </a:moveTo>
                  <a:lnTo>
                    <a:pt x="22631" y="1642795"/>
                  </a:lnTo>
                  <a:lnTo>
                    <a:pt x="24790" y="1642795"/>
                  </a:lnTo>
                  <a:lnTo>
                    <a:pt x="25438" y="1636001"/>
                  </a:lnTo>
                  <a:close/>
                </a:path>
                <a:path w="701675" h="1656079">
                  <a:moveTo>
                    <a:pt x="27876" y="1630095"/>
                  </a:moveTo>
                  <a:lnTo>
                    <a:pt x="25996" y="1630095"/>
                  </a:lnTo>
                  <a:lnTo>
                    <a:pt x="25438" y="1636001"/>
                  </a:lnTo>
                  <a:lnTo>
                    <a:pt x="27876" y="1630095"/>
                  </a:lnTo>
                  <a:close/>
                </a:path>
                <a:path w="701675" h="1656079">
                  <a:moveTo>
                    <a:pt x="52146" y="1581429"/>
                  </a:moveTo>
                  <a:lnTo>
                    <a:pt x="49923" y="1591995"/>
                  </a:lnTo>
                  <a:lnTo>
                    <a:pt x="51752" y="1584655"/>
                  </a:lnTo>
                  <a:lnTo>
                    <a:pt x="52146" y="1581429"/>
                  </a:lnTo>
                  <a:close/>
                </a:path>
                <a:path w="701675" h="1656079">
                  <a:moveTo>
                    <a:pt x="90246" y="1193800"/>
                  </a:moveTo>
                  <a:lnTo>
                    <a:pt x="89700" y="1196543"/>
                  </a:lnTo>
                  <a:lnTo>
                    <a:pt x="88988" y="1206500"/>
                  </a:lnTo>
                  <a:lnTo>
                    <a:pt x="89255" y="1206500"/>
                  </a:lnTo>
                  <a:lnTo>
                    <a:pt x="90246" y="1193800"/>
                  </a:lnTo>
                  <a:close/>
                </a:path>
                <a:path w="701675" h="1656079">
                  <a:moveTo>
                    <a:pt x="106045" y="1059154"/>
                  </a:moveTo>
                  <a:lnTo>
                    <a:pt x="105029" y="1066800"/>
                  </a:lnTo>
                  <a:lnTo>
                    <a:pt x="105994" y="1060907"/>
                  </a:lnTo>
                  <a:lnTo>
                    <a:pt x="106045" y="1059154"/>
                  </a:lnTo>
                  <a:close/>
                </a:path>
                <a:path w="701675" h="1656079">
                  <a:moveTo>
                    <a:pt x="106718" y="1054100"/>
                  </a:moveTo>
                  <a:lnTo>
                    <a:pt x="106210" y="1054100"/>
                  </a:lnTo>
                  <a:lnTo>
                    <a:pt x="106045" y="1059154"/>
                  </a:lnTo>
                  <a:lnTo>
                    <a:pt x="106718" y="1054100"/>
                  </a:lnTo>
                  <a:close/>
                </a:path>
                <a:path w="701675" h="1656079">
                  <a:moveTo>
                    <a:pt x="111518" y="1452295"/>
                  </a:moveTo>
                  <a:lnTo>
                    <a:pt x="110909" y="1464995"/>
                  </a:lnTo>
                  <a:lnTo>
                    <a:pt x="111429" y="1461744"/>
                  </a:lnTo>
                  <a:lnTo>
                    <a:pt x="111518" y="1452295"/>
                  </a:lnTo>
                  <a:close/>
                </a:path>
                <a:path w="701675" h="1656079">
                  <a:moveTo>
                    <a:pt x="111848" y="1459026"/>
                  </a:moveTo>
                  <a:lnTo>
                    <a:pt x="111429" y="1461744"/>
                  </a:lnTo>
                  <a:lnTo>
                    <a:pt x="111391" y="1464995"/>
                  </a:lnTo>
                  <a:lnTo>
                    <a:pt x="111848" y="1459026"/>
                  </a:lnTo>
                  <a:close/>
                </a:path>
                <a:path w="701675" h="1656079">
                  <a:moveTo>
                    <a:pt x="112903" y="1452295"/>
                  </a:moveTo>
                  <a:lnTo>
                    <a:pt x="112369" y="1452295"/>
                  </a:lnTo>
                  <a:lnTo>
                    <a:pt x="111848" y="1459026"/>
                  </a:lnTo>
                  <a:lnTo>
                    <a:pt x="112903" y="1452295"/>
                  </a:lnTo>
                  <a:close/>
                </a:path>
                <a:path w="701675" h="1656079">
                  <a:moveTo>
                    <a:pt x="134747" y="876300"/>
                  </a:moveTo>
                  <a:lnTo>
                    <a:pt x="134366" y="876300"/>
                  </a:lnTo>
                  <a:lnTo>
                    <a:pt x="133819" y="889000"/>
                  </a:lnTo>
                  <a:lnTo>
                    <a:pt x="134505" y="882256"/>
                  </a:lnTo>
                  <a:lnTo>
                    <a:pt x="134747" y="876300"/>
                  </a:lnTo>
                  <a:close/>
                </a:path>
                <a:path w="701675" h="1656079">
                  <a:moveTo>
                    <a:pt x="140881" y="901700"/>
                  </a:moveTo>
                  <a:lnTo>
                    <a:pt x="139280" y="914400"/>
                  </a:lnTo>
                  <a:lnTo>
                    <a:pt x="139915" y="914400"/>
                  </a:lnTo>
                  <a:lnTo>
                    <a:pt x="140881" y="901700"/>
                  </a:lnTo>
                  <a:close/>
                </a:path>
                <a:path w="701675" h="1656079">
                  <a:moveTo>
                    <a:pt x="141579" y="1372666"/>
                  </a:moveTo>
                  <a:lnTo>
                    <a:pt x="141249" y="1363395"/>
                  </a:lnTo>
                  <a:lnTo>
                    <a:pt x="141033" y="1376095"/>
                  </a:lnTo>
                  <a:lnTo>
                    <a:pt x="141579" y="1372666"/>
                  </a:lnTo>
                  <a:close/>
                </a:path>
                <a:path w="701675" h="1656079">
                  <a:moveTo>
                    <a:pt x="147408" y="7581"/>
                  </a:moveTo>
                  <a:lnTo>
                    <a:pt x="146786" y="927"/>
                  </a:lnTo>
                  <a:lnTo>
                    <a:pt x="146697" y="0"/>
                  </a:lnTo>
                  <a:lnTo>
                    <a:pt x="145681" y="0"/>
                  </a:lnTo>
                  <a:lnTo>
                    <a:pt x="145745" y="927"/>
                  </a:lnTo>
                  <a:lnTo>
                    <a:pt x="146494" y="12700"/>
                  </a:lnTo>
                  <a:lnTo>
                    <a:pt x="147408" y="12700"/>
                  </a:lnTo>
                  <a:lnTo>
                    <a:pt x="147383" y="12141"/>
                  </a:lnTo>
                  <a:lnTo>
                    <a:pt x="147408" y="7581"/>
                  </a:lnTo>
                  <a:close/>
                </a:path>
                <a:path w="701675" h="1656079">
                  <a:moveTo>
                    <a:pt x="147878" y="12700"/>
                  </a:moveTo>
                  <a:lnTo>
                    <a:pt x="147828" y="12141"/>
                  </a:lnTo>
                  <a:lnTo>
                    <a:pt x="147472" y="8305"/>
                  </a:lnTo>
                  <a:lnTo>
                    <a:pt x="147408" y="12700"/>
                  </a:lnTo>
                  <a:lnTo>
                    <a:pt x="147878" y="12700"/>
                  </a:lnTo>
                  <a:close/>
                </a:path>
                <a:path w="701675" h="1656079">
                  <a:moveTo>
                    <a:pt x="147891" y="24218"/>
                  </a:moveTo>
                  <a:lnTo>
                    <a:pt x="147866" y="24028"/>
                  </a:lnTo>
                  <a:lnTo>
                    <a:pt x="147853" y="24168"/>
                  </a:lnTo>
                  <a:lnTo>
                    <a:pt x="147891" y="24345"/>
                  </a:lnTo>
                  <a:lnTo>
                    <a:pt x="147891" y="24218"/>
                  </a:lnTo>
                  <a:close/>
                </a:path>
                <a:path w="701675" h="1656079">
                  <a:moveTo>
                    <a:pt x="149656" y="838200"/>
                  </a:moveTo>
                  <a:lnTo>
                    <a:pt x="149072" y="844994"/>
                  </a:lnTo>
                  <a:lnTo>
                    <a:pt x="148945" y="850900"/>
                  </a:lnTo>
                  <a:lnTo>
                    <a:pt x="149656" y="838200"/>
                  </a:lnTo>
                  <a:close/>
                </a:path>
                <a:path w="701675" h="1656079">
                  <a:moveTo>
                    <a:pt x="150228" y="23876"/>
                  </a:moveTo>
                  <a:lnTo>
                    <a:pt x="149517" y="13944"/>
                  </a:lnTo>
                  <a:lnTo>
                    <a:pt x="149707" y="20167"/>
                  </a:lnTo>
                  <a:lnTo>
                    <a:pt x="150228" y="23876"/>
                  </a:lnTo>
                  <a:close/>
                </a:path>
                <a:path w="701675" h="1656079">
                  <a:moveTo>
                    <a:pt x="151130" y="30213"/>
                  </a:moveTo>
                  <a:lnTo>
                    <a:pt x="151079" y="25400"/>
                  </a:lnTo>
                  <a:lnTo>
                    <a:pt x="150583" y="25400"/>
                  </a:lnTo>
                  <a:lnTo>
                    <a:pt x="151130" y="30213"/>
                  </a:lnTo>
                  <a:close/>
                </a:path>
                <a:path w="701675" h="1656079">
                  <a:moveTo>
                    <a:pt x="151193" y="38100"/>
                  </a:moveTo>
                  <a:lnTo>
                    <a:pt x="151079" y="30213"/>
                  </a:lnTo>
                  <a:lnTo>
                    <a:pt x="150583" y="25400"/>
                  </a:lnTo>
                  <a:lnTo>
                    <a:pt x="150431" y="25400"/>
                  </a:lnTo>
                  <a:lnTo>
                    <a:pt x="149707" y="20167"/>
                  </a:lnTo>
                  <a:lnTo>
                    <a:pt x="148666" y="12700"/>
                  </a:lnTo>
                  <a:lnTo>
                    <a:pt x="148018" y="12700"/>
                  </a:lnTo>
                  <a:lnTo>
                    <a:pt x="148069" y="13944"/>
                  </a:lnTo>
                  <a:lnTo>
                    <a:pt x="148628" y="25400"/>
                  </a:lnTo>
                  <a:lnTo>
                    <a:pt x="148120" y="25400"/>
                  </a:lnTo>
                  <a:lnTo>
                    <a:pt x="148729" y="38100"/>
                  </a:lnTo>
                  <a:lnTo>
                    <a:pt x="151193" y="38100"/>
                  </a:lnTo>
                  <a:close/>
                </a:path>
                <a:path w="701675" h="1656079">
                  <a:moveTo>
                    <a:pt x="151968" y="56146"/>
                  </a:moveTo>
                  <a:lnTo>
                    <a:pt x="151917" y="55410"/>
                  </a:lnTo>
                  <a:lnTo>
                    <a:pt x="151777" y="54698"/>
                  </a:lnTo>
                  <a:lnTo>
                    <a:pt x="151561" y="54000"/>
                  </a:lnTo>
                  <a:lnTo>
                    <a:pt x="151968" y="56146"/>
                  </a:lnTo>
                  <a:close/>
                </a:path>
                <a:path w="701675" h="1656079">
                  <a:moveTo>
                    <a:pt x="152171" y="57150"/>
                  </a:moveTo>
                  <a:lnTo>
                    <a:pt x="151968" y="56146"/>
                  </a:lnTo>
                  <a:lnTo>
                    <a:pt x="151993" y="56476"/>
                  </a:lnTo>
                  <a:lnTo>
                    <a:pt x="152057" y="56819"/>
                  </a:lnTo>
                  <a:lnTo>
                    <a:pt x="152171" y="57150"/>
                  </a:lnTo>
                  <a:close/>
                </a:path>
                <a:path w="701675" h="1656079">
                  <a:moveTo>
                    <a:pt x="152260" y="34582"/>
                  </a:moveTo>
                  <a:lnTo>
                    <a:pt x="151650" y="25400"/>
                  </a:lnTo>
                  <a:lnTo>
                    <a:pt x="151079" y="25400"/>
                  </a:lnTo>
                  <a:lnTo>
                    <a:pt x="152260" y="34582"/>
                  </a:lnTo>
                  <a:close/>
                </a:path>
                <a:path w="701675" h="1656079">
                  <a:moveTo>
                    <a:pt x="153581" y="47726"/>
                  </a:moveTo>
                  <a:lnTo>
                    <a:pt x="152717" y="38100"/>
                  </a:lnTo>
                  <a:lnTo>
                    <a:pt x="152260" y="34582"/>
                  </a:lnTo>
                  <a:lnTo>
                    <a:pt x="152501" y="38100"/>
                  </a:lnTo>
                  <a:lnTo>
                    <a:pt x="152006" y="38100"/>
                  </a:lnTo>
                  <a:lnTo>
                    <a:pt x="151511" y="34582"/>
                  </a:lnTo>
                  <a:lnTo>
                    <a:pt x="151879" y="38100"/>
                  </a:lnTo>
                  <a:lnTo>
                    <a:pt x="151574" y="38100"/>
                  </a:lnTo>
                  <a:lnTo>
                    <a:pt x="151676" y="41910"/>
                  </a:lnTo>
                  <a:lnTo>
                    <a:pt x="152222" y="47726"/>
                  </a:lnTo>
                  <a:lnTo>
                    <a:pt x="152412" y="47726"/>
                  </a:lnTo>
                  <a:lnTo>
                    <a:pt x="153581" y="47726"/>
                  </a:lnTo>
                  <a:close/>
                </a:path>
                <a:path w="701675" h="1656079">
                  <a:moveTo>
                    <a:pt x="156705" y="74066"/>
                  </a:moveTo>
                  <a:lnTo>
                    <a:pt x="156121" y="63500"/>
                  </a:lnTo>
                  <a:lnTo>
                    <a:pt x="155879" y="63500"/>
                  </a:lnTo>
                  <a:lnTo>
                    <a:pt x="156705" y="74066"/>
                  </a:lnTo>
                  <a:close/>
                </a:path>
                <a:path w="701675" h="1656079">
                  <a:moveTo>
                    <a:pt x="159473" y="127000"/>
                  </a:moveTo>
                  <a:lnTo>
                    <a:pt x="158902" y="114300"/>
                  </a:lnTo>
                  <a:lnTo>
                    <a:pt x="159283" y="127000"/>
                  </a:lnTo>
                  <a:lnTo>
                    <a:pt x="159473" y="127000"/>
                  </a:lnTo>
                  <a:close/>
                </a:path>
                <a:path w="701675" h="1656079">
                  <a:moveTo>
                    <a:pt x="160820" y="140970"/>
                  </a:moveTo>
                  <a:lnTo>
                    <a:pt x="160248" y="135648"/>
                  </a:lnTo>
                  <a:lnTo>
                    <a:pt x="160769" y="140792"/>
                  </a:lnTo>
                  <a:lnTo>
                    <a:pt x="160820" y="140970"/>
                  </a:lnTo>
                  <a:close/>
                </a:path>
                <a:path w="701675" h="1656079">
                  <a:moveTo>
                    <a:pt x="167068" y="216611"/>
                  </a:moveTo>
                  <a:lnTo>
                    <a:pt x="167030" y="216484"/>
                  </a:lnTo>
                  <a:lnTo>
                    <a:pt x="166865" y="216319"/>
                  </a:lnTo>
                  <a:lnTo>
                    <a:pt x="166966" y="216585"/>
                  </a:lnTo>
                  <a:close/>
                </a:path>
                <a:path w="701675" h="1656079">
                  <a:moveTo>
                    <a:pt x="171919" y="455155"/>
                  </a:moveTo>
                  <a:lnTo>
                    <a:pt x="171907" y="454444"/>
                  </a:lnTo>
                  <a:lnTo>
                    <a:pt x="171780" y="453720"/>
                  </a:lnTo>
                  <a:lnTo>
                    <a:pt x="171843" y="454228"/>
                  </a:lnTo>
                  <a:lnTo>
                    <a:pt x="171856" y="455879"/>
                  </a:lnTo>
                  <a:lnTo>
                    <a:pt x="171919" y="455155"/>
                  </a:lnTo>
                  <a:close/>
                </a:path>
                <a:path w="701675" h="1656079">
                  <a:moveTo>
                    <a:pt x="172008" y="343446"/>
                  </a:moveTo>
                  <a:lnTo>
                    <a:pt x="171881" y="341960"/>
                  </a:lnTo>
                  <a:lnTo>
                    <a:pt x="171869" y="342455"/>
                  </a:lnTo>
                  <a:lnTo>
                    <a:pt x="171919" y="342950"/>
                  </a:lnTo>
                  <a:lnTo>
                    <a:pt x="172008" y="343446"/>
                  </a:lnTo>
                  <a:close/>
                </a:path>
                <a:path w="701675" h="1656079">
                  <a:moveTo>
                    <a:pt x="172148" y="442252"/>
                  </a:moveTo>
                  <a:lnTo>
                    <a:pt x="172097" y="442125"/>
                  </a:lnTo>
                  <a:lnTo>
                    <a:pt x="172085" y="443433"/>
                  </a:lnTo>
                  <a:lnTo>
                    <a:pt x="172148" y="442252"/>
                  </a:lnTo>
                  <a:close/>
                </a:path>
                <a:path w="701675" h="1656079">
                  <a:moveTo>
                    <a:pt x="172745" y="606463"/>
                  </a:moveTo>
                  <a:lnTo>
                    <a:pt x="172478" y="608495"/>
                  </a:lnTo>
                  <a:lnTo>
                    <a:pt x="172300" y="609600"/>
                  </a:lnTo>
                  <a:lnTo>
                    <a:pt x="172478" y="609612"/>
                  </a:lnTo>
                  <a:lnTo>
                    <a:pt x="172656" y="608749"/>
                  </a:lnTo>
                  <a:lnTo>
                    <a:pt x="172745" y="606463"/>
                  </a:lnTo>
                  <a:close/>
                </a:path>
                <a:path w="701675" h="1656079">
                  <a:moveTo>
                    <a:pt x="174053" y="577367"/>
                  </a:moveTo>
                  <a:lnTo>
                    <a:pt x="174028" y="577037"/>
                  </a:lnTo>
                  <a:lnTo>
                    <a:pt x="173964" y="576707"/>
                  </a:lnTo>
                  <a:lnTo>
                    <a:pt x="173977" y="577062"/>
                  </a:lnTo>
                  <a:lnTo>
                    <a:pt x="173977" y="577405"/>
                  </a:lnTo>
                  <a:lnTo>
                    <a:pt x="174002" y="577710"/>
                  </a:lnTo>
                  <a:lnTo>
                    <a:pt x="174053" y="577367"/>
                  </a:lnTo>
                  <a:close/>
                </a:path>
                <a:path w="701675" h="1656079">
                  <a:moveTo>
                    <a:pt x="174929" y="558800"/>
                  </a:moveTo>
                  <a:lnTo>
                    <a:pt x="174840" y="546950"/>
                  </a:lnTo>
                  <a:lnTo>
                    <a:pt x="174853" y="546773"/>
                  </a:lnTo>
                  <a:lnTo>
                    <a:pt x="174853" y="546100"/>
                  </a:lnTo>
                  <a:lnTo>
                    <a:pt x="174409" y="546100"/>
                  </a:lnTo>
                  <a:lnTo>
                    <a:pt x="174459" y="552627"/>
                  </a:lnTo>
                  <a:lnTo>
                    <a:pt x="174828" y="547103"/>
                  </a:lnTo>
                  <a:lnTo>
                    <a:pt x="174498" y="558800"/>
                  </a:lnTo>
                  <a:lnTo>
                    <a:pt x="174929" y="558800"/>
                  </a:lnTo>
                  <a:close/>
                </a:path>
                <a:path w="701675" h="1656079">
                  <a:moveTo>
                    <a:pt x="175653" y="542759"/>
                  </a:moveTo>
                  <a:lnTo>
                    <a:pt x="175628" y="540956"/>
                  </a:lnTo>
                  <a:lnTo>
                    <a:pt x="175501" y="539483"/>
                  </a:lnTo>
                  <a:lnTo>
                    <a:pt x="175564" y="533400"/>
                  </a:lnTo>
                  <a:lnTo>
                    <a:pt x="175260" y="533400"/>
                  </a:lnTo>
                  <a:lnTo>
                    <a:pt x="175221" y="534835"/>
                  </a:lnTo>
                  <a:lnTo>
                    <a:pt x="174853" y="546100"/>
                  </a:lnTo>
                  <a:lnTo>
                    <a:pt x="175437" y="546100"/>
                  </a:lnTo>
                  <a:lnTo>
                    <a:pt x="175437" y="545884"/>
                  </a:lnTo>
                  <a:lnTo>
                    <a:pt x="175450" y="543445"/>
                  </a:lnTo>
                  <a:lnTo>
                    <a:pt x="175564" y="544550"/>
                  </a:lnTo>
                  <a:lnTo>
                    <a:pt x="175653" y="542759"/>
                  </a:lnTo>
                  <a:close/>
                </a:path>
                <a:path w="701675" h="1656079">
                  <a:moveTo>
                    <a:pt x="178371" y="370763"/>
                  </a:moveTo>
                  <a:lnTo>
                    <a:pt x="178295" y="370116"/>
                  </a:lnTo>
                  <a:lnTo>
                    <a:pt x="178295" y="368300"/>
                  </a:lnTo>
                  <a:lnTo>
                    <a:pt x="178041" y="368300"/>
                  </a:lnTo>
                  <a:lnTo>
                    <a:pt x="178231" y="376961"/>
                  </a:lnTo>
                  <a:lnTo>
                    <a:pt x="178269" y="370763"/>
                  </a:lnTo>
                  <a:close/>
                </a:path>
                <a:path w="701675" h="1656079">
                  <a:moveTo>
                    <a:pt x="178625" y="469125"/>
                  </a:moveTo>
                  <a:lnTo>
                    <a:pt x="178574" y="469506"/>
                  </a:lnTo>
                  <a:lnTo>
                    <a:pt x="178523" y="470027"/>
                  </a:lnTo>
                  <a:lnTo>
                    <a:pt x="178485" y="470598"/>
                  </a:lnTo>
                  <a:lnTo>
                    <a:pt x="178536" y="470230"/>
                  </a:lnTo>
                  <a:lnTo>
                    <a:pt x="178587" y="469747"/>
                  </a:lnTo>
                  <a:lnTo>
                    <a:pt x="178625" y="469125"/>
                  </a:lnTo>
                  <a:close/>
                </a:path>
                <a:path w="701675" h="1656079">
                  <a:moveTo>
                    <a:pt x="178765" y="444500"/>
                  </a:moveTo>
                  <a:lnTo>
                    <a:pt x="178549" y="444500"/>
                  </a:lnTo>
                  <a:lnTo>
                    <a:pt x="178333" y="457200"/>
                  </a:lnTo>
                  <a:lnTo>
                    <a:pt x="178765" y="444500"/>
                  </a:lnTo>
                  <a:close/>
                </a:path>
                <a:path w="701675" h="1656079">
                  <a:moveTo>
                    <a:pt x="178803" y="381000"/>
                  </a:moveTo>
                  <a:lnTo>
                    <a:pt x="178587" y="381000"/>
                  </a:lnTo>
                  <a:lnTo>
                    <a:pt x="178549" y="383387"/>
                  </a:lnTo>
                  <a:lnTo>
                    <a:pt x="178371" y="393700"/>
                  </a:lnTo>
                  <a:lnTo>
                    <a:pt x="178523" y="393700"/>
                  </a:lnTo>
                  <a:lnTo>
                    <a:pt x="178803" y="381000"/>
                  </a:lnTo>
                  <a:close/>
                </a:path>
                <a:path w="701675" h="1656079">
                  <a:moveTo>
                    <a:pt x="179019" y="406400"/>
                  </a:moveTo>
                  <a:lnTo>
                    <a:pt x="178968" y="393700"/>
                  </a:lnTo>
                  <a:lnTo>
                    <a:pt x="178663" y="393700"/>
                  </a:lnTo>
                  <a:lnTo>
                    <a:pt x="178574" y="406400"/>
                  </a:lnTo>
                  <a:lnTo>
                    <a:pt x="179019" y="406400"/>
                  </a:lnTo>
                  <a:close/>
                </a:path>
                <a:path w="701675" h="1656079">
                  <a:moveTo>
                    <a:pt x="179171" y="431800"/>
                  </a:moveTo>
                  <a:lnTo>
                    <a:pt x="179095" y="419100"/>
                  </a:lnTo>
                  <a:lnTo>
                    <a:pt x="178727" y="419100"/>
                  </a:lnTo>
                  <a:lnTo>
                    <a:pt x="178485" y="414985"/>
                  </a:lnTo>
                  <a:lnTo>
                    <a:pt x="178498" y="419100"/>
                  </a:lnTo>
                  <a:lnTo>
                    <a:pt x="178460" y="414528"/>
                  </a:lnTo>
                  <a:lnTo>
                    <a:pt x="178168" y="409829"/>
                  </a:lnTo>
                  <a:lnTo>
                    <a:pt x="177965" y="406400"/>
                  </a:lnTo>
                  <a:lnTo>
                    <a:pt x="178168" y="406400"/>
                  </a:lnTo>
                  <a:lnTo>
                    <a:pt x="178168" y="409829"/>
                  </a:lnTo>
                  <a:lnTo>
                    <a:pt x="178485" y="414528"/>
                  </a:lnTo>
                  <a:lnTo>
                    <a:pt x="178460" y="406400"/>
                  </a:lnTo>
                  <a:lnTo>
                    <a:pt x="178371" y="393700"/>
                  </a:lnTo>
                  <a:lnTo>
                    <a:pt x="178206" y="381000"/>
                  </a:lnTo>
                  <a:lnTo>
                    <a:pt x="177825" y="381000"/>
                  </a:lnTo>
                  <a:lnTo>
                    <a:pt x="177863" y="378612"/>
                  </a:lnTo>
                  <a:lnTo>
                    <a:pt x="177977" y="368300"/>
                  </a:lnTo>
                  <a:lnTo>
                    <a:pt x="178015" y="366268"/>
                  </a:lnTo>
                  <a:lnTo>
                    <a:pt x="178231" y="355600"/>
                  </a:lnTo>
                  <a:lnTo>
                    <a:pt x="177901" y="355600"/>
                  </a:lnTo>
                  <a:lnTo>
                    <a:pt x="177850" y="342900"/>
                  </a:lnTo>
                  <a:lnTo>
                    <a:pt x="178981" y="342900"/>
                  </a:lnTo>
                  <a:lnTo>
                    <a:pt x="179095" y="330200"/>
                  </a:lnTo>
                  <a:lnTo>
                    <a:pt x="178295" y="330200"/>
                  </a:lnTo>
                  <a:lnTo>
                    <a:pt x="178028" y="323011"/>
                  </a:lnTo>
                  <a:lnTo>
                    <a:pt x="177812" y="317500"/>
                  </a:lnTo>
                  <a:lnTo>
                    <a:pt x="176720" y="317500"/>
                  </a:lnTo>
                  <a:lnTo>
                    <a:pt x="176745" y="323011"/>
                  </a:lnTo>
                  <a:lnTo>
                    <a:pt x="176669" y="317500"/>
                  </a:lnTo>
                  <a:lnTo>
                    <a:pt x="176542" y="312153"/>
                  </a:lnTo>
                  <a:lnTo>
                    <a:pt x="176326" y="305638"/>
                  </a:lnTo>
                  <a:lnTo>
                    <a:pt x="176377" y="304800"/>
                  </a:lnTo>
                  <a:lnTo>
                    <a:pt x="177063" y="292100"/>
                  </a:lnTo>
                  <a:lnTo>
                    <a:pt x="175768" y="292100"/>
                  </a:lnTo>
                  <a:lnTo>
                    <a:pt x="175653" y="288696"/>
                  </a:lnTo>
                  <a:lnTo>
                    <a:pt x="175628" y="287972"/>
                  </a:lnTo>
                  <a:lnTo>
                    <a:pt x="175412" y="281660"/>
                  </a:lnTo>
                  <a:lnTo>
                    <a:pt x="175425" y="275056"/>
                  </a:lnTo>
                  <a:lnTo>
                    <a:pt x="175247" y="266700"/>
                  </a:lnTo>
                  <a:lnTo>
                    <a:pt x="174307" y="266700"/>
                  </a:lnTo>
                  <a:lnTo>
                    <a:pt x="174193" y="254000"/>
                  </a:lnTo>
                  <a:lnTo>
                    <a:pt x="174421" y="254000"/>
                  </a:lnTo>
                  <a:lnTo>
                    <a:pt x="173443" y="241287"/>
                  </a:lnTo>
                  <a:lnTo>
                    <a:pt x="173189" y="241287"/>
                  </a:lnTo>
                  <a:lnTo>
                    <a:pt x="173075" y="238099"/>
                  </a:lnTo>
                  <a:lnTo>
                    <a:pt x="172745" y="228600"/>
                  </a:lnTo>
                  <a:lnTo>
                    <a:pt x="173253" y="228600"/>
                  </a:lnTo>
                  <a:lnTo>
                    <a:pt x="171754" y="215658"/>
                  </a:lnTo>
                  <a:lnTo>
                    <a:pt x="171551" y="203200"/>
                  </a:lnTo>
                  <a:lnTo>
                    <a:pt x="171170" y="203200"/>
                  </a:lnTo>
                  <a:lnTo>
                    <a:pt x="170688" y="190500"/>
                  </a:lnTo>
                  <a:lnTo>
                    <a:pt x="170421" y="190500"/>
                  </a:lnTo>
                  <a:lnTo>
                    <a:pt x="169595" y="177800"/>
                  </a:lnTo>
                  <a:lnTo>
                    <a:pt x="168338" y="177800"/>
                  </a:lnTo>
                  <a:lnTo>
                    <a:pt x="167665" y="165100"/>
                  </a:lnTo>
                  <a:lnTo>
                    <a:pt x="168287" y="165100"/>
                  </a:lnTo>
                  <a:lnTo>
                    <a:pt x="166751" y="154381"/>
                  </a:lnTo>
                  <a:lnTo>
                    <a:pt x="166751" y="165100"/>
                  </a:lnTo>
                  <a:lnTo>
                    <a:pt x="165938" y="165100"/>
                  </a:lnTo>
                  <a:lnTo>
                    <a:pt x="166344" y="153250"/>
                  </a:lnTo>
                  <a:lnTo>
                    <a:pt x="166751" y="165100"/>
                  </a:lnTo>
                  <a:lnTo>
                    <a:pt x="166751" y="154381"/>
                  </a:lnTo>
                  <a:lnTo>
                    <a:pt x="166535" y="152869"/>
                  </a:lnTo>
                  <a:lnTo>
                    <a:pt x="166370" y="152438"/>
                  </a:lnTo>
                  <a:lnTo>
                    <a:pt x="166408" y="150571"/>
                  </a:lnTo>
                  <a:lnTo>
                    <a:pt x="166509" y="152374"/>
                  </a:lnTo>
                  <a:lnTo>
                    <a:pt x="166776" y="152374"/>
                  </a:lnTo>
                  <a:lnTo>
                    <a:pt x="166966" y="152374"/>
                  </a:lnTo>
                  <a:lnTo>
                    <a:pt x="167081" y="139700"/>
                  </a:lnTo>
                  <a:lnTo>
                    <a:pt x="166077" y="139700"/>
                  </a:lnTo>
                  <a:lnTo>
                    <a:pt x="164350" y="139700"/>
                  </a:lnTo>
                  <a:lnTo>
                    <a:pt x="163766" y="127000"/>
                  </a:lnTo>
                  <a:lnTo>
                    <a:pt x="162902" y="127000"/>
                  </a:lnTo>
                  <a:lnTo>
                    <a:pt x="162826" y="114300"/>
                  </a:lnTo>
                  <a:lnTo>
                    <a:pt x="163156" y="114300"/>
                  </a:lnTo>
                  <a:lnTo>
                    <a:pt x="161658" y="101600"/>
                  </a:lnTo>
                  <a:lnTo>
                    <a:pt x="161315" y="101600"/>
                  </a:lnTo>
                  <a:lnTo>
                    <a:pt x="161645" y="114300"/>
                  </a:lnTo>
                  <a:lnTo>
                    <a:pt x="160782" y="101600"/>
                  </a:lnTo>
                  <a:lnTo>
                    <a:pt x="160121" y="101600"/>
                  </a:lnTo>
                  <a:lnTo>
                    <a:pt x="160121" y="101104"/>
                  </a:lnTo>
                  <a:lnTo>
                    <a:pt x="159981" y="100380"/>
                  </a:lnTo>
                  <a:lnTo>
                    <a:pt x="159981" y="101600"/>
                  </a:lnTo>
                  <a:lnTo>
                    <a:pt x="159664" y="101600"/>
                  </a:lnTo>
                  <a:lnTo>
                    <a:pt x="159575" y="88900"/>
                  </a:lnTo>
                  <a:lnTo>
                    <a:pt x="158013" y="88900"/>
                  </a:lnTo>
                  <a:lnTo>
                    <a:pt x="157988" y="79400"/>
                  </a:lnTo>
                  <a:lnTo>
                    <a:pt x="157962" y="76174"/>
                  </a:lnTo>
                  <a:lnTo>
                    <a:pt x="156870" y="76174"/>
                  </a:lnTo>
                  <a:lnTo>
                    <a:pt x="156921" y="76873"/>
                  </a:lnTo>
                  <a:lnTo>
                    <a:pt x="157060" y="79400"/>
                  </a:lnTo>
                  <a:lnTo>
                    <a:pt x="156819" y="76174"/>
                  </a:lnTo>
                  <a:lnTo>
                    <a:pt x="156768" y="75463"/>
                  </a:lnTo>
                  <a:lnTo>
                    <a:pt x="156667" y="74066"/>
                  </a:lnTo>
                  <a:lnTo>
                    <a:pt x="155752" y="61887"/>
                  </a:lnTo>
                  <a:lnTo>
                    <a:pt x="155003" y="50800"/>
                  </a:lnTo>
                  <a:lnTo>
                    <a:pt x="152552" y="50800"/>
                  </a:lnTo>
                  <a:lnTo>
                    <a:pt x="152412" y="47726"/>
                  </a:lnTo>
                  <a:lnTo>
                    <a:pt x="152501" y="50800"/>
                  </a:lnTo>
                  <a:lnTo>
                    <a:pt x="151676" y="41910"/>
                  </a:lnTo>
                  <a:lnTo>
                    <a:pt x="151739" y="43942"/>
                  </a:lnTo>
                  <a:lnTo>
                    <a:pt x="151828" y="47726"/>
                  </a:lnTo>
                  <a:lnTo>
                    <a:pt x="151917" y="50800"/>
                  </a:lnTo>
                  <a:lnTo>
                    <a:pt x="151498" y="50800"/>
                  </a:lnTo>
                  <a:lnTo>
                    <a:pt x="151612" y="51803"/>
                  </a:lnTo>
                  <a:lnTo>
                    <a:pt x="151726" y="52870"/>
                  </a:lnTo>
                  <a:lnTo>
                    <a:pt x="152908" y="63500"/>
                  </a:lnTo>
                  <a:lnTo>
                    <a:pt x="152869" y="61887"/>
                  </a:lnTo>
                  <a:lnTo>
                    <a:pt x="152628" y="52870"/>
                  </a:lnTo>
                  <a:lnTo>
                    <a:pt x="153250" y="63500"/>
                  </a:lnTo>
                  <a:lnTo>
                    <a:pt x="153492" y="63500"/>
                  </a:lnTo>
                  <a:lnTo>
                    <a:pt x="153822" y="74066"/>
                  </a:lnTo>
                  <a:lnTo>
                    <a:pt x="153987" y="75463"/>
                  </a:lnTo>
                  <a:lnTo>
                    <a:pt x="154038" y="76873"/>
                  </a:lnTo>
                  <a:lnTo>
                    <a:pt x="156552" y="88900"/>
                  </a:lnTo>
                  <a:lnTo>
                    <a:pt x="155359" y="76174"/>
                  </a:lnTo>
                  <a:lnTo>
                    <a:pt x="155435" y="76873"/>
                  </a:lnTo>
                  <a:lnTo>
                    <a:pt x="156794" y="88900"/>
                  </a:lnTo>
                  <a:lnTo>
                    <a:pt x="157111" y="88900"/>
                  </a:lnTo>
                  <a:lnTo>
                    <a:pt x="158369" y="101600"/>
                  </a:lnTo>
                  <a:lnTo>
                    <a:pt x="157975" y="101600"/>
                  </a:lnTo>
                  <a:lnTo>
                    <a:pt x="158432" y="114300"/>
                  </a:lnTo>
                  <a:lnTo>
                    <a:pt x="158902" y="114300"/>
                  </a:lnTo>
                  <a:lnTo>
                    <a:pt x="159296" y="114300"/>
                  </a:lnTo>
                  <a:lnTo>
                    <a:pt x="159473" y="127000"/>
                  </a:lnTo>
                  <a:lnTo>
                    <a:pt x="160401" y="127000"/>
                  </a:lnTo>
                  <a:lnTo>
                    <a:pt x="161328" y="139700"/>
                  </a:lnTo>
                  <a:lnTo>
                    <a:pt x="161645" y="139700"/>
                  </a:lnTo>
                  <a:lnTo>
                    <a:pt x="162039" y="139700"/>
                  </a:lnTo>
                  <a:lnTo>
                    <a:pt x="162991" y="152374"/>
                  </a:lnTo>
                  <a:lnTo>
                    <a:pt x="162915" y="151663"/>
                  </a:lnTo>
                  <a:lnTo>
                    <a:pt x="162801" y="150571"/>
                  </a:lnTo>
                  <a:lnTo>
                    <a:pt x="161645" y="139700"/>
                  </a:lnTo>
                  <a:lnTo>
                    <a:pt x="162153" y="152374"/>
                  </a:lnTo>
                  <a:lnTo>
                    <a:pt x="162636" y="152374"/>
                  </a:lnTo>
                  <a:lnTo>
                    <a:pt x="162699" y="152869"/>
                  </a:lnTo>
                  <a:lnTo>
                    <a:pt x="164071" y="165100"/>
                  </a:lnTo>
                  <a:lnTo>
                    <a:pt x="164249" y="165100"/>
                  </a:lnTo>
                  <a:lnTo>
                    <a:pt x="164947" y="177800"/>
                  </a:lnTo>
                  <a:lnTo>
                    <a:pt x="165849" y="190500"/>
                  </a:lnTo>
                  <a:lnTo>
                    <a:pt x="166027" y="190500"/>
                  </a:lnTo>
                  <a:lnTo>
                    <a:pt x="166598" y="203200"/>
                  </a:lnTo>
                  <a:lnTo>
                    <a:pt x="167411" y="215887"/>
                  </a:lnTo>
                  <a:lnTo>
                    <a:pt x="167843" y="215887"/>
                  </a:lnTo>
                  <a:lnTo>
                    <a:pt x="167563" y="228600"/>
                  </a:lnTo>
                  <a:lnTo>
                    <a:pt x="169087" y="228600"/>
                  </a:lnTo>
                  <a:lnTo>
                    <a:pt x="169024" y="244144"/>
                  </a:lnTo>
                  <a:lnTo>
                    <a:pt x="169354" y="254000"/>
                  </a:lnTo>
                  <a:lnTo>
                    <a:pt x="169481" y="245846"/>
                  </a:lnTo>
                  <a:lnTo>
                    <a:pt x="169659" y="254000"/>
                  </a:lnTo>
                  <a:lnTo>
                    <a:pt x="170243" y="254000"/>
                  </a:lnTo>
                  <a:lnTo>
                    <a:pt x="169900" y="266700"/>
                  </a:lnTo>
                  <a:lnTo>
                    <a:pt x="170586" y="266700"/>
                  </a:lnTo>
                  <a:lnTo>
                    <a:pt x="170611" y="267792"/>
                  </a:lnTo>
                  <a:lnTo>
                    <a:pt x="170980" y="281660"/>
                  </a:lnTo>
                  <a:lnTo>
                    <a:pt x="171361" y="287972"/>
                  </a:lnTo>
                  <a:lnTo>
                    <a:pt x="171373" y="288696"/>
                  </a:lnTo>
                  <a:lnTo>
                    <a:pt x="171450" y="292100"/>
                  </a:lnTo>
                  <a:lnTo>
                    <a:pt x="171907" y="312153"/>
                  </a:lnTo>
                  <a:lnTo>
                    <a:pt x="171983" y="314540"/>
                  </a:lnTo>
                  <a:lnTo>
                    <a:pt x="172072" y="317500"/>
                  </a:lnTo>
                  <a:lnTo>
                    <a:pt x="171475" y="317500"/>
                  </a:lnTo>
                  <a:lnTo>
                    <a:pt x="172072" y="330200"/>
                  </a:lnTo>
                  <a:lnTo>
                    <a:pt x="171526" y="330200"/>
                  </a:lnTo>
                  <a:lnTo>
                    <a:pt x="171996" y="342900"/>
                  </a:lnTo>
                  <a:lnTo>
                    <a:pt x="172364" y="342900"/>
                  </a:lnTo>
                  <a:lnTo>
                    <a:pt x="171640" y="355600"/>
                  </a:lnTo>
                  <a:lnTo>
                    <a:pt x="172237" y="355600"/>
                  </a:lnTo>
                  <a:lnTo>
                    <a:pt x="172745" y="366268"/>
                  </a:lnTo>
                  <a:lnTo>
                    <a:pt x="172656" y="378612"/>
                  </a:lnTo>
                  <a:lnTo>
                    <a:pt x="172554" y="383387"/>
                  </a:lnTo>
                  <a:lnTo>
                    <a:pt x="172313" y="393700"/>
                  </a:lnTo>
                  <a:lnTo>
                    <a:pt x="172427" y="406400"/>
                  </a:lnTo>
                  <a:lnTo>
                    <a:pt x="172529" y="419100"/>
                  </a:lnTo>
                  <a:lnTo>
                    <a:pt x="172262" y="419100"/>
                  </a:lnTo>
                  <a:lnTo>
                    <a:pt x="172288" y="431800"/>
                  </a:lnTo>
                  <a:lnTo>
                    <a:pt x="172466" y="444500"/>
                  </a:lnTo>
                  <a:lnTo>
                    <a:pt x="172148" y="444500"/>
                  </a:lnTo>
                  <a:lnTo>
                    <a:pt x="172021" y="457200"/>
                  </a:lnTo>
                  <a:lnTo>
                    <a:pt x="171437" y="457200"/>
                  </a:lnTo>
                  <a:lnTo>
                    <a:pt x="171373" y="469887"/>
                  </a:lnTo>
                  <a:lnTo>
                    <a:pt x="170662" y="469887"/>
                  </a:lnTo>
                  <a:lnTo>
                    <a:pt x="171310" y="482600"/>
                  </a:lnTo>
                  <a:lnTo>
                    <a:pt x="170649" y="482600"/>
                  </a:lnTo>
                  <a:lnTo>
                    <a:pt x="170522" y="495300"/>
                  </a:lnTo>
                  <a:lnTo>
                    <a:pt x="170040" y="504444"/>
                  </a:lnTo>
                  <a:lnTo>
                    <a:pt x="169926" y="507987"/>
                  </a:lnTo>
                  <a:lnTo>
                    <a:pt x="169786" y="507987"/>
                  </a:lnTo>
                  <a:lnTo>
                    <a:pt x="169786" y="512178"/>
                  </a:lnTo>
                  <a:lnTo>
                    <a:pt x="169786" y="514832"/>
                  </a:lnTo>
                  <a:lnTo>
                    <a:pt x="169722" y="516128"/>
                  </a:lnTo>
                  <a:lnTo>
                    <a:pt x="169786" y="512178"/>
                  </a:lnTo>
                  <a:lnTo>
                    <a:pt x="169786" y="507987"/>
                  </a:lnTo>
                  <a:lnTo>
                    <a:pt x="169621" y="518096"/>
                  </a:lnTo>
                  <a:lnTo>
                    <a:pt x="169595" y="518706"/>
                  </a:lnTo>
                  <a:lnTo>
                    <a:pt x="169468" y="522058"/>
                  </a:lnTo>
                  <a:lnTo>
                    <a:pt x="169443" y="523938"/>
                  </a:lnTo>
                  <a:lnTo>
                    <a:pt x="169164" y="533400"/>
                  </a:lnTo>
                  <a:lnTo>
                    <a:pt x="168706" y="533400"/>
                  </a:lnTo>
                  <a:lnTo>
                    <a:pt x="168681" y="534835"/>
                  </a:lnTo>
                  <a:lnTo>
                    <a:pt x="168516" y="546100"/>
                  </a:lnTo>
                  <a:lnTo>
                    <a:pt x="166890" y="546100"/>
                  </a:lnTo>
                  <a:lnTo>
                    <a:pt x="167005" y="557326"/>
                  </a:lnTo>
                  <a:lnTo>
                    <a:pt x="167017" y="558800"/>
                  </a:lnTo>
                  <a:lnTo>
                    <a:pt x="166458" y="558800"/>
                  </a:lnTo>
                  <a:lnTo>
                    <a:pt x="166344" y="571500"/>
                  </a:lnTo>
                  <a:lnTo>
                    <a:pt x="165709" y="571500"/>
                  </a:lnTo>
                  <a:lnTo>
                    <a:pt x="164807" y="596900"/>
                  </a:lnTo>
                  <a:lnTo>
                    <a:pt x="164007" y="596900"/>
                  </a:lnTo>
                  <a:lnTo>
                    <a:pt x="163703" y="609600"/>
                  </a:lnTo>
                  <a:lnTo>
                    <a:pt x="163195" y="609600"/>
                  </a:lnTo>
                  <a:lnTo>
                    <a:pt x="163296" y="622300"/>
                  </a:lnTo>
                  <a:lnTo>
                    <a:pt x="162217" y="622300"/>
                  </a:lnTo>
                  <a:lnTo>
                    <a:pt x="162407" y="635000"/>
                  </a:lnTo>
                  <a:lnTo>
                    <a:pt x="161556" y="635000"/>
                  </a:lnTo>
                  <a:lnTo>
                    <a:pt x="160832" y="647700"/>
                  </a:lnTo>
                  <a:lnTo>
                    <a:pt x="160413" y="647700"/>
                  </a:lnTo>
                  <a:lnTo>
                    <a:pt x="160096" y="660400"/>
                  </a:lnTo>
                  <a:lnTo>
                    <a:pt x="160108" y="647700"/>
                  </a:lnTo>
                  <a:lnTo>
                    <a:pt x="159931" y="660400"/>
                  </a:lnTo>
                  <a:lnTo>
                    <a:pt x="158813" y="660400"/>
                  </a:lnTo>
                  <a:lnTo>
                    <a:pt x="159207" y="673100"/>
                  </a:lnTo>
                  <a:lnTo>
                    <a:pt x="158102" y="673100"/>
                  </a:lnTo>
                  <a:lnTo>
                    <a:pt x="157607" y="685800"/>
                  </a:lnTo>
                  <a:lnTo>
                    <a:pt x="157251" y="685800"/>
                  </a:lnTo>
                  <a:lnTo>
                    <a:pt x="156578" y="698500"/>
                  </a:lnTo>
                  <a:lnTo>
                    <a:pt x="155943" y="698500"/>
                  </a:lnTo>
                  <a:lnTo>
                    <a:pt x="154940" y="711187"/>
                  </a:lnTo>
                  <a:lnTo>
                    <a:pt x="152514" y="736600"/>
                  </a:lnTo>
                  <a:lnTo>
                    <a:pt x="151117" y="736600"/>
                  </a:lnTo>
                  <a:lnTo>
                    <a:pt x="151218" y="749300"/>
                  </a:lnTo>
                  <a:lnTo>
                    <a:pt x="148475" y="762000"/>
                  </a:lnTo>
                  <a:lnTo>
                    <a:pt x="147180" y="774700"/>
                  </a:lnTo>
                  <a:lnTo>
                    <a:pt x="146100" y="787400"/>
                  </a:lnTo>
                  <a:lnTo>
                    <a:pt x="145884" y="787400"/>
                  </a:lnTo>
                  <a:lnTo>
                    <a:pt x="145656" y="800100"/>
                  </a:lnTo>
                  <a:lnTo>
                    <a:pt x="144818" y="800100"/>
                  </a:lnTo>
                  <a:lnTo>
                    <a:pt x="144005" y="812800"/>
                  </a:lnTo>
                  <a:lnTo>
                    <a:pt x="143116" y="812800"/>
                  </a:lnTo>
                  <a:lnTo>
                    <a:pt x="142138" y="825500"/>
                  </a:lnTo>
                  <a:lnTo>
                    <a:pt x="140982" y="825500"/>
                  </a:lnTo>
                  <a:lnTo>
                    <a:pt x="140741" y="838200"/>
                  </a:lnTo>
                  <a:lnTo>
                    <a:pt x="139725" y="838200"/>
                  </a:lnTo>
                  <a:lnTo>
                    <a:pt x="138925" y="850900"/>
                  </a:lnTo>
                  <a:lnTo>
                    <a:pt x="137553" y="850900"/>
                  </a:lnTo>
                  <a:lnTo>
                    <a:pt x="136791" y="863600"/>
                  </a:lnTo>
                  <a:lnTo>
                    <a:pt x="136385" y="863600"/>
                  </a:lnTo>
                  <a:lnTo>
                    <a:pt x="134505" y="882256"/>
                  </a:lnTo>
                  <a:lnTo>
                    <a:pt x="134226" y="889000"/>
                  </a:lnTo>
                  <a:lnTo>
                    <a:pt x="133819" y="889000"/>
                  </a:lnTo>
                  <a:lnTo>
                    <a:pt x="133146" y="889000"/>
                  </a:lnTo>
                  <a:lnTo>
                    <a:pt x="132676" y="901700"/>
                  </a:lnTo>
                  <a:lnTo>
                    <a:pt x="130225" y="901700"/>
                  </a:lnTo>
                  <a:lnTo>
                    <a:pt x="129959" y="914400"/>
                  </a:lnTo>
                  <a:lnTo>
                    <a:pt x="128993" y="914400"/>
                  </a:lnTo>
                  <a:lnTo>
                    <a:pt x="128701" y="927100"/>
                  </a:lnTo>
                  <a:lnTo>
                    <a:pt x="127635" y="927100"/>
                  </a:lnTo>
                  <a:lnTo>
                    <a:pt x="124802" y="939800"/>
                  </a:lnTo>
                  <a:lnTo>
                    <a:pt x="125361" y="939800"/>
                  </a:lnTo>
                  <a:lnTo>
                    <a:pt x="124294" y="952500"/>
                  </a:lnTo>
                  <a:lnTo>
                    <a:pt x="123355" y="952500"/>
                  </a:lnTo>
                  <a:lnTo>
                    <a:pt x="120586" y="977900"/>
                  </a:lnTo>
                  <a:lnTo>
                    <a:pt x="119227" y="977900"/>
                  </a:lnTo>
                  <a:lnTo>
                    <a:pt x="117868" y="990600"/>
                  </a:lnTo>
                  <a:lnTo>
                    <a:pt x="116459" y="1003300"/>
                  </a:lnTo>
                  <a:lnTo>
                    <a:pt x="114998" y="1003300"/>
                  </a:lnTo>
                  <a:lnTo>
                    <a:pt x="113512" y="1016000"/>
                  </a:lnTo>
                  <a:lnTo>
                    <a:pt x="112001" y="1016000"/>
                  </a:lnTo>
                  <a:lnTo>
                    <a:pt x="109728" y="1041400"/>
                  </a:lnTo>
                  <a:lnTo>
                    <a:pt x="108432" y="1041400"/>
                  </a:lnTo>
                  <a:lnTo>
                    <a:pt x="107099" y="1054100"/>
                  </a:lnTo>
                  <a:lnTo>
                    <a:pt x="105994" y="1060907"/>
                  </a:lnTo>
                  <a:lnTo>
                    <a:pt x="105803" y="1066800"/>
                  </a:lnTo>
                  <a:lnTo>
                    <a:pt x="105029" y="1066800"/>
                  </a:lnTo>
                  <a:lnTo>
                    <a:pt x="103911" y="1066800"/>
                  </a:lnTo>
                  <a:lnTo>
                    <a:pt x="99923" y="1092200"/>
                  </a:lnTo>
                  <a:lnTo>
                    <a:pt x="98056" y="1104900"/>
                  </a:lnTo>
                  <a:lnTo>
                    <a:pt x="97167" y="1117600"/>
                  </a:lnTo>
                  <a:lnTo>
                    <a:pt x="96189" y="1104900"/>
                  </a:lnTo>
                  <a:lnTo>
                    <a:pt x="95186" y="1117600"/>
                  </a:lnTo>
                  <a:lnTo>
                    <a:pt x="92862" y="1130300"/>
                  </a:lnTo>
                  <a:lnTo>
                    <a:pt x="91567" y="1143000"/>
                  </a:lnTo>
                  <a:lnTo>
                    <a:pt x="90322" y="1143000"/>
                  </a:lnTo>
                  <a:lnTo>
                    <a:pt x="89712" y="1155700"/>
                  </a:lnTo>
                  <a:lnTo>
                    <a:pt x="87769" y="1155700"/>
                  </a:lnTo>
                  <a:lnTo>
                    <a:pt x="86664" y="1168400"/>
                  </a:lnTo>
                  <a:lnTo>
                    <a:pt x="84632" y="1181100"/>
                  </a:lnTo>
                  <a:lnTo>
                    <a:pt x="83388" y="1181100"/>
                  </a:lnTo>
                  <a:lnTo>
                    <a:pt x="81394" y="1193800"/>
                  </a:lnTo>
                  <a:lnTo>
                    <a:pt x="78816" y="1206500"/>
                  </a:lnTo>
                  <a:lnTo>
                    <a:pt x="75946" y="1219200"/>
                  </a:lnTo>
                  <a:lnTo>
                    <a:pt x="73152" y="1231900"/>
                  </a:lnTo>
                  <a:lnTo>
                    <a:pt x="72936" y="1231900"/>
                  </a:lnTo>
                  <a:lnTo>
                    <a:pt x="71958" y="1244600"/>
                  </a:lnTo>
                  <a:lnTo>
                    <a:pt x="69900" y="1244600"/>
                  </a:lnTo>
                  <a:lnTo>
                    <a:pt x="69202" y="1257300"/>
                  </a:lnTo>
                  <a:lnTo>
                    <a:pt x="67805" y="1257300"/>
                  </a:lnTo>
                  <a:lnTo>
                    <a:pt x="67043" y="1270000"/>
                  </a:lnTo>
                  <a:lnTo>
                    <a:pt x="65633" y="1270000"/>
                  </a:lnTo>
                  <a:lnTo>
                    <a:pt x="64693" y="1282700"/>
                  </a:lnTo>
                  <a:lnTo>
                    <a:pt x="64071" y="1282700"/>
                  </a:lnTo>
                  <a:lnTo>
                    <a:pt x="61455" y="1295400"/>
                  </a:lnTo>
                  <a:lnTo>
                    <a:pt x="24752" y="1460500"/>
                  </a:lnTo>
                  <a:lnTo>
                    <a:pt x="14846" y="1511300"/>
                  </a:lnTo>
                  <a:lnTo>
                    <a:pt x="6718" y="1549400"/>
                  </a:lnTo>
                  <a:lnTo>
                    <a:pt x="1447" y="1574800"/>
                  </a:lnTo>
                  <a:lnTo>
                    <a:pt x="1397" y="1575562"/>
                  </a:lnTo>
                  <a:lnTo>
                    <a:pt x="508" y="1587500"/>
                  </a:lnTo>
                  <a:lnTo>
                    <a:pt x="850" y="1587500"/>
                  </a:lnTo>
                  <a:lnTo>
                    <a:pt x="838" y="1587690"/>
                  </a:lnTo>
                  <a:lnTo>
                    <a:pt x="558" y="1589659"/>
                  </a:lnTo>
                  <a:lnTo>
                    <a:pt x="901" y="1587500"/>
                  </a:lnTo>
                  <a:lnTo>
                    <a:pt x="2120" y="1587500"/>
                  </a:lnTo>
                  <a:lnTo>
                    <a:pt x="2654" y="1574800"/>
                  </a:lnTo>
                  <a:lnTo>
                    <a:pt x="4610" y="1574800"/>
                  </a:lnTo>
                  <a:lnTo>
                    <a:pt x="5689" y="1562100"/>
                  </a:lnTo>
                  <a:lnTo>
                    <a:pt x="6108" y="1562100"/>
                  </a:lnTo>
                  <a:lnTo>
                    <a:pt x="5422" y="1574800"/>
                  </a:lnTo>
                  <a:lnTo>
                    <a:pt x="7035" y="1562100"/>
                  </a:lnTo>
                  <a:lnTo>
                    <a:pt x="7518" y="1562100"/>
                  </a:lnTo>
                  <a:lnTo>
                    <a:pt x="8445" y="1562100"/>
                  </a:lnTo>
                  <a:lnTo>
                    <a:pt x="9563" y="1549400"/>
                  </a:lnTo>
                  <a:lnTo>
                    <a:pt x="12484" y="1549400"/>
                  </a:lnTo>
                  <a:lnTo>
                    <a:pt x="14935" y="1536700"/>
                  </a:lnTo>
                  <a:lnTo>
                    <a:pt x="15532" y="1536700"/>
                  </a:lnTo>
                  <a:lnTo>
                    <a:pt x="15697" y="1524000"/>
                  </a:lnTo>
                  <a:lnTo>
                    <a:pt x="17957" y="1524000"/>
                  </a:lnTo>
                  <a:lnTo>
                    <a:pt x="19253" y="1515808"/>
                  </a:lnTo>
                  <a:lnTo>
                    <a:pt x="19900" y="1511300"/>
                  </a:lnTo>
                  <a:lnTo>
                    <a:pt x="20726" y="1511300"/>
                  </a:lnTo>
                  <a:lnTo>
                    <a:pt x="24168" y="1498600"/>
                  </a:lnTo>
                  <a:lnTo>
                    <a:pt x="27317" y="1485900"/>
                  </a:lnTo>
                  <a:lnTo>
                    <a:pt x="30238" y="1473200"/>
                  </a:lnTo>
                  <a:lnTo>
                    <a:pt x="33007" y="1460500"/>
                  </a:lnTo>
                  <a:lnTo>
                    <a:pt x="34480" y="1460500"/>
                  </a:lnTo>
                  <a:lnTo>
                    <a:pt x="36296" y="1447800"/>
                  </a:lnTo>
                  <a:lnTo>
                    <a:pt x="38100" y="1447800"/>
                  </a:lnTo>
                  <a:lnTo>
                    <a:pt x="39903" y="1435100"/>
                  </a:lnTo>
                  <a:lnTo>
                    <a:pt x="39662" y="1435100"/>
                  </a:lnTo>
                  <a:lnTo>
                    <a:pt x="42760" y="1422400"/>
                  </a:lnTo>
                  <a:lnTo>
                    <a:pt x="48653" y="1397000"/>
                  </a:lnTo>
                  <a:lnTo>
                    <a:pt x="51689" y="1384300"/>
                  </a:lnTo>
                  <a:lnTo>
                    <a:pt x="52095" y="1384300"/>
                  </a:lnTo>
                  <a:lnTo>
                    <a:pt x="52578" y="1371600"/>
                  </a:lnTo>
                  <a:lnTo>
                    <a:pt x="54444" y="1371600"/>
                  </a:lnTo>
                  <a:lnTo>
                    <a:pt x="56261" y="1358900"/>
                  </a:lnTo>
                  <a:lnTo>
                    <a:pt x="58254" y="1346200"/>
                  </a:lnTo>
                  <a:lnTo>
                    <a:pt x="60363" y="1346200"/>
                  </a:lnTo>
                  <a:lnTo>
                    <a:pt x="69037" y="1308100"/>
                  </a:lnTo>
                  <a:lnTo>
                    <a:pt x="71640" y="1295400"/>
                  </a:lnTo>
                  <a:lnTo>
                    <a:pt x="74320" y="1270000"/>
                  </a:lnTo>
                  <a:lnTo>
                    <a:pt x="77050" y="1257300"/>
                  </a:lnTo>
                  <a:lnTo>
                    <a:pt x="85178" y="1219200"/>
                  </a:lnTo>
                  <a:lnTo>
                    <a:pt x="89903" y="1193800"/>
                  </a:lnTo>
                  <a:lnTo>
                    <a:pt x="90246" y="1193800"/>
                  </a:lnTo>
                  <a:lnTo>
                    <a:pt x="91833" y="1193800"/>
                  </a:lnTo>
                  <a:lnTo>
                    <a:pt x="93129" y="1181100"/>
                  </a:lnTo>
                  <a:lnTo>
                    <a:pt x="94361" y="1181100"/>
                  </a:lnTo>
                  <a:lnTo>
                    <a:pt x="96088" y="1168400"/>
                  </a:lnTo>
                  <a:lnTo>
                    <a:pt x="98755" y="1155700"/>
                  </a:lnTo>
                  <a:lnTo>
                    <a:pt x="101498" y="1143000"/>
                  </a:lnTo>
                  <a:lnTo>
                    <a:pt x="104051" y="1130300"/>
                  </a:lnTo>
                  <a:lnTo>
                    <a:pt x="106172" y="1117600"/>
                  </a:lnTo>
                  <a:lnTo>
                    <a:pt x="106578" y="1117600"/>
                  </a:lnTo>
                  <a:lnTo>
                    <a:pt x="107137" y="1104900"/>
                  </a:lnTo>
                  <a:lnTo>
                    <a:pt x="109093" y="1104900"/>
                  </a:lnTo>
                  <a:lnTo>
                    <a:pt x="110223" y="1092200"/>
                  </a:lnTo>
                  <a:lnTo>
                    <a:pt x="110718" y="1092200"/>
                  </a:lnTo>
                  <a:lnTo>
                    <a:pt x="111379" y="1079500"/>
                  </a:lnTo>
                  <a:lnTo>
                    <a:pt x="113144" y="1079500"/>
                  </a:lnTo>
                  <a:lnTo>
                    <a:pt x="114604" y="1066800"/>
                  </a:lnTo>
                  <a:lnTo>
                    <a:pt x="115481" y="1066800"/>
                  </a:lnTo>
                  <a:lnTo>
                    <a:pt x="117779" y="1041400"/>
                  </a:lnTo>
                  <a:lnTo>
                    <a:pt x="119786" y="1041400"/>
                  </a:lnTo>
                  <a:lnTo>
                    <a:pt x="121412" y="1028700"/>
                  </a:lnTo>
                  <a:lnTo>
                    <a:pt x="122631" y="1016000"/>
                  </a:lnTo>
                  <a:lnTo>
                    <a:pt x="129857" y="977900"/>
                  </a:lnTo>
                  <a:lnTo>
                    <a:pt x="130162" y="977900"/>
                  </a:lnTo>
                  <a:lnTo>
                    <a:pt x="131152" y="965200"/>
                  </a:lnTo>
                  <a:lnTo>
                    <a:pt x="131686" y="965200"/>
                  </a:lnTo>
                  <a:lnTo>
                    <a:pt x="132016" y="952500"/>
                  </a:lnTo>
                  <a:lnTo>
                    <a:pt x="133400" y="952500"/>
                  </a:lnTo>
                  <a:lnTo>
                    <a:pt x="134721" y="939800"/>
                  </a:lnTo>
                  <a:lnTo>
                    <a:pt x="136893" y="927100"/>
                  </a:lnTo>
                  <a:lnTo>
                    <a:pt x="138303" y="914400"/>
                  </a:lnTo>
                  <a:lnTo>
                    <a:pt x="139280" y="914400"/>
                  </a:lnTo>
                  <a:lnTo>
                    <a:pt x="139407" y="901700"/>
                  </a:lnTo>
                  <a:lnTo>
                    <a:pt x="140881" y="901700"/>
                  </a:lnTo>
                  <a:lnTo>
                    <a:pt x="141325" y="901700"/>
                  </a:lnTo>
                  <a:lnTo>
                    <a:pt x="142379" y="889000"/>
                  </a:lnTo>
                  <a:lnTo>
                    <a:pt x="144627" y="876300"/>
                  </a:lnTo>
                  <a:lnTo>
                    <a:pt x="144780" y="876300"/>
                  </a:lnTo>
                  <a:lnTo>
                    <a:pt x="145084" y="872045"/>
                  </a:lnTo>
                  <a:lnTo>
                    <a:pt x="144919" y="876300"/>
                  </a:lnTo>
                  <a:lnTo>
                    <a:pt x="145542" y="876300"/>
                  </a:lnTo>
                  <a:lnTo>
                    <a:pt x="145440" y="867016"/>
                  </a:lnTo>
                  <a:lnTo>
                    <a:pt x="145681" y="863600"/>
                  </a:lnTo>
                  <a:lnTo>
                    <a:pt x="146443" y="863600"/>
                  </a:lnTo>
                  <a:lnTo>
                    <a:pt x="147523" y="850900"/>
                  </a:lnTo>
                  <a:lnTo>
                    <a:pt x="148564" y="850900"/>
                  </a:lnTo>
                  <a:lnTo>
                    <a:pt x="149072" y="844994"/>
                  </a:lnTo>
                  <a:lnTo>
                    <a:pt x="149225" y="838200"/>
                  </a:lnTo>
                  <a:lnTo>
                    <a:pt x="149656" y="838200"/>
                  </a:lnTo>
                  <a:lnTo>
                    <a:pt x="150571" y="838200"/>
                  </a:lnTo>
                  <a:lnTo>
                    <a:pt x="151650" y="825500"/>
                  </a:lnTo>
                  <a:lnTo>
                    <a:pt x="152552" y="812800"/>
                  </a:lnTo>
                  <a:lnTo>
                    <a:pt x="153784" y="812800"/>
                  </a:lnTo>
                  <a:lnTo>
                    <a:pt x="154622" y="800100"/>
                  </a:lnTo>
                  <a:lnTo>
                    <a:pt x="155536" y="800100"/>
                  </a:lnTo>
                  <a:lnTo>
                    <a:pt x="156425" y="787400"/>
                  </a:lnTo>
                  <a:lnTo>
                    <a:pt x="158191" y="774700"/>
                  </a:lnTo>
                  <a:lnTo>
                    <a:pt x="161709" y="736600"/>
                  </a:lnTo>
                  <a:lnTo>
                    <a:pt x="162331" y="723900"/>
                  </a:lnTo>
                  <a:lnTo>
                    <a:pt x="163614" y="723900"/>
                  </a:lnTo>
                  <a:lnTo>
                    <a:pt x="163944" y="711187"/>
                  </a:lnTo>
                  <a:lnTo>
                    <a:pt x="164363" y="711187"/>
                  </a:lnTo>
                  <a:lnTo>
                    <a:pt x="165620" y="698500"/>
                  </a:lnTo>
                  <a:lnTo>
                    <a:pt x="165214" y="711187"/>
                  </a:lnTo>
                  <a:lnTo>
                    <a:pt x="165887" y="698500"/>
                  </a:lnTo>
                  <a:lnTo>
                    <a:pt x="166674" y="698500"/>
                  </a:lnTo>
                  <a:lnTo>
                    <a:pt x="167233" y="685800"/>
                  </a:lnTo>
                  <a:lnTo>
                    <a:pt x="167767" y="685800"/>
                  </a:lnTo>
                  <a:lnTo>
                    <a:pt x="168605" y="673100"/>
                  </a:lnTo>
                  <a:lnTo>
                    <a:pt x="168871" y="660400"/>
                  </a:lnTo>
                  <a:lnTo>
                    <a:pt x="169938" y="647700"/>
                  </a:lnTo>
                  <a:lnTo>
                    <a:pt x="169252" y="647700"/>
                  </a:lnTo>
                  <a:lnTo>
                    <a:pt x="169430" y="635000"/>
                  </a:lnTo>
                  <a:lnTo>
                    <a:pt x="170154" y="635000"/>
                  </a:lnTo>
                  <a:lnTo>
                    <a:pt x="170408" y="622300"/>
                  </a:lnTo>
                  <a:lnTo>
                    <a:pt x="170942" y="622300"/>
                  </a:lnTo>
                  <a:lnTo>
                    <a:pt x="170929" y="609600"/>
                  </a:lnTo>
                  <a:lnTo>
                    <a:pt x="171754" y="609600"/>
                  </a:lnTo>
                  <a:lnTo>
                    <a:pt x="172161" y="596900"/>
                  </a:lnTo>
                  <a:lnTo>
                    <a:pt x="173024" y="596900"/>
                  </a:lnTo>
                  <a:lnTo>
                    <a:pt x="173532" y="585774"/>
                  </a:lnTo>
                  <a:lnTo>
                    <a:pt x="173520" y="584200"/>
                  </a:lnTo>
                  <a:lnTo>
                    <a:pt x="173062" y="584200"/>
                  </a:lnTo>
                  <a:lnTo>
                    <a:pt x="173189" y="579005"/>
                  </a:lnTo>
                  <a:lnTo>
                    <a:pt x="173367" y="571500"/>
                  </a:lnTo>
                  <a:lnTo>
                    <a:pt x="173558" y="579005"/>
                  </a:lnTo>
                  <a:lnTo>
                    <a:pt x="173494" y="571500"/>
                  </a:lnTo>
                  <a:lnTo>
                    <a:pt x="173786" y="571500"/>
                  </a:lnTo>
                  <a:lnTo>
                    <a:pt x="174371" y="561213"/>
                  </a:lnTo>
                  <a:lnTo>
                    <a:pt x="174409" y="553656"/>
                  </a:lnTo>
                  <a:lnTo>
                    <a:pt x="174459" y="553072"/>
                  </a:lnTo>
                  <a:lnTo>
                    <a:pt x="174383" y="546963"/>
                  </a:lnTo>
                  <a:lnTo>
                    <a:pt x="174383" y="546773"/>
                  </a:lnTo>
                  <a:lnTo>
                    <a:pt x="174409" y="546100"/>
                  </a:lnTo>
                  <a:lnTo>
                    <a:pt x="174218" y="546100"/>
                  </a:lnTo>
                  <a:lnTo>
                    <a:pt x="174218" y="553072"/>
                  </a:lnTo>
                  <a:lnTo>
                    <a:pt x="174155" y="557326"/>
                  </a:lnTo>
                  <a:lnTo>
                    <a:pt x="174066" y="558800"/>
                  </a:lnTo>
                  <a:lnTo>
                    <a:pt x="174104" y="557326"/>
                  </a:lnTo>
                  <a:lnTo>
                    <a:pt x="174218" y="553072"/>
                  </a:lnTo>
                  <a:lnTo>
                    <a:pt x="174218" y="546100"/>
                  </a:lnTo>
                  <a:lnTo>
                    <a:pt x="173901" y="546100"/>
                  </a:lnTo>
                  <a:lnTo>
                    <a:pt x="173926" y="545630"/>
                  </a:lnTo>
                  <a:lnTo>
                    <a:pt x="174536" y="533400"/>
                  </a:lnTo>
                  <a:lnTo>
                    <a:pt x="174840" y="533400"/>
                  </a:lnTo>
                  <a:lnTo>
                    <a:pt x="174840" y="532142"/>
                  </a:lnTo>
                  <a:lnTo>
                    <a:pt x="175234" y="520687"/>
                  </a:lnTo>
                  <a:lnTo>
                    <a:pt x="175285" y="532142"/>
                  </a:lnTo>
                  <a:lnTo>
                    <a:pt x="175590" y="520687"/>
                  </a:lnTo>
                  <a:lnTo>
                    <a:pt x="176568" y="520687"/>
                  </a:lnTo>
                  <a:lnTo>
                    <a:pt x="176936" y="520687"/>
                  </a:lnTo>
                  <a:lnTo>
                    <a:pt x="176847" y="518706"/>
                  </a:lnTo>
                  <a:lnTo>
                    <a:pt x="176695" y="516216"/>
                  </a:lnTo>
                  <a:lnTo>
                    <a:pt x="176606" y="519290"/>
                  </a:lnTo>
                  <a:lnTo>
                    <a:pt x="176542" y="515378"/>
                  </a:lnTo>
                  <a:lnTo>
                    <a:pt x="176415" y="507987"/>
                  </a:lnTo>
                  <a:lnTo>
                    <a:pt x="176491" y="512178"/>
                  </a:lnTo>
                  <a:lnTo>
                    <a:pt x="176733" y="514832"/>
                  </a:lnTo>
                  <a:lnTo>
                    <a:pt x="176796" y="512178"/>
                  </a:lnTo>
                  <a:lnTo>
                    <a:pt x="176911" y="507987"/>
                  </a:lnTo>
                  <a:lnTo>
                    <a:pt x="177292" y="507987"/>
                  </a:lnTo>
                  <a:lnTo>
                    <a:pt x="177393" y="504444"/>
                  </a:lnTo>
                  <a:lnTo>
                    <a:pt x="177647" y="495300"/>
                  </a:lnTo>
                  <a:lnTo>
                    <a:pt x="177965" y="495300"/>
                  </a:lnTo>
                  <a:lnTo>
                    <a:pt x="177939" y="482600"/>
                  </a:lnTo>
                  <a:lnTo>
                    <a:pt x="178155" y="482600"/>
                  </a:lnTo>
                  <a:lnTo>
                    <a:pt x="178206" y="457200"/>
                  </a:lnTo>
                  <a:lnTo>
                    <a:pt x="177825" y="457200"/>
                  </a:lnTo>
                  <a:lnTo>
                    <a:pt x="178130" y="444500"/>
                  </a:lnTo>
                  <a:lnTo>
                    <a:pt x="178511" y="444500"/>
                  </a:lnTo>
                  <a:lnTo>
                    <a:pt x="178562" y="443687"/>
                  </a:lnTo>
                  <a:lnTo>
                    <a:pt x="179171" y="431800"/>
                  </a:lnTo>
                  <a:close/>
                </a:path>
                <a:path w="701675" h="1656079">
                  <a:moveTo>
                    <a:pt x="179285" y="469887"/>
                  </a:moveTo>
                  <a:lnTo>
                    <a:pt x="178523" y="482600"/>
                  </a:lnTo>
                  <a:lnTo>
                    <a:pt x="178790" y="482600"/>
                  </a:lnTo>
                  <a:lnTo>
                    <a:pt x="179285" y="469887"/>
                  </a:lnTo>
                  <a:close/>
                </a:path>
                <a:path w="701675" h="1656079">
                  <a:moveTo>
                    <a:pt x="179374" y="449046"/>
                  </a:moveTo>
                  <a:lnTo>
                    <a:pt x="179184" y="444830"/>
                  </a:lnTo>
                  <a:lnTo>
                    <a:pt x="179095" y="447611"/>
                  </a:lnTo>
                  <a:lnTo>
                    <a:pt x="179285" y="447751"/>
                  </a:lnTo>
                  <a:lnTo>
                    <a:pt x="179374" y="449046"/>
                  </a:lnTo>
                  <a:close/>
                </a:path>
                <a:path w="701675" h="1656079">
                  <a:moveTo>
                    <a:pt x="302869" y="1033195"/>
                  </a:moveTo>
                  <a:lnTo>
                    <a:pt x="302247" y="1035088"/>
                  </a:lnTo>
                  <a:lnTo>
                    <a:pt x="301307" y="1045895"/>
                  </a:lnTo>
                  <a:lnTo>
                    <a:pt x="302501" y="1042276"/>
                  </a:lnTo>
                  <a:lnTo>
                    <a:pt x="302869" y="1033195"/>
                  </a:lnTo>
                  <a:close/>
                </a:path>
                <a:path w="701675" h="1656079">
                  <a:moveTo>
                    <a:pt x="305498" y="1033195"/>
                  </a:moveTo>
                  <a:lnTo>
                    <a:pt x="302501" y="1042276"/>
                  </a:lnTo>
                  <a:lnTo>
                    <a:pt x="302348" y="1045895"/>
                  </a:lnTo>
                  <a:lnTo>
                    <a:pt x="305498" y="1033195"/>
                  </a:lnTo>
                  <a:close/>
                </a:path>
                <a:path w="701675" h="1656079">
                  <a:moveTo>
                    <a:pt x="333324" y="969695"/>
                  </a:moveTo>
                  <a:lnTo>
                    <a:pt x="331495" y="982395"/>
                  </a:lnTo>
                  <a:lnTo>
                    <a:pt x="332003" y="982395"/>
                  </a:lnTo>
                  <a:lnTo>
                    <a:pt x="332028" y="982154"/>
                  </a:lnTo>
                  <a:lnTo>
                    <a:pt x="333324" y="969695"/>
                  </a:lnTo>
                  <a:close/>
                </a:path>
                <a:path w="701675" h="1656079">
                  <a:moveTo>
                    <a:pt x="432130" y="771372"/>
                  </a:moveTo>
                  <a:lnTo>
                    <a:pt x="431152" y="773112"/>
                  </a:lnTo>
                  <a:lnTo>
                    <a:pt x="430593" y="774052"/>
                  </a:lnTo>
                  <a:lnTo>
                    <a:pt x="430745" y="774128"/>
                  </a:lnTo>
                  <a:lnTo>
                    <a:pt x="431215" y="773404"/>
                  </a:lnTo>
                  <a:lnTo>
                    <a:pt x="432130" y="771372"/>
                  </a:lnTo>
                  <a:close/>
                </a:path>
                <a:path w="701675" h="1656079">
                  <a:moveTo>
                    <a:pt x="444373" y="745121"/>
                  </a:moveTo>
                  <a:lnTo>
                    <a:pt x="444246" y="745439"/>
                  </a:lnTo>
                  <a:lnTo>
                    <a:pt x="444144" y="745756"/>
                  </a:lnTo>
                  <a:lnTo>
                    <a:pt x="444055" y="746048"/>
                  </a:lnTo>
                  <a:lnTo>
                    <a:pt x="444207" y="745756"/>
                  </a:lnTo>
                  <a:lnTo>
                    <a:pt x="444322" y="745451"/>
                  </a:lnTo>
                  <a:lnTo>
                    <a:pt x="444373" y="745121"/>
                  </a:lnTo>
                  <a:close/>
                </a:path>
                <a:path w="701675" h="1656079">
                  <a:moveTo>
                    <a:pt x="460133" y="712127"/>
                  </a:moveTo>
                  <a:lnTo>
                    <a:pt x="459333" y="713689"/>
                  </a:lnTo>
                  <a:lnTo>
                    <a:pt x="458647" y="715302"/>
                  </a:lnTo>
                  <a:lnTo>
                    <a:pt x="458089" y="716965"/>
                  </a:lnTo>
                  <a:lnTo>
                    <a:pt x="458876" y="715403"/>
                  </a:lnTo>
                  <a:lnTo>
                    <a:pt x="459562" y="713790"/>
                  </a:lnTo>
                  <a:lnTo>
                    <a:pt x="460133" y="712127"/>
                  </a:lnTo>
                  <a:close/>
                </a:path>
                <a:path w="701675" h="1656079">
                  <a:moveTo>
                    <a:pt x="477151" y="652195"/>
                  </a:moveTo>
                  <a:lnTo>
                    <a:pt x="476643" y="652195"/>
                  </a:lnTo>
                  <a:lnTo>
                    <a:pt x="475856" y="660501"/>
                  </a:lnTo>
                  <a:lnTo>
                    <a:pt x="475754" y="662254"/>
                  </a:lnTo>
                  <a:lnTo>
                    <a:pt x="477151" y="652195"/>
                  </a:lnTo>
                  <a:close/>
                </a:path>
                <a:path w="701675" h="1656079">
                  <a:moveTo>
                    <a:pt x="491236" y="651421"/>
                  </a:moveTo>
                  <a:lnTo>
                    <a:pt x="491020" y="651738"/>
                  </a:lnTo>
                  <a:lnTo>
                    <a:pt x="490753" y="652170"/>
                  </a:lnTo>
                  <a:lnTo>
                    <a:pt x="490486" y="652653"/>
                  </a:lnTo>
                  <a:lnTo>
                    <a:pt x="490689" y="652360"/>
                  </a:lnTo>
                  <a:lnTo>
                    <a:pt x="490931" y="651954"/>
                  </a:lnTo>
                  <a:lnTo>
                    <a:pt x="491236" y="651421"/>
                  </a:lnTo>
                  <a:close/>
                </a:path>
                <a:path w="701675" h="1656079">
                  <a:moveTo>
                    <a:pt x="501891" y="630326"/>
                  </a:moveTo>
                  <a:lnTo>
                    <a:pt x="500621" y="632726"/>
                  </a:lnTo>
                  <a:lnTo>
                    <a:pt x="500735" y="632917"/>
                  </a:lnTo>
                  <a:lnTo>
                    <a:pt x="500265" y="634085"/>
                  </a:lnTo>
                  <a:lnTo>
                    <a:pt x="501891" y="630326"/>
                  </a:lnTo>
                  <a:close/>
                </a:path>
                <a:path w="701675" h="1656079">
                  <a:moveTo>
                    <a:pt x="511898" y="608507"/>
                  </a:moveTo>
                  <a:lnTo>
                    <a:pt x="511606" y="609142"/>
                  </a:lnTo>
                  <a:lnTo>
                    <a:pt x="511314" y="609790"/>
                  </a:lnTo>
                  <a:lnTo>
                    <a:pt x="511060" y="610450"/>
                  </a:lnTo>
                  <a:lnTo>
                    <a:pt x="511403" y="609815"/>
                  </a:lnTo>
                  <a:lnTo>
                    <a:pt x="511670" y="609168"/>
                  </a:lnTo>
                  <a:lnTo>
                    <a:pt x="511898" y="608507"/>
                  </a:lnTo>
                  <a:close/>
                </a:path>
                <a:path w="701675" h="1656079">
                  <a:moveTo>
                    <a:pt x="526732" y="1037577"/>
                  </a:moveTo>
                  <a:lnTo>
                    <a:pt x="526427" y="1037983"/>
                  </a:lnTo>
                  <a:lnTo>
                    <a:pt x="526199" y="1038428"/>
                  </a:lnTo>
                  <a:lnTo>
                    <a:pt x="526046" y="1038923"/>
                  </a:lnTo>
                  <a:lnTo>
                    <a:pt x="526415" y="1038529"/>
                  </a:lnTo>
                  <a:lnTo>
                    <a:pt x="526630" y="1038085"/>
                  </a:lnTo>
                  <a:lnTo>
                    <a:pt x="526732" y="1037577"/>
                  </a:lnTo>
                  <a:close/>
                </a:path>
                <a:path w="701675" h="1656079">
                  <a:moveTo>
                    <a:pt x="534060" y="564997"/>
                  </a:moveTo>
                  <a:lnTo>
                    <a:pt x="533806" y="565492"/>
                  </a:lnTo>
                  <a:lnTo>
                    <a:pt x="533717" y="565759"/>
                  </a:lnTo>
                  <a:lnTo>
                    <a:pt x="534035" y="565137"/>
                  </a:lnTo>
                  <a:lnTo>
                    <a:pt x="534060" y="564997"/>
                  </a:lnTo>
                  <a:close/>
                </a:path>
                <a:path w="701675" h="1656079">
                  <a:moveTo>
                    <a:pt x="567423" y="499262"/>
                  </a:moveTo>
                  <a:lnTo>
                    <a:pt x="567296" y="499529"/>
                  </a:lnTo>
                  <a:lnTo>
                    <a:pt x="566420" y="501548"/>
                  </a:lnTo>
                  <a:lnTo>
                    <a:pt x="566991" y="500303"/>
                  </a:lnTo>
                  <a:lnTo>
                    <a:pt x="567423" y="499262"/>
                  </a:lnTo>
                  <a:close/>
                </a:path>
                <a:path w="701675" h="1656079">
                  <a:moveTo>
                    <a:pt x="580872" y="461683"/>
                  </a:moveTo>
                  <a:lnTo>
                    <a:pt x="575856" y="461683"/>
                  </a:lnTo>
                  <a:lnTo>
                    <a:pt x="575805" y="461987"/>
                  </a:lnTo>
                  <a:lnTo>
                    <a:pt x="573633" y="474395"/>
                  </a:lnTo>
                  <a:lnTo>
                    <a:pt x="569836" y="474395"/>
                  </a:lnTo>
                  <a:lnTo>
                    <a:pt x="566851" y="487095"/>
                  </a:lnTo>
                  <a:lnTo>
                    <a:pt x="565607" y="487095"/>
                  </a:lnTo>
                  <a:lnTo>
                    <a:pt x="561848" y="499795"/>
                  </a:lnTo>
                  <a:lnTo>
                    <a:pt x="563727" y="487095"/>
                  </a:lnTo>
                  <a:lnTo>
                    <a:pt x="559866" y="499795"/>
                  </a:lnTo>
                  <a:lnTo>
                    <a:pt x="556044" y="499795"/>
                  </a:lnTo>
                  <a:lnTo>
                    <a:pt x="555345" y="512495"/>
                  </a:lnTo>
                  <a:lnTo>
                    <a:pt x="549427" y="512495"/>
                  </a:lnTo>
                  <a:lnTo>
                    <a:pt x="546290" y="525195"/>
                  </a:lnTo>
                  <a:lnTo>
                    <a:pt x="543801" y="525195"/>
                  </a:lnTo>
                  <a:lnTo>
                    <a:pt x="541147" y="537895"/>
                  </a:lnTo>
                  <a:lnTo>
                    <a:pt x="534581" y="537895"/>
                  </a:lnTo>
                  <a:lnTo>
                    <a:pt x="532841" y="550595"/>
                  </a:lnTo>
                  <a:lnTo>
                    <a:pt x="530999" y="550595"/>
                  </a:lnTo>
                  <a:lnTo>
                    <a:pt x="526935" y="563295"/>
                  </a:lnTo>
                  <a:lnTo>
                    <a:pt x="522008" y="563295"/>
                  </a:lnTo>
                  <a:lnTo>
                    <a:pt x="516775" y="575995"/>
                  </a:lnTo>
                  <a:lnTo>
                    <a:pt x="511873" y="588683"/>
                  </a:lnTo>
                  <a:lnTo>
                    <a:pt x="509943" y="588683"/>
                  </a:lnTo>
                  <a:lnTo>
                    <a:pt x="509384" y="588683"/>
                  </a:lnTo>
                  <a:lnTo>
                    <a:pt x="507657" y="601395"/>
                  </a:lnTo>
                  <a:lnTo>
                    <a:pt x="509308" y="588683"/>
                  </a:lnTo>
                  <a:lnTo>
                    <a:pt x="506641" y="601395"/>
                  </a:lnTo>
                  <a:lnTo>
                    <a:pt x="503466" y="601395"/>
                  </a:lnTo>
                  <a:lnTo>
                    <a:pt x="499059" y="614095"/>
                  </a:lnTo>
                  <a:lnTo>
                    <a:pt x="496722" y="614095"/>
                  </a:lnTo>
                  <a:lnTo>
                    <a:pt x="494804" y="626795"/>
                  </a:lnTo>
                  <a:lnTo>
                    <a:pt x="489648" y="626795"/>
                  </a:lnTo>
                  <a:lnTo>
                    <a:pt x="488772" y="639495"/>
                  </a:lnTo>
                  <a:lnTo>
                    <a:pt x="483400" y="639495"/>
                  </a:lnTo>
                  <a:lnTo>
                    <a:pt x="481850" y="652195"/>
                  </a:lnTo>
                  <a:lnTo>
                    <a:pt x="477939" y="652195"/>
                  </a:lnTo>
                  <a:lnTo>
                    <a:pt x="475691" y="662736"/>
                  </a:lnTo>
                  <a:lnTo>
                    <a:pt x="475640" y="663079"/>
                  </a:lnTo>
                  <a:lnTo>
                    <a:pt x="475564" y="663663"/>
                  </a:lnTo>
                  <a:lnTo>
                    <a:pt x="475449" y="664895"/>
                  </a:lnTo>
                  <a:lnTo>
                    <a:pt x="475488" y="663663"/>
                  </a:lnTo>
                  <a:lnTo>
                    <a:pt x="475234" y="664895"/>
                  </a:lnTo>
                  <a:lnTo>
                    <a:pt x="473633" y="664895"/>
                  </a:lnTo>
                  <a:lnTo>
                    <a:pt x="468287" y="677595"/>
                  </a:lnTo>
                  <a:lnTo>
                    <a:pt x="466940" y="677595"/>
                  </a:lnTo>
                  <a:lnTo>
                    <a:pt x="463092" y="690295"/>
                  </a:lnTo>
                  <a:lnTo>
                    <a:pt x="462546" y="690295"/>
                  </a:lnTo>
                  <a:lnTo>
                    <a:pt x="465010" y="677595"/>
                  </a:lnTo>
                  <a:lnTo>
                    <a:pt x="461086" y="690295"/>
                  </a:lnTo>
                  <a:lnTo>
                    <a:pt x="457695" y="690295"/>
                  </a:lnTo>
                  <a:lnTo>
                    <a:pt x="457352" y="702995"/>
                  </a:lnTo>
                  <a:lnTo>
                    <a:pt x="453326" y="702995"/>
                  </a:lnTo>
                  <a:lnTo>
                    <a:pt x="452970" y="704164"/>
                  </a:lnTo>
                  <a:lnTo>
                    <a:pt x="452970" y="715695"/>
                  </a:lnTo>
                  <a:lnTo>
                    <a:pt x="452208" y="721233"/>
                  </a:lnTo>
                  <a:lnTo>
                    <a:pt x="451446" y="726833"/>
                  </a:lnTo>
                  <a:lnTo>
                    <a:pt x="452208" y="721233"/>
                  </a:lnTo>
                  <a:lnTo>
                    <a:pt x="452361" y="715695"/>
                  </a:lnTo>
                  <a:lnTo>
                    <a:pt x="452970" y="715695"/>
                  </a:lnTo>
                  <a:lnTo>
                    <a:pt x="452970" y="704164"/>
                  </a:lnTo>
                  <a:lnTo>
                    <a:pt x="449427" y="715695"/>
                  </a:lnTo>
                  <a:lnTo>
                    <a:pt x="445693" y="715695"/>
                  </a:lnTo>
                  <a:lnTo>
                    <a:pt x="443103" y="728395"/>
                  </a:lnTo>
                  <a:lnTo>
                    <a:pt x="441096" y="728395"/>
                  </a:lnTo>
                  <a:lnTo>
                    <a:pt x="437235" y="741095"/>
                  </a:lnTo>
                  <a:lnTo>
                    <a:pt x="434441" y="741095"/>
                  </a:lnTo>
                  <a:lnTo>
                    <a:pt x="430263" y="753795"/>
                  </a:lnTo>
                  <a:lnTo>
                    <a:pt x="427253" y="753795"/>
                  </a:lnTo>
                  <a:lnTo>
                    <a:pt x="423722" y="766495"/>
                  </a:lnTo>
                  <a:lnTo>
                    <a:pt x="421081" y="766495"/>
                  </a:lnTo>
                  <a:lnTo>
                    <a:pt x="418604" y="779195"/>
                  </a:lnTo>
                  <a:lnTo>
                    <a:pt x="418617" y="778662"/>
                  </a:lnTo>
                  <a:lnTo>
                    <a:pt x="418985" y="766495"/>
                  </a:lnTo>
                  <a:lnTo>
                    <a:pt x="417525" y="779195"/>
                  </a:lnTo>
                  <a:lnTo>
                    <a:pt x="413816" y="779195"/>
                  </a:lnTo>
                  <a:lnTo>
                    <a:pt x="413740" y="779767"/>
                  </a:lnTo>
                  <a:lnTo>
                    <a:pt x="412127" y="791895"/>
                  </a:lnTo>
                  <a:lnTo>
                    <a:pt x="407403" y="791895"/>
                  </a:lnTo>
                  <a:lnTo>
                    <a:pt x="404469" y="804595"/>
                  </a:lnTo>
                  <a:lnTo>
                    <a:pt x="401332" y="804595"/>
                  </a:lnTo>
                  <a:lnTo>
                    <a:pt x="398881" y="817295"/>
                  </a:lnTo>
                  <a:lnTo>
                    <a:pt x="394538" y="817295"/>
                  </a:lnTo>
                  <a:lnTo>
                    <a:pt x="392391" y="829995"/>
                  </a:lnTo>
                  <a:lnTo>
                    <a:pt x="388874" y="829995"/>
                  </a:lnTo>
                  <a:lnTo>
                    <a:pt x="386232" y="842695"/>
                  </a:lnTo>
                  <a:lnTo>
                    <a:pt x="381787" y="842695"/>
                  </a:lnTo>
                  <a:lnTo>
                    <a:pt x="382206" y="855395"/>
                  </a:lnTo>
                  <a:lnTo>
                    <a:pt x="376402" y="855395"/>
                  </a:lnTo>
                  <a:lnTo>
                    <a:pt x="367957" y="880795"/>
                  </a:lnTo>
                  <a:lnTo>
                    <a:pt x="363397" y="880795"/>
                  </a:lnTo>
                  <a:lnTo>
                    <a:pt x="362661" y="893495"/>
                  </a:lnTo>
                  <a:lnTo>
                    <a:pt x="353123" y="906195"/>
                  </a:lnTo>
                  <a:lnTo>
                    <a:pt x="348500" y="918895"/>
                  </a:lnTo>
                  <a:lnTo>
                    <a:pt x="344551" y="931595"/>
                  </a:lnTo>
                  <a:lnTo>
                    <a:pt x="341274" y="931595"/>
                  </a:lnTo>
                  <a:lnTo>
                    <a:pt x="338823" y="944295"/>
                  </a:lnTo>
                  <a:lnTo>
                    <a:pt x="336016" y="944295"/>
                  </a:lnTo>
                  <a:lnTo>
                    <a:pt x="332892" y="956995"/>
                  </a:lnTo>
                  <a:lnTo>
                    <a:pt x="329628" y="956995"/>
                  </a:lnTo>
                  <a:lnTo>
                    <a:pt x="326212" y="969695"/>
                  </a:lnTo>
                  <a:lnTo>
                    <a:pt x="322973" y="969695"/>
                  </a:lnTo>
                  <a:lnTo>
                    <a:pt x="321652" y="982395"/>
                  </a:lnTo>
                  <a:lnTo>
                    <a:pt x="315772" y="982395"/>
                  </a:lnTo>
                  <a:lnTo>
                    <a:pt x="313207" y="995095"/>
                  </a:lnTo>
                  <a:lnTo>
                    <a:pt x="311823" y="995095"/>
                  </a:lnTo>
                  <a:lnTo>
                    <a:pt x="304330" y="1007795"/>
                  </a:lnTo>
                  <a:lnTo>
                    <a:pt x="306082" y="1007795"/>
                  </a:lnTo>
                  <a:lnTo>
                    <a:pt x="304063" y="1020495"/>
                  </a:lnTo>
                  <a:lnTo>
                    <a:pt x="302768" y="1020495"/>
                  </a:lnTo>
                  <a:lnTo>
                    <a:pt x="304025" y="1007795"/>
                  </a:lnTo>
                  <a:lnTo>
                    <a:pt x="302450" y="1020495"/>
                  </a:lnTo>
                  <a:lnTo>
                    <a:pt x="298767" y="1020495"/>
                  </a:lnTo>
                  <a:lnTo>
                    <a:pt x="297967" y="1033195"/>
                  </a:lnTo>
                  <a:lnTo>
                    <a:pt x="298589" y="1020495"/>
                  </a:lnTo>
                  <a:lnTo>
                    <a:pt x="297014" y="1033195"/>
                  </a:lnTo>
                  <a:lnTo>
                    <a:pt x="292798" y="1033195"/>
                  </a:lnTo>
                  <a:lnTo>
                    <a:pt x="291477" y="1045895"/>
                  </a:lnTo>
                  <a:lnTo>
                    <a:pt x="287566" y="1045895"/>
                  </a:lnTo>
                  <a:lnTo>
                    <a:pt x="285762" y="1058595"/>
                  </a:lnTo>
                  <a:lnTo>
                    <a:pt x="279654" y="1058595"/>
                  </a:lnTo>
                  <a:lnTo>
                    <a:pt x="279869" y="1071295"/>
                  </a:lnTo>
                  <a:lnTo>
                    <a:pt x="274383" y="1071295"/>
                  </a:lnTo>
                  <a:lnTo>
                    <a:pt x="274129" y="1083995"/>
                  </a:lnTo>
                  <a:lnTo>
                    <a:pt x="267512" y="1096695"/>
                  </a:lnTo>
                  <a:lnTo>
                    <a:pt x="260604" y="1109395"/>
                  </a:lnTo>
                  <a:lnTo>
                    <a:pt x="253606" y="1122095"/>
                  </a:lnTo>
                  <a:lnTo>
                    <a:pt x="246710" y="1134795"/>
                  </a:lnTo>
                  <a:lnTo>
                    <a:pt x="240728" y="1147495"/>
                  </a:lnTo>
                  <a:lnTo>
                    <a:pt x="237451" y="1160195"/>
                  </a:lnTo>
                  <a:lnTo>
                    <a:pt x="234492" y="1160195"/>
                  </a:lnTo>
                  <a:lnTo>
                    <a:pt x="229920" y="1172895"/>
                  </a:lnTo>
                  <a:lnTo>
                    <a:pt x="230962" y="1172895"/>
                  </a:lnTo>
                  <a:lnTo>
                    <a:pt x="226872" y="1185595"/>
                  </a:lnTo>
                  <a:lnTo>
                    <a:pt x="222415" y="1185595"/>
                  </a:lnTo>
                  <a:lnTo>
                    <a:pt x="217868" y="1198295"/>
                  </a:lnTo>
                  <a:lnTo>
                    <a:pt x="213525" y="1210995"/>
                  </a:lnTo>
                  <a:lnTo>
                    <a:pt x="210464" y="1223695"/>
                  </a:lnTo>
                  <a:lnTo>
                    <a:pt x="210312" y="1210995"/>
                  </a:lnTo>
                  <a:lnTo>
                    <a:pt x="207213" y="1223695"/>
                  </a:lnTo>
                  <a:lnTo>
                    <a:pt x="207670" y="1223695"/>
                  </a:lnTo>
                  <a:lnTo>
                    <a:pt x="201980" y="1236395"/>
                  </a:lnTo>
                  <a:lnTo>
                    <a:pt x="198488" y="1249095"/>
                  </a:lnTo>
                  <a:lnTo>
                    <a:pt x="194818" y="1249095"/>
                  </a:lnTo>
                  <a:lnTo>
                    <a:pt x="192760" y="1261795"/>
                  </a:lnTo>
                  <a:lnTo>
                    <a:pt x="188607" y="1261795"/>
                  </a:lnTo>
                  <a:lnTo>
                    <a:pt x="183921" y="1274495"/>
                  </a:lnTo>
                  <a:lnTo>
                    <a:pt x="182079" y="1274495"/>
                  </a:lnTo>
                  <a:lnTo>
                    <a:pt x="177507" y="1287195"/>
                  </a:lnTo>
                  <a:lnTo>
                    <a:pt x="172046" y="1299870"/>
                  </a:lnTo>
                  <a:lnTo>
                    <a:pt x="166192" y="1312595"/>
                  </a:lnTo>
                  <a:lnTo>
                    <a:pt x="160515" y="1325295"/>
                  </a:lnTo>
                  <a:lnTo>
                    <a:pt x="159766" y="1325295"/>
                  </a:lnTo>
                  <a:lnTo>
                    <a:pt x="156108" y="1337995"/>
                  </a:lnTo>
                  <a:lnTo>
                    <a:pt x="154012" y="1337995"/>
                  </a:lnTo>
                  <a:lnTo>
                    <a:pt x="152476" y="1350695"/>
                  </a:lnTo>
                  <a:lnTo>
                    <a:pt x="147891" y="1350695"/>
                  </a:lnTo>
                  <a:lnTo>
                    <a:pt x="146100" y="1363395"/>
                  </a:lnTo>
                  <a:lnTo>
                    <a:pt x="143027" y="1363395"/>
                  </a:lnTo>
                  <a:lnTo>
                    <a:pt x="141579" y="1372666"/>
                  </a:lnTo>
                  <a:lnTo>
                    <a:pt x="141693" y="1376095"/>
                  </a:lnTo>
                  <a:lnTo>
                    <a:pt x="141033" y="1376095"/>
                  </a:lnTo>
                  <a:lnTo>
                    <a:pt x="137274" y="1376095"/>
                  </a:lnTo>
                  <a:lnTo>
                    <a:pt x="123050" y="1414195"/>
                  </a:lnTo>
                  <a:lnTo>
                    <a:pt x="113093" y="1426895"/>
                  </a:lnTo>
                  <a:lnTo>
                    <a:pt x="87147" y="1490395"/>
                  </a:lnTo>
                  <a:lnTo>
                    <a:pt x="75450" y="1512925"/>
                  </a:lnTo>
                  <a:lnTo>
                    <a:pt x="75450" y="1536776"/>
                  </a:lnTo>
                  <a:lnTo>
                    <a:pt x="74790" y="1541195"/>
                  </a:lnTo>
                  <a:lnTo>
                    <a:pt x="74244" y="1541195"/>
                  </a:lnTo>
                  <a:lnTo>
                    <a:pt x="75450" y="1536776"/>
                  </a:lnTo>
                  <a:lnTo>
                    <a:pt x="75450" y="1512925"/>
                  </a:lnTo>
                  <a:lnTo>
                    <a:pt x="67360" y="1528495"/>
                  </a:lnTo>
                  <a:lnTo>
                    <a:pt x="48691" y="1579295"/>
                  </a:lnTo>
                  <a:lnTo>
                    <a:pt x="33121" y="1617383"/>
                  </a:lnTo>
                  <a:lnTo>
                    <a:pt x="27876" y="1630095"/>
                  </a:lnTo>
                  <a:lnTo>
                    <a:pt x="32588" y="1630095"/>
                  </a:lnTo>
                  <a:lnTo>
                    <a:pt x="34899" y="1617383"/>
                  </a:lnTo>
                  <a:lnTo>
                    <a:pt x="37414" y="1617383"/>
                  </a:lnTo>
                  <a:lnTo>
                    <a:pt x="39217" y="1604695"/>
                  </a:lnTo>
                  <a:lnTo>
                    <a:pt x="37884" y="1614665"/>
                  </a:lnTo>
                  <a:lnTo>
                    <a:pt x="39611" y="1604695"/>
                  </a:lnTo>
                  <a:lnTo>
                    <a:pt x="39547" y="1617383"/>
                  </a:lnTo>
                  <a:lnTo>
                    <a:pt x="44081" y="1604695"/>
                  </a:lnTo>
                  <a:lnTo>
                    <a:pt x="44996" y="1604695"/>
                  </a:lnTo>
                  <a:lnTo>
                    <a:pt x="45466" y="1591995"/>
                  </a:lnTo>
                  <a:lnTo>
                    <a:pt x="49187" y="1591995"/>
                  </a:lnTo>
                  <a:lnTo>
                    <a:pt x="52247" y="1580565"/>
                  </a:lnTo>
                  <a:lnTo>
                    <a:pt x="52412" y="1579295"/>
                  </a:lnTo>
                  <a:lnTo>
                    <a:pt x="53073" y="1579295"/>
                  </a:lnTo>
                  <a:lnTo>
                    <a:pt x="51752" y="1584655"/>
                  </a:lnTo>
                  <a:lnTo>
                    <a:pt x="50838" y="1591995"/>
                  </a:lnTo>
                  <a:lnTo>
                    <a:pt x="53733" y="1579295"/>
                  </a:lnTo>
                  <a:lnTo>
                    <a:pt x="53975" y="1579295"/>
                  </a:lnTo>
                  <a:lnTo>
                    <a:pt x="59893" y="1566595"/>
                  </a:lnTo>
                  <a:lnTo>
                    <a:pt x="65176" y="1553895"/>
                  </a:lnTo>
                  <a:lnTo>
                    <a:pt x="70205" y="1553895"/>
                  </a:lnTo>
                  <a:lnTo>
                    <a:pt x="75323" y="1541195"/>
                  </a:lnTo>
                  <a:lnTo>
                    <a:pt x="76034" y="1534642"/>
                  </a:lnTo>
                  <a:lnTo>
                    <a:pt x="77698" y="1528495"/>
                  </a:lnTo>
                  <a:lnTo>
                    <a:pt x="80810" y="1528495"/>
                  </a:lnTo>
                  <a:lnTo>
                    <a:pt x="83845" y="1515795"/>
                  </a:lnTo>
                  <a:lnTo>
                    <a:pt x="86893" y="1515795"/>
                  </a:lnTo>
                  <a:lnTo>
                    <a:pt x="97739" y="1490395"/>
                  </a:lnTo>
                  <a:lnTo>
                    <a:pt x="103251" y="1477695"/>
                  </a:lnTo>
                  <a:lnTo>
                    <a:pt x="108864" y="1464995"/>
                  </a:lnTo>
                  <a:lnTo>
                    <a:pt x="110147" y="1464995"/>
                  </a:lnTo>
                  <a:lnTo>
                    <a:pt x="111201" y="1452295"/>
                  </a:lnTo>
                  <a:lnTo>
                    <a:pt x="111518" y="1452295"/>
                  </a:lnTo>
                  <a:lnTo>
                    <a:pt x="117716" y="1439595"/>
                  </a:lnTo>
                  <a:lnTo>
                    <a:pt x="125374" y="1426895"/>
                  </a:lnTo>
                  <a:lnTo>
                    <a:pt x="133718" y="1414195"/>
                  </a:lnTo>
                  <a:lnTo>
                    <a:pt x="141947" y="1388795"/>
                  </a:lnTo>
                  <a:lnTo>
                    <a:pt x="152488" y="1363395"/>
                  </a:lnTo>
                  <a:lnTo>
                    <a:pt x="174244" y="1325295"/>
                  </a:lnTo>
                  <a:lnTo>
                    <a:pt x="184353" y="1300721"/>
                  </a:lnTo>
                  <a:lnTo>
                    <a:pt x="188087" y="1287195"/>
                  </a:lnTo>
                  <a:lnTo>
                    <a:pt x="190906" y="1287195"/>
                  </a:lnTo>
                  <a:lnTo>
                    <a:pt x="193675" y="1274495"/>
                  </a:lnTo>
                  <a:lnTo>
                    <a:pt x="197040" y="1274495"/>
                  </a:lnTo>
                  <a:lnTo>
                    <a:pt x="208610" y="1249095"/>
                  </a:lnTo>
                  <a:lnTo>
                    <a:pt x="214198" y="1236395"/>
                  </a:lnTo>
                  <a:lnTo>
                    <a:pt x="219392" y="1223695"/>
                  </a:lnTo>
                  <a:lnTo>
                    <a:pt x="221094" y="1223695"/>
                  </a:lnTo>
                  <a:lnTo>
                    <a:pt x="221183" y="1210995"/>
                  </a:lnTo>
                  <a:lnTo>
                    <a:pt x="225247" y="1210995"/>
                  </a:lnTo>
                  <a:lnTo>
                    <a:pt x="228282" y="1198295"/>
                  </a:lnTo>
                  <a:lnTo>
                    <a:pt x="230924" y="1198295"/>
                  </a:lnTo>
                  <a:lnTo>
                    <a:pt x="232410" y="1185595"/>
                  </a:lnTo>
                  <a:lnTo>
                    <a:pt x="234607" y="1185595"/>
                  </a:lnTo>
                  <a:lnTo>
                    <a:pt x="238887" y="1172895"/>
                  </a:lnTo>
                  <a:lnTo>
                    <a:pt x="242519" y="1172895"/>
                  </a:lnTo>
                  <a:lnTo>
                    <a:pt x="246303" y="1160195"/>
                  </a:lnTo>
                  <a:lnTo>
                    <a:pt x="249669" y="1147495"/>
                  </a:lnTo>
                  <a:lnTo>
                    <a:pt x="254571" y="1147495"/>
                  </a:lnTo>
                  <a:lnTo>
                    <a:pt x="257263" y="1134795"/>
                  </a:lnTo>
                  <a:lnTo>
                    <a:pt x="261251" y="1134795"/>
                  </a:lnTo>
                  <a:lnTo>
                    <a:pt x="265798" y="1122095"/>
                  </a:lnTo>
                  <a:lnTo>
                    <a:pt x="270637" y="1109395"/>
                  </a:lnTo>
                  <a:lnTo>
                    <a:pt x="275551" y="1096695"/>
                  </a:lnTo>
                  <a:lnTo>
                    <a:pt x="278358" y="1096695"/>
                  </a:lnTo>
                  <a:lnTo>
                    <a:pt x="279273" y="1083995"/>
                  </a:lnTo>
                  <a:lnTo>
                    <a:pt x="279920" y="1083995"/>
                  </a:lnTo>
                  <a:lnTo>
                    <a:pt x="278358" y="1096695"/>
                  </a:lnTo>
                  <a:lnTo>
                    <a:pt x="278523" y="1096695"/>
                  </a:lnTo>
                  <a:lnTo>
                    <a:pt x="280479" y="1083995"/>
                  </a:lnTo>
                  <a:lnTo>
                    <a:pt x="284594" y="1083995"/>
                  </a:lnTo>
                  <a:lnTo>
                    <a:pt x="288290" y="1071295"/>
                  </a:lnTo>
                  <a:lnTo>
                    <a:pt x="291604" y="1058595"/>
                  </a:lnTo>
                  <a:lnTo>
                    <a:pt x="294995" y="1058595"/>
                  </a:lnTo>
                  <a:lnTo>
                    <a:pt x="298919" y="1045895"/>
                  </a:lnTo>
                  <a:lnTo>
                    <a:pt x="298691" y="1045895"/>
                  </a:lnTo>
                  <a:lnTo>
                    <a:pt x="302247" y="1035088"/>
                  </a:lnTo>
                  <a:lnTo>
                    <a:pt x="302412" y="1033195"/>
                  </a:lnTo>
                  <a:lnTo>
                    <a:pt x="302869" y="1033195"/>
                  </a:lnTo>
                  <a:lnTo>
                    <a:pt x="305498" y="1033195"/>
                  </a:lnTo>
                  <a:lnTo>
                    <a:pt x="306870" y="1033195"/>
                  </a:lnTo>
                  <a:lnTo>
                    <a:pt x="310083" y="1020495"/>
                  </a:lnTo>
                  <a:lnTo>
                    <a:pt x="316357" y="1007795"/>
                  </a:lnTo>
                  <a:lnTo>
                    <a:pt x="317677" y="1007795"/>
                  </a:lnTo>
                  <a:lnTo>
                    <a:pt x="321437" y="995095"/>
                  </a:lnTo>
                  <a:lnTo>
                    <a:pt x="325843" y="995095"/>
                  </a:lnTo>
                  <a:lnTo>
                    <a:pt x="327088" y="982154"/>
                  </a:lnTo>
                  <a:lnTo>
                    <a:pt x="327075" y="982395"/>
                  </a:lnTo>
                  <a:lnTo>
                    <a:pt x="326237" y="995095"/>
                  </a:lnTo>
                  <a:lnTo>
                    <a:pt x="327672" y="982395"/>
                  </a:lnTo>
                  <a:lnTo>
                    <a:pt x="331495" y="982395"/>
                  </a:lnTo>
                  <a:lnTo>
                    <a:pt x="331508" y="982154"/>
                  </a:lnTo>
                  <a:lnTo>
                    <a:pt x="332333" y="969695"/>
                  </a:lnTo>
                  <a:lnTo>
                    <a:pt x="333324" y="969695"/>
                  </a:lnTo>
                  <a:lnTo>
                    <a:pt x="334860" y="969695"/>
                  </a:lnTo>
                  <a:lnTo>
                    <a:pt x="338455" y="956995"/>
                  </a:lnTo>
                  <a:lnTo>
                    <a:pt x="343903" y="956995"/>
                  </a:lnTo>
                  <a:lnTo>
                    <a:pt x="346951" y="944295"/>
                  </a:lnTo>
                  <a:lnTo>
                    <a:pt x="360591" y="918895"/>
                  </a:lnTo>
                  <a:lnTo>
                    <a:pt x="367690" y="906195"/>
                  </a:lnTo>
                  <a:lnTo>
                    <a:pt x="374421" y="893495"/>
                  </a:lnTo>
                  <a:lnTo>
                    <a:pt x="375793" y="880795"/>
                  </a:lnTo>
                  <a:lnTo>
                    <a:pt x="378460" y="880795"/>
                  </a:lnTo>
                  <a:lnTo>
                    <a:pt x="381038" y="868095"/>
                  </a:lnTo>
                  <a:lnTo>
                    <a:pt x="385089" y="868095"/>
                  </a:lnTo>
                  <a:lnTo>
                    <a:pt x="390601" y="855395"/>
                  </a:lnTo>
                  <a:lnTo>
                    <a:pt x="387273" y="855395"/>
                  </a:lnTo>
                  <a:lnTo>
                    <a:pt x="396049" y="842695"/>
                  </a:lnTo>
                  <a:lnTo>
                    <a:pt x="396684" y="842695"/>
                  </a:lnTo>
                  <a:lnTo>
                    <a:pt x="398995" y="829995"/>
                  </a:lnTo>
                  <a:lnTo>
                    <a:pt x="399618" y="829995"/>
                  </a:lnTo>
                  <a:lnTo>
                    <a:pt x="398335" y="842695"/>
                  </a:lnTo>
                  <a:lnTo>
                    <a:pt x="398741" y="842695"/>
                  </a:lnTo>
                  <a:lnTo>
                    <a:pt x="402755" y="829995"/>
                  </a:lnTo>
                  <a:lnTo>
                    <a:pt x="405282" y="817295"/>
                  </a:lnTo>
                  <a:lnTo>
                    <a:pt x="407708" y="817295"/>
                  </a:lnTo>
                  <a:lnTo>
                    <a:pt x="411365" y="804595"/>
                  </a:lnTo>
                  <a:lnTo>
                    <a:pt x="414401" y="804595"/>
                  </a:lnTo>
                  <a:lnTo>
                    <a:pt x="415594" y="791895"/>
                  </a:lnTo>
                  <a:lnTo>
                    <a:pt x="420814" y="791895"/>
                  </a:lnTo>
                  <a:lnTo>
                    <a:pt x="422821" y="779195"/>
                  </a:lnTo>
                  <a:lnTo>
                    <a:pt x="426516" y="779195"/>
                  </a:lnTo>
                  <a:lnTo>
                    <a:pt x="426605" y="778662"/>
                  </a:lnTo>
                  <a:lnTo>
                    <a:pt x="428510" y="766495"/>
                  </a:lnTo>
                  <a:lnTo>
                    <a:pt x="426618" y="778662"/>
                  </a:lnTo>
                  <a:lnTo>
                    <a:pt x="428891" y="766495"/>
                  </a:lnTo>
                  <a:lnTo>
                    <a:pt x="431736" y="766495"/>
                  </a:lnTo>
                  <a:lnTo>
                    <a:pt x="434352" y="753795"/>
                  </a:lnTo>
                  <a:lnTo>
                    <a:pt x="433285" y="766495"/>
                  </a:lnTo>
                  <a:lnTo>
                    <a:pt x="434949" y="753795"/>
                  </a:lnTo>
                  <a:lnTo>
                    <a:pt x="438899" y="753795"/>
                  </a:lnTo>
                  <a:lnTo>
                    <a:pt x="440055" y="741095"/>
                  </a:lnTo>
                  <a:lnTo>
                    <a:pt x="445858" y="741095"/>
                  </a:lnTo>
                  <a:lnTo>
                    <a:pt x="448652" y="728395"/>
                  </a:lnTo>
                  <a:lnTo>
                    <a:pt x="451129" y="728395"/>
                  </a:lnTo>
                  <a:lnTo>
                    <a:pt x="452018" y="728395"/>
                  </a:lnTo>
                  <a:lnTo>
                    <a:pt x="452069" y="726833"/>
                  </a:lnTo>
                  <a:lnTo>
                    <a:pt x="452158" y="723392"/>
                  </a:lnTo>
                  <a:lnTo>
                    <a:pt x="453745" y="715695"/>
                  </a:lnTo>
                  <a:lnTo>
                    <a:pt x="457606" y="715695"/>
                  </a:lnTo>
                  <a:lnTo>
                    <a:pt x="459486" y="702995"/>
                  </a:lnTo>
                  <a:lnTo>
                    <a:pt x="463969" y="702995"/>
                  </a:lnTo>
                  <a:lnTo>
                    <a:pt x="466509" y="690295"/>
                  </a:lnTo>
                  <a:lnTo>
                    <a:pt x="466826" y="690295"/>
                  </a:lnTo>
                  <a:lnTo>
                    <a:pt x="465061" y="702995"/>
                  </a:lnTo>
                  <a:lnTo>
                    <a:pt x="468439" y="690295"/>
                  </a:lnTo>
                  <a:lnTo>
                    <a:pt x="470611" y="690295"/>
                  </a:lnTo>
                  <a:lnTo>
                    <a:pt x="471893" y="677595"/>
                  </a:lnTo>
                  <a:lnTo>
                    <a:pt x="474459" y="677595"/>
                  </a:lnTo>
                  <a:lnTo>
                    <a:pt x="475538" y="677595"/>
                  </a:lnTo>
                  <a:lnTo>
                    <a:pt x="477596" y="677595"/>
                  </a:lnTo>
                  <a:lnTo>
                    <a:pt x="478574" y="664895"/>
                  </a:lnTo>
                  <a:lnTo>
                    <a:pt x="483577" y="664895"/>
                  </a:lnTo>
                  <a:lnTo>
                    <a:pt x="484035" y="664895"/>
                  </a:lnTo>
                  <a:lnTo>
                    <a:pt x="484174" y="663663"/>
                  </a:lnTo>
                  <a:lnTo>
                    <a:pt x="484174" y="662914"/>
                  </a:lnTo>
                  <a:lnTo>
                    <a:pt x="484276" y="663663"/>
                  </a:lnTo>
                  <a:lnTo>
                    <a:pt x="484378" y="663079"/>
                  </a:lnTo>
                  <a:lnTo>
                    <a:pt x="484428" y="662736"/>
                  </a:lnTo>
                  <a:lnTo>
                    <a:pt x="484517" y="662254"/>
                  </a:lnTo>
                  <a:lnTo>
                    <a:pt x="484771" y="660717"/>
                  </a:lnTo>
                  <a:lnTo>
                    <a:pt x="484327" y="662254"/>
                  </a:lnTo>
                  <a:lnTo>
                    <a:pt x="485432" y="652195"/>
                  </a:lnTo>
                  <a:lnTo>
                    <a:pt x="486257" y="652195"/>
                  </a:lnTo>
                  <a:lnTo>
                    <a:pt x="484835" y="660501"/>
                  </a:lnTo>
                  <a:lnTo>
                    <a:pt x="487210" y="652195"/>
                  </a:lnTo>
                  <a:lnTo>
                    <a:pt x="489966" y="652195"/>
                  </a:lnTo>
                  <a:lnTo>
                    <a:pt x="492899" y="639495"/>
                  </a:lnTo>
                  <a:lnTo>
                    <a:pt x="493420" y="639495"/>
                  </a:lnTo>
                  <a:lnTo>
                    <a:pt x="496544" y="626795"/>
                  </a:lnTo>
                  <a:lnTo>
                    <a:pt x="497268" y="626795"/>
                  </a:lnTo>
                  <a:lnTo>
                    <a:pt x="495465" y="639495"/>
                  </a:lnTo>
                  <a:lnTo>
                    <a:pt x="496252" y="639495"/>
                  </a:lnTo>
                  <a:lnTo>
                    <a:pt x="499364" y="626795"/>
                  </a:lnTo>
                  <a:lnTo>
                    <a:pt x="503148" y="626795"/>
                  </a:lnTo>
                  <a:lnTo>
                    <a:pt x="505028" y="614095"/>
                  </a:lnTo>
                  <a:lnTo>
                    <a:pt x="507784" y="614095"/>
                  </a:lnTo>
                  <a:lnTo>
                    <a:pt x="510171" y="601395"/>
                  </a:lnTo>
                  <a:lnTo>
                    <a:pt x="514032" y="601395"/>
                  </a:lnTo>
                  <a:lnTo>
                    <a:pt x="515239" y="601395"/>
                  </a:lnTo>
                  <a:lnTo>
                    <a:pt x="515467" y="601395"/>
                  </a:lnTo>
                  <a:lnTo>
                    <a:pt x="519049" y="588683"/>
                  </a:lnTo>
                  <a:lnTo>
                    <a:pt x="520992" y="588683"/>
                  </a:lnTo>
                  <a:lnTo>
                    <a:pt x="523049" y="575995"/>
                  </a:lnTo>
                  <a:lnTo>
                    <a:pt x="529005" y="563295"/>
                  </a:lnTo>
                  <a:lnTo>
                    <a:pt x="526910" y="575995"/>
                  </a:lnTo>
                  <a:lnTo>
                    <a:pt x="529399" y="563295"/>
                  </a:lnTo>
                  <a:lnTo>
                    <a:pt x="533946" y="563295"/>
                  </a:lnTo>
                  <a:lnTo>
                    <a:pt x="534771" y="550595"/>
                  </a:lnTo>
                  <a:lnTo>
                    <a:pt x="541235" y="550595"/>
                  </a:lnTo>
                  <a:lnTo>
                    <a:pt x="541401" y="550595"/>
                  </a:lnTo>
                  <a:lnTo>
                    <a:pt x="541604" y="548347"/>
                  </a:lnTo>
                  <a:lnTo>
                    <a:pt x="543318" y="537895"/>
                  </a:lnTo>
                  <a:lnTo>
                    <a:pt x="547560" y="537895"/>
                  </a:lnTo>
                  <a:lnTo>
                    <a:pt x="549757" y="525195"/>
                  </a:lnTo>
                  <a:lnTo>
                    <a:pt x="553758" y="525195"/>
                  </a:lnTo>
                  <a:lnTo>
                    <a:pt x="557733" y="512495"/>
                  </a:lnTo>
                  <a:lnTo>
                    <a:pt x="559485" y="512495"/>
                  </a:lnTo>
                  <a:lnTo>
                    <a:pt x="563511" y="499795"/>
                  </a:lnTo>
                  <a:lnTo>
                    <a:pt x="565086" y="499795"/>
                  </a:lnTo>
                  <a:lnTo>
                    <a:pt x="567664" y="487095"/>
                  </a:lnTo>
                  <a:lnTo>
                    <a:pt x="572554" y="487095"/>
                  </a:lnTo>
                  <a:lnTo>
                    <a:pt x="575589" y="474395"/>
                  </a:lnTo>
                  <a:lnTo>
                    <a:pt x="579081" y="474395"/>
                  </a:lnTo>
                  <a:lnTo>
                    <a:pt x="580872" y="461683"/>
                  </a:lnTo>
                  <a:close/>
                </a:path>
                <a:path w="701675" h="1656079">
                  <a:moveTo>
                    <a:pt x="584390" y="974242"/>
                  </a:moveTo>
                  <a:lnTo>
                    <a:pt x="583463" y="975702"/>
                  </a:lnTo>
                  <a:lnTo>
                    <a:pt x="584034" y="974915"/>
                  </a:lnTo>
                  <a:lnTo>
                    <a:pt x="584390" y="974242"/>
                  </a:lnTo>
                  <a:close/>
                </a:path>
                <a:path w="701675" h="1656079">
                  <a:moveTo>
                    <a:pt x="587552" y="448995"/>
                  </a:moveTo>
                  <a:lnTo>
                    <a:pt x="587336" y="448995"/>
                  </a:lnTo>
                  <a:lnTo>
                    <a:pt x="580986" y="461683"/>
                  </a:lnTo>
                  <a:lnTo>
                    <a:pt x="583488" y="461683"/>
                  </a:lnTo>
                  <a:lnTo>
                    <a:pt x="587552" y="448995"/>
                  </a:lnTo>
                  <a:close/>
                </a:path>
                <a:path w="701675" h="1656079">
                  <a:moveTo>
                    <a:pt x="587921" y="461251"/>
                  </a:moveTo>
                  <a:lnTo>
                    <a:pt x="587438" y="462013"/>
                  </a:lnTo>
                  <a:lnTo>
                    <a:pt x="587222" y="462572"/>
                  </a:lnTo>
                  <a:lnTo>
                    <a:pt x="587616" y="462330"/>
                  </a:lnTo>
                  <a:lnTo>
                    <a:pt x="587870" y="461556"/>
                  </a:lnTo>
                  <a:lnTo>
                    <a:pt x="587921" y="461251"/>
                  </a:lnTo>
                  <a:close/>
                </a:path>
                <a:path w="701675" h="1656079">
                  <a:moveTo>
                    <a:pt x="607733" y="955167"/>
                  </a:moveTo>
                  <a:lnTo>
                    <a:pt x="607707" y="954824"/>
                  </a:lnTo>
                  <a:lnTo>
                    <a:pt x="607580" y="954671"/>
                  </a:lnTo>
                  <a:lnTo>
                    <a:pt x="607098" y="955103"/>
                  </a:lnTo>
                  <a:lnTo>
                    <a:pt x="606907" y="955509"/>
                  </a:lnTo>
                  <a:lnTo>
                    <a:pt x="607555" y="955814"/>
                  </a:lnTo>
                  <a:lnTo>
                    <a:pt x="607733" y="955167"/>
                  </a:lnTo>
                  <a:close/>
                </a:path>
                <a:path w="701675" h="1656079">
                  <a:moveTo>
                    <a:pt x="614730" y="411988"/>
                  </a:moveTo>
                  <a:lnTo>
                    <a:pt x="614553" y="412318"/>
                  </a:lnTo>
                  <a:lnTo>
                    <a:pt x="614248" y="413080"/>
                  </a:lnTo>
                  <a:lnTo>
                    <a:pt x="614730" y="411988"/>
                  </a:lnTo>
                  <a:close/>
                </a:path>
                <a:path w="701675" h="1656079">
                  <a:moveTo>
                    <a:pt x="620001" y="400900"/>
                  </a:moveTo>
                  <a:lnTo>
                    <a:pt x="618617" y="403339"/>
                  </a:lnTo>
                  <a:lnTo>
                    <a:pt x="620001" y="400900"/>
                  </a:lnTo>
                  <a:close/>
                </a:path>
                <a:path w="701675" h="1656079">
                  <a:moveTo>
                    <a:pt x="621842" y="385495"/>
                  </a:moveTo>
                  <a:lnTo>
                    <a:pt x="617931" y="385495"/>
                  </a:lnTo>
                  <a:lnTo>
                    <a:pt x="613854" y="398195"/>
                  </a:lnTo>
                  <a:lnTo>
                    <a:pt x="609879" y="398195"/>
                  </a:lnTo>
                  <a:lnTo>
                    <a:pt x="608380" y="410895"/>
                  </a:lnTo>
                  <a:lnTo>
                    <a:pt x="602767" y="410895"/>
                  </a:lnTo>
                  <a:lnTo>
                    <a:pt x="599630" y="423595"/>
                  </a:lnTo>
                  <a:lnTo>
                    <a:pt x="596912" y="423595"/>
                  </a:lnTo>
                  <a:lnTo>
                    <a:pt x="593039" y="436295"/>
                  </a:lnTo>
                  <a:lnTo>
                    <a:pt x="591896" y="436295"/>
                  </a:lnTo>
                  <a:lnTo>
                    <a:pt x="588086" y="448995"/>
                  </a:lnTo>
                  <a:lnTo>
                    <a:pt x="593318" y="448995"/>
                  </a:lnTo>
                  <a:lnTo>
                    <a:pt x="595630" y="436295"/>
                  </a:lnTo>
                  <a:lnTo>
                    <a:pt x="599909" y="436295"/>
                  </a:lnTo>
                  <a:lnTo>
                    <a:pt x="604024" y="423595"/>
                  </a:lnTo>
                  <a:lnTo>
                    <a:pt x="607491" y="423595"/>
                  </a:lnTo>
                  <a:lnTo>
                    <a:pt x="608672" y="410895"/>
                  </a:lnTo>
                  <a:lnTo>
                    <a:pt x="614514" y="410895"/>
                  </a:lnTo>
                  <a:lnTo>
                    <a:pt x="616000" y="398195"/>
                  </a:lnTo>
                  <a:lnTo>
                    <a:pt x="619937" y="398195"/>
                  </a:lnTo>
                  <a:lnTo>
                    <a:pt x="621842" y="385495"/>
                  </a:lnTo>
                  <a:close/>
                </a:path>
                <a:path w="701675" h="1656079">
                  <a:moveTo>
                    <a:pt x="622058" y="396798"/>
                  </a:moveTo>
                  <a:lnTo>
                    <a:pt x="621792" y="397281"/>
                  </a:lnTo>
                  <a:lnTo>
                    <a:pt x="621461" y="397903"/>
                  </a:lnTo>
                  <a:lnTo>
                    <a:pt x="621017" y="398818"/>
                  </a:lnTo>
                  <a:lnTo>
                    <a:pt x="621398" y="398170"/>
                  </a:lnTo>
                  <a:lnTo>
                    <a:pt x="621753" y="397484"/>
                  </a:lnTo>
                  <a:lnTo>
                    <a:pt x="622058" y="396798"/>
                  </a:lnTo>
                  <a:close/>
                </a:path>
                <a:path w="701675" h="1656079">
                  <a:moveTo>
                    <a:pt x="627519" y="372795"/>
                  </a:moveTo>
                  <a:lnTo>
                    <a:pt x="624497" y="372795"/>
                  </a:lnTo>
                  <a:lnTo>
                    <a:pt x="622592" y="385495"/>
                  </a:lnTo>
                  <a:lnTo>
                    <a:pt x="626770" y="385495"/>
                  </a:lnTo>
                  <a:lnTo>
                    <a:pt x="627519" y="372795"/>
                  </a:lnTo>
                  <a:close/>
                </a:path>
                <a:path w="701675" h="1656079">
                  <a:moveTo>
                    <a:pt x="627913" y="387299"/>
                  </a:moveTo>
                  <a:lnTo>
                    <a:pt x="627481" y="387972"/>
                  </a:lnTo>
                  <a:lnTo>
                    <a:pt x="627646" y="387756"/>
                  </a:lnTo>
                  <a:lnTo>
                    <a:pt x="627786" y="387527"/>
                  </a:lnTo>
                  <a:lnTo>
                    <a:pt x="627913" y="387299"/>
                  </a:lnTo>
                  <a:close/>
                </a:path>
                <a:path w="701675" h="1656079">
                  <a:moveTo>
                    <a:pt x="628764" y="371055"/>
                  </a:moveTo>
                  <a:lnTo>
                    <a:pt x="628396" y="372795"/>
                  </a:lnTo>
                  <a:lnTo>
                    <a:pt x="628535" y="372795"/>
                  </a:lnTo>
                  <a:lnTo>
                    <a:pt x="628764" y="371055"/>
                  </a:lnTo>
                  <a:close/>
                </a:path>
                <a:path w="701675" h="1656079">
                  <a:moveTo>
                    <a:pt x="629627" y="384213"/>
                  </a:moveTo>
                  <a:lnTo>
                    <a:pt x="627888" y="387299"/>
                  </a:lnTo>
                  <a:lnTo>
                    <a:pt x="628561" y="386308"/>
                  </a:lnTo>
                  <a:lnTo>
                    <a:pt x="629132" y="385279"/>
                  </a:lnTo>
                  <a:lnTo>
                    <a:pt x="629627" y="384213"/>
                  </a:lnTo>
                  <a:close/>
                </a:path>
                <a:path w="701675" h="1656079">
                  <a:moveTo>
                    <a:pt x="635406" y="369697"/>
                  </a:moveTo>
                  <a:lnTo>
                    <a:pt x="634771" y="370763"/>
                  </a:lnTo>
                  <a:lnTo>
                    <a:pt x="634746" y="371055"/>
                  </a:lnTo>
                  <a:lnTo>
                    <a:pt x="634593" y="372795"/>
                  </a:lnTo>
                  <a:lnTo>
                    <a:pt x="634898" y="372795"/>
                  </a:lnTo>
                  <a:lnTo>
                    <a:pt x="635190" y="370763"/>
                  </a:lnTo>
                  <a:lnTo>
                    <a:pt x="635406" y="369697"/>
                  </a:lnTo>
                  <a:close/>
                </a:path>
                <a:path w="701675" h="1656079">
                  <a:moveTo>
                    <a:pt x="635736" y="373519"/>
                  </a:moveTo>
                  <a:lnTo>
                    <a:pt x="635609" y="373634"/>
                  </a:lnTo>
                  <a:lnTo>
                    <a:pt x="635292" y="374103"/>
                  </a:lnTo>
                  <a:lnTo>
                    <a:pt x="635076" y="374535"/>
                  </a:lnTo>
                  <a:lnTo>
                    <a:pt x="634936" y="374904"/>
                  </a:lnTo>
                  <a:lnTo>
                    <a:pt x="635736" y="373519"/>
                  </a:lnTo>
                  <a:close/>
                </a:path>
                <a:path w="701675" h="1656079">
                  <a:moveTo>
                    <a:pt x="637692" y="369760"/>
                  </a:moveTo>
                  <a:lnTo>
                    <a:pt x="635304" y="373532"/>
                  </a:lnTo>
                  <a:lnTo>
                    <a:pt x="635596" y="373532"/>
                  </a:lnTo>
                  <a:lnTo>
                    <a:pt x="636689" y="371741"/>
                  </a:lnTo>
                  <a:lnTo>
                    <a:pt x="637692" y="369760"/>
                  </a:lnTo>
                  <a:close/>
                </a:path>
                <a:path w="701675" h="1656079">
                  <a:moveTo>
                    <a:pt x="639445" y="931735"/>
                  </a:moveTo>
                  <a:lnTo>
                    <a:pt x="639216" y="931849"/>
                  </a:lnTo>
                  <a:lnTo>
                    <a:pt x="638937" y="932434"/>
                  </a:lnTo>
                  <a:lnTo>
                    <a:pt x="639445" y="931735"/>
                  </a:lnTo>
                  <a:close/>
                </a:path>
                <a:path w="701675" h="1656079">
                  <a:moveTo>
                    <a:pt x="642493" y="347370"/>
                  </a:moveTo>
                  <a:lnTo>
                    <a:pt x="641489" y="347370"/>
                  </a:lnTo>
                  <a:lnTo>
                    <a:pt x="638873" y="347370"/>
                  </a:lnTo>
                  <a:lnTo>
                    <a:pt x="637552" y="360095"/>
                  </a:lnTo>
                  <a:lnTo>
                    <a:pt x="636943" y="360095"/>
                  </a:lnTo>
                  <a:lnTo>
                    <a:pt x="636536" y="361581"/>
                  </a:lnTo>
                  <a:lnTo>
                    <a:pt x="636422" y="362305"/>
                  </a:lnTo>
                  <a:lnTo>
                    <a:pt x="635330" y="364261"/>
                  </a:lnTo>
                  <a:lnTo>
                    <a:pt x="635698" y="360095"/>
                  </a:lnTo>
                  <a:lnTo>
                    <a:pt x="631621" y="360095"/>
                  </a:lnTo>
                  <a:lnTo>
                    <a:pt x="628535" y="372795"/>
                  </a:lnTo>
                  <a:lnTo>
                    <a:pt x="633552" y="372795"/>
                  </a:lnTo>
                  <a:lnTo>
                    <a:pt x="634250" y="372795"/>
                  </a:lnTo>
                  <a:lnTo>
                    <a:pt x="634593" y="371055"/>
                  </a:lnTo>
                  <a:lnTo>
                    <a:pt x="634657" y="370763"/>
                  </a:lnTo>
                  <a:lnTo>
                    <a:pt x="634860" y="369697"/>
                  </a:lnTo>
                  <a:lnTo>
                    <a:pt x="636244" y="362686"/>
                  </a:lnTo>
                  <a:lnTo>
                    <a:pt x="635101" y="366991"/>
                  </a:lnTo>
                  <a:lnTo>
                    <a:pt x="635330" y="364350"/>
                  </a:lnTo>
                  <a:lnTo>
                    <a:pt x="636422" y="362343"/>
                  </a:lnTo>
                  <a:lnTo>
                    <a:pt x="635749" y="366991"/>
                  </a:lnTo>
                  <a:lnTo>
                    <a:pt x="635406" y="369697"/>
                  </a:lnTo>
                  <a:lnTo>
                    <a:pt x="641159" y="360095"/>
                  </a:lnTo>
                  <a:lnTo>
                    <a:pt x="640486" y="360095"/>
                  </a:lnTo>
                  <a:lnTo>
                    <a:pt x="640791" y="356158"/>
                  </a:lnTo>
                  <a:lnTo>
                    <a:pt x="642137" y="351967"/>
                  </a:lnTo>
                  <a:lnTo>
                    <a:pt x="642493" y="347370"/>
                  </a:lnTo>
                  <a:close/>
                </a:path>
                <a:path w="701675" h="1656079">
                  <a:moveTo>
                    <a:pt x="645109" y="341312"/>
                  </a:moveTo>
                  <a:lnTo>
                    <a:pt x="643051" y="349084"/>
                  </a:lnTo>
                  <a:lnTo>
                    <a:pt x="642137" y="351967"/>
                  </a:lnTo>
                  <a:lnTo>
                    <a:pt x="641502" y="360095"/>
                  </a:lnTo>
                  <a:lnTo>
                    <a:pt x="644321" y="347370"/>
                  </a:lnTo>
                  <a:lnTo>
                    <a:pt x="644982" y="347370"/>
                  </a:lnTo>
                  <a:lnTo>
                    <a:pt x="645007" y="346075"/>
                  </a:lnTo>
                  <a:lnTo>
                    <a:pt x="645109" y="341312"/>
                  </a:lnTo>
                  <a:close/>
                </a:path>
                <a:path w="701675" h="1656079">
                  <a:moveTo>
                    <a:pt x="645350" y="925271"/>
                  </a:moveTo>
                  <a:lnTo>
                    <a:pt x="643686" y="926338"/>
                  </a:lnTo>
                  <a:lnTo>
                    <a:pt x="643775" y="926515"/>
                  </a:lnTo>
                  <a:lnTo>
                    <a:pt x="645350" y="925271"/>
                  </a:lnTo>
                  <a:close/>
                </a:path>
                <a:path w="701675" h="1656079">
                  <a:moveTo>
                    <a:pt x="646696" y="334695"/>
                  </a:moveTo>
                  <a:lnTo>
                    <a:pt x="645248" y="334695"/>
                  </a:lnTo>
                  <a:lnTo>
                    <a:pt x="645160" y="341083"/>
                  </a:lnTo>
                  <a:lnTo>
                    <a:pt x="645287" y="340575"/>
                  </a:lnTo>
                  <a:lnTo>
                    <a:pt x="646633" y="335140"/>
                  </a:lnTo>
                  <a:lnTo>
                    <a:pt x="646696" y="334695"/>
                  </a:lnTo>
                  <a:close/>
                </a:path>
                <a:path w="701675" h="1656079">
                  <a:moveTo>
                    <a:pt x="647738" y="923086"/>
                  </a:moveTo>
                  <a:lnTo>
                    <a:pt x="647293" y="923404"/>
                  </a:lnTo>
                  <a:lnTo>
                    <a:pt x="646899" y="923747"/>
                  </a:lnTo>
                  <a:lnTo>
                    <a:pt x="646518" y="924140"/>
                  </a:lnTo>
                  <a:lnTo>
                    <a:pt x="647001" y="923861"/>
                  </a:lnTo>
                  <a:lnTo>
                    <a:pt x="647395" y="923518"/>
                  </a:lnTo>
                  <a:lnTo>
                    <a:pt x="647738" y="923086"/>
                  </a:lnTo>
                  <a:close/>
                </a:path>
                <a:path w="701675" h="1656079">
                  <a:moveTo>
                    <a:pt x="649274" y="341312"/>
                  </a:moveTo>
                  <a:lnTo>
                    <a:pt x="648538" y="347370"/>
                  </a:lnTo>
                  <a:lnTo>
                    <a:pt x="649109" y="346075"/>
                  </a:lnTo>
                  <a:lnTo>
                    <a:pt x="649109" y="345935"/>
                  </a:lnTo>
                  <a:lnTo>
                    <a:pt x="649274" y="341312"/>
                  </a:lnTo>
                  <a:close/>
                </a:path>
                <a:path w="701675" h="1656079">
                  <a:moveTo>
                    <a:pt x="649655" y="334695"/>
                  </a:moveTo>
                  <a:lnTo>
                    <a:pt x="646747" y="334695"/>
                  </a:lnTo>
                  <a:lnTo>
                    <a:pt x="646645" y="335140"/>
                  </a:lnTo>
                  <a:lnTo>
                    <a:pt x="644982" y="347370"/>
                  </a:lnTo>
                  <a:lnTo>
                    <a:pt x="647763" y="347370"/>
                  </a:lnTo>
                  <a:lnTo>
                    <a:pt x="649655" y="334695"/>
                  </a:lnTo>
                  <a:close/>
                </a:path>
                <a:path w="701675" h="1656079">
                  <a:moveTo>
                    <a:pt x="655599" y="321983"/>
                  </a:moveTo>
                  <a:lnTo>
                    <a:pt x="651484" y="334695"/>
                  </a:lnTo>
                  <a:lnTo>
                    <a:pt x="650100" y="334695"/>
                  </a:lnTo>
                  <a:lnTo>
                    <a:pt x="649655" y="334695"/>
                  </a:lnTo>
                  <a:lnTo>
                    <a:pt x="649630" y="335140"/>
                  </a:lnTo>
                  <a:lnTo>
                    <a:pt x="649376" y="340575"/>
                  </a:lnTo>
                  <a:lnTo>
                    <a:pt x="649338" y="341312"/>
                  </a:lnTo>
                  <a:lnTo>
                    <a:pt x="649160" y="345935"/>
                  </a:lnTo>
                  <a:lnTo>
                    <a:pt x="654113" y="334695"/>
                  </a:lnTo>
                  <a:lnTo>
                    <a:pt x="654431" y="334695"/>
                  </a:lnTo>
                  <a:lnTo>
                    <a:pt x="655599" y="321983"/>
                  </a:lnTo>
                  <a:close/>
                </a:path>
                <a:path w="701675" h="1656079">
                  <a:moveTo>
                    <a:pt x="656907" y="332384"/>
                  </a:moveTo>
                  <a:lnTo>
                    <a:pt x="655662" y="334124"/>
                  </a:lnTo>
                  <a:lnTo>
                    <a:pt x="655789" y="334137"/>
                  </a:lnTo>
                  <a:lnTo>
                    <a:pt x="656247" y="333540"/>
                  </a:lnTo>
                  <a:lnTo>
                    <a:pt x="656907" y="332384"/>
                  </a:lnTo>
                  <a:close/>
                </a:path>
                <a:path w="701675" h="1656079">
                  <a:moveTo>
                    <a:pt x="657123" y="918578"/>
                  </a:moveTo>
                  <a:lnTo>
                    <a:pt x="656475" y="918984"/>
                  </a:lnTo>
                  <a:lnTo>
                    <a:pt x="655612" y="919568"/>
                  </a:lnTo>
                  <a:lnTo>
                    <a:pt x="655002" y="919861"/>
                  </a:lnTo>
                  <a:lnTo>
                    <a:pt x="655828" y="919619"/>
                  </a:lnTo>
                  <a:lnTo>
                    <a:pt x="656526" y="919187"/>
                  </a:lnTo>
                  <a:lnTo>
                    <a:pt x="657123" y="918578"/>
                  </a:lnTo>
                  <a:close/>
                </a:path>
                <a:path w="701675" h="1656079">
                  <a:moveTo>
                    <a:pt x="663651" y="309295"/>
                  </a:moveTo>
                  <a:lnTo>
                    <a:pt x="660438" y="309295"/>
                  </a:lnTo>
                  <a:lnTo>
                    <a:pt x="657123" y="321983"/>
                  </a:lnTo>
                  <a:lnTo>
                    <a:pt x="661708" y="321983"/>
                  </a:lnTo>
                  <a:lnTo>
                    <a:pt x="661733" y="321843"/>
                  </a:lnTo>
                  <a:lnTo>
                    <a:pt x="663651" y="309295"/>
                  </a:lnTo>
                  <a:close/>
                </a:path>
                <a:path w="701675" h="1656079">
                  <a:moveTo>
                    <a:pt x="664641" y="914323"/>
                  </a:moveTo>
                  <a:lnTo>
                    <a:pt x="664425" y="914247"/>
                  </a:lnTo>
                  <a:lnTo>
                    <a:pt x="664083" y="914349"/>
                  </a:lnTo>
                  <a:lnTo>
                    <a:pt x="663854" y="914577"/>
                  </a:lnTo>
                  <a:lnTo>
                    <a:pt x="663651" y="914857"/>
                  </a:lnTo>
                  <a:lnTo>
                    <a:pt x="664641" y="914323"/>
                  </a:lnTo>
                  <a:close/>
                </a:path>
                <a:path w="701675" h="1656079">
                  <a:moveTo>
                    <a:pt x="671664" y="296595"/>
                  </a:moveTo>
                  <a:lnTo>
                    <a:pt x="670763" y="296595"/>
                  </a:lnTo>
                  <a:lnTo>
                    <a:pt x="666788" y="296595"/>
                  </a:lnTo>
                  <a:lnTo>
                    <a:pt x="666394" y="296595"/>
                  </a:lnTo>
                  <a:lnTo>
                    <a:pt x="665772" y="304139"/>
                  </a:lnTo>
                  <a:lnTo>
                    <a:pt x="665086" y="309295"/>
                  </a:lnTo>
                  <a:lnTo>
                    <a:pt x="665353" y="309295"/>
                  </a:lnTo>
                  <a:lnTo>
                    <a:pt x="667816" y="309295"/>
                  </a:lnTo>
                  <a:lnTo>
                    <a:pt x="668413" y="309295"/>
                  </a:lnTo>
                  <a:lnTo>
                    <a:pt x="669010" y="309295"/>
                  </a:lnTo>
                  <a:lnTo>
                    <a:pt x="671664" y="296595"/>
                  </a:lnTo>
                  <a:close/>
                </a:path>
                <a:path w="701675" h="1656079">
                  <a:moveTo>
                    <a:pt x="682904" y="272021"/>
                  </a:moveTo>
                  <a:lnTo>
                    <a:pt x="680466" y="283895"/>
                  </a:lnTo>
                  <a:lnTo>
                    <a:pt x="675424" y="283895"/>
                  </a:lnTo>
                  <a:lnTo>
                    <a:pt x="674649" y="287489"/>
                  </a:lnTo>
                  <a:lnTo>
                    <a:pt x="672693" y="296595"/>
                  </a:lnTo>
                  <a:lnTo>
                    <a:pt x="674154" y="296595"/>
                  </a:lnTo>
                  <a:lnTo>
                    <a:pt x="674954" y="296595"/>
                  </a:lnTo>
                  <a:lnTo>
                    <a:pt x="681723" y="283895"/>
                  </a:lnTo>
                  <a:lnTo>
                    <a:pt x="682256" y="283895"/>
                  </a:lnTo>
                  <a:lnTo>
                    <a:pt x="682383" y="281571"/>
                  </a:lnTo>
                  <a:lnTo>
                    <a:pt x="682358" y="283654"/>
                  </a:lnTo>
                  <a:lnTo>
                    <a:pt x="682256" y="283895"/>
                  </a:lnTo>
                  <a:lnTo>
                    <a:pt x="682688" y="283895"/>
                  </a:lnTo>
                  <a:lnTo>
                    <a:pt x="682802" y="282562"/>
                  </a:lnTo>
                  <a:lnTo>
                    <a:pt x="682904" y="272021"/>
                  </a:lnTo>
                  <a:close/>
                </a:path>
                <a:path w="701675" h="1656079">
                  <a:moveTo>
                    <a:pt x="685469" y="271195"/>
                  </a:moveTo>
                  <a:lnTo>
                    <a:pt x="683069" y="271195"/>
                  </a:lnTo>
                  <a:lnTo>
                    <a:pt x="682929" y="271843"/>
                  </a:lnTo>
                  <a:lnTo>
                    <a:pt x="682815" y="281571"/>
                  </a:lnTo>
                  <a:lnTo>
                    <a:pt x="682802" y="282562"/>
                  </a:lnTo>
                  <a:lnTo>
                    <a:pt x="683196" y="281571"/>
                  </a:lnTo>
                  <a:lnTo>
                    <a:pt x="685469" y="271195"/>
                  </a:lnTo>
                  <a:close/>
                </a:path>
                <a:path w="701675" h="1656079">
                  <a:moveTo>
                    <a:pt x="687959" y="271195"/>
                  </a:moveTo>
                  <a:lnTo>
                    <a:pt x="687387" y="271195"/>
                  </a:lnTo>
                  <a:lnTo>
                    <a:pt x="683196" y="281571"/>
                  </a:lnTo>
                  <a:lnTo>
                    <a:pt x="682980" y="282562"/>
                  </a:lnTo>
                  <a:lnTo>
                    <a:pt x="682866" y="283464"/>
                  </a:lnTo>
                  <a:lnTo>
                    <a:pt x="687959" y="271195"/>
                  </a:lnTo>
                  <a:close/>
                </a:path>
                <a:path w="701675" h="1656079">
                  <a:moveTo>
                    <a:pt x="692010" y="258495"/>
                  </a:moveTo>
                  <a:lnTo>
                    <a:pt x="691095" y="258495"/>
                  </a:lnTo>
                  <a:lnTo>
                    <a:pt x="690118" y="258495"/>
                  </a:lnTo>
                  <a:lnTo>
                    <a:pt x="689584" y="265633"/>
                  </a:lnTo>
                  <a:lnTo>
                    <a:pt x="688403" y="271195"/>
                  </a:lnTo>
                  <a:lnTo>
                    <a:pt x="688848" y="271195"/>
                  </a:lnTo>
                  <a:lnTo>
                    <a:pt x="689292" y="269417"/>
                  </a:lnTo>
                  <a:lnTo>
                    <a:pt x="689152" y="271195"/>
                  </a:lnTo>
                  <a:lnTo>
                    <a:pt x="689635" y="268020"/>
                  </a:lnTo>
                  <a:lnTo>
                    <a:pt x="692010" y="258495"/>
                  </a:lnTo>
                  <a:close/>
                </a:path>
                <a:path w="701675" h="1656079">
                  <a:moveTo>
                    <a:pt x="694093" y="258495"/>
                  </a:moveTo>
                  <a:lnTo>
                    <a:pt x="692010" y="258495"/>
                  </a:lnTo>
                  <a:lnTo>
                    <a:pt x="691489" y="271195"/>
                  </a:lnTo>
                  <a:lnTo>
                    <a:pt x="692480" y="266319"/>
                  </a:lnTo>
                  <a:lnTo>
                    <a:pt x="692594" y="266153"/>
                  </a:lnTo>
                  <a:lnTo>
                    <a:pt x="694093" y="258495"/>
                  </a:lnTo>
                  <a:close/>
                </a:path>
                <a:path w="701675" h="1656079">
                  <a:moveTo>
                    <a:pt x="701243" y="245795"/>
                  </a:moveTo>
                  <a:lnTo>
                    <a:pt x="699198" y="245795"/>
                  </a:lnTo>
                  <a:lnTo>
                    <a:pt x="695947" y="258495"/>
                  </a:lnTo>
                  <a:lnTo>
                    <a:pt x="696214" y="258495"/>
                  </a:lnTo>
                  <a:lnTo>
                    <a:pt x="701243" y="245795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311352" y="7864817"/>
              <a:ext cx="721360" cy="1473200"/>
            </a:xfrm>
            <a:custGeom>
              <a:avLst/>
              <a:gdLst/>
              <a:ahLst/>
              <a:cxnLst/>
              <a:rect l="l" t="t" r="r" b="b"/>
              <a:pathLst>
                <a:path w="721359" h="1473200">
                  <a:moveTo>
                    <a:pt x="4762" y="12700"/>
                  </a:moveTo>
                  <a:lnTo>
                    <a:pt x="2070" y="0"/>
                  </a:lnTo>
                  <a:lnTo>
                    <a:pt x="0" y="0"/>
                  </a:lnTo>
                  <a:lnTo>
                    <a:pt x="2908" y="12700"/>
                  </a:lnTo>
                  <a:lnTo>
                    <a:pt x="4762" y="12700"/>
                  </a:lnTo>
                  <a:close/>
                </a:path>
                <a:path w="721359" h="1473200">
                  <a:moveTo>
                    <a:pt x="6096" y="21971"/>
                  </a:moveTo>
                  <a:lnTo>
                    <a:pt x="6083" y="21844"/>
                  </a:lnTo>
                  <a:lnTo>
                    <a:pt x="6019" y="21666"/>
                  </a:lnTo>
                  <a:lnTo>
                    <a:pt x="6032" y="21805"/>
                  </a:lnTo>
                  <a:lnTo>
                    <a:pt x="6096" y="21971"/>
                  </a:lnTo>
                  <a:close/>
                </a:path>
                <a:path w="721359" h="1473200">
                  <a:moveTo>
                    <a:pt x="7975" y="18757"/>
                  </a:moveTo>
                  <a:lnTo>
                    <a:pt x="7607" y="12700"/>
                  </a:lnTo>
                  <a:lnTo>
                    <a:pt x="6451" y="12700"/>
                  </a:lnTo>
                  <a:lnTo>
                    <a:pt x="7975" y="18757"/>
                  </a:lnTo>
                  <a:close/>
                </a:path>
                <a:path w="721359" h="1473200">
                  <a:moveTo>
                    <a:pt x="9652" y="25400"/>
                  </a:moveTo>
                  <a:lnTo>
                    <a:pt x="7975" y="18757"/>
                  </a:lnTo>
                  <a:lnTo>
                    <a:pt x="8191" y="22415"/>
                  </a:lnTo>
                  <a:lnTo>
                    <a:pt x="7416" y="18757"/>
                  </a:lnTo>
                  <a:lnTo>
                    <a:pt x="8305" y="24320"/>
                  </a:lnTo>
                  <a:lnTo>
                    <a:pt x="8483" y="25400"/>
                  </a:lnTo>
                  <a:lnTo>
                    <a:pt x="8737" y="25400"/>
                  </a:lnTo>
                  <a:lnTo>
                    <a:pt x="9652" y="25400"/>
                  </a:lnTo>
                  <a:close/>
                </a:path>
                <a:path w="721359" h="1473200">
                  <a:moveTo>
                    <a:pt x="15824" y="38100"/>
                  </a:moveTo>
                  <a:lnTo>
                    <a:pt x="14516" y="25400"/>
                  </a:lnTo>
                  <a:lnTo>
                    <a:pt x="12623" y="25400"/>
                  </a:lnTo>
                  <a:lnTo>
                    <a:pt x="11798" y="25400"/>
                  </a:lnTo>
                  <a:lnTo>
                    <a:pt x="11379" y="25400"/>
                  </a:lnTo>
                  <a:lnTo>
                    <a:pt x="10477" y="25400"/>
                  </a:lnTo>
                  <a:lnTo>
                    <a:pt x="8394" y="12700"/>
                  </a:lnTo>
                  <a:lnTo>
                    <a:pt x="9652" y="25400"/>
                  </a:lnTo>
                  <a:lnTo>
                    <a:pt x="10210" y="25400"/>
                  </a:lnTo>
                  <a:lnTo>
                    <a:pt x="12636" y="38100"/>
                  </a:lnTo>
                  <a:lnTo>
                    <a:pt x="14465" y="38100"/>
                  </a:lnTo>
                  <a:lnTo>
                    <a:pt x="14909" y="38100"/>
                  </a:lnTo>
                  <a:lnTo>
                    <a:pt x="13970" y="34734"/>
                  </a:lnTo>
                  <a:lnTo>
                    <a:pt x="13322" y="30213"/>
                  </a:lnTo>
                  <a:lnTo>
                    <a:pt x="15824" y="38100"/>
                  </a:lnTo>
                  <a:close/>
                </a:path>
                <a:path w="721359" h="1473200">
                  <a:moveTo>
                    <a:pt x="16776" y="45186"/>
                  </a:moveTo>
                  <a:lnTo>
                    <a:pt x="15417" y="38100"/>
                  </a:lnTo>
                  <a:lnTo>
                    <a:pt x="15214" y="38100"/>
                  </a:lnTo>
                  <a:lnTo>
                    <a:pt x="16776" y="45186"/>
                  </a:lnTo>
                  <a:close/>
                </a:path>
                <a:path w="721359" h="1473200">
                  <a:moveTo>
                    <a:pt x="16840" y="39522"/>
                  </a:moveTo>
                  <a:lnTo>
                    <a:pt x="16687" y="38100"/>
                  </a:lnTo>
                  <a:lnTo>
                    <a:pt x="16192" y="38100"/>
                  </a:lnTo>
                  <a:lnTo>
                    <a:pt x="16840" y="39522"/>
                  </a:lnTo>
                  <a:close/>
                </a:path>
                <a:path w="721359" h="1473200">
                  <a:moveTo>
                    <a:pt x="17399" y="50647"/>
                  </a:moveTo>
                  <a:lnTo>
                    <a:pt x="17157" y="49987"/>
                  </a:lnTo>
                  <a:lnTo>
                    <a:pt x="16852" y="49364"/>
                  </a:lnTo>
                  <a:lnTo>
                    <a:pt x="16471" y="48780"/>
                  </a:lnTo>
                  <a:lnTo>
                    <a:pt x="17399" y="50647"/>
                  </a:lnTo>
                  <a:close/>
                </a:path>
                <a:path w="721359" h="1473200">
                  <a:moveTo>
                    <a:pt x="17843" y="51536"/>
                  </a:moveTo>
                  <a:lnTo>
                    <a:pt x="17399" y="50647"/>
                  </a:lnTo>
                  <a:lnTo>
                    <a:pt x="17500" y="50965"/>
                  </a:lnTo>
                  <a:lnTo>
                    <a:pt x="17653" y="51257"/>
                  </a:lnTo>
                  <a:lnTo>
                    <a:pt x="17843" y="51536"/>
                  </a:lnTo>
                  <a:close/>
                </a:path>
                <a:path w="721359" h="1473200">
                  <a:moveTo>
                    <a:pt x="18021" y="50800"/>
                  </a:moveTo>
                  <a:lnTo>
                    <a:pt x="16776" y="45186"/>
                  </a:lnTo>
                  <a:lnTo>
                    <a:pt x="17868" y="50800"/>
                  </a:lnTo>
                  <a:lnTo>
                    <a:pt x="18021" y="50800"/>
                  </a:lnTo>
                  <a:close/>
                </a:path>
                <a:path w="721359" h="1473200">
                  <a:moveTo>
                    <a:pt x="30619" y="76200"/>
                  </a:moveTo>
                  <a:lnTo>
                    <a:pt x="27927" y="63500"/>
                  </a:lnTo>
                  <a:lnTo>
                    <a:pt x="27457" y="63500"/>
                  </a:lnTo>
                  <a:lnTo>
                    <a:pt x="24904" y="50800"/>
                  </a:lnTo>
                  <a:lnTo>
                    <a:pt x="27127" y="63500"/>
                  </a:lnTo>
                  <a:lnTo>
                    <a:pt x="25971" y="63500"/>
                  </a:lnTo>
                  <a:lnTo>
                    <a:pt x="24511" y="50800"/>
                  </a:lnTo>
                  <a:lnTo>
                    <a:pt x="21996" y="50800"/>
                  </a:lnTo>
                  <a:lnTo>
                    <a:pt x="16840" y="39522"/>
                  </a:lnTo>
                  <a:lnTo>
                    <a:pt x="18021" y="50800"/>
                  </a:lnTo>
                  <a:lnTo>
                    <a:pt x="19939" y="50800"/>
                  </a:lnTo>
                  <a:lnTo>
                    <a:pt x="23761" y="63500"/>
                  </a:lnTo>
                  <a:lnTo>
                    <a:pt x="24879" y="63500"/>
                  </a:lnTo>
                  <a:lnTo>
                    <a:pt x="30149" y="76200"/>
                  </a:lnTo>
                  <a:lnTo>
                    <a:pt x="30619" y="76200"/>
                  </a:lnTo>
                  <a:close/>
                </a:path>
                <a:path w="721359" h="1473200">
                  <a:moveTo>
                    <a:pt x="35382" y="85001"/>
                  </a:moveTo>
                  <a:lnTo>
                    <a:pt x="34963" y="76200"/>
                  </a:lnTo>
                  <a:lnTo>
                    <a:pt x="32842" y="76200"/>
                  </a:lnTo>
                  <a:lnTo>
                    <a:pt x="35382" y="85001"/>
                  </a:lnTo>
                  <a:close/>
                </a:path>
                <a:path w="721359" h="1473200">
                  <a:moveTo>
                    <a:pt x="36499" y="88900"/>
                  </a:moveTo>
                  <a:lnTo>
                    <a:pt x="35382" y="85001"/>
                  </a:lnTo>
                  <a:lnTo>
                    <a:pt x="35560" y="88900"/>
                  </a:lnTo>
                  <a:lnTo>
                    <a:pt x="36499" y="88900"/>
                  </a:lnTo>
                  <a:close/>
                </a:path>
                <a:path w="721359" h="1473200">
                  <a:moveTo>
                    <a:pt x="36703" y="91643"/>
                  </a:moveTo>
                  <a:lnTo>
                    <a:pt x="36664" y="90932"/>
                  </a:lnTo>
                  <a:lnTo>
                    <a:pt x="36474" y="90258"/>
                  </a:lnTo>
                  <a:lnTo>
                    <a:pt x="36144" y="89623"/>
                  </a:lnTo>
                  <a:lnTo>
                    <a:pt x="36703" y="91643"/>
                  </a:lnTo>
                  <a:close/>
                </a:path>
                <a:path w="721359" h="1473200">
                  <a:moveTo>
                    <a:pt x="40373" y="91465"/>
                  </a:moveTo>
                  <a:lnTo>
                    <a:pt x="39992" y="88900"/>
                  </a:lnTo>
                  <a:lnTo>
                    <a:pt x="39674" y="88900"/>
                  </a:lnTo>
                  <a:lnTo>
                    <a:pt x="40373" y="91465"/>
                  </a:lnTo>
                  <a:close/>
                </a:path>
                <a:path w="721359" h="1473200">
                  <a:moveTo>
                    <a:pt x="47510" y="126987"/>
                  </a:moveTo>
                  <a:lnTo>
                    <a:pt x="45567" y="122212"/>
                  </a:lnTo>
                  <a:lnTo>
                    <a:pt x="47396" y="126847"/>
                  </a:lnTo>
                  <a:lnTo>
                    <a:pt x="47510" y="126987"/>
                  </a:lnTo>
                  <a:close/>
                </a:path>
                <a:path w="721359" h="1473200">
                  <a:moveTo>
                    <a:pt x="55918" y="139661"/>
                  </a:moveTo>
                  <a:lnTo>
                    <a:pt x="55803" y="138201"/>
                  </a:lnTo>
                  <a:lnTo>
                    <a:pt x="55702" y="136994"/>
                  </a:lnTo>
                  <a:lnTo>
                    <a:pt x="55600" y="135585"/>
                  </a:lnTo>
                  <a:lnTo>
                    <a:pt x="54927" y="127000"/>
                  </a:lnTo>
                  <a:lnTo>
                    <a:pt x="53873" y="127000"/>
                  </a:lnTo>
                  <a:lnTo>
                    <a:pt x="48107" y="114300"/>
                  </a:lnTo>
                  <a:lnTo>
                    <a:pt x="46240" y="101600"/>
                  </a:lnTo>
                  <a:lnTo>
                    <a:pt x="47040" y="114300"/>
                  </a:lnTo>
                  <a:lnTo>
                    <a:pt x="46228" y="114300"/>
                  </a:lnTo>
                  <a:lnTo>
                    <a:pt x="45542" y="101600"/>
                  </a:lnTo>
                  <a:lnTo>
                    <a:pt x="43129" y="101600"/>
                  </a:lnTo>
                  <a:lnTo>
                    <a:pt x="40373" y="91465"/>
                  </a:lnTo>
                  <a:lnTo>
                    <a:pt x="41884" y="101600"/>
                  </a:lnTo>
                  <a:lnTo>
                    <a:pt x="39268" y="88900"/>
                  </a:lnTo>
                  <a:lnTo>
                    <a:pt x="37071" y="88900"/>
                  </a:lnTo>
                  <a:lnTo>
                    <a:pt x="38290" y="101600"/>
                  </a:lnTo>
                  <a:lnTo>
                    <a:pt x="41440" y="101600"/>
                  </a:lnTo>
                  <a:lnTo>
                    <a:pt x="42227" y="110134"/>
                  </a:lnTo>
                  <a:lnTo>
                    <a:pt x="42697" y="114300"/>
                  </a:lnTo>
                  <a:lnTo>
                    <a:pt x="45758" y="114300"/>
                  </a:lnTo>
                  <a:lnTo>
                    <a:pt x="48387" y="127000"/>
                  </a:lnTo>
                  <a:lnTo>
                    <a:pt x="47510" y="114300"/>
                  </a:lnTo>
                  <a:lnTo>
                    <a:pt x="48590" y="127000"/>
                  </a:lnTo>
                  <a:lnTo>
                    <a:pt x="50317" y="127000"/>
                  </a:lnTo>
                  <a:lnTo>
                    <a:pt x="51930" y="133515"/>
                  </a:lnTo>
                  <a:lnTo>
                    <a:pt x="52539" y="135585"/>
                  </a:lnTo>
                  <a:lnTo>
                    <a:pt x="50622" y="127000"/>
                  </a:lnTo>
                  <a:lnTo>
                    <a:pt x="52590" y="127000"/>
                  </a:lnTo>
                  <a:lnTo>
                    <a:pt x="55092" y="139661"/>
                  </a:lnTo>
                  <a:lnTo>
                    <a:pt x="55918" y="139661"/>
                  </a:lnTo>
                  <a:close/>
                </a:path>
                <a:path w="721359" h="1473200">
                  <a:moveTo>
                    <a:pt x="74701" y="194792"/>
                  </a:moveTo>
                  <a:lnTo>
                    <a:pt x="74549" y="194640"/>
                  </a:lnTo>
                  <a:lnTo>
                    <a:pt x="74587" y="194792"/>
                  </a:lnTo>
                  <a:close/>
                </a:path>
                <a:path w="721359" h="1473200">
                  <a:moveTo>
                    <a:pt x="107848" y="266687"/>
                  </a:moveTo>
                  <a:lnTo>
                    <a:pt x="107797" y="265823"/>
                  </a:lnTo>
                  <a:lnTo>
                    <a:pt x="105702" y="254000"/>
                  </a:lnTo>
                  <a:lnTo>
                    <a:pt x="103466" y="254000"/>
                  </a:lnTo>
                  <a:lnTo>
                    <a:pt x="102400" y="241300"/>
                  </a:lnTo>
                  <a:lnTo>
                    <a:pt x="99009" y="241300"/>
                  </a:lnTo>
                  <a:lnTo>
                    <a:pt x="96913" y="228600"/>
                  </a:lnTo>
                  <a:lnTo>
                    <a:pt x="94361" y="228600"/>
                  </a:lnTo>
                  <a:lnTo>
                    <a:pt x="90373" y="215900"/>
                  </a:lnTo>
                  <a:lnTo>
                    <a:pt x="88544" y="215900"/>
                  </a:lnTo>
                  <a:lnTo>
                    <a:pt x="88468" y="215506"/>
                  </a:lnTo>
                  <a:lnTo>
                    <a:pt x="86118" y="203200"/>
                  </a:lnTo>
                  <a:lnTo>
                    <a:pt x="85407" y="203200"/>
                  </a:lnTo>
                  <a:lnTo>
                    <a:pt x="81927" y="190500"/>
                  </a:lnTo>
                  <a:lnTo>
                    <a:pt x="77533" y="190500"/>
                  </a:lnTo>
                  <a:lnTo>
                    <a:pt x="76758" y="177800"/>
                  </a:lnTo>
                  <a:lnTo>
                    <a:pt x="75209" y="177800"/>
                  </a:lnTo>
                  <a:lnTo>
                    <a:pt x="72517" y="165100"/>
                  </a:lnTo>
                  <a:lnTo>
                    <a:pt x="68211" y="165100"/>
                  </a:lnTo>
                  <a:lnTo>
                    <a:pt x="66852" y="152400"/>
                  </a:lnTo>
                  <a:lnTo>
                    <a:pt x="67462" y="165100"/>
                  </a:lnTo>
                  <a:lnTo>
                    <a:pt x="66649" y="152400"/>
                  </a:lnTo>
                  <a:lnTo>
                    <a:pt x="63766" y="152400"/>
                  </a:lnTo>
                  <a:lnTo>
                    <a:pt x="59969" y="141617"/>
                  </a:lnTo>
                  <a:lnTo>
                    <a:pt x="59359" y="139865"/>
                  </a:lnTo>
                  <a:lnTo>
                    <a:pt x="59918" y="141185"/>
                  </a:lnTo>
                  <a:lnTo>
                    <a:pt x="59766" y="139865"/>
                  </a:lnTo>
                  <a:lnTo>
                    <a:pt x="59740" y="139661"/>
                  </a:lnTo>
                  <a:lnTo>
                    <a:pt x="59296" y="139661"/>
                  </a:lnTo>
                  <a:lnTo>
                    <a:pt x="59321" y="139865"/>
                  </a:lnTo>
                  <a:lnTo>
                    <a:pt x="59436" y="141109"/>
                  </a:lnTo>
                  <a:lnTo>
                    <a:pt x="59220" y="139865"/>
                  </a:lnTo>
                  <a:lnTo>
                    <a:pt x="59283" y="139661"/>
                  </a:lnTo>
                  <a:lnTo>
                    <a:pt x="59042" y="138963"/>
                  </a:lnTo>
                  <a:lnTo>
                    <a:pt x="58978" y="138658"/>
                  </a:lnTo>
                  <a:lnTo>
                    <a:pt x="58902" y="138201"/>
                  </a:lnTo>
                  <a:lnTo>
                    <a:pt x="58826" y="137807"/>
                  </a:lnTo>
                  <a:lnTo>
                    <a:pt x="58064" y="133591"/>
                  </a:lnTo>
                  <a:lnTo>
                    <a:pt x="58064" y="138912"/>
                  </a:lnTo>
                  <a:lnTo>
                    <a:pt x="57924" y="138658"/>
                  </a:lnTo>
                  <a:lnTo>
                    <a:pt x="57962" y="139230"/>
                  </a:lnTo>
                  <a:lnTo>
                    <a:pt x="57924" y="138963"/>
                  </a:lnTo>
                  <a:lnTo>
                    <a:pt x="57873" y="138658"/>
                  </a:lnTo>
                  <a:lnTo>
                    <a:pt x="57797" y="138201"/>
                  </a:lnTo>
                  <a:lnTo>
                    <a:pt x="57708" y="137350"/>
                  </a:lnTo>
                  <a:lnTo>
                    <a:pt x="57861" y="137807"/>
                  </a:lnTo>
                  <a:lnTo>
                    <a:pt x="57797" y="136994"/>
                  </a:lnTo>
                  <a:lnTo>
                    <a:pt x="57683" y="135585"/>
                  </a:lnTo>
                  <a:lnTo>
                    <a:pt x="57518" y="133616"/>
                  </a:lnTo>
                  <a:lnTo>
                    <a:pt x="58064" y="138912"/>
                  </a:lnTo>
                  <a:lnTo>
                    <a:pt x="58064" y="133591"/>
                  </a:lnTo>
                  <a:lnTo>
                    <a:pt x="57111" y="128320"/>
                  </a:lnTo>
                  <a:lnTo>
                    <a:pt x="57010" y="127000"/>
                  </a:lnTo>
                  <a:lnTo>
                    <a:pt x="56857" y="127000"/>
                  </a:lnTo>
                  <a:lnTo>
                    <a:pt x="55956" y="127000"/>
                  </a:lnTo>
                  <a:lnTo>
                    <a:pt x="57365" y="135572"/>
                  </a:lnTo>
                  <a:lnTo>
                    <a:pt x="55499" y="127000"/>
                  </a:lnTo>
                  <a:lnTo>
                    <a:pt x="54927" y="127000"/>
                  </a:lnTo>
                  <a:lnTo>
                    <a:pt x="55041" y="128320"/>
                  </a:lnTo>
                  <a:lnTo>
                    <a:pt x="56019" y="139661"/>
                  </a:lnTo>
                  <a:lnTo>
                    <a:pt x="58000" y="139661"/>
                  </a:lnTo>
                  <a:lnTo>
                    <a:pt x="58077" y="139865"/>
                  </a:lnTo>
                  <a:lnTo>
                    <a:pt x="58089" y="139065"/>
                  </a:lnTo>
                  <a:lnTo>
                    <a:pt x="58254" y="139661"/>
                  </a:lnTo>
                  <a:lnTo>
                    <a:pt x="58343" y="141617"/>
                  </a:lnTo>
                  <a:lnTo>
                    <a:pt x="59956" y="152400"/>
                  </a:lnTo>
                  <a:lnTo>
                    <a:pt x="60718" y="152400"/>
                  </a:lnTo>
                  <a:lnTo>
                    <a:pt x="63792" y="165100"/>
                  </a:lnTo>
                  <a:lnTo>
                    <a:pt x="67259" y="165100"/>
                  </a:lnTo>
                  <a:lnTo>
                    <a:pt x="68338" y="177800"/>
                  </a:lnTo>
                  <a:lnTo>
                    <a:pt x="72059" y="177800"/>
                  </a:lnTo>
                  <a:lnTo>
                    <a:pt x="74955" y="190500"/>
                  </a:lnTo>
                  <a:lnTo>
                    <a:pt x="77127" y="190500"/>
                  </a:lnTo>
                  <a:lnTo>
                    <a:pt x="78917" y="203200"/>
                  </a:lnTo>
                  <a:lnTo>
                    <a:pt x="81737" y="203200"/>
                  </a:lnTo>
                  <a:lnTo>
                    <a:pt x="83578" y="215506"/>
                  </a:lnTo>
                  <a:lnTo>
                    <a:pt x="83121" y="203200"/>
                  </a:lnTo>
                  <a:lnTo>
                    <a:pt x="84328" y="215900"/>
                  </a:lnTo>
                  <a:lnTo>
                    <a:pt x="83642" y="215900"/>
                  </a:lnTo>
                  <a:lnTo>
                    <a:pt x="83667" y="216115"/>
                  </a:lnTo>
                  <a:lnTo>
                    <a:pt x="88455" y="228600"/>
                  </a:lnTo>
                  <a:lnTo>
                    <a:pt x="87718" y="215900"/>
                  </a:lnTo>
                  <a:lnTo>
                    <a:pt x="87731" y="216115"/>
                  </a:lnTo>
                  <a:lnTo>
                    <a:pt x="88798" y="228600"/>
                  </a:lnTo>
                  <a:lnTo>
                    <a:pt x="92849" y="228600"/>
                  </a:lnTo>
                  <a:lnTo>
                    <a:pt x="94830" y="241300"/>
                  </a:lnTo>
                  <a:lnTo>
                    <a:pt x="97663" y="241300"/>
                  </a:lnTo>
                  <a:lnTo>
                    <a:pt x="99720" y="254000"/>
                  </a:lnTo>
                  <a:lnTo>
                    <a:pt x="100190" y="254000"/>
                  </a:lnTo>
                  <a:lnTo>
                    <a:pt x="103466" y="265823"/>
                  </a:lnTo>
                  <a:lnTo>
                    <a:pt x="101574" y="254000"/>
                  </a:lnTo>
                  <a:lnTo>
                    <a:pt x="104965" y="266687"/>
                  </a:lnTo>
                  <a:lnTo>
                    <a:pt x="107848" y="266687"/>
                  </a:lnTo>
                  <a:close/>
                </a:path>
                <a:path w="721359" h="1473200">
                  <a:moveTo>
                    <a:pt x="118376" y="308914"/>
                  </a:moveTo>
                  <a:lnTo>
                    <a:pt x="117779" y="307619"/>
                  </a:lnTo>
                  <a:lnTo>
                    <a:pt x="117932" y="308076"/>
                  </a:lnTo>
                  <a:lnTo>
                    <a:pt x="118135" y="308508"/>
                  </a:lnTo>
                  <a:lnTo>
                    <a:pt x="118376" y="308914"/>
                  </a:lnTo>
                  <a:close/>
                </a:path>
                <a:path w="721359" h="1473200">
                  <a:moveTo>
                    <a:pt x="152146" y="399059"/>
                  </a:moveTo>
                  <a:lnTo>
                    <a:pt x="151803" y="397979"/>
                  </a:lnTo>
                  <a:lnTo>
                    <a:pt x="152146" y="399059"/>
                  </a:lnTo>
                  <a:close/>
                </a:path>
                <a:path w="721359" h="1473200">
                  <a:moveTo>
                    <a:pt x="156286" y="410311"/>
                  </a:moveTo>
                  <a:lnTo>
                    <a:pt x="156095" y="409638"/>
                  </a:lnTo>
                  <a:lnTo>
                    <a:pt x="155816" y="409003"/>
                  </a:lnTo>
                  <a:lnTo>
                    <a:pt x="155689" y="408825"/>
                  </a:lnTo>
                  <a:lnTo>
                    <a:pt x="155994" y="409575"/>
                  </a:lnTo>
                  <a:lnTo>
                    <a:pt x="156286" y="410311"/>
                  </a:lnTo>
                  <a:close/>
                </a:path>
                <a:path w="721359" h="1473200">
                  <a:moveTo>
                    <a:pt x="161061" y="396735"/>
                  </a:moveTo>
                  <a:lnTo>
                    <a:pt x="160756" y="393700"/>
                  </a:lnTo>
                  <a:lnTo>
                    <a:pt x="160553" y="393700"/>
                  </a:lnTo>
                  <a:lnTo>
                    <a:pt x="161061" y="396735"/>
                  </a:lnTo>
                  <a:close/>
                </a:path>
                <a:path w="721359" h="1473200">
                  <a:moveTo>
                    <a:pt x="162712" y="406400"/>
                  </a:moveTo>
                  <a:lnTo>
                    <a:pt x="161061" y="396735"/>
                  </a:lnTo>
                  <a:lnTo>
                    <a:pt x="161455" y="400469"/>
                  </a:lnTo>
                  <a:lnTo>
                    <a:pt x="161518" y="400812"/>
                  </a:lnTo>
                  <a:lnTo>
                    <a:pt x="162712" y="406400"/>
                  </a:lnTo>
                  <a:close/>
                </a:path>
                <a:path w="721359" h="1473200">
                  <a:moveTo>
                    <a:pt x="187096" y="469900"/>
                  </a:moveTo>
                  <a:lnTo>
                    <a:pt x="185191" y="457200"/>
                  </a:lnTo>
                  <a:lnTo>
                    <a:pt x="183934" y="457200"/>
                  </a:lnTo>
                  <a:lnTo>
                    <a:pt x="184607" y="460819"/>
                  </a:lnTo>
                  <a:lnTo>
                    <a:pt x="187096" y="469900"/>
                  </a:lnTo>
                  <a:close/>
                </a:path>
                <a:path w="721359" h="1473200">
                  <a:moveTo>
                    <a:pt x="206844" y="554024"/>
                  </a:moveTo>
                  <a:lnTo>
                    <a:pt x="206540" y="553173"/>
                  </a:lnTo>
                  <a:lnTo>
                    <a:pt x="206679" y="553631"/>
                  </a:lnTo>
                  <a:lnTo>
                    <a:pt x="206844" y="554024"/>
                  </a:lnTo>
                  <a:close/>
                </a:path>
                <a:path w="721359" h="1473200">
                  <a:moveTo>
                    <a:pt x="208813" y="529564"/>
                  </a:moveTo>
                  <a:lnTo>
                    <a:pt x="208584" y="520700"/>
                  </a:lnTo>
                  <a:lnTo>
                    <a:pt x="208343" y="520700"/>
                  </a:lnTo>
                  <a:lnTo>
                    <a:pt x="208813" y="529564"/>
                  </a:lnTo>
                  <a:close/>
                </a:path>
                <a:path w="721359" h="1473200">
                  <a:moveTo>
                    <a:pt x="280708" y="778065"/>
                  </a:moveTo>
                  <a:lnTo>
                    <a:pt x="280466" y="777646"/>
                  </a:lnTo>
                  <a:lnTo>
                    <a:pt x="280631" y="778065"/>
                  </a:lnTo>
                  <a:close/>
                </a:path>
                <a:path w="721359" h="1473200">
                  <a:moveTo>
                    <a:pt x="292455" y="812800"/>
                  </a:moveTo>
                  <a:lnTo>
                    <a:pt x="291401" y="801535"/>
                  </a:lnTo>
                  <a:lnTo>
                    <a:pt x="291579" y="812800"/>
                  </a:lnTo>
                  <a:lnTo>
                    <a:pt x="292455" y="812800"/>
                  </a:lnTo>
                  <a:close/>
                </a:path>
                <a:path w="721359" h="1473200">
                  <a:moveTo>
                    <a:pt x="350697" y="1013498"/>
                  </a:moveTo>
                  <a:lnTo>
                    <a:pt x="350494" y="1012952"/>
                  </a:lnTo>
                  <a:lnTo>
                    <a:pt x="350697" y="1013498"/>
                  </a:lnTo>
                  <a:close/>
                </a:path>
                <a:path w="721359" h="1473200">
                  <a:moveTo>
                    <a:pt x="353758" y="1026160"/>
                  </a:moveTo>
                  <a:lnTo>
                    <a:pt x="352945" y="1023505"/>
                  </a:lnTo>
                  <a:lnTo>
                    <a:pt x="353148" y="1024407"/>
                  </a:lnTo>
                  <a:lnTo>
                    <a:pt x="353428" y="1025296"/>
                  </a:lnTo>
                  <a:lnTo>
                    <a:pt x="353758" y="1026160"/>
                  </a:lnTo>
                  <a:close/>
                </a:path>
                <a:path w="721359" h="1473200">
                  <a:moveTo>
                    <a:pt x="454177" y="1393723"/>
                  </a:moveTo>
                  <a:lnTo>
                    <a:pt x="454025" y="1384300"/>
                  </a:lnTo>
                  <a:lnTo>
                    <a:pt x="452920" y="1384300"/>
                  </a:lnTo>
                  <a:lnTo>
                    <a:pt x="454177" y="1393723"/>
                  </a:lnTo>
                  <a:close/>
                </a:path>
                <a:path w="721359" h="1473200">
                  <a:moveTo>
                    <a:pt x="458812" y="1412506"/>
                  </a:moveTo>
                  <a:lnTo>
                    <a:pt x="458724" y="1409700"/>
                  </a:lnTo>
                  <a:lnTo>
                    <a:pt x="458266" y="1409700"/>
                  </a:lnTo>
                  <a:lnTo>
                    <a:pt x="458812" y="1412506"/>
                  </a:lnTo>
                  <a:close/>
                </a:path>
                <a:path w="721359" h="1473200">
                  <a:moveTo>
                    <a:pt x="465416" y="1460500"/>
                  </a:moveTo>
                  <a:lnTo>
                    <a:pt x="464426" y="1447800"/>
                  </a:lnTo>
                  <a:lnTo>
                    <a:pt x="464223" y="1447800"/>
                  </a:lnTo>
                  <a:lnTo>
                    <a:pt x="463753" y="1442453"/>
                  </a:lnTo>
                  <a:lnTo>
                    <a:pt x="463664" y="1435100"/>
                  </a:lnTo>
                  <a:lnTo>
                    <a:pt x="463423" y="1435100"/>
                  </a:lnTo>
                  <a:lnTo>
                    <a:pt x="463575" y="1440522"/>
                  </a:lnTo>
                  <a:lnTo>
                    <a:pt x="463105" y="1435100"/>
                  </a:lnTo>
                  <a:lnTo>
                    <a:pt x="462445" y="1435100"/>
                  </a:lnTo>
                  <a:lnTo>
                    <a:pt x="460476" y="1423974"/>
                  </a:lnTo>
                  <a:lnTo>
                    <a:pt x="460349" y="1422400"/>
                  </a:lnTo>
                  <a:lnTo>
                    <a:pt x="460730" y="1422400"/>
                  </a:lnTo>
                  <a:lnTo>
                    <a:pt x="458812" y="1412506"/>
                  </a:lnTo>
                  <a:lnTo>
                    <a:pt x="458050" y="1408595"/>
                  </a:lnTo>
                  <a:lnTo>
                    <a:pt x="458139" y="1409700"/>
                  </a:lnTo>
                  <a:lnTo>
                    <a:pt x="457542" y="1409700"/>
                  </a:lnTo>
                  <a:lnTo>
                    <a:pt x="455739" y="1397000"/>
                  </a:lnTo>
                  <a:lnTo>
                    <a:pt x="454621" y="1397000"/>
                  </a:lnTo>
                  <a:lnTo>
                    <a:pt x="454177" y="1393723"/>
                  </a:lnTo>
                  <a:lnTo>
                    <a:pt x="454228" y="1397000"/>
                  </a:lnTo>
                  <a:lnTo>
                    <a:pt x="451777" y="1384300"/>
                  </a:lnTo>
                  <a:lnTo>
                    <a:pt x="449795" y="1371600"/>
                  </a:lnTo>
                  <a:lnTo>
                    <a:pt x="447675" y="1358900"/>
                  </a:lnTo>
                  <a:lnTo>
                    <a:pt x="444842" y="1346200"/>
                  </a:lnTo>
                  <a:lnTo>
                    <a:pt x="446138" y="1346200"/>
                  </a:lnTo>
                  <a:lnTo>
                    <a:pt x="444093" y="1333500"/>
                  </a:lnTo>
                  <a:lnTo>
                    <a:pt x="442785" y="1333500"/>
                  </a:lnTo>
                  <a:lnTo>
                    <a:pt x="441629" y="1320800"/>
                  </a:lnTo>
                  <a:lnTo>
                    <a:pt x="439737" y="1320800"/>
                  </a:lnTo>
                  <a:lnTo>
                    <a:pt x="438404" y="1308100"/>
                  </a:lnTo>
                  <a:lnTo>
                    <a:pt x="436524" y="1308100"/>
                  </a:lnTo>
                  <a:lnTo>
                    <a:pt x="428459" y="1270000"/>
                  </a:lnTo>
                  <a:lnTo>
                    <a:pt x="426935" y="1270000"/>
                  </a:lnTo>
                  <a:lnTo>
                    <a:pt x="426148" y="1257300"/>
                  </a:lnTo>
                  <a:lnTo>
                    <a:pt x="423151" y="1244600"/>
                  </a:lnTo>
                  <a:lnTo>
                    <a:pt x="418973" y="1231900"/>
                  </a:lnTo>
                  <a:lnTo>
                    <a:pt x="414274" y="1206500"/>
                  </a:lnTo>
                  <a:lnTo>
                    <a:pt x="409752" y="1193800"/>
                  </a:lnTo>
                  <a:lnTo>
                    <a:pt x="403313" y="1168400"/>
                  </a:lnTo>
                  <a:lnTo>
                    <a:pt x="390372" y="1117600"/>
                  </a:lnTo>
                  <a:lnTo>
                    <a:pt x="383959" y="1092200"/>
                  </a:lnTo>
                  <a:lnTo>
                    <a:pt x="383222" y="1092200"/>
                  </a:lnTo>
                  <a:lnTo>
                    <a:pt x="381762" y="1079500"/>
                  </a:lnTo>
                  <a:lnTo>
                    <a:pt x="379920" y="1079500"/>
                  </a:lnTo>
                  <a:lnTo>
                    <a:pt x="377990" y="1066800"/>
                  </a:lnTo>
                  <a:lnTo>
                    <a:pt x="376275" y="1066800"/>
                  </a:lnTo>
                  <a:lnTo>
                    <a:pt x="372491" y="1054100"/>
                  </a:lnTo>
                  <a:lnTo>
                    <a:pt x="369036" y="1041400"/>
                  </a:lnTo>
                  <a:lnTo>
                    <a:pt x="365556" y="1028700"/>
                  </a:lnTo>
                  <a:lnTo>
                    <a:pt x="361657" y="1015974"/>
                  </a:lnTo>
                  <a:lnTo>
                    <a:pt x="361899" y="1015974"/>
                  </a:lnTo>
                  <a:lnTo>
                    <a:pt x="361353" y="1003300"/>
                  </a:lnTo>
                  <a:lnTo>
                    <a:pt x="358673" y="1003300"/>
                  </a:lnTo>
                  <a:lnTo>
                    <a:pt x="356120" y="990600"/>
                  </a:lnTo>
                  <a:lnTo>
                    <a:pt x="354774" y="990600"/>
                  </a:lnTo>
                  <a:lnTo>
                    <a:pt x="353656" y="977900"/>
                  </a:lnTo>
                  <a:lnTo>
                    <a:pt x="354507" y="990600"/>
                  </a:lnTo>
                  <a:lnTo>
                    <a:pt x="353174" y="977900"/>
                  </a:lnTo>
                  <a:lnTo>
                    <a:pt x="352513" y="977900"/>
                  </a:lnTo>
                  <a:lnTo>
                    <a:pt x="348716" y="965200"/>
                  </a:lnTo>
                  <a:lnTo>
                    <a:pt x="348157" y="965200"/>
                  </a:lnTo>
                  <a:lnTo>
                    <a:pt x="346633" y="952500"/>
                  </a:lnTo>
                  <a:lnTo>
                    <a:pt x="343674" y="952500"/>
                  </a:lnTo>
                  <a:lnTo>
                    <a:pt x="341617" y="939800"/>
                  </a:lnTo>
                  <a:lnTo>
                    <a:pt x="338988" y="927100"/>
                  </a:lnTo>
                  <a:lnTo>
                    <a:pt x="337489" y="927100"/>
                  </a:lnTo>
                  <a:lnTo>
                    <a:pt x="325145" y="889000"/>
                  </a:lnTo>
                  <a:lnTo>
                    <a:pt x="324802" y="889000"/>
                  </a:lnTo>
                  <a:lnTo>
                    <a:pt x="323646" y="876300"/>
                  </a:lnTo>
                  <a:lnTo>
                    <a:pt x="321310" y="876300"/>
                  </a:lnTo>
                  <a:lnTo>
                    <a:pt x="320865" y="870889"/>
                  </a:lnTo>
                  <a:lnTo>
                    <a:pt x="320598" y="867689"/>
                  </a:lnTo>
                  <a:lnTo>
                    <a:pt x="320268" y="863600"/>
                  </a:lnTo>
                  <a:lnTo>
                    <a:pt x="319151" y="863600"/>
                  </a:lnTo>
                  <a:lnTo>
                    <a:pt x="316433" y="850900"/>
                  </a:lnTo>
                  <a:lnTo>
                    <a:pt x="313842" y="850900"/>
                  </a:lnTo>
                  <a:lnTo>
                    <a:pt x="311277" y="838200"/>
                  </a:lnTo>
                  <a:lnTo>
                    <a:pt x="308610" y="825500"/>
                  </a:lnTo>
                  <a:lnTo>
                    <a:pt x="307187" y="825500"/>
                  </a:lnTo>
                  <a:lnTo>
                    <a:pt x="304647" y="812800"/>
                  </a:lnTo>
                  <a:lnTo>
                    <a:pt x="307047" y="825500"/>
                  </a:lnTo>
                  <a:lnTo>
                    <a:pt x="304952" y="825500"/>
                  </a:lnTo>
                  <a:lnTo>
                    <a:pt x="304507" y="812800"/>
                  </a:lnTo>
                  <a:lnTo>
                    <a:pt x="303580" y="812800"/>
                  </a:lnTo>
                  <a:lnTo>
                    <a:pt x="301193" y="800100"/>
                  </a:lnTo>
                  <a:lnTo>
                    <a:pt x="297205" y="787400"/>
                  </a:lnTo>
                  <a:lnTo>
                    <a:pt x="295630" y="787400"/>
                  </a:lnTo>
                  <a:lnTo>
                    <a:pt x="292227" y="774700"/>
                  </a:lnTo>
                  <a:lnTo>
                    <a:pt x="290004" y="774700"/>
                  </a:lnTo>
                  <a:lnTo>
                    <a:pt x="289026" y="762000"/>
                  </a:lnTo>
                  <a:lnTo>
                    <a:pt x="286435" y="762000"/>
                  </a:lnTo>
                  <a:lnTo>
                    <a:pt x="285572" y="749300"/>
                  </a:lnTo>
                  <a:lnTo>
                    <a:pt x="286067" y="762000"/>
                  </a:lnTo>
                  <a:lnTo>
                    <a:pt x="285572" y="762000"/>
                  </a:lnTo>
                  <a:lnTo>
                    <a:pt x="284149" y="749300"/>
                  </a:lnTo>
                  <a:lnTo>
                    <a:pt x="281635" y="736600"/>
                  </a:lnTo>
                  <a:lnTo>
                    <a:pt x="278942" y="736600"/>
                  </a:lnTo>
                  <a:lnTo>
                    <a:pt x="276644" y="723900"/>
                  </a:lnTo>
                  <a:lnTo>
                    <a:pt x="271716" y="711200"/>
                  </a:lnTo>
                  <a:lnTo>
                    <a:pt x="266344" y="698500"/>
                  </a:lnTo>
                  <a:lnTo>
                    <a:pt x="260997" y="673100"/>
                  </a:lnTo>
                  <a:lnTo>
                    <a:pt x="256184" y="660400"/>
                  </a:lnTo>
                  <a:lnTo>
                    <a:pt x="252437" y="660400"/>
                  </a:lnTo>
                  <a:lnTo>
                    <a:pt x="250393" y="647700"/>
                  </a:lnTo>
                  <a:lnTo>
                    <a:pt x="250278" y="646988"/>
                  </a:lnTo>
                  <a:lnTo>
                    <a:pt x="248564" y="635000"/>
                  </a:lnTo>
                  <a:lnTo>
                    <a:pt x="249478" y="647700"/>
                  </a:lnTo>
                  <a:lnTo>
                    <a:pt x="249021" y="647700"/>
                  </a:lnTo>
                  <a:lnTo>
                    <a:pt x="248996" y="646988"/>
                  </a:lnTo>
                  <a:lnTo>
                    <a:pt x="248564" y="635000"/>
                  </a:lnTo>
                  <a:lnTo>
                    <a:pt x="244475" y="622300"/>
                  </a:lnTo>
                  <a:lnTo>
                    <a:pt x="247650" y="635000"/>
                  </a:lnTo>
                  <a:lnTo>
                    <a:pt x="243497" y="622300"/>
                  </a:lnTo>
                  <a:lnTo>
                    <a:pt x="241300" y="622300"/>
                  </a:lnTo>
                  <a:lnTo>
                    <a:pt x="239928" y="609600"/>
                  </a:lnTo>
                  <a:lnTo>
                    <a:pt x="239306" y="609600"/>
                  </a:lnTo>
                  <a:lnTo>
                    <a:pt x="236372" y="596900"/>
                  </a:lnTo>
                  <a:lnTo>
                    <a:pt x="231254" y="596900"/>
                  </a:lnTo>
                  <a:lnTo>
                    <a:pt x="228752" y="585762"/>
                  </a:lnTo>
                  <a:lnTo>
                    <a:pt x="228396" y="584200"/>
                  </a:lnTo>
                  <a:lnTo>
                    <a:pt x="226758" y="584200"/>
                  </a:lnTo>
                  <a:lnTo>
                    <a:pt x="226415" y="571500"/>
                  </a:lnTo>
                  <a:lnTo>
                    <a:pt x="226314" y="585762"/>
                  </a:lnTo>
                  <a:lnTo>
                    <a:pt x="226212" y="584200"/>
                  </a:lnTo>
                  <a:lnTo>
                    <a:pt x="225374" y="571500"/>
                  </a:lnTo>
                  <a:lnTo>
                    <a:pt x="222313" y="571500"/>
                  </a:lnTo>
                  <a:lnTo>
                    <a:pt x="219849" y="558800"/>
                  </a:lnTo>
                  <a:lnTo>
                    <a:pt x="217627" y="558800"/>
                  </a:lnTo>
                  <a:lnTo>
                    <a:pt x="216306" y="546100"/>
                  </a:lnTo>
                  <a:lnTo>
                    <a:pt x="213131" y="546100"/>
                  </a:lnTo>
                  <a:lnTo>
                    <a:pt x="213118" y="545973"/>
                  </a:lnTo>
                  <a:lnTo>
                    <a:pt x="213042" y="545795"/>
                  </a:lnTo>
                  <a:lnTo>
                    <a:pt x="211696" y="533400"/>
                  </a:lnTo>
                  <a:lnTo>
                    <a:pt x="209296" y="533400"/>
                  </a:lnTo>
                  <a:lnTo>
                    <a:pt x="208838" y="530199"/>
                  </a:lnTo>
                  <a:lnTo>
                    <a:pt x="208737" y="529564"/>
                  </a:lnTo>
                  <a:lnTo>
                    <a:pt x="207467" y="520700"/>
                  </a:lnTo>
                  <a:lnTo>
                    <a:pt x="204050" y="520700"/>
                  </a:lnTo>
                  <a:lnTo>
                    <a:pt x="202882" y="508000"/>
                  </a:lnTo>
                  <a:lnTo>
                    <a:pt x="198920" y="508000"/>
                  </a:lnTo>
                  <a:lnTo>
                    <a:pt x="197053" y="496366"/>
                  </a:lnTo>
                  <a:lnTo>
                    <a:pt x="196888" y="495300"/>
                  </a:lnTo>
                  <a:lnTo>
                    <a:pt x="194665" y="495300"/>
                  </a:lnTo>
                  <a:lnTo>
                    <a:pt x="194767" y="496366"/>
                  </a:lnTo>
                  <a:lnTo>
                    <a:pt x="192646" y="482600"/>
                  </a:lnTo>
                  <a:lnTo>
                    <a:pt x="189992" y="482600"/>
                  </a:lnTo>
                  <a:lnTo>
                    <a:pt x="187693" y="469900"/>
                  </a:lnTo>
                  <a:lnTo>
                    <a:pt x="187096" y="469900"/>
                  </a:lnTo>
                  <a:lnTo>
                    <a:pt x="186321" y="469900"/>
                  </a:lnTo>
                  <a:lnTo>
                    <a:pt x="184607" y="460819"/>
                  </a:lnTo>
                  <a:lnTo>
                    <a:pt x="183629" y="457200"/>
                  </a:lnTo>
                  <a:lnTo>
                    <a:pt x="181559" y="457200"/>
                  </a:lnTo>
                  <a:lnTo>
                    <a:pt x="179895" y="444500"/>
                  </a:lnTo>
                  <a:lnTo>
                    <a:pt x="177863" y="444500"/>
                  </a:lnTo>
                  <a:lnTo>
                    <a:pt x="177863" y="467118"/>
                  </a:lnTo>
                  <a:lnTo>
                    <a:pt x="176720" y="457200"/>
                  </a:lnTo>
                  <a:lnTo>
                    <a:pt x="177673" y="457200"/>
                  </a:lnTo>
                  <a:lnTo>
                    <a:pt x="177749" y="460819"/>
                  </a:lnTo>
                  <a:lnTo>
                    <a:pt x="177863" y="467118"/>
                  </a:lnTo>
                  <a:lnTo>
                    <a:pt x="177863" y="444500"/>
                  </a:lnTo>
                  <a:lnTo>
                    <a:pt x="177038" y="444500"/>
                  </a:lnTo>
                  <a:lnTo>
                    <a:pt x="175247" y="433730"/>
                  </a:lnTo>
                  <a:lnTo>
                    <a:pt x="174929" y="431800"/>
                  </a:lnTo>
                  <a:lnTo>
                    <a:pt x="173710" y="431800"/>
                  </a:lnTo>
                  <a:lnTo>
                    <a:pt x="171881" y="419100"/>
                  </a:lnTo>
                  <a:lnTo>
                    <a:pt x="171005" y="419100"/>
                  </a:lnTo>
                  <a:lnTo>
                    <a:pt x="172885" y="433730"/>
                  </a:lnTo>
                  <a:lnTo>
                    <a:pt x="170497" y="419100"/>
                  </a:lnTo>
                  <a:lnTo>
                    <a:pt x="167627" y="419100"/>
                  </a:lnTo>
                  <a:lnTo>
                    <a:pt x="165468" y="408203"/>
                  </a:lnTo>
                  <a:lnTo>
                    <a:pt x="165112" y="406400"/>
                  </a:lnTo>
                  <a:lnTo>
                    <a:pt x="162712" y="406400"/>
                  </a:lnTo>
                  <a:lnTo>
                    <a:pt x="163017" y="408203"/>
                  </a:lnTo>
                  <a:lnTo>
                    <a:pt x="161493" y="400812"/>
                  </a:lnTo>
                  <a:lnTo>
                    <a:pt x="162064" y="406400"/>
                  </a:lnTo>
                  <a:lnTo>
                    <a:pt x="161455" y="400469"/>
                  </a:lnTo>
                  <a:lnTo>
                    <a:pt x="160020" y="393700"/>
                  </a:lnTo>
                  <a:lnTo>
                    <a:pt x="158203" y="393700"/>
                  </a:lnTo>
                  <a:lnTo>
                    <a:pt x="156489" y="381000"/>
                  </a:lnTo>
                  <a:lnTo>
                    <a:pt x="154393" y="381000"/>
                  </a:lnTo>
                  <a:lnTo>
                    <a:pt x="154330" y="380657"/>
                  </a:lnTo>
                  <a:lnTo>
                    <a:pt x="154266" y="380339"/>
                  </a:lnTo>
                  <a:lnTo>
                    <a:pt x="151930" y="368300"/>
                  </a:lnTo>
                  <a:lnTo>
                    <a:pt x="149326" y="368300"/>
                  </a:lnTo>
                  <a:lnTo>
                    <a:pt x="146773" y="355600"/>
                  </a:lnTo>
                  <a:lnTo>
                    <a:pt x="148894" y="368300"/>
                  </a:lnTo>
                  <a:lnTo>
                    <a:pt x="147955" y="368300"/>
                  </a:lnTo>
                  <a:lnTo>
                    <a:pt x="145338" y="355600"/>
                  </a:lnTo>
                  <a:lnTo>
                    <a:pt x="144627" y="355600"/>
                  </a:lnTo>
                  <a:lnTo>
                    <a:pt x="141262" y="342900"/>
                  </a:lnTo>
                  <a:lnTo>
                    <a:pt x="136702" y="330200"/>
                  </a:lnTo>
                  <a:lnTo>
                    <a:pt x="137566" y="342900"/>
                  </a:lnTo>
                  <a:lnTo>
                    <a:pt x="136080" y="330200"/>
                  </a:lnTo>
                  <a:lnTo>
                    <a:pt x="132994" y="330200"/>
                  </a:lnTo>
                  <a:lnTo>
                    <a:pt x="132156" y="317500"/>
                  </a:lnTo>
                  <a:lnTo>
                    <a:pt x="130327" y="317500"/>
                  </a:lnTo>
                  <a:lnTo>
                    <a:pt x="127660" y="304800"/>
                  </a:lnTo>
                  <a:lnTo>
                    <a:pt x="124714" y="304800"/>
                  </a:lnTo>
                  <a:lnTo>
                    <a:pt x="123139" y="292100"/>
                  </a:lnTo>
                  <a:lnTo>
                    <a:pt x="122212" y="292100"/>
                  </a:lnTo>
                  <a:lnTo>
                    <a:pt x="118071" y="279400"/>
                  </a:lnTo>
                  <a:lnTo>
                    <a:pt x="112725" y="279400"/>
                  </a:lnTo>
                  <a:lnTo>
                    <a:pt x="111544" y="266687"/>
                  </a:lnTo>
                  <a:lnTo>
                    <a:pt x="110718" y="266687"/>
                  </a:lnTo>
                  <a:lnTo>
                    <a:pt x="107505" y="254000"/>
                  </a:lnTo>
                  <a:lnTo>
                    <a:pt x="107010" y="254000"/>
                  </a:lnTo>
                  <a:lnTo>
                    <a:pt x="108813" y="266687"/>
                  </a:lnTo>
                  <a:lnTo>
                    <a:pt x="107848" y="266687"/>
                  </a:lnTo>
                  <a:lnTo>
                    <a:pt x="108610" y="279400"/>
                  </a:lnTo>
                  <a:lnTo>
                    <a:pt x="111760" y="279400"/>
                  </a:lnTo>
                  <a:lnTo>
                    <a:pt x="114820" y="292100"/>
                  </a:lnTo>
                  <a:lnTo>
                    <a:pt x="115595" y="292100"/>
                  </a:lnTo>
                  <a:lnTo>
                    <a:pt x="118630" y="304800"/>
                  </a:lnTo>
                  <a:lnTo>
                    <a:pt x="121653" y="304800"/>
                  </a:lnTo>
                  <a:lnTo>
                    <a:pt x="122174" y="317500"/>
                  </a:lnTo>
                  <a:lnTo>
                    <a:pt x="125742" y="317500"/>
                  </a:lnTo>
                  <a:lnTo>
                    <a:pt x="129425" y="330200"/>
                  </a:lnTo>
                  <a:lnTo>
                    <a:pt x="132918" y="342900"/>
                  </a:lnTo>
                  <a:lnTo>
                    <a:pt x="136461" y="355600"/>
                  </a:lnTo>
                  <a:lnTo>
                    <a:pt x="139827" y="355600"/>
                  </a:lnTo>
                  <a:lnTo>
                    <a:pt x="142290" y="368300"/>
                  </a:lnTo>
                  <a:lnTo>
                    <a:pt x="144094" y="368300"/>
                  </a:lnTo>
                  <a:lnTo>
                    <a:pt x="146507" y="380339"/>
                  </a:lnTo>
                  <a:lnTo>
                    <a:pt x="144830" y="368300"/>
                  </a:lnTo>
                  <a:lnTo>
                    <a:pt x="145554" y="368300"/>
                  </a:lnTo>
                  <a:lnTo>
                    <a:pt x="146545" y="380339"/>
                  </a:lnTo>
                  <a:lnTo>
                    <a:pt x="146634" y="381000"/>
                  </a:lnTo>
                  <a:lnTo>
                    <a:pt x="150329" y="381000"/>
                  </a:lnTo>
                  <a:lnTo>
                    <a:pt x="151815" y="393700"/>
                  </a:lnTo>
                  <a:lnTo>
                    <a:pt x="153746" y="393700"/>
                  </a:lnTo>
                  <a:lnTo>
                    <a:pt x="155663" y="406400"/>
                  </a:lnTo>
                  <a:lnTo>
                    <a:pt x="158635" y="406400"/>
                  </a:lnTo>
                  <a:lnTo>
                    <a:pt x="161404" y="419100"/>
                  </a:lnTo>
                  <a:lnTo>
                    <a:pt x="162966" y="419100"/>
                  </a:lnTo>
                  <a:lnTo>
                    <a:pt x="166255" y="431800"/>
                  </a:lnTo>
                  <a:lnTo>
                    <a:pt x="168186" y="431800"/>
                  </a:lnTo>
                  <a:lnTo>
                    <a:pt x="169303" y="444500"/>
                  </a:lnTo>
                  <a:lnTo>
                    <a:pt x="173393" y="444500"/>
                  </a:lnTo>
                  <a:lnTo>
                    <a:pt x="173456" y="457200"/>
                  </a:lnTo>
                  <a:lnTo>
                    <a:pt x="175717" y="457200"/>
                  </a:lnTo>
                  <a:lnTo>
                    <a:pt x="177660" y="467194"/>
                  </a:lnTo>
                  <a:lnTo>
                    <a:pt x="177888" y="467982"/>
                  </a:lnTo>
                  <a:lnTo>
                    <a:pt x="177901" y="468426"/>
                  </a:lnTo>
                  <a:lnTo>
                    <a:pt x="177939" y="469900"/>
                  </a:lnTo>
                  <a:lnTo>
                    <a:pt x="178193" y="469900"/>
                  </a:lnTo>
                  <a:lnTo>
                    <a:pt x="182549" y="469900"/>
                  </a:lnTo>
                  <a:lnTo>
                    <a:pt x="184238" y="482600"/>
                  </a:lnTo>
                  <a:lnTo>
                    <a:pt x="183921" y="482600"/>
                  </a:lnTo>
                  <a:lnTo>
                    <a:pt x="187083" y="495300"/>
                  </a:lnTo>
                  <a:lnTo>
                    <a:pt x="187921" y="495300"/>
                  </a:lnTo>
                  <a:lnTo>
                    <a:pt x="191033" y="508000"/>
                  </a:lnTo>
                  <a:lnTo>
                    <a:pt x="190728" y="497281"/>
                  </a:lnTo>
                  <a:lnTo>
                    <a:pt x="192392" y="508000"/>
                  </a:lnTo>
                  <a:lnTo>
                    <a:pt x="194945" y="508000"/>
                  </a:lnTo>
                  <a:lnTo>
                    <a:pt x="196900" y="520700"/>
                  </a:lnTo>
                  <a:lnTo>
                    <a:pt x="200190" y="533400"/>
                  </a:lnTo>
                  <a:lnTo>
                    <a:pt x="202387" y="533400"/>
                  </a:lnTo>
                  <a:lnTo>
                    <a:pt x="205473" y="546100"/>
                  </a:lnTo>
                  <a:lnTo>
                    <a:pt x="206832" y="546100"/>
                  </a:lnTo>
                  <a:lnTo>
                    <a:pt x="208648" y="558800"/>
                  </a:lnTo>
                  <a:lnTo>
                    <a:pt x="208076" y="546100"/>
                  </a:lnTo>
                  <a:lnTo>
                    <a:pt x="209816" y="558800"/>
                  </a:lnTo>
                  <a:lnTo>
                    <a:pt x="211836" y="558800"/>
                  </a:lnTo>
                  <a:lnTo>
                    <a:pt x="213360" y="571500"/>
                  </a:lnTo>
                  <a:lnTo>
                    <a:pt x="217119" y="571500"/>
                  </a:lnTo>
                  <a:lnTo>
                    <a:pt x="218897" y="584200"/>
                  </a:lnTo>
                  <a:lnTo>
                    <a:pt x="220306" y="584200"/>
                  </a:lnTo>
                  <a:lnTo>
                    <a:pt x="221602" y="596900"/>
                  </a:lnTo>
                  <a:lnTo>
                    <a:pt x="221132" y="584200"/>
                  </a:lnTo>
                  <a:lnTo>
                    <a:pt x="223583" y="596900"/>
                  </a:lnTo>
                  <a:lnTo>
                    <a:pt x="225590" y="596900"/>
                  </a:lnTo>
                  <a:lnTo>
                    <a:pt x="226314" y="609600"/>
                  </a:lnTo>
                  <a:lnTo>
                    <a:pt x="227622" y="609600"/>
                  </a:lnTo>
                  <a:lnTo>
                    <a:pt x="230416" y="622300"/>
                  </a:lnTo>
                  <a:lnTo>
                    <a:pt x="232549" y="622300"/>
                  </a:lnTo>
                  <a:lnTo>
                    <a:pt x="235216" y="635000"/>
                  </a:lnTo>
                  <a:lnTo>
                    <a:pt x="237147" y="635000"/>
                  </a:lnTo>
                  <a:lnTo>
                    <a:pt x="239737" y="647700"/>
                  </a:lnTo>
                  <a:lnTo>
                    <a:pt x="244983" y="660400"/>
                  </a:lnTo>
                  <a:lnTo>
                    <a:pt x="247827" y="673100"/>
                  </a:lnTo>
                  <a:lnTo>
                    <a:pt x="248742" y="673100"/>
                  </a:lnTo>
                  <a:lnTo>
                    <a:pt x="255231" y="698500"/>
                  </a:lnTo>
                  <a:lnTo>
                    <a:pt x="258445" y="698500"/>
                  </a:lnTo>
                  <a:lnTo>
                    <a:pt x="261226" y="711200"/>
                  </a:lnTo>
                  <a:lnTo>
                    <a:pt x="262458" y="711200"/>
                  </a:lnTo>
                  <a:lnTo>
                    <a:pt x="264541" y="723900"/>
                  </a:lnTo>
                  <a:lnTo>
                    <a:pt x="265823" y="723900"/>
                  </a:lnTo>
                  <a:lnTo>
                    <a:pt x="268135" y="736600"/>
                  </a:lnTo>
                  <a:lnTo>
                    <a:pt x="270446" y="736600"/>
                  </a:lnTo>
                  <a:lnTo>
                    <a:pt x="272757" y="749300"/>
                  </a:lnTo>
                  <a:lnTo>
                    <a:pt x="275463" y="749300"/>
                  </a:lnTo>
                  <a:lnTo>
                    <a:pt x="276301" y="762000"/>
                  </a:lnTo>
                  <a:lnTo>
                    <a:pt x="278803" y="762000"/>
                  </a:lnTo>
                  <a:lnTo>
                    <a:pt x="280682" y="774700"/>
                  </a:lnTo>
                  <a:lnTo>
                    <a:pt x="281863" y="774700"/>
                  </a:lnTo>
                  <a:lnTo>
                    <a:pt x="283832" y="787400"/>
                  </a:lnTo>
                  <a:lnTo>
                    <a:pt x="284924" y="787400"/>
                  </a:lnTo>
                  <a:lnTo>
                    <a:pt x="289941" y="800100"/>
                  </a:lnTo>
                  <a:lnTo>
                    <a:pt x="291807" y="800100"/>
                  </a:lnTo>
                  <a:lnTo>
                    <a:pt x="293128" y="812800"/>
                  </a:lnTo>
                  <a:lnTo>
                    <a:pt x="295783" y="812800"/>
                  </a:lnTo>
                  <a:lnTo>
                    <a:pt x="295744" y="825500"/>
                  </a:lnTo>
                  <a:lnTo>
                    <a:pt x="299046" y="825500"/>
                  </a:lnTo>
                  <a:lnTo>
                    <a:pt x="299288" y="827468"/>
                  </a:lnTo>
                  <a:lnTo>
                    <a:pt x="299643" y="838200"/>
                  </a:lnTo>
                  <a:lnTo>
                    <a:pt x="300621" y="838200"/>
                  </a:lnTo>
                  <a:lnTo>
                    <a:pt x="302463" y="838200"/>
                  </a:lnTo>
                  <a:lnTo>
                    <a:pt x="304088" y="850900"/>
                  </a:lnTo>
                  <a:lnTo>
                    <a:pt x="307111" y="850900"/>
                  </a:lnTo>
                  <a:lnTo>
                    <a:pt x="307924" y="863600"/>
                  </a:lnTo>
                  <a:lnTo>
                    <a:pt x="310121" y="863600"/>
                  </a:lnTo>
                  <a:lnTo>
                    <a:pt x="311442" y="876300"/>
                  </a:lnTo>
                  <a:lnTo>
                    <a:pt x="313270" y="876300"/>
                  </a:lnTo>
                  <a:lnTo>
                    <a:pt x="315328" y="889000"/>
                  </a:lnTo>
                  <a:lnTo>
                    <a:pt x="317538" y="889000"/>
                  </a:lnTo>
                  <a:lnTo>
                    <a:pt x="319824" y="901700"/>
                  </a:lnTo>
                  <a:lnTo>
                    <a:pt x="322122" y="901700"/>
                  </a:lnTo>
                  <a:lnTo>
                    <a:pt x="324332" y="914400"/>
                  </a:lnTo>
                  <a:lnTo>
                    <a:pt x="326428" y="927100"/>
                  </a:lnTo>
                  <a:lnTo>
                    <a:pt x="328396" y="927100"/>
                  </a:lnTo>
                  <a:lnTo>
                    <a:pt x="332778" y="939800"/>
                  </a:lnTo>
                  <a:lnTo>
                    <a:pt x="335089" y="952500"/>
                  </a:lnTo>
                  <a:lnTo>
                    <a:pt x="337299" y="965200"/>
                  </a:lnTo>
                  <a:lnTo>
                    <a:pt x="339737" y="965200"/>
                  </a:lnTo>
                  <a:lnTo>
                    <a:pt x="342074" y="977900"/>
                  </a:lnTo>
                  <a:lnTo>
                    <a:pt x="344741" y="990600"/>
                  </a:lnTo>
                  <a:lnTo>
                    <a:pt x="347637" y="990600"/>
                  </a:lnTo>
                  <a:lnTo>
                    <a:pt x="350659" y="1003300"/>
                  </a:lnTo>
                  <a:lnTo>
                    <a:pt x="353872" y="1015974"/>
                  </a:lnTo>
                  <a:lnTo>
                    <a:pt x="353733" y="1015974"/>
                  </a:lnTo>
                  <a:lnTo>
                    <a:pt x="354266" y="1017562"/>
                  </a:lnTo>
                  <a:lnTo>
                    <a:pt x="354317" y="1017727"/>
                  </a:lnTo>
                  <a:lnTo>
                    <a:pt x="358000" y="1028700"/>
                  </a:lnTo>
                  <a:lnTo>
                    <a:pt x="360972" y="1041400"/>
                  </a:lnTo>
                  <a:lnTo>
                    <a:pt x="359892" y="1041400"/>
                  </a:lnTo>
                  <a:lnTo>
                    <a:pt x="362623" y="1054100"/>
                  </a:lnTo>
                  <a:lnTo>
                    <a:pt x="364959" y="1054100"/>
                  </a:lnTo>
                  <a:lnTo>
                    <a:pt x="366395" y="1066800"/>
                  </a:lnTo>
                  <a:lnTo>
                    <a:pt x="369900" y="1079500"/>
                  </a:lnTo>
                  <a:lnTo>
                    <a:pt x="373227" y="1092200"/>
                  </a:lnTo>
                  <a:lnTo>
                    <a:pt x="380225" y="1117600"/>
                  </a:lnTo>
                  <a:lnTo>
                    <a:pt x="383552" y="1130300"/>
                  </a:lnTo>
                  <a:lnTo>
                    <a:pt x="384441" y="1130300"/>
                  </a:lnTo>
                  <a:lnTo>
                    <a:pt x="386753" y="1143000"/>
                  </a:lnTo>
                  <a:lnTo>
                    <a:pt x="388543" y="1143000"/>
                  </a:lnTo>
                  <a:lnTo>
                    <a:pt x="390105" y="1155700"/>
                  </a:lnTo>
                  <a:lnTo>
                    <a:pt x="391680" y="1155700"/>
                  </a:lnTo>
                  <a:lnTo>
                    <a:pt x="392442" y="1168400"/>
                  </a:lnTo>
                  <a:lnTo>
                    <a:pt x="394868" y="1168400"/>
                  </a:lnTo>
                  <a:lnTo>
                    <a:pt x="395757" y="1181100"/>
                  </a:lnTo>
                  <a:lnTo>
                    <a:pt x="395033" y="1168400"/>
                  </a:lnTo>
                  <a:lnTo>
                    <a:pt x="395808" y="1168400"/>
                  </a:lnTo>
                  <a:lnTo>
                    <a:pt x="397319" y="1181100"/>
                  </a:lnTo>
                  <a:lnTo>
                    <a:pt x="425881" y="1295400"/>
                  </a:lnTo>
                  <a:lnTo>
                    <a:pt x="437108" y="1346200"/>
                  </a:lnTo>
                  <a:lnTo>
                    <a:pt x="442709" y="1371600"/>
                  </a:lnTo>
                  <a:lnTo>
                    <a:pt x="444563" y="1371600"/>
                  </a:lnTo>
                  <a:lnTo>
                    <a:pt x="446201" y="1384300"/>
                  </a:lnTo>
                  <a:lnTo>
                    <a:pt x="452755" y="1409700"/>
                  </a:lnTo>
                  <a:lnTo>
                    <a:pt x="457200" y="1435100"/>
                  </a:lnTo>
                  <a:lnTo>
                    <a:pt x="461137" y="1447800"/>
                  </a:lnTo>
                  <a:lnTo>
                    <a:pt x="464426" y="1460500"/>
                  </a:lnTo>
                  <a:lnTo>
                    <a:pt x="465416" y="1460500"/>
                  </a:lnTo>
                  <a:close/>
                </a:path>
                <a:path w="721359" h="1473200">
                  <a:moveTo>
                    <a:pt x="466051" y="1469707"/>
                  </a:moveTo>
                  <a:lnTo>
                    <a:pt x="464439" y="1464030"/>
                  </a:lnTo>
                  <a:lnTo>
                    <a:pt x="464896" y="1466126"/>
                  </a:lnTo>
                  <a:lnTo>
                    <a:pt x="465480" y="1467853"/>
                  </a:lnTo>
                  <a:lnTo>
                    <a:pt x="466051" y="1469707"/>
                  </a:lnTo>
                  <a:close/>
                </a:path>
                <a:path w="721359" h="1473200">
                  <a:moveTo>
                    <a:pt x="466979" y="1472933"/>
                  </a:moveTo>
                  <a:lnTo>
                    <a:pt x="466686" y="1471764"/>
                  </a:lnTo>
                  <a:lnTo>
                    <a:pt x="466369" y="1470710"/>
                  </a:lnTo>
                  <a:lnTo>
                    <a:pt x="466051" y="1469707"/>
                  </a:lnTo>
                  <a:lnTo>
                    <a:pt x="466979" y="1472933"/>
                  </a:lnTo>
                  <a:close/>
                </a:path>
                <a:path w="721359" h="1473200">
                  <a:moveTo>
                    <a:pt x="467194" y="1466164"/>
                  </a:moveTo>
                  <a:lnTo>
                    <a:pt x="466864" y="1464437"/>
                  </a:lnTo>
                  <a:lnTo>
                    <a:pt x="466852" y="1464602"/>
                  </a:lnTo>
                  <a:lnTo>
                    <a:pt x="466864" y="1464792"/>
                  </a:lnTo>
                  <a:lnTo>
                    <a:pt x="466864" y="1464995"/>
                  </a:lnTo>
                  <a:lnTo>
                    <a:pt x="466979" y="1465351"/>
                  </a:lnTo>
                  <a:lnTo>
                    <a:pt x="467093" y="1465732"/>
                  </a:lnTo>
                  <a:lnTo>
                    <a:pt x="467194" y="1466164"/>
                  </a:lnTo>
                  <a:close/>
                </a:path>
                <a:path w="721359" h="1473200">
                  <a:moveTo>
                    <a:pt x="467398" y="1463992"/>
                  </a:moveTo>
                  <a:lnTo>
                    <a:pt x="466801" y="1460500"/>
                  </a:lnTo>
                  <a:lnTo>
                    <a:pt x="467067" y="1463992"/>
                  </a:lnTo>
                  <a:lnTo>
                    <a:pt x="467360" y="1466799"/>
                  </a:lnTo>
                  <a:lnTo>
                    <a:pt x="467398" y="1463992"/>
                  </a:lnTo>
                  <a:close/>
                </a:path>
                <a:path w="721359" h="1473200">
                  <a:moveTo>
                    <a:pt x="467474" y="1467650"/>
                  </a:moveTo>
                  <a:lnTo>
                    <a:pt x="467385" y="1467091"/>
                  </a:lnTo>
                  <a:lnTo>
                    <a:pt x="467296" y="1466608"/>
                  </a:lnTo>
                  <a:lnTo>
                    <a:pt x="467194" y="1466164"/>
                  </a:lnTo>
                  <a:lnTo>
                    <a:pt x="467474" y="1467650"/>
                  </a:lnTo>
                  <a:close/>
                </a:path>
                <a:path w="721359" h="1473200">
                  <a:moveTo>
                    <a:pt x="467766" y="1473200"/>
                  </a:moveTo>
                  <a:lnTo>
                    <a:pt x="467347" y="1467700"/>
                  </a:lnTo>
                  <a:lnTo>
                    <a:pt x="467271" y="1473200"/>
                  </a:lnTo>
                  <a:lnTo>
                    <a:pt x="467766" y="1473200"/>
                  </a:lnTo>
                  <a:close/>
                </a:path>
                <a:path w="721359" h="1473200">
                  <a:moveTo>
                    <a:pt x="469049" y="1473200"/>
                  </a:moveTo>
                  <a:lnTo>
                    <a:pt x="468604" y="1466799"/>
                  </a:lnTo>
                  <a:lnTo>
                    <a:pt x="467779" y="1460500"/>
                  </a:lnTo>
                  <a:lnTo>
                    <a:pt x="467448" y="1460500"/>
                  </a:lnTo>
                  <a:lnTo>
                    <a:pt x="467398" y="1463992"/>
                  </a:lnTo>
                  <a:lnTo>
                    <a:pt x="468033" y="1467700"/>
                  </a:lnTo>
                  <a:lnTo>
                    <a:pt x="469049" y="1473200"/>
                  </a:lnTo>
                  <a:close/>
                </a:path>
                <a:path w="721359" h="1473200">
                  <a:moveTo>
                    <a:pt x="469442" y="1473200"/>
                  </a:moveTo>
                  <a:lnTo>
                    <a:pt x="468668" y="1467700"/>
                  </a:lnTo>
                  <a:lnTo>
                    <a:pt x="469049" y="1473200"/>
                  </a:lnTo>
                  <a:lnTo>
                    <a:pt x="469442" y="1473200"/>
                  </a:lnTo>
                  <a:close/>
                </a:path>
                <a:path w="721359" h="1473200">
                  <a:moveTo>
                    <a:pt x="709218" y="46596"/>
                  </a:moveTo>
                  <a:lnTo>
                    <a:pt x="709079" y="44970"/>
                  </a:lnTo>
                  <a:lnTo>
                    <a:pt x="709053" y="45123"/>
                  </a:lnTo>
                  <a:lnTo>
                    <a:pt x="709053" y="45707"/>
                  </a:lnTo>
                  <a:lnTo>
                    <a:pt x="709129" y="46202"/>
                  </a:lnTo>
                  <a:lnTo>
                    <a:pt x="709218" y="46596"/>
                  </a:lnTo>
                  <a:close/>
                </a:path>
                <a:path w="721359" h="1473200">
                  <a:moveTo>
                    <a:pt x="710285" y="61214"/>
                  </a:moveTo>
                  <a:lnTo>
                    <a:pt x="710272" y="60007"/>
                  </a:lnTo>
                  <a:lnTo>
                    <a:pt x="710184" y="58801"/>
                  </a:lnTo>
                  <a:lnTo>
                    <a:pt x="710006" y="57594"/>
                  </a:lnTo>
                  <a:lnTo>
                    <a:pt x="710285" y="61214"/>
                  </a:lnTo>
                  <a:close/>
                </a:path>
                <a:path w="721359" h="1473200">
                  <a:moveTo>
                    <a:pt x="711593" y="80264"/>
                  </a:moveTo>
                  <a:lnTo>
                    <a:pt x="711288" y="77355"/>
                  </a:lnTo>
                  <a:lnTo>
                    <a:pt x="711517" y="80225"/>
                  </a:lnTo>
                  <a:close/>
                </a:path>
                <a:path w="721359" h="1473200">
                  <a:moveTo>
                    <a:pt x="713308" y="91059"/>
                  </a:moveTo>
                  <a:lnTo>
                    <a:pt x="713117" y="89852"/>
                  </a:lnTo>
                  <a:lnTo>
                    <a:pt x="713130" y="90233"/>
                  </a:lnTo>
                  <a:lnTo>
                    <a:pt x="713308" y="91059"/>
                  </a:lnTo>
                  <a:close/>
                </a:path>
                <a:path w="721359" h="1473200">
                  <a:moveTo>
                    <a:pt x="716953" y="148488"/>
                  </a:moveTo>
                  <a:lnTo>
                    <a:pt x="716775" y="147688"/>
                  </a:lnTo>
                  <a:lnTo>
                    <a:pt x="716648" y="147383"/>
                  </a:lnTo>
                  <a:lnTo>
                    <a:pt x="716635" y="148323"/>
                  </a:lnTo>
                  <a:lnTo>
                    <a:pt x="716724" y="148932"/>
                  </a:lnTo>
                  <a:lnTo>
                    <a:pt x="716953" y="148488"/>
                  </a:lnTo>
                  <a:close/>
                </a:path>
                <a:path w="721359" h="1473200">
                  <a:moveTo>
                    <a:pt x="718794" y="194259"/>
                  </a:moveTo>
                  <a:lnTo>
                    <a:pt x="718654" y="192862"/>
                  </a:lnTo>
                  <a:lnTo>
                    <a:pt x="718489" y="191719"/>
                  </a:lnTo>
                  <a:lnTo>
                    <a:pt x="718515" y="192036"/>
                  </a:lnTo>
                  <a:lnTo>
                    <a:pt x="718794" y="194259"/>
                  </a:lnTo>
                  <a:close/>
                </a:path>
                <a:path w="721359" h="1473200">
                  <a:moveTo>
                    <a:pt x="721334" y="319049"/>
                  </a:moveTo>
                  <a:lnTo>
                    <a:pt x="721309" y="318325"/>
                  </a:lnTo>
                  <a:lnTo>
                    <a:pt x="721220" y="317601"/>
                  </a:lnTo>
                  <a:lnTo>
                    <a:pt x="721207" y="318325"/>
                  </a:lnTo>
                  <a:lnTo>
                    <a:pt x="721245" y="319049"/>
                  </a:lnTo>
                  <a:lnTo>
                    <a:pt x="721321" y="319773"/>
                  </a:lnTo>
                  <a:lnTo>
                    <a:pt x="721334" y="319049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977759" y="7626463"/>
              <a:ext cx="674370" cy="430530"/>
            </a:xfrm>
            <a:custGeom>
              <a:avLst/>
              <a:gdLst/>
              <a:ahLst/>
              <a:cxnLst/>
              <a:rect l="l" t="t" r="r" b="b"/>
              <a:pathLst>
                <a:path w="674370" h="430529">
                  <a:moveTo>
                    <a:pt x="41986" y="126606"/>
                  </a:moveTo>
                  <a:lnTo>
                    <a:pt x="41884" y="97942"/>
                  </a:lnTo>
                  <a:lnTo>
                    <a:pt x="41833" y="91478"/>
                  </a:lnTo>
                  <a:lnTo>
                    <a:pt x="41732" y="90068"/>
                  </a:lnTo>
                  <a:lnTo>
                    <a:pt x="39560" y="58356"/>
                  </a:lnTo>
                  <a:lnTo>
                    <a:pt x="33172" y="16497"/>
                  </a:lnTo>
                  <a:lnTo>
                    <a:pt x="22402" y="0"/>
                  </a:lnTo>
                  <a:lnTo>
                    <a:pt x="13258" y="406"/>
                  </a:lnTo>
                  <a:lnTo>
                    <a:pt x="5435" y="8394"/>
                  </a:lnTo>
                  <a:lnTo>
                    <a:pt x="1295" y="20320"/>
                  </a:lnTo>
                  <a:lnTo>
                    <a:pt x="0" y="33248"/>
                  </a:lnTo>
                  <a:lnTo>
                    <a:pt x="749" y="44246"/>
                  </a:lnTo>
                  <a:lnTo>
                    <a:pt x="1854" y="51079"/>
                  </a:lnTo>
                  <a:lnTo>
                    <a:pt x="2908" y="58356"/>
                  </a:lnTo>
                  <a:lnTo>
                    <a:pt x="6400" y="97942"/>
                  </a:lnTo>
                  <a:lnTo>
                    <a:pt x="6400" y="126606"/>
                  </a:lnTo>
                  <a:lnTo>
                    <a:pt x="6070" y="134404"/>
                  </a:lnTo>
                  <a:lnTo>
                    <a:pt x="5867" y="138125"/>
                  </a:lnTo>
                  <a:lnTo>
                    <a:pt x="5803" y="139001"/>
                  </a:lnTo>
                  <a:lnTo>
                    <a:pt x="5346" y="150329"/>
                  </a:lnTo>
                  <a:lnTo>
                    <a:pt x="6375" y="163118"/>
                  </a:lnTo>
                  <a:lnTo>
                    <a:pt x="10236" y="174802"/>
                  </a:lnTo>
                  <a:lnTo>
                    <a:pt x="18300" y="182841"/>
                  </a:lnTo>
                  <a:lnTo>
                    <a:pt x="27393" y="183134"/>
                  </a:lnTo>
                  <a:lnTo>
                    <a:pt x="34163" y="176377"/>
                  </a:lnTo>
                  <a:lnTo>
                    <a:pt x="38519" y="166636"/>
                  </a:lnTo>
                  <a:lnTo>
                    <a:pt x="40335" y="157949"/>
                  </a:lnTo>
                  <a:lnTo>
                    <a:pt x="41986" y="126606"/>
                  </a:lnTo>
                  <a:close/>
                </a:path>
                <a:path w="674370" h="430529">
                  <a:moveTo>
                    <a:pt x="674370" y="299974"/>
                  </a:moveTo>
                  <a:lnTo>
                    <a:pt x="667207" y="278257"/>
                  </a:lnTo>
                  <a:lnTo>
                    <a:pt x="652538" y="273964"/>
                  </a:lnTo>
                  <a:lnTo>
                    <a:pt x="623049" y="291757"/>
                  </a:lnTo>
                  <a:lnTo>
                    <a:pt x="575132" y="340487"/>
                  </a:lnTo>
                  <a:lnTo>
                    <a:pt x="553275" y="381939"/>
                  </a:lnTo>
                  <a:lnTo>
                    <a:pt x="551840" y="395160"/>
                  </a:lnTo>
                  <a:lnTo>
                    <a:pt x="551954" y="396290"/>
                  </a:lnTo>
                  <a:lnTo>
                    <a:pt x="553212" y="408368"/>
                  </a:lnTo>
                  <a:lnTo>
                    <a:pt x="557441" y="420357"/>
                  </a:lnTo>
                  <a:lnTo>
                    <a:pt x="563270" y="427583"/>
                  </a:lnTo>
                  <a:lnTo>
                    <a:pt x="570115" y="430072"/>
                  </a:lnTo>
                  <a:lnTo>
                    <a:pt x="576948" y="427710"/>
                  </a:lnTo>
                  <a:lnTo>
                    <a:pt x="577062" y="427583"/>
                  </a:lnTo>
                  <a:lnTo>
                    <a:pt x="582764" y="420357"/>
                  </a:lnTo>
                  <a:lnTo>
                    <a:pt x="589508" y="407962"/>
                  </a:lnTo>
                  <a:lnTo>
                    <a:pt x="597242" y="396290"/>
                  </a:lnTo>
                  <a:lnTo>
                    <a:pt x="626275" y="365544"/>
                  </a:lnTo>
                  <a:lnTo>
                    <a:pt x="662063" y="342696"/>
                  </a:lnTo>
                  <a:lnTo>
                    <a:pt x="672998" y="325882"/>
                  </a:lnTo>
                  <a:lnTo>
                    <a:pt x="674370" y="299974"/>
                  </a:lnTo>
                  <a:close/>
                </a:path>
              </a:pathLst>
            </a:custGeom>
            <a:solidFill>
              <a:srgbClr val="EF73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88687" y="7728846"/>
              <a:ext cx="153356" cy="20756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969352" y="7582496"/>
              <a:ext cx="715645" cy="330200"/>
            </a:xfrm>
            <a:custGeom>
              <a:avLst/>
              <a:gdLst/>
              <a:ahLst/>
              <a:cxnLst/>
              <a:rect l="l" t="t" r="r" b="b"/>
              <a:pathLst>
                <a:path w="715645" h="330200">
                  <a:moveTo>
                    <a:pt x="22910" y="45885"/>
                  </a:moveTo>
                  <a:lnTo>
                    <a:pt x="6172" y="2044"/>
                  </a:lnTo>
                  <a:lnTo>
                    <a:pt x="4940" y="0"/>
                  </a:lnTo>
                  <a:lnTo>
                    <a:pt x="0" y="1981"/>
                  </a:lnTo>
                  <a:lnTo>
                    <a:pt x="1435" y="4356"/>
                  </a:lnTo>
                  <a:lnTo>
                    <a:pt x="6705" y="13944"/>
                  </a:lnTo>
                  <a:lnTo>
                    <a:pt x="11087" y="23876"/>
                  </a:lnTo>
                  <a:lnTo>
                    <a:pt x="14592" y="34150"/>
                  </a:lnTo>
                  <a:lnTo>
                    <a:pt x="17208" y="44767"/>
                  </a:lnTo>
                  <a:lnTo>
                    <a:pt x="17716" y="47218"/>
                  </a:lnTo>
                  <a:lnTo>
                    <a:pt x="22910" y="45885"/>
                  </a:lnTo>
                  <a:close/>
                </a:path>
                <a:path w="715645" h="330200">
                  <a:moveTo>
                    <a:pt x="715073" y="310629"/>
                  </a:moveTo>
                  <a:lnTo>
                    <a:pt x="709917" y="311226"/>
                  </a:lnTo>
                  <a:lnTo>
                    <a:pt x="676643" y="329806"/>
                  </a:lnTo>
                  <a:lnTo>
                    <a:pt x="681799" y="329209"/>
                  </a:lnTo>
                  <a:lnTo>
                    <a:pt x="682739" y="328688"/>
                  </a:lnTo>
                  <a:lnTo>
                    <a:pt x="715073" y="310629"/>
                  </a:lnTo>
                  <a:close/>
                </a:path>
              </a:pathLst>
            </a:custGeom>
            <a:solidFill>
              <a:srgbClr val="F1BE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82536" y="8066135"/>
              <a:ext cx="8905463" cy="222087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1047603" y="8773159"/>
              <a:ext cx="275590" cy="586105"/>
            </a:xfrm>
            <a:custGeom>
              <a:avLst/>
              <a:gdLst/>
              <a:ahLst/>
              <a:cxnLst/>
              <a:rect l="l" t="t" r="r" b="b"/>
              <a:pathLst>
                <a:path w="275590" h="586104">
                  <a:moveTo>
                    <a:pt x="1612" y="19951"/>
                  </a:moveTo>
                  <a:lnTo>
                    <a:pt x="1562" y="19634"/>
                  </a:lnTo>
                  <a:lnTo>
                    <a:pt x="1524" y="19227"/>
                  </a:lnTo>
                  <a:lnTo>
                    <a:pt x="1358" y="19215"/>
                  </a:lnTo>
                  <a:lnTo>
                    <a:pt x="1409" y="19443"/>
                  </a:lnTo>
                  <a:lnTo>
                    <a:pt x="1612" y="19951"/>
                  </a:lnTo>
                  <a:close/>
                </a:path>
                <a:path w="275590" h="586104">
                  <a:moveTo>
                    <a:pt x="1689" y="44450"/>
                  </a:moveTo>
                  <a:lnTo>
                    <a:pt x="1231" y="43180"/>
                  </a:lnTo>
                  <a:lnTo>
                    <a:pt x="1257" y="44450"/>
                  </a:lnTo>
                  <a:lnTo>
                    <a:pt x="1689" y="44450"/>
                  </a:lnTo>
                  <a:close/>
                </a:path>
                <a:path w="275590" h="586104">
                  <a:moveTo>
                    <a:pt x="1739" y="20307"/>
                  </a:moveTo>
                  <a:lnTo>
                    <a:pt x="1612" y="19951"/>
                  </a:lnTo>
                  <a:lnTo>
                    <a:pt x="1638" y="20154"/>
                  </a:lnTo>
                  <a:lnTo>
                    <a:pt x="1676" y="20320"/>
                  </a:lnTo>
                  <a:close/>
                </a:path>
                <a:path w="275590" h="586104">
                  <a:moveTo>
                    <a:pt x="1841" y="49961"/>
                  </a:moveTo>
                  <a:lnTo>
                    <a:pt x="1701" y="48094"/>
                  </a:lnTo>
                  <a:lnTo>
                    <a:pt x="1765" y="49911"/>
                  </a:lnTo>
                  <a:close/>
                </a:path>
                <a:path w="275590" h="586104">
                  <a:moveTo>
                    <a:pt x="1854" y="39370"/>
                  </a:moveTo>
                  <a:lnTo>
                    <a:pt x="1562" y="38100"/>
                  </a:lnTo>
                  <a:lnTo>
                    <a:pt x="1384" y="39370"/>
                  </a:lnTo>
                  <a:lnTo>
                    <a:pt x="1854" y="39370"/>
                  </a:lnTo>
                  <a:close/>
                </a:path>
                <a:path w="275590" h="586104">
                  <a:moveTo>
                    <a:pt x="1854" y="8534"/>
                  </a:moveTo>
                  <a:close/>
                </a:path>
                <a:path w="275590" h="586104">
                  <a:moveTo>
                    <a:pt x="2146" y="40640"/>
                  </a:moveTo>
                  <a:lnTo>
                    <a:pt x="2057" y="39370"/>
                  </a:lnTo>
                  <a:lnTo>
                    <a:pt x="1854" y="39370"/>
                  </a:lnTo>
                  <a:lnTo>
                    <a:pt x="2146" y="40640"/>
                  </a:lnTo>
                  <a:close/>
                </a:path>
                <a:path w="275590" h="586104">
                  <a:moveTo>
                    <a:pt x="2400" y="7620"/>
                  </a:moveTo>
                  <a:lnTo>
                    <a:pt x="1854" y="6350"/>
                  </a:lnTo>
                  <a:lnTo>
                    <a:pt x="1841" y="7620"/>
                  </a:lnTo>
                  <a:lnTo>
                    <a:pt x="2400" y="7620"/>
                  </a:lnTo>
                  <a:close/>
                </a:path>
                <a:path w="275590" h="586104">
                  <a:moveTo>
                    <a:pt x="2628" y="53340"/>
                  </a:moveTo>
                  <a:lnTo>
                    <a:pt x="1968" y="52070"/>
                  </a:lnTo>
                  <a:lnTo>
                    <a:pt x="2057" y="53340"/>
                  </a:lnTo>
                  <a:lnTo>
                    <a:pt x="2133" y="54610"/>
                  </a:lnTo>
                  <a:lnTo>
                    <a:pt x="2628" y="53340"/>
                  </a:lnTo>
                  <a:close/>
                </a:path>
                <a:path w="275590" h="586104">
                  <a:moveTo>
                    <a:pt x="3606" y="76517"/>
                  </a:moveTo>
                  <a:lnTo>
                    <a:pt x="3429" y="76441"/>
                  </a:lnTo>
                  <a:lnTo>
                    <a:pt x="3606" y="76517"/>
                  </a:lnTo>
                  <a:close/>
                </a:path>
                <a:path w="275590" h="586104">
                  <a:moveTo>
                    <a:pt x="3873" y="2832"/>
                  </a:moveTo>
                  <a:lnTo>
                    <a:pt x="3200" y="3810"/>
                  </a:lnTo>
                  <a:lnTo>
                    <a:pt x="3848" y="3810"/>
                  </a:lnTo>
                  <a:lnTo>
                    <a:pt x="3873" y="2832"/>
                  </a:lnTo>
                  <a:close/>
                </a:path>
                <a:path w="275590" h="586104">
                  <a:moveTo>
                    <a:pt x="4076" y="2540"/>
                  </a:moveTo>
                  <a:lnTo>
                    <a:pt x="3429" y="1270"/>
                  </a:lnTo>
                  <a:lnTo>
                    <a:pt x="3746" y="2540"/>
                  </a:lnTo>
                  <a:lnTo>
                    <a:pt x="3886" y="2540"/>
                  </a:lnTo>
                  <a:lnTo>
                    <a:pt x="4076" y="2540"/>
                  </a:lnTo>
                  <a:close/>
                </a:path>
                <a:path w="275590" h="586104">
                  <a:moveTo>
                    <a:pt x="4343" y="12103"/>
                  </a:moveTo>
                  <a:lnTo>
                    <a:pt x="4305" y="11430"/>
                  </a:lnTo>
                  <a:lnTo>
                    <a:pt x="4114" y="11887"/>
                  </a:lnTo>
                  <a:lnTo>
                    <a:pt x="4343" y="12103"/>
                  </a:lnTo>
                  <a:close/>
                </a:path>
                <a:path w="275590" h="586104">
                  <a:moveTo>
                    <a:pt x="4800" y="8890"/>
                  </a:moveTo>
                  <a:lnTo>
                    <a:pt x="4711" y="5080"/>
                  </a:lnTo>
                  <a:lnTo>
                    <a:pt x="3810" y="7620"/>
                  </a:lnTo>
                  <a:lnTo>
                    <a:pt x="4610" y="7620"/>
                  </a:lnTo>
                  <a:lnTo>
                    <a:pt x="4800" y="8890"/>
                  </a:lnTo>
                  <a:close/>
                </a:path>
                <a:path w="275590" h="586104">
                  <a:moveTo>
                    <a:pt x="4953" y="96520"/>
                  </a:moveTo>
                  <a:lnTo>
                    <a:pt x="4876" y="95250"/>
                  </a:lnTo>
                  <a:lnTo>
                    <a:pt x="4229" y="95250"/>
                  </a:lnTo>
                  <a:lnTo>
                    <a:pt x="4953" y="96520"/>
                  </a:lnTo>
                  <a:close/>
                </a:path>
                <a:path w="275590" h="586104">
                  <a:moveTo>
                    <a:pt x="5232" y="13970"/>
                  </a:moveTo>
                  <a:lnTo>
                    <a:pt x="5003" y="12700"/>
                  </a:lnTo>
                  <a:lnTo>
                    <a:pt x="4343" y="12103"/>
                  </a:lnTo>
                  <a:lnTo>
                    <a:pt x="4457" y="13970"/>
                  </a:lnTo>
                  <a:lnTo>
                    <a:pt x="4622" y="15100"/>
                  </a:lnTo>
                  <a:lnTo>
                    <a:pt x="5232" y="13970"/>
                  </a:lnTo>
                  <a:close/>
                </a:path>
                <a:path w="275590" h="586104">
                  <a:moveTo>
                    <a:pt x="5842" y="120980"/>
                  </a:moveTo>
                  <a:lnTo>
                    <a:pt x="5664" y="120472"/>
                  </a:lnTo>
                  <a:lnTo>
                    <a:pt x="5715" y="120802"/>
                  </a:lnTo>
                  <a:lnTo>
                    <a:pt x="5765" y="120929"/>
                  </a:lnTo>
                  <a:close/>
                </a:path>
                <a:path w="275590" h="586104">
                  <a:moveTo>
                    <a:pt x="6273" y="35280"/>
                  </a:moveTo>
                  <a:lnTo>
                    <a:pt x="5956" y="36080"/>
                  </a:lnTo>
                  <a:lnTo>
                    <a:pt x="6121" y="36042"/>
                  </a:lnTo>
                  <a:lnTo>
                    <a:pt x="6273" y="35763"/>
                  </a:lnTo>
                  <a:lnTo>
                    <a:pt x="6273" y="35280"/>
                  </a:lnTo>
                  <a:close/>
                </a:path>
                <a:path w="275590" h="586104">
                  <a:moveTo>
                    <a:pt x="7391" y="44450"/>
                  </a:moveTo>
                  <a:lnTo>
                    <a:pt x="7112" y="44450"/>
                  </a:lnTo>
                  <a:lnTo>
                    <a:pt x="7239" y="45720"/>
                  </a:lnTo>
                  <a:lnTo>
                    <a:pt x="7391" y="44450"/>
                  </a:lnTo>
                  <a:close/>
                </a:path>
                <a:path w="275590" h="586104">
                  <a:moveTo>
                    <a:pt x="7658" y="41910"/>
                  </a:moveTo>
                  <a:lnTo>
                    <a:pt x="7251" y="41910"/>
                  </a:lnTo>
                  <a:lnTo>
                    <a:pt x="7162" y="43180"/>
                  </a:lnTo>
                  <a:lnTo>
                    <a:pt x="7467" y="43180"/>
                  </a:lnTo>
                  <a:lnTo>
                    <a:pt x="7658" y="41910"/>
                  </a:lnTo>
                  <a:close/>
                </a:path>
                <a:path w="275590" h="586104">
                  <a:moveTo>
                    <a:pt x="7823" y="148590"/>
                  </a:moveTo>
                  <a:lnTo>
                    <a:pt x="7721" y="147180"/>
                  </a:lnTo>
                  <a:lnTo>
                    <a:pt x="7429" y="147180"/>
                  </a:lnTo>
                  <a:lnTo>
                    <a:pt x="7823" y="148590"/>
                  </a:lnTo>
                  <a:close/>
                </a:path>
                <a:path w="275590" h="586104">
                  <a:moveTo>
                    <a:pt x="8229" y="40640"/>
                  </a:moveTo>
                  <a:lnTo>
                    <a:pt x="7962" y="38100"/>
                  </a:lnTo>
                  <a:lnTo>
                    <a:pt x="7823" y="36830"/>
                  </a:lnTo>
                  <a:lnTo>
                    <a:pt x="7251" y="38100"/>
                  </a:lnTo>
                  <a:lnTo>
                    <a:pt x="7162" y="36830"/>
                  </a:lnTo>
                  <a:lnTo>
                    <a:pt x="6908" y="38100"/>
                  </a:lnTo>
                  <a:lnTo>
                    <a:pt x="6553" y="40640"/>
                  </a:lnTo>
                  <a:lnTo>
                    <a:pt x="8229" y="40640"/>
                  </a:lnTo>
                  <a:close/>
                </a:path>
                <a:path w="275590" h="586104">
                  <a:moveTo>
                    <a:pt x="8382" y="155498"/>
                  </a:moveTo>
                  <a:lnTo>
                    <a:pt x="8229" y="155498"/>
                  </a:lnTo>
                  <a:lnTo>
                    <a:pt x="8331" y="155930"/>
                  </a:lnTo>
                  <a:lnTo>
                    <a:pt x="8356" y="155803"/>
                  </a:lnTo>
                  <a:lnTo>
                    <a:pt x="8356" y="155651"/>
                  </a:lnTo>
                  <a:lnTo>
                    <a:pt x="8382" y="155498"/>
                  </a:lnTo>
                  <a:close/>
                </a:path>
                <a:path w="275590" h="586104">
                  <a:moveTo>
                    <a:pt x="8636" y="160274"/>
                  </a:moveTo>
                  <a:lnTo>
                    <a:pt x="8623" y="159918"/>
                  </a:lnTo>
                  <a:lnTo>
                    <a:pt x="8585" y="159626"/>
                  </a:lnTo>
                  <a:lnTo>
                    <a:pt x="8382" y="159537"/>
                  </a:lnTo>
                  <a:lnTo>
                    <a:pt x="8521" y="159766"/>
                  </a:lnTo>
                  <a:lnTo>
                    <a:pt x="8597" y="160020"/>
                  </a:lnTo>
                  <a:lnTo>
                    <a:pt x="8636" y="160274"/>
                  </a:lnTo>
                  <a:close/>
                </a:path>
                <a:path w="275590" h="586104">
                  <a:moveTo>
                    <a:pt x="9309" y="49758"/>
                  </a:moveTo>
                  <a:lnTo>
                    <a:pt x="8737" y="49441"/>
                  </a:lnTo>
                  <a:lnTo>
                    <a:pt x="9207" y="50177"/>
                  </a:lnTo>
                  <a:lnTo>
                    <a:pt x="8902" y="51828"/>
                  </a:lnTo>
                  <a:lnTo>
                    <a:pt x="9283" y="51777"/>
                  </a:lnTo>
                  <a:lnTo>
                    <a:pt x="9131" y="50965"/>
                  </a:lnTo>
                  <a:lnTo>
                    <a:pt x="9309" y="49758"/>
                  </a:lnTo>
                  <a:close/>
                </a:path>
                <a:path w="275590" h="586104">
                  <a:moveTo>
                    <a:pt x="9944" y="55880"/>
                  </a:moveTo>
                  <a:lnTo>
                    <a:pt x="9474" y="53340"/>
                  </a:lnTo>
                  <a:lnTo>
                    <a:pt x="9499" y="54610"/>
                  </a:lnTo>
                  <a:lnTo>
                    <a:pt x="9944" y="55880"/>
                  </a:lnTo>
                  <a:close/>
                </a:path>
                <a:path w="275590" h="586104">
                  <a:moveTo>
                    <a:pt x="11087" y="219925"/>
                  </a:moveTo>
                  <a:lnTo>
                    <a:pt x="11023" y="219710"/>
                  </a:lnTo>
                  <a:lnTo>
                    <a:pt x="10947" y="219925"/>
                  </a:lnTo>
                  <a:lnTo>
                    <a:pt x="10541" y="220980"/>
                  </a:lnTo>
                  <a:lnTo>
                    <a:pt x="11087" y="219925"/>
                  </a:lnTo>
                  <a:close/>
                </a:path>
                <a:path w="275590" h="586104">
                  <a:moveTo>
                    <a:pt x="11277" y="215684"/>
                  </a:moveTo>
                  <a:lnTo>
                    <a:pt x="11226" y="215099"/>
                  </a:lnTo>
                  <a:lnTo>
                    <a:pt x="11214" y="215290"/>
                  </a:lnTo>
                  <a:lnTo>
                    <a:pt x="11239" y="215493"/>
                  </a:lnTo>
                  <a:lnTo>
                    <a:pt x="11277" y="215684"/>
                  </a:lnTo>
                  <a:close/>
                </a:path>
                <a:path w="275590" h="586104">
                  <a:moveTo>
                    <a:pt x="11912" y="81280"/>
                  </a:moveTo>
                  <a:lnTo>
                    <a:pt x="10147" y="78740"/>
                  </a:lnTo>
                  <a:lnTo>
                    <a:pt x="11379" y="77470"/>
                  </a:lnTo>
                  <a:lnTo>
                    <a:pt x="10375" y="77470"/>
                  </a:lnTo>
                  <a:lnTo>
                    <a:pt x="10693" y="74930"/>
                  </a:lnTo>
                  <a:lnTo>
                    <a:pt x="9842" y="74930"/>
                  </a:lnTo>
                  <a:lnTo>
                    <a:pt x="9753" y="73660"/>
                  </a:lnTo>
                  <a:lnTo>
                    <a:pt x="9664" y="72390"/>
                  </a:lnTo>
                  <a:lnTo>
                    <a:pt x="10439" y="72390"/>
                  </a:lnTo>
                  <a:lnTo>
                    <a:pt x="10833" y="71120"/>
                  </a:lnTo>
                  <a:lnTo>
                    <a:pt x="10795" y="67310"/>
                  </a:lnTo>
                  <a:lnTo>
                    <a:pt x="9791" y="66040"/>
                  </a:lnTo>
                  <a:lnTo>
                    <a:pt x="10134" y="64770"/>
                  </a:lnTo>
                  <a:lnTo>
                    <a:pt x="9893" y="64770"/>
                  </a:lnTo>
                  <a:lnTo>
                    <a:pt x="9639" y="63500"/>
                  </a:lnTo>
                  <a:lnTo>
                    <a:pt x="9398" y="64770"/>
                  </a:lnTo>
                  <a:lnTo>
                    <a:pt x="9372" y="63500"/>
                  </a:lnTo>
                  <a:lnTo>
                    <a:pt x="8432" y="63500"/>
                  </a:lnTo>
                  <a:lnTo>
                    <a:pt x="9004" y="62230"/>
                  </a:lnTo>
                  <a:lnTo>
                    <a:pt x="8559" y="60960"/>
                  </a:lnTo>
                  <a:lnTo>
                    <a:pt x="8953" y="60960"/>
                  </a:lnTo>
                  <a:lnTo>
                    <a:pt x="8890" y="59677"/>
                  </a:lnTo>
                  <a:lnTo>
                    <a:pt x="7658" y="57150"/>
                  </a:lnTo>
                  <a:lnTo>
                    <a:pt x="7581" y="58420"/>
                  </a:lnTo>
                  <a:lnTo>
                    <a:pt x="7493" y="59677"/>
                  </a:lnTo>
                  <a:lnTo>
                    <a:pt x="7124" y="59677"/>
                  </a:lnTo>
                  <a:lnTo>
                    <a:pt x="6731" y="58420"/>
                  </a:lnTo>
                  <a:lnTo>
                    <a:pt x="6819" y="57150"/>
                  </a:lnTo>
                  <a:lnTo>
                    <a:pt x="7658" y="57150"/>
                  </a:lnTo>
                  <a:lnTo>
                    <a:pt x="6629" y="55880"/>
                  </a:lnTo>
                  <a:lnTo>
                    <a:pt x="6388" y="54610"/>
                  </a:lnTo>
                  <a:lnTo>
                    <a:pt x="6883" y="54610"/>
                  </a:lnTo>
                  <a:lnTo>
                    <a:pt x="6883" y="53340"/>
                  </a:lnTo>
                  <a:lnTo>
                    <a:pt x="7035" y="54610"/>
                  </a:lnTo>
                  <a:lnTo>
                    <a:pt x="8724" y="55880"/>
                  </a:lnTo>
                  <a:lnTo>
                    <a:pt x="8445" y="53340"/>
                  </a:lnTo>
                  <a:lnTo>
                    <a:pt x="8661" y="53340"/>
                  </a:lnTo>
                  <a:lnTo>
                    <a:pt x="9004" y="54610"/>
                  </a:lnTo>
                  <a:lnTo>
                    <a:pt x="9461" y="55880"/>
                  </a:lnTo>
                  <a:lnTo>
                    <a:pt x="9359" y="54610"/>
                  </a:lnTo>
                  <a:lnTo>
                    <a:pt x="9055" y="53340"/>
                  </a:lnTo>
                  <a:lnTo>
                    <a:pt x="9474" y="53340"/>
                  </a:lnTo>
                  <a:lnTo>
                    <a:pt x="9817" y="53340"/>
                  </a:lnTo>
                  <a:lnTo>
                    <a:pt x="10007" y="52070"/>
                  </a:lnTo>
                  <a:lnTo>
                    <a:pt x="10109" y="50761"/>
                  </a:lnTo>
                  <a:lnTo>
                    <a:pt x="9664" y="52070"/>
                  </a:lnTo>
                  <a:lnTo>
                    <a:pt x="8991" y="52070"/>
                  </a:lnTo>
                  <a:lnTo>
                    <a:pt x="7810" y="50761"/>
                  </a:lnTo>
                  <a:lnTo>
                    <a:pt x="7302" y="52070"/>
                  </a:lnTo>
                  <a:lnTo>
                    <a:pt x="7251" y="50761"/>
                  </a:lnTo>
                  <a:lnTo>
                    <a:pt x="7137" y="48260"/>
                  </a:lnTo>
                  <a:lnTo>
                    <a:pt x="7073" y="46926"/>
                  </a:lnTo>
                  <a:lnTo>
                    <a:pt x="7023" y="45720"/>
                  </a:lnTo>
                  <a:lnTo>
                    <a:pt x="6870" y="45720"/>
                  </a:lnTo>
                  <a:lnTo>
                    <a:pt x="6946" y="43180"/>
                  </a:lnTo>
                  <a:lnTo>
                    <a:pt x="7162" y="43180"/>
                  </a:lnTo>
                  <a:lnTo>
                    <a:pt x="6946" y="41910"/>
                  </a:lnTo>
                  <a:lnTo>
                    <a:pt x="6845" y="41592"/>
                  </a:lnTo>
                  <a:lnTo>
                    <a:pt x="6845" y="46520"/>
                  </a:lnTo>
                  <a:lnTo>
                    <a:pt x="6743" y="46926"/>
                  </a:lnTo>
                  <a:lnTo>
                    <a:pt x="6438" y="48260"/>
                  </a:lnTo>
                  <a:lnTo>
                    <a:pt x="6184" y="46926"/>
                  </a:lnTo>
                  <a:lnTo>
                    <a:pt x="6134" y="46520"/>
                  </a:lnTo>
                  <a:lnTo>
                    <a:pt x="6019" y="45720"/>
                  </a:lnTo>
                  <a:lnTo>
                    <a:pt x="6375" y="45720"/>
                  </a:lnTo>
                  <a:lnTo>
                    <a:pt x="6845" y="46520"/>
                  </a:lnTo>
                  <a:lnTo>
                    <a:pt x="6845" y="41592"/>
                  </a:lnTo>
                  <a:lnTo>
                    <a:pt x="6553" y="40640"/>
                  </a:lnTo>
                  <a:lnTo>
                    <a:pt x="6210" y="38100"/>
                  </a:lnTo>
                  <a:lnTo>
                    <a:pt x="6362" y="38100"/>
                  </a:lnTo>
                  <a:lnTo>
                    <a:pt x="5638" y="36830"/>
                  </a:lnTo>
                  <a:lnTo>
                    <a:pt x="5943" y="35560"/>
                  </a:lnTo>
                  <a:lnTo>
                    <a:pt x="5562" y="35560"/>
                  </a:lnTo>
                  <a:lnTo>
                    <a:pt x="5511" y="34290"/>
                  </a:lnTo>
                  <a:lnTo>
                    <a:pt x="6057" y="34290"/>
                  </a:lnTo>
                  <a:lnTo>
                    <a:pt x="5943" y="33020"/>
                  </a:lnTo>
                  <a:lnTo>
                    <a:pt x="5829" y="31750"/>
                  </a:lnTo>
                  <a:lnTo>
                    <a:pt x="5219" y="31750"/>
                  </a:lnTo>
                  <a:lnTo>
                    <a:pt x="5168" y="30480"/>
                  </a:lnTo>
                  <a:lnTo>
                    <a:pt x="5664" y="30480"/>
                  </a:lnTo>
                  <a:lnTo>
                    <a:pt x="5626" y="29210"/>
                  </a:lnTo>
                  <a:lnTo>
                    <a:pt x="5270" y="26670"/>
                  </a:lnTo>
                  <a:lnTo>
                    <a:pt x="5448" y="26670"/>
                  </a:lnTo>
                  <a:lnTo>
                    <a:pt x="4826" y="25400"/>
                  </a:lnTo>
                  <a:lnTo>
                    <a:pt x="5219" y="24980"/>
                  </a:lnTo>
                  <a:lnTo>
                    <a:pt x="5981" y="24130"/>
                  </a:lnTo>
                  <a:lnTo>
                    <a:pt x="4699" y="19050"/>
                  </a:lnTo>
                  <a:lnTo>
                    <a:pt x="4457" y="17780"/>
                  </a:lnTo>
                  <a:lnTo>
                    <a:pt x="4216" y="16510"/>
                  </a:lnTo>
                  <a:lnTo>
                    <a:pt x="3149" y="17780"/>
                  </a:lnTo>
                  <a:lnTo>
                    <a:pt x="4038" y="15100"/>
                  </a:lnTo>
                  <a:lnTo>
                    <a:pt x="3327" y="15100"/>
                  </a:lnTo>
                  <a:lnTo>
                    <a:pt x="3390" y="13970"/>
                  </a:lnTo>
                  <a:lnTo>
                    <a:pt x="3479" y="12700"/>
                  </a:lnTo>
                  <a:lnTo>
                    <a:pt x="3987" y="15100"/>
                  </a:lnTo>
                  <a:lnTo>
                    <a:pt x="3898" y="13970"/>
                  </a:lnTo>
                  <a:lnTo>
                    <a:pt x="3784" y="12700"/>
                  </a:lnTo>
                  <a:lnTo>
                    <a:pt x="4114" y="11887"/>
                  </a:lnTo>
                  <a:lnTo>
                    <a:pt x="3619" y="11430"/>
                  </a:lnTo>
                  <a:lnTo>
                    <a:pt x="3721" y="10160"/>
                  </a:lnTo>
                  <a:lnTo>
                    <a:pt x="3822" y="8890"/>
                  </a:lnTo>
                  <a:lnTo>
                    <a:pt x="4711" y="8890"/>
                  </a:lnTo>
                  <a:lnTo>
                    <a:pt x="3378" y="7620"/>
                  </a:lnTo>
                  <a:lnTo>
                    <a:pt x="3810" y="7620"/>
                  </a:lnTo>
                  <a:lnTo>
                    <a:pt x="3035" y="6350"/>
                  </a:lnTo>
                  <a:lnTo>
                    <a:pt x="2857" y="5080"/>
                  </a:lnTo>
                  <a:lnTo>
                    <a:pt x="2616" y="3810"/>
                  </a:lnTo>
                  <a:lnTo>
                    <a:pt x="3429" y="2540"/>
                  </a:lnTo>
                  <a:lnTo>
                    <a:pt x="2870" y="1270"/>
                  </a:lnTo>
                  <a:lnTo>
                    <a:pt x="2311" y="0"/>
                  </a:lnTo>
                  <a:lnTo>
                    <a:pt x="1879" y="0"/>
                  </a:lnTo>
                  <a:lnTo>
                    <a:pt x="1270" y="2540"/>
                  </a:lnTo>
                  <a:lnTo>
                    <a:pt x="2095" y="1270"/>
                  </a:lnTo>
                  <a:lnTo>
                    <a:pt x="1371" y="5080"/>
                  </a:lnTo>
                  <a:lnTo>
                    <a:pt x="2540" y="5080"/>
                  </a:lnTo>
                  <a:lnTo>
                    <a:pt x="2463" y="6350"/>
                  </a:lnTo>
                  <a:lnTo>
                    <a:pt x="2400" y="7620"/>
                  </a:lnTo>
                  <a:lnTo>
                    <a:pt x="2184" y="8890"/>
                  </a:lnTo>
                  <a:lnTo>
                    <a:pt x="2451" y="10160"/>
                  </a:lnTo>
                  <a:lnTo>
                    <a:pt x="2120" y="10160"/>
                  </a:lnTo>
                  <a:lnTo>
                    <a:pt x="1219" y="8890"/>
                  </a:lnTo>
                  <a:lnTo>
                    <a:pt x="1231" y="10160"/>
                  </a:lnTo>
                  <a:lnTo>
                    <a:pt x="1612" y="10617"/>
                  </a:lnTo>
                  <a:lnTo>
                    <a:pt x="1981" y="12700"/>
                  </a:lnTo>
                  <a:lnTo>
                    <a:pt x="1295" y="11430"/>
                  </a:lnTo>
                  <a:lnTo>
                    <a:pt x="1193" y="12103"/>
                  </a:lnTo>
                  <a:lnTo>
                    <a:pt x="1092" y="12700"/>
                  </a:lnTo>
                  <a:lnTo>
                    <a:pt x="990" y="12103"/>
                  </a:lnTo>
                  <a:lnTo>
                    <a:pt x="889" y="11430"/>
                  </a:lnTo>
                  <a:lnTo>
                    <a:pt x="685" y="10160"/>
                  </a:lnTo>
                  <a:lnTo>
                    <a:pt x="558" y="10617"/>
                  </a:lnTo>
                  <a:lnTo>
                    <a:pt x="0" y="12700"/>
                  </a:lnTo>
                  <a:lnTo>
                    <a:pt x="1625" y="13970"/>
                  </a:lnTo>
                  <a:lnTo>
                    <a:pt x="2159" y="16510"/>
                  </a:lnTo>
                  <a:lnTo>
                    <a:pt x="2273" y="17780"/>
                  </a:lnTo>
                  <a:lnTo>
                    <a:pt x="2336" y="19050"/>
                  </a:lnTo>
                  <a:lnTo>
                    <a:pt x="1828" y="16510"/>
                  </a:lnTo>
                  <a:lnTo>
                    <a:pt x="1549" y="17780"/>
                  </a:lnTo>
                  <a:lnTo>
                    <a:pt x="1816" y="19050"/>
                  </a:lnTo>
                  <a:lnTo>
                    <a:pt x="1955" y="20320"/>
                  </a:lnTo>
                  <a:lnTo>
                    <a:pt x="2120" y="20320"/>
                  </a:lnTo>
                  <a:lnTo>
                    <a:pt x="1854" y="21590"/>
                  </a:lnTo>
                  <a:lnTo>
                    <a:pt x="1498" y="20320"/>
                  </a:lnTo>
                  <a:lnTo>
                    <a:pt x="685" y="20320"/>
                  </a:lnTo>
                  <a:lnTo>
                    <a:pt x="1714" y="21590"/>
                  </a:lnTo>
                  <a:lnTo>
                    <a:pt x="1308" y="21590"/>
                  </a:lnTo>
                  <a:lnTo>
                    <a:pt x="1270" y="24130"/>
                  </a:lnTo>
                  <a:lnTo>
                    <a:pt x="825" y="22860"/>
                  </a:lnTo>
                  <a:lnTo>
                    <a:pt x="1333" y="25400"/>
                  </a:lnTo>
                  <a:lnTo>
                    <a:pt x="965" y="26035"/>
                  </a:lnTo>
                  <a:lnTo>
                    <a:pt x="965" y="25400"/>
                  </a:lnTo>
                  <a:lnTo>
                    <a:pt x="927" y="26098"/>
                  </a:lnTo>
                  <a:lnTo>
                    <a:pt x="609" y="26670"/>
                  </a:lnTo>
                  <a:lnTo>
                    <a:pt x="914" y="26670"/>
                  </a:lnTo>
                  <a:lnTo>
                    <a:pt x="2844" y="30480"/>
                  </a:lnTo>
                  <a:lnTo>
                    <a:pt x="1282" y="30480"/>
                  </a:lnTo>
                  <a:lnTo>
                    <a:pt x="2184" y="33020"/>
                  </a:lnTo>
                  <a:lnTo>
                    <a:pt x="2044" y="34290"/>
                  </a:lnTo>
                  <a:lnTo>
                    <a:pt x="2755" y="38100"/>
                  </a:lnTo>
                  <a:lnTo>
                    <a:pt x="1803" y="35560"/>
                  </a:lnTo>
                  <a:lnTo>
                    <a:pt x="1892" y="36830"/>
                  </a:lnTo>
                  <a:lnTo>
                    <a:pt x="1981" y="38100"/>
                  </a:lnTo>
                  <a:lnTo>
                    <a:pt x="2057" y="39370"/>
                  </a:lnTo>
                  <a:lnTo>
                    <a:pt x="2235" y="39370"/>
                  </a:lnTo>
                  <a:lnTo>
                    <a:pt x="2476" y="40640"/>
                  </a:lnTo>
                  <a:lnTo>
                    <a:pt x="2273" y="41910"/>
                  </a:lnTo>
                  <a:lnTo>
                    <a:pt x="1409" y="41910"/>
                  </a:lnTo>
                  <a:lnTo>
                    <a:pt x="1968" y="43180"/>
                  </a:lnTo>
                  <a:lnTo>
                    <a:pt x="1689" y="44450"/>
                  </a:lnTo>
                  <a:lnTo>
                    <a:pt x="1968" y="44450"/>
                  </a:lnTo>
                  <a:lnTo>
                    <a:pt x="1663" y="45720"/>
                  </a:lnTo>
                  <a:lnTo>
                    <a:pt x="1943" y="45720"/>
                  </a:lnTo>
                  <a:lnTo>
                    <a:pt x="2146" y="46926"/>
                  </a:lnTo>
                  <a:lnTo>
                    <a:pt x="2400" y="48260"/>
                  </a:lnTo>
                  <a:lnTo>
                    <a:pt x="1866" y="46926"/>
                  </a:lnTo>
                  <a:lnTo>
                    <a:pt x="2362" y="49530"/>
                  </a:lnTo>
                  <a:lnTo>
                    <a:pt x="1828" y="49530"/>
                  </a:lnTo>
                  <a:lnTo>
                    <a:pt x="1841" y="49961"/>
                  </a:lnTo>
                  <a:lnTo>
                    <a:pt x="1892" y="50761"/>
                  </a:lnTo>
                  <a:lnTo>
                    <a:pt x="2222" y="52070"/>
                  </a:lnTo>
                  <a:lnTo>
                    <a:pt x="2641" y="52070"/>
                  </a:lnTo>
                  <a:lnTo>
                    <a:pt x="3289" y="54610"/>
                  </a:lnTo>
                  <a:lnTo>
                    <a:pt x="2641" y="53340"/>
                  </a:lnTo>
                  <a:lnTo>
                    <a:pt x="2044" y="57150"/>
                  </a:lnTo>
                  <a:lnTo>
                    <a:pt x="3632" y="58420"/>
                  </a:lnTo>
                  <a:lnTo>
                    <a:pt x="3263" y="60960"/>
                  </a:lnTo>
                  <a:lnTo>
                    <a:pt x="3022" y="59677"/>
                  </a:lnTo>
                  <a:lnTo>
                    <a:pt x="2590" y="59677"/>
                  </a:lnTo>
                  <a:lnTo>
                    <a:pt x="2971" y="62230"/>
                  </a:lnTo>
                  <a:lnTo>
                    <a:pt x="3048" y="63500"/>
                  </a:lnTo>
                  <a:lnTo>
                    <a:pt x="3111" y="64770"/>
                  </a:lnTo>
                  <a:lnTo>
                    <a:pt x="3949" y="67310"/>
                  </a:lnTo>
                  <a:lnTo>
                    <a:pt x="3035" y="67310"/>
                  </a:lnTo>
                  <a:lnTo>
                    <a:pt x="2959" y="68580"/>
                  </a:lnTo>
                  <a:lnTo>
                    <a:pt x="2882" y="69850"/>
                  </a:lnTo>
                  <a:lnTo>
                    <a:pt x="3149" y="71120"/>
                  </a:lnTo>
                  <a:lnTo>
                    <a:pt x="3632" y="72390"/>
                  </a:lnTo>
                  <a:lnTo>
                    <a:pt x="3467" y="73660"/>
                  </a:lnTo>
                  <a:lnTo>
                    <a:pt x="4076" y="76174"/>
                  </a:lnTo>
                  <a:lnTo>
                    <a:pt x="3619" y="77470"/>
                  </a:lnTo>
                  <a:lnTo>
                    <a:pt x="4381" y="77470"/>
                  </a:lnTo>
                  <a:lnTo>
                    <a:pt x="3416" y="80010"/>
                  </a:lnTo>
                  <a:lnTo>
                    <a:pt x="5422" y="82550"/>
                  </a:lnTo>
                  <a:lnTo>
                    <a:pt x="4686" y="84874"/>
                  </a:lnTo>
                  <a:lnTo>
                    <a:pt x="4737" y="85090"/>
                  </a:lnTo>
                  <a:lnTo>
                    <a:pt x="4038" y="85090"/>
                  </a:lnTo>
                  <a:lnTo>
                    <a:pt x="4127" y="86360"/>
                  </a:lnTo>
                  <a:lnTo>
                    <a:pt x="4292" y="88900"/>
                  </a:lnTo>
                  <a:lnTo>
                    <a:pt x="4699" y="88900"/>
                  </a:lnTo>
                  <a:lnTo>
                    <a:pt x="11684" y="88900"/>
                  </a:lnTo>
                  <a:lnTo>
                    <a:pt x="10960" y="86360"/>
                  </a:lnTo>
                  <a:lnTo>
                    <a:pt x="11518" y="86360"/>
                  </a:lnTo>
                  <a:lnTo>
                    <a:pt x="11785" y="85090"/>
                  </a:lnTo>
                  <a:lnTo>
                    <a:pt x="10972" y="85090"/>
                  </a:lnTo>
                  <a:lnTo>
                    <a:pt x="10896" y="83820"/>
                  </a:lnTo>
                  <a:lnTo>
                    <a:pt x="10807" y="82550"/>
                  </a:lnTo>
                  <a:lnTo>
                    <a:pt x="10452" y="81280"/>
                  </a:lnTo>
                  <a:lnTo>
                    <a:pt x="11912" y="81280"/>
                  </a:lnTo>
                  <a:close/>
                </a:path>
                <a:path w="275590" h="586104">
                  <a:moveTo>
                    <a:pt x="11988" y="90170"/>
                  </a:moveTo>
                  <a:lnTo>
                    <a:pt x="11455" y="91440"/>
                  </a:lnTo>
                  <a:lnTo>
                    <a:pt x="11709" y="91440"/>
                  </a:lnTo>
                  <a:lnTo>
                    <a:pt x="11988" y="90170"/>
                  </a:lnTo>
                  <a:close/>
                </a:path>
                <a:path w="275590" h="586104">
                  <a:moveTo>
                    <a:pt x="15938" y="129730"/>
                  </a:moveTo>
                  <a:lnTo>
                    <a:pt x="15811" y="129514"/>
                  </a:lnTo>
                  <a:lnTo>
                    <a:pt x="15659" y="129514"/>
                  </a:lnTo>
                  <a:lnTo>
                    <a:pt x="15722" y="129679"/>
                  </a:lnTo>
                  <a:lnTo>
                    <a:pt x="15938" y="129730"/>
                  </a:lnTo>
                  <a:close/>
                </a:path>
                <a:path w="275590" h="586104">
                  <a:moveTo>
                    <a:pt x="16370" y="301409"/>
                  </a:moveTo>
                  <a:lnTo>
                    <a:pt x="16192" y="301244"/>
                  </a:lnTo>
                  <a:lnTo>
                    <a:pt x="16256" y="301396"/>
                  </a:lnTo>
                  <a:close/>
                </a:path>
                <a:path w="275590" h="586104">
                  <a:moveTo>
                    <a:pt x="16471" y="133350"/>
                  </a:moveTo>
                  <a:lnTo>
                    <a:pt x="15557" y="132080"/>
                  </a:lnTo>
                  <a:lnTo>
                    <a:pt x="15824" y="133350"/>
                  </a:lnTo>
                  <a:lnTo>
                    <a:pt x="16471" y="133350"/>
                  </a:lnTo>
                  <a:close/>
                </a:path>
                <a:path w="275590" h="586104">
                  <a:moveTo>
                    <a:pt x="16484" y="123190"/>
                  </a:moveTo>
                  <a:lnTo>
                    <a:pt x="16040" y="121920"/>
                  </a:lnTo>
                  <a:lnTo>
                    <a:pt x="15316" y="123190"/>
                  </a:lnTo>
                  <a:lnTo>
                    <a:pt x="16484" y="123190"/>
                  </a:lnTo>
                  <a:close/>
                </a:path>
                <a:path w="275590" h="586104">
                  <a:moveTo>
                    <a:pt x="17145" y="137160"/>
                  </a:moveTo>
                  <a:lnTo>
                    <a:pt x="16992" y="135890"/>
                  </a:lnTo>
                  <a:lnTo>
                    <a:pt x="16497" y="135890"/>
                  </a:lnTo>
                  <a:lnTo>
                    <a:pt x="16243" y="137160"/>
                  </a:lnTo>
                  <a:lnTo>
                    <a:pt x="16891" y="137160"/>
                  </a:lnTo>
                  <a:lnTo>
                    <a:pt x="16967" y="138430"/>
                  </a:lnTo>
                  <a:lnTo>
                    <a:pt x="17145" y="137160"/>
                  </a:lnTo>
                  <a:close/>
                </a:path>
                <a:path w="275590" h="586104">
                  <a:moveTo>
                    <a:pt x="17335" y="146050"/>
                  </a:moveTo>
                  <a:lnTo>
                    <a:pt x="17094" y="144780"/>
                  </a:lnTo>
                  <a:lnTo>
                    <a:pt x="16776" y="146050"/>
                  </a:lnTo>
                  <a:lnTo>
                    <a:pt x="17335" y="146050"/>
                  </a:lnTo>
                  <a:close/>
                </a:path>
                <a:path w="275590" h="586104">
                  <a:moveTo>
                    <a:pt x="18402" y="143510"/>
                  </a:moveTo>
                  <a:lnTo>
                    <a:pt x="17983" y="142240"/>
                  </a:lnTo>
                  <a:lnTo>
                    <a:pt x="17983" y="143510"/>
                  </a:lnTo>
                  <a:lnTo>
                    <a:pt x="18402" y="143510"/>
                  </a:lnTo>
                  <a:close/>
                </a:path>
                <a:path w="275590" h="586104">
                  <a:moveTo>
                    <a:pt x="18694" y="337820"/>
                  </a:moveTo>
                  <a:lnTo>
                    <a:pt x="18148" y="336550"/>
                  </a:lnTo>
                  <a:lnTo>
                    <a:pt x="17856" y="337820"/>
                  </a:lnTo>
                  <a:lnTo>
                    <a:pt x="18694" y="337820"/>
                  </a:lnTo>
                  <a:close/>
                </a:path>
                <a:path w="275590" h="586104">
                  <a:moveTo>
                    <a:pt x="19875" y="156921"/>
                  </a:moveTo>
                  <a:lnTo>
                    <a:pt x="19418" y="155473"/>
                  </a:lnTo>
                  <a:lnTo>
                    <a:pt x="19405" y="156210"/>
                  </a:lnTo>
                  <a:lnTo>
                    <a:pt x="19240" y="156210"/>
                  </a:lnTo>
                  <a:lnTo>
                    <a:pt x="19367" y="157048"/>
                  </a:lnTo>
                  <a:lnTo>
                    <a:pt x="19456" y="156451"/>
                  </a:lnTo>
                  <a:lnTo>
                    <a:pt x="19697" y="156476"/>
                  </a:lnTo>
                  <a:lnTo>
                    <a:pt x="19875" y="156921"/>
                  </a:lnTo>
                  <a:close/>
                </a:path>
                <a:path w="275590" h="586104">
                  <a:moveTo>
                    <a:pt x="19964" y="395478"/>
                  </a:moveTo>
                  <a:lnTo>
                    <a:pt x="19900" y="395160"/>
                  </a:lnTo>
                  <a:lnTo>
                    <a:pt x="19850" y="394830"/>
                  </a:lnTo>
                  <a:lnTo>
                    <a:pt x="19799" y="394474"/>
                  </a:lnTo>
                  <a:lnTo>
                    <a:pt x="19748" y="394830"/>
                  </a:lnTo>
                  <a:lnTo>
                    <a:pt x="19812" y="395173"/>
                  </a:lnTo>
                  <a:lnTo>
                    <a:pt x="19964" y="395478"/>
                  </a:lnTo>
                  <a:close/>
                </a:path>
                <a:path w="275590" h="586104">
                  <a:moveTo>
                    <a:pt x="20066" y="163957"/>
                  </a:moveTo>
                  <a:lnTo>
                    <a:pt x="19989" y="164134"/>
                  </a:lnTo>
                  <a:lnTo>
                    <a:pt x="19951" y="164312"/>
                  </a:lnTo>
                  <a:lnTo>
                    <a:pt x="19926" y="164490"/>
                  </a:lnTo>
                  <a:lnTo>
                    <a:pt x="20015" y="164325"/>
                  </a:lnTo>
                  <a:lnTo>
                    <a:pt x="20053" y="164147"/>
                  </a:lnTo>
                  <a:lnTo>
                    <a:pt x="20066" y="163957"/>
                  </a:lnTo>
                  <a:close/>
                </a:path>
                <a:path w="275590" h="586104">
                  <a:moveTo>
                    <a:pt x="20421" y="390690"/>
                  </a:moveTo>
                  <a:lnTo>
                    <a:pt x="20345" y="390512"/>
                  </a:lnTo>
                  <a:lnTo>
                    <a:pt x="20421" y="390715"/>
                  </a:lnTo>
                  <a:close/>
                </a:path>
                <a:path w="275590" h="586104">
                  <a:moveTo>
                    <a:pt x="21640" y="168910"/>
                  </a:moveTo>
                  <a:lnTo>
                    <a:pt x="21551" y="168605"/>
                  </a:lnTo>
                  <a:lnTo>
                    <a:pt x="21463" y="168910"/>
                  </a:lnTo>
                  <a:lnTo>
                    <a:pt x="21031" y="170053"/>
                  </a:lnTo>
                  <a:lnTo>
                    <a:pt x="21640" y="168910"/>
                  </a:lnTo>
                  <a:close/>
                </a:path>
                <a:path w="275590" h="586104">
                  <a:moveTo>
                    <a:pt x="21640" y="165100"/>
                  </a:moveTo>
                  <a:lnTo>
                    <a:pt x="20916" y="165100"/>
                  </a:lnTo>
                  <a:lnTo>
                    <a:pt x="20523" y="167640"/>
                  </a:lnTo>
                  <a:lnTo>
                    <a:pt x="21259" y="167640"/>
                  </a:lnTo>
                  <a:lnTo>
                    <a:pt x="21640" y="165100"/>
                  </a:lnTo>
                  <a:close/>
                </a:path>
                <a:path w="275590" h="586104">
                  <a:moveTo>
                    <a:pt x="21691" y="184150"/>
                  </a:moveTo>
                  <a:lnTo>
                    <a:pt x="21094" y="182829"/>
                  </a:lnTo>
                  <a:lnTo>
                    <a:pt x="20802" y="182829"/>
                  </a:lnTo>
                  <a:lnTo>
                    <a:pt x="21691" y="184150"/>
                  </a:lnTo>
                  <a:close/>
                </a:path>
                <a:path w="275590" h="586104">
                  <a:moveTo>
                    <a:pt x="21805" y="167640"/>
                  </a:moveTo>
                  <a:lnTo>
                    <a:pt x="21259" y="167640"/>
                  </a:lnTo>
                  <a:lnTo>
                    <a:pt x="21551" y="168605"/>
                  </a:lnTo>
                  <a:lnTo>
                    <a:pt x="21805" y="167640"/>
                  </a:lnTo>
                  <a:close/>
                </a:path>
                <a:path w="275590" h="586104">
                  <a:moveTo>
                    <a:pt x="22263" y="446544"/>
                  </a:moveTo>
                  <a:lnTo>
                    <a:pt x="22250" y="446392"/>
                  </a:lnTo>
                  <a:lnTo>
                    <a:pt x="22225" y="446227"/>
                  </a:lnTo>
                  <a:lnTo>
                    <a:pt x="22199" y="446087"/>
                  </a:lnTo>
                  <a:lnTo>
                    <a:pt x="22199" y="446239"/>
                  </a:lnTo>
                  <a:lnTo>
                    <a:pt x="22212" y="446405"/>
                  </a:lnTo>
                  <a:lnTo>
                    <a:pt x="22263" y="446544"/>
                  </a:lnTo>
                  <a:close/>
                </a:path>
                <a:path w="275590" h="586104">
                  <a:moveTo>
                    <a:pt x="22479" y="193040"/>
                  </a:moveTo>
                  <a:lnTo>
                    <a:pt x="21983" y="191770"/>
                  </a:lnTo>
                  <a:lnTo>
                    <a:pt x="22199" y="193040"/>
                  </a:lnTo>
                  <a:lnTo>
                    <a:pt x="22479" y="193040"/>
                  </a:lnTo>
                  <a:close/>
                </a:path>
                <a:path w="275590" h="586104">
                  <a:moveTo>
                    <a:pt x="22745" y="201930"/>
                  </a:moveTo>
                  <a:lnTo>
                    <a:pt x="22694" y="201701"/>
                  </a:lnTo>
                  <a:lnTo>
                    <a:pt x="22555" y="201599"/>
                  </a:lnTo>
                  <a:lnTo>
                    <a:pt x="22669" y="201828"/>
                  </a:lnTo>
                  <a:close/>
                </a:path>
                <a:path w="275590" h="586104">
                  <a:moveTo>
                    <a:pt x="23914" y="205740"/>
                  </a:moveTo>
                  <a:lnTo>
                    <a:pt x="23596" y="205740"/>
                  </a:lnTo>
                  <a:lnTo>
                    <a:pt x="23609" y="205905"/>
                  </a:lnTo>
                  <a:lnTo>
                    <a:pt x="23914" y="205905"/>
                  </a:lnTo>
                  <a:lnTo>
                    <a:pt x="23914" y="205740"/>
                  </a:lnTo>
                  <a:close/>
                </a:path>
                <a:path w="275590" h="586104">
                  <a:moveTo>
                    <a:pt x="24003" y="213055"/>
                  </a:moveTo>
                  <a:close/>
                </a:path>
                <a:path w="275590" h="586104">
                  <a:moveTo>
                    <a:pt x="24434" y="212725"/>
                  </a:moveTo>
                  <a:lnTo>
                    <a:pt x="24244" y="211937"/>
                  </a:lnTo>
                  <a:lnTo>
                    <a:pt x="24130" y="212661"/>
                  </a:lnTo>
                  <a:lnTo>
                    <a:pt x="24003" y="213055"/>
                  </a:lnTo>
                  <a:lnTo>
                    <a:pt x="24130" y="213067"/>
                  </a:lnTo>
                  <a:lnTo>
                    <a:pt x="24269" y="213042"/>
                  </a:lnTo>
                  <a:lnTo>
                    <a:pt x="24434" y="212725"/>
                  </a:lnTo>
                  <a:close/>
                </a:path>
                <a:path w="275590" h="586104">
                  <a:moveTo>
                    <a:pt x="24599" y="207010"/>
                  </a:moveTo>
                  <a:lnTo>
                    <a:pt x="23901" y="206248"/>
                  </a:lnTo>
                  <a:lnTo>
                    <a:pt x="23901" y="207010"/>
                  </a:lnTo>
                  <a:lnTo>
                    <a:pt x="24599" y="207010"/>
                  </a:lnTo>
                  <a:close/>
                </a:path>
                <a:path w="275590" h="586104">
                  <a:moveTo>
                    <a:pt x="26517" y="227330"/>
                  </a:moveTo>
                  <a:lnTo>
                    <a:pt x="26022" y="227330"/>
                  </a:lnTo>
                  <a:lnTo>
                    <a:pt x="25984" y="228600"/>
                  </a:lnTo>
                  <a:lnTo>
                    <a:pt x="26517" y="227330"/>
                  </a:lnTo>
                  <a:close/>
                </a:path>
                <a:path w="275590" h="586104">
                  <a:moveTo>
                    <a:pt x="27482" y="561949"/>
                  </a:moveTo>
                  <a:lnTo>
                    <a:pt x="26924" y="559803"/>
                  </a:lnTo>
                  <a:lnTo>
                    <a:pt x="26974" y="560552"/>
                  </a:lnTo>
                  <a:lnTo>
                    <a:pt x="27165" y="561263"/>
                  </a:lnTo>
                  <a:lnTo>
                    <a:pt x="27482" y="561949"/>
                  </a:lnTo>
                  <a:close/>
                </a:path>
                <a:path w="275590" h="586104">
                  <a:moveTo>
                    <a:pt x="28422" y="562483"/>
                  </a:moveTo>
                  <a:lnTo>
                    <a:pt x="27673" y="562483"/>
                  </a:lnTo>
                  <a:lnTo>
                    <a:pt x="27635" y="562330"/>
                  </a:lnTo>
                  <a:lnTo>
                    <a:pt x="27482" y="561949"/>
                  </a:lnTo>
                  <a:lnTo>
                    <a:pt x="27800" y="563168"/>
                  </a:lnTo>
                  <a:lnTo>
                    <a:pt x="27749" y="562749"/>
                  </a:lnTo>
                  <a:lnTo>
                    <a:pt x="27673" y="562508"/>
                  </a:lnTo>
                  <a:lnTo>
                    <a:pt x="28244" y="563880"/>
                  </a:lnTo>
                  <a:lnTo>
                    <a:pt x="28422" y="562483"/>
                  </a:lnTo>
                  <a:close/>
                </a:path>
                <a:path w="275590" h="586104">
                  <a:moveTo>
                    <a:pt x="28613" y="562483"/>
                  </a:moveTo>
                  <a:lnTo>
                    <a:pt x="28498" y="561848"/>
                  </a:lnTo>
                  <a:lnTo>
                    <a:pt x="28422" y="562483"/>
                  </a:lnTo>
                  <a:lnTo>
                    <a:pt x="28613" y="562483"/>
                  </a:lnTo>
                  <a:close/>
                </a:path>
                <a:path w="275590" h="586104">
                  <a:moveTo>
                    <a:pt x="29032" y="251460"/>
                  </a:moveTo>
                  <a:lnTo>
                    <a:pt x="28702" y="251460"/>
                  </a:lnTo>
                  <a:lnTo>
                    <a:pt x="28714" y="252730"/>
                  </a:lnTo>
                  <a:lnTo>
                    <a:pt x="29032" y="251460"/>
                  </a:lnTo>
                  <a:close/>
                </a:path>
                <a:path w="275590" h="586104">
                  <a:moveTo>
                    <a:pt x="30403" y="560743"/>
                  </a:moveTo>
                  <a:lnTo>
                    <a:pt x="30327" y="561289"/>
                  </a:lnTo>
                  <a:lnTo>
                    <a:pt x="30378" y="561111"/>
                  </a:lnTo>
                  <a:lnTo>
                    <a:pt x="30403" y="560933"/>
                  </a:lnTo>
                  <a:lnTo>
                    <a:pt x="30403" y="560743"/>
                  </a:lnTo>
                  <a:close/>
                </a:path>
                <a:path w="275590" h="586104">
                  <a:moveTo>
                    <a:pt x="30492" y="560095"/>
                  </a:moveTo>
                  <a:lnTo>
                    <a:pt x="30353" y="560222"/>
                  </a:lnTo>
                  <a:lnTo>
                    <a:pt x="30353" y="560438"/>
                  </a:lnTo>
                  <a:lnTo>
                    <a:pt x="30391" y="560578"/>
                  </a:lnTo>
                  <a:lnTo>
                    <a:pt x="30403" y="560743"/>
                  </a:lnTo>
                  <a:lnTo>
                    <a:pt x="30492" y="560095"/>
                  </a:lnTo>
                  <a:close/>
                </a:path>
                <a:path w="275590" h="586104">
                  <a:moveTo>
                    <a:pt x="30543" y="556260"/>
                  </a:moveTo>
                  <a:lnTo>
                    <a:pt x="30441" y="553720"/>
                  </a:lnTo>
                  <a:lnTo>
                    <a:pt x="30124" y="554990"/>
                  </a:lnTo>
                  <a:lnTo>
                    <a:pt x="30543" y="556260"/>
                  </a:lnTo>
                  <a:close/>
                </a:path>
                <a:path w="275590" h="586104">
                  <a:moveTo>
                    <a:pt x="30759" y="563880"/>
                  </a:moveTo>
                  <a:lnTo>
                    <a:pt x="30340" y="562483"/>
                  </a:lnTo>
                  <a:lnTo>
                    <a:pt x="30378" y="563880"/>
                  </a:lnTo>
                  <a:lnTo>
                    <a:pt x="30759" y="563880"/>
                  </a:lnTo>
                  <a:close/>
                </a:path>
                <a:path w="275590" h="586104">
                  <a:moveTo>
                    <a:pt x="30937" y="557530"/>
                  </a:moveTo>
                  <a:lnTo>
                    <a:pt x="30886" y="554990"/>
                  </a:lnTo>
                  <a:lnTo>
                    <a:pt x="30607" y="556475"/>
                  </a:lnTo>
                  <a:lnTo>
                    <a:pt x="30937" y="557530"/>
                  </a:lnTo>
                  <a:close/>
                </a:path>
                <a:path w="275590" h="586104">
                  <a:moveTo>
                    <a:pt x="31508" y="294640"/>
                  </a:moveTo>
                  <a:lnTo>
                    <a:pt x="31356" y="294640"/>
                  </a:lnTo>
                  <a:lnTo>
                    <a:pt x="31153" y="295833"/>
                  </a:lnTo>
                  <a:lnTo>
                    <a:pt x="31508" y="294640"/>
                  </a:lnTo>
                  <a:close/>
                </a:path>
                <a:path w="275590" h="586104">
                  <a:moveTo>
                    <a:pt x="31737" y="285750"/>
                  </a:moveTo>
                  <a:lnTo>
                    <a:pt x="31419" y="283210"/>
                  </a:lnTo>
                  <a:lnTo>
                    <a:pt x="30784" y="275590"/>
                  </a:lnTo>
                  <a:lnTo>
                    <a:pt x="29413" y="266700"/>
                  </a:lnTo>
                  <a:lnTo>
                    <a:pt x="29286" y="262890"/>
                  </a:lnTo>
                  <a:lnTo>
                    <a:pt x="29210" y="260350"/>
                  </a:lnTo>
                  <a:lnTo>
                    <a:pt x="28308" y="257810"/>
                  </a:lnTo>
                  <a:lnTo>
                    <a:pt x="27825" y="254000"/>
                  </a:lnTo>
                  <a:lnTo>
                    <a:pt x="28879" y="254000"/>
                  </a:lnTo>
                  <a:lnTo>
                    <a:pt x="28422" y="251460"/>
                  </a:lnTo>
                  <a:lnTo>
                    <a:pt x="28702" y="251460"/>
                  </a:lnTo>
                  <a:lnTo>
                    <a:pt x="28282" y="246380"/>
                  </a:lnTo>
                  <a:lnTo>
                    <a:pt x="29248" y="248920"/>
                  </a:lnTo>
                  <a:lnTo>
                    <a:pt x="29159" y="247650"/>
                  </a:lnTo>
                  <a:lnTo>
                    <a:pt x="29057" y="246380"/>
                  </a:lnTo>
                  <a:lnTo>
                    <a:pt x="28689" y="241300"/>
                  </a:lnTo>
                  <a:lnTo>
                    <a:pt x="28714" y="240030"/>
                  </a:lnTo>
                  <a:lnTo>
                    <a:pt x="27825" y="241300"/>
                  </a:lnTo>
                  <a:lnTo>
                    <a:pt x="27901" y="240030"/>
                  </a:lnTo>
                  <a:lnTo>
                    <a:pt x="27978" y="238760"/>
                  </a:lnTo>
                  <a:lnTo>
                    <a:pt x="28257" y="238760"/>
                  </a:lnTo>
                  <a:lnTo>
                    <a:pt x="28232" y="240030"/>
                  </a:lnTo>
                  <a:lnTo>
                    <a:pt x="28676" y="240030"/>
                  </a:lnTo>
                  <a:lnTo>
                    <a:pt x="28765" y="238760"/>
                  </a:lnTo>
                  <a:lnTo>
                    <a:pt x="28854" y="237490"/>
                  </a:lnTo>
                  <a:lnTo>
                    <a:pt x="28943" y="236220"/>
                  </a:lnTo>
                  <a:lnTo>
                    <a:pt x="29032" y="234950"/>
                  </a:lnTo>
                  <a:lnTo>
                    <a:pt x="26111" y="233680"/>
                  </a:lnTo>
                  <a:lnTo>
                    <a:pt x="26187" y="231140"/>
                  </a:lnTo>
                  <a:lnTo>
                    <a:pt x="26263" y="228600"/>
                  </a:lnTo>
                  <a:lnTo>
                    <a:pt x="25984" y="228600"/>
                  </a:lnTo>
                  <a:lnTo>
                    <a:pt x="25057" y="228600"/>
                  </a:lnTo>
                  <a:lnTo>
                    <a:pt x="25361" y="227330"/>
                  </a:lnTo>
                  <a:lnTo>
                    <a:pt x="26022" y="227330"/>
                  </a:lnTo>
                  <a:lnTo>
                    <a:pt x="25869" y="226060"/>
                  </a:lnTo>
                  <a:lnTo>
                    <a:pt x="24828" y="227330"/>
                  </a:lnTo>
                  <a:lnTo>
                    <a:pt x="24676" y="227330"/>
                  </a:lnTo>
                  <a:lnTo>
                    <a:pt x="24930" y="226060"/>
                  </a:lnTo>
                  <a:lnTo>
                    <a:pt x="24358" y="226060"/>
                  </a:lnTo>
                  <a:lnTo>
                    <a:pt x="24244" y="224790"/>
                  </a:lnTo>
                  <a:lnTo>
                    <a:pt x="24701" y="222250"/>
                  </a:lnTo>
                  <a:lnTo>
                    <a:pt x="24117" y="219710"/>
                  </a:lnTo>
                  <a:lnTo>
                    <a:pt x="24752" y="218440"/>
                  </a:lnTo>
                  <a:lnTo>
                    <a:pt x="24409" y="218440"/>
                  </a:lnTo>
                  <a:lnTo>
                    <a:pt x="23444" y="217170"/>
                  </a:lnTo>
                  <a:lnTo>
                    <a:pt x="23291" y="215900"/>
                  </a:lnTo>
                  <a:lnTo>
                    <a:pt x="23914" y="214630"/>
                  </a:lnTo>
                  <a:lnTo>
                    <a:pt x="24066" y="214630"/>
                  </a:lnTo>
                  <a:lnTo>
                    <a:pt x="24130" y="213360"/>
                  </a:lnTo>
                  <a:lnTo>
                    <a:pt x="23583" y="213360"/>
                  </a:lnTo>
                  <a:lnTo>
                    <a:pt x="23571" y="212090"/>
                  </a:lnTo>
                  <a:lnTo>
                    <a:pt x="23990" y="212090"/>
                  </a:lnTo>
                  <a:lnTo>
                    <a:pt x="23901" y="210820"/>
                  </a:lnTo>
                  <a:lnTo>
                    <a:pt x="23177" y="210820"/>
                  </a:lnTo>
                  <a:lnTo>
                    <a:pt x="23368" y="209550"/>
                  </a:lnTo>
                  <a:lnTo>
                    <a:pt x="23964" y="210820"/>
                  </a:lnTo>
                  <a:lnTo>
                    <a:pt x="23837" y="209550"/>
                  </a:lnTo>
                  <a:lnTo>
                    <a:pt x="23710" y="208280"/>
                  </a:lnTo>
                  <a:lnTo>
                    <a:pt x="23660" y="207010"/>
                  </a:lnTo>
                  <a:lnTo>
                    <a:pt x="23609" y="205905"/>
                  </a:lnTo>
                  <a:lnTo>
                    <a:pt x="23469" y="205740"/>
                  </a:lnTo>
                  <a:lnTo>
                    <a:pt x="23253" y="205740"/>
                  </a:lnTo>
                  <a:lnTo>
                    <a:pt x="23253" y="207010"/>
                  </a:lnTo>
                  <a:lnTo>
                    <a:pt x="22707" y="205740"/>
                  </a:lnTo>
                  <a:lnTo>
                    <a:pt x="21818" y="204470"/>
                  </a:lnTo>
                  <a:lnTo>
                    <a:pt x="22377" y="203200"/>
                  </a:lnTo>
                  <a:lnTo>
                    <a:pt x="22974" y="204470"/>
                  </a:lnTo>
                  <a:lnTo>
                    <a:pt x="22402" y="201930"/>
                  </a:lnTo>
                  <a:lnTo>
                    <a:pt x="22225" y="203200"/>
                  </a:lnTo>
                  <a:lnTo>
                    <a:pt x="22263" y="200660"/>
                  </a:lnTo>
                  <a:lnTo>
                    <a:pt x="22428" y="200660"/>
                  </a:lnTo>
                  <a:lnTo>
                    <a:pt x="21767" y="199390"/>
                  </a:lnTo>
                  <a:lnTo>
                    <a:pt x="22237" y="196850"/>
                  </a:lnTo>
                  <a:lnTo>
                    <a:pt x="22110" y="195580"/>
                  </a:lnTo>
                  <a:lnTo>
                    <a:pt x="22288" y="195580"/>
                  </a:lnTo>
                  <a:lnTo>
                    <a:pt x="22034" y="194310"/>
                  </a:lnTo>
                  <a:lnTo>
                    <a:pt x="21539" y="194310"/>
                  </a:lnTo>
                  <a:lnTo>
                    <a:pt x="21323" y="195580"/>
                  </a:lnTo>
                  <a:lnTo>
                    <a:pt x="21145" y="194310"/>
                  </a:lnTo>
                  <a:lnTo>
                    <a:pt x="20650" y="194310"/>
                  </a:lnTo>
                  <a:lnTo>
                    <a:pt x="21399" y="193040"/>
                  </a:lnTo>
                  <a:lnTo>
                    <a:pt x="19456" y="193040"/>
                  </a:lnTo>
                  <a:lnTo>
                    <a:pt x="19558" y="191770"/>
                  </a:lnTo>
                  <a:lnTo>
                    <a:pt x="19659" y="190500"/>
                  </a:lnTo>
                  <a:lnTo>
                    <a:pt x="19761" y="189230"/>
                  </a:lnTo>
                  <a:lnTo>
                    <a:pt x="20066" y="189230"/>
                  </a:lnTo>
                  <a:lnTo>
                    <a:pt x="20485" y="190500"/>
                  </a:lnTo>
                  <a:lnTo>
                    <a:pt x="20218" y="190500"/>
                  </a:lnTo>
                  <a:lnTo>
                    <a:pt x="21183" y="191770"/>
                  </a:lnTo>
                  <a:lnTo>
                    <a:pt x="21526" y="191770"/>
                  </a:lnTo>
                  <a:lnTo>
                    <a:pt x="21437" y="189230"/>
                  </a:lnTo>
                  <a:lnTo>
                    <a:pt x="21234" y="189230"/>
                  </a:lnTo>
                  <a:lnTo>
                    <a:pt x="21196" y="189090"/>
                  </a:lnTo>
                  <a:lnTo>
                    <a:pt x="20815" y="188531"/>
                  </a:lnTo>
                  <a:lnTo>
                    <a:pt x="20561" y="187833"/>
                  </a:lnTo>
                  <a:lnTo>
                    <a:pt x="20116" y="186690"/>
                  </a:lnTo>
                  <a:lnTo>
                    <a:pt x="19761" y="187833"/>
                  </a:lnTo>
                  <a:lnTo>
                    <a:pt x="20815" y="189026"/>
                  </a:lnTo>
                  <a:lnTo>
                    <a:pt x="20828" y="189217"/>
                  </a:lnTo>
                  <a:lnTo>
                    <a:pt x="20866" y="189357"/>
                  </a:lnTo>
                  <a:lnTo>
                    <a:pt x="20675" y="190500"/>
                  </a:lnTo>
                  <a:lnTo>
                    <a:pt x="20218" y="189230"/>
                  </a:lnTo>
                  <a:lnTo>
                    <a:pt x="19748" y="187833"/>
                  </a:lnTo>
                  <a:lnTo>
                    <a:pt x="19773" y="185420"/>
                  </a:lnTo>
                  <a:lnTo>
                    <a:pt x="19900" y="185420"/>
                  </a:lnTo>
                  <a:lnTo>
                    <a:pt x="19964" y="186690"/>
                  </a:lnTo>
                  <a:lnTo>
                    <a:pt x="20078" y="185420"/>
                  </a:lnTo>
                  <a:lnTo>
                    <a:pt x="20180" y="184150"/>
                  </a:lnTo>
                  <a:lnTo>
                    <a:pt x="19570" y="182829"/>
                  </a:lnTo>
                  <a:lnTo>
                    <a:pt x="19697" y="182664"/>
                  </a:lnTo>
                  <a:lnTo>
                    <a:pt x="20523" y="181571"/>
                  </a:lnTo>
                  <a:lnTo>
                    <a:pt x="21005" y="182664"/>
                  </a:lnTo>
                  <a:lnTo>
                    <a:pt x="21043" y="181571"/>
                  </a:lnTo>
                  <a:lnTo>
                    <a:pt x="20942" y="179070"/>
                  </a:lnTo>
                  <a:lnTo>
                    <a:pt x="20345" y="179070"/>
                  </a:lnTo>
                  <a:lnTo>
                    <a:pt x="18275" y="175260"/>
                  </a:lnTo>
                  <a:lnTo>
                    <a:pt x="21577" y="179070"/>
                  </a:lnTo>
                  <a:lnTo>
                    <a:pt x="21259" y="176530"/>
                  </a:lnTo>
                  <a:lnTo>
                    <a:pt x="21094" y="175260"/>
                  </a:lnTo>
                  <a:lnTo>
                    <a:pt x="20535" y="173990"/>
                  </a:lnTo>
                  <a:lnTo>
                    <a:pt x="20980" y="176530"/>
                  </a:lnTo>
                  <a:lnTo>
                    <a:pt x="20459" y="175260"/>
                  </a:lnTo>
                  <a:lnTo>
                    <a:pt x="20459" y="173990"/>
                  </a:lnTo>
                  <a:lnTo>
                    <a:pt x="20955" y="173990"/>
                  </a:lnTo>
                  <a:lnTo>
                    <a:pt x="20535" y="171450"/>
                  </a:lnTo>
                  <a:lnTo>
                    <a:pt x="20726" y="171450"/>
                  </a:lnTo>
                  <a:lnTo>
                    <a:pt x="20967" y="170180"/>
                  </a:lnTo>
                  <a:lnTo>
                    <a:pt x="21031" y="170053"/>
                  </a:lnTo>
                  <a:lnTo>
                    <a:pt x="20396" y="168910"/>
                  </a:lnTo>
                  <a:lnTo>
                    <a:pt x="20332" y="168605"/>
                  </a:lnTo>
                  <a:lnTo>
                    <a:pt x="20142" y="167640"/>
                  </a:lnTo>
                  <a:lnTo>
                    <a:pt x="20066" y="166370"/>
                  </a:lnTo>
                  <a:lnTo>
                    <a:pt x="19977" y="165100"/>
                  </a:lnTo>
                  <a:lnTo>
                    <a:pt x="19812" y="163830"/>
                  </a:lnTo>
                  <a:lnTo>
                    <a:pt x="19494" y="163830"/>
                  </a:lnTo>
                  <a:lnTo>
                    <a:pt x="19050" y="161290"/>
                  </a:lnTo>
                  <a:lnTo>
                    <a:pt x="18326" y="161290"/>
                  </a:lnTo>
                  <a:lnTo>
                    <a:pt x="18338" y="158750"/>
                  </a:lnTo>
                  <a:lnTo>
                    <a:pt x="18923" y="158750"/>
                  </a:lnTo>
                  <a:lnTo>
                    <a:pt x="18935" y="160020"/>
                  </a:lnTo>
                  <a:lnTo>
                    <a:pt x="19050" y="161290"/>
                  </a:lnTo>
                  <a:lnTo>
                    <a:pt x="19431" y="158750"/>
                  </a:lnTo>
                  <a:lnTo>
                    <a:pt x="19621" y="158750"/>
                  </a:lnTo>
                  <a:lnTo>
                    <a:pt x="19367" y="157048"/>
                  </a:lnTo>
                  <a:lnTo>
                    <a:pt x="19075" y="158750"/>
                  </a:lnTo>
                  <a:lnTo>
                    <a:pt x="18986" y="156210"/>
                  </a:lnTo>
                  <a:lnTo>
                    <a:pt x="19240" y="156210"/>
                  </a:lnTo>
                  <a:lnTo>
                    <a:pt x="18427" y="154940"/>
                  </a:lnTo>
                  <a:lnTo>
                    <a:pt x="19265" y="153670"/>
                  </a:lnTo>
                  <a:lnTo>
                    <a:pt x="18872" y="152400"/>
                  </a:lnTo>
                  <a:lnTo>
                    <a:pt x="18580" y="148590"/>
                  </a:lnTo>
                  <a:lnTo>
                    <a:pt x="17221" y="147180"/>
                  </a:lnTo>
                  <a:lnTo>
                    <a:pt x="16446" y="146050"/>
                  </a:lnTo>
                  <a:lnTo>
                    <a:pt x="16637" y="144780"/>
                  </a:lnTo>
                  <a:lnTo>
                    <a:pt x="17094" y="144780"/>
                  </a:lnTo>
                  <a:lnTo>
                    <a:pt x="17716" y="143891"/>
                  </a:lnTo>
                  <a:lnTo>
                    <a:pt x="17995" y="144780"/>
                  </a:lnTo>
                  <a:lnTo>
                    <a:pt x="17983" y="143510"/>
                  </a:lnTo>
                  <a:lnTo>
                    <a:pt x="17614" y="143510"/>
                  </a:lnTo>
                  <a:lnTo>
                    <a:pt x="17526" y="142240"/>
                  </a:lnTo>
                  <a:lnTo>
                    <a:pt x="17449" y="140970"/>
                  </a:lnTo>
                  <a:lnTo>
                    <a:pt x="17018" y="140970"/>
                  </a:lnTo>
                  <a:lnTo>
                    <a:pt x="16992" y="142240"/>
                  </a:lnTo>
                  <a:lnTo>
                    <a:pt x="16535" y="140970"/>
                  </a:lnTo>
                  <a:lnTo>
                    <a:pt x="16357" y="139700"/>
                  </a:lnTo>
                  <a:lnTo>
                    <a:pt x="16243" y="137160"/>
                  </a:lnTo>
                  <a:lnTo>
                    <a:pt x="16116" y="135890"/>
                  </a:lnTo>
                  <a:lnTo>
                    <a:pt x="15989" y="134620"/>
                  </a:lnTo>
                  <a:lnTo>
                    <a:pt x="15862" y="133350"/>
                  </a:lnTo>
                  <a:lnTo>
                    <a:pt x="15265" y="134620"/>
                  </a:lnTo>
                  <a:lnTo>
                    <a:pt x="15405" y="133350"/>
                  </a:lnTo>
                  <a:lnTo>
                    <a:pt x="15392" y="129540"/>
                  </a:lnTo>
                  <a:lnTo>
                    <a:pt x="15646" y="128270"/>
                  </a:lnTo>
                  <a:lnTo>
                    <a:pt x="15379" y="128270"/>
                  </a:lnTo>
                  <a:lnTo>
                    <a:pt x="15430" y="127000"/>
                  </a:lnTo>
                  <a:lnTo>
                    <a:pt x="15773" y="127000"/>
                  </a:lnTo>
                  <a:lnTo>
                    <a:pt x="15570" y="125730"/>
                  </a:lnTo>
                  <a:lnTo>
                    <a:pt x="15316" y="127000"/>
                  </a:lnTo>
                  <a:lnTo>
                    <a:pt x="15074" y="127000"/>
                  </a:lnTo>
                  <a:lnTo>
                    <a:pt x="15011" y="125730"/>
                  </a:lnTo>
                  <a:lnTo>
                    <a:pt x="14884" y="123190"/>
                  </a:lnTo>
                  <a:lnTo>
                    <a:pt x="15316" y="123190"/>
                  </a:lnTo>
                  <a:lnTo>
                    <a:pt x="15214" y="121920"/>
                  </a:lnTo>
                  <a:lnTo>
                    <a:pt x="16040" y="121920"/>
                  </a:lnTo>
                  <a:lnTo>
                    <a:pt x="15608" y="119380"/>
                  </a:lnTo>
                  <a:lnTo>
                    <a:pt x="16611" y="120650"/>
                  </a:lnTo>
                  <a:lnTo>
                    <a:pt x="17081" y="119380"/>
                  </a:lnTo>
                  <a:lnTo>
                    <a:pt x="16954" y="118110"/>
                  </a:lnTo>
                  <a:lnTo>
                    <a:pt x="16827" y="116840"/>
                  </a:lnTo>
                  <a:lnTo>
                    <a:pt x="16510" y="115570"/>
                  </a:lnTo>
                  <a:lnTo>
                    <a:pt x="15849" y="114300"/>
                  </a:lnTo>
                  <a:lnTo>
                    <a:pt x="16306" y="116840"/>
                  </a:lnTo>
                  <a:lnTo>
                    <a:pt x="15697" y="116840"/>
                  </a:lnTo>
                  <a:lnTo>
                    <a:pt x="15138" y="113030"/>
                  </a:lnTo>
                  <a:lnTo>
                    <a:pt x="13449" y="113030"/>
                  </a:lnTo>
                  <a:lnTo>
                    <a:pt x="13373" y="110490"/>
                  </a:lnTo>
                  <a:lnTo>
                    <a:pt x="13220" y="110490"/>
                  </a:lnTo>
                  <a:lnTo>
                    <a:pt x="12890" y="109220"/>
                  </a:lnTo>
                  <a:lnTo>
                    <a:pt x="12369" y="107950"/>
                  </a:lnTo>
                  <a:lnTo>
                    <a:pt x="13157" y="109220"/>
                  </a:lnTo>
                  <a:lnTo>
                    <a:pt x="14211" y="105410"/>
                  </a:lnTo>
                  <a:lnTo>
                    <a:pt x="13982" y="104140"/>
                  </a:lnTo>
                  <a:lnTo>
                    <a:pt x="13766" y="102870"/>
                  </a:lnTo>
                  <a:lnTo>
                    <a:pt x="13360" y="102870"/>
                  </a:lnTo>
                  <a:lnTo>
                    <a:pt x="13208" y="104140"/>
                  </a:lnTo>
                  <a:lnTo>
                    <a:pt x="12560" y="104140"/>
                  </a:lnTo>
                  <a:lnTo>
                    <a:pt x="12433" y="102870"/>
                  </a:lnTo>
                  <a:lnTo>
                    <a:pt x="12369" y="101600"/>
                  </a:lnTo>
                  <a:lnTo>
                    <a:pt x="12141" y="100330"/>
                  </a:lnTo>
                  <a:lnTo>
                    <a:pt x="13246" y="99060"/>
                  </a:lnTo>
                  <a:lnTo>
                    <a:pt x="12319" y="99060"/>
                  </a:lnTo>
                  <a:lnTo>
                    <a:pt x="12776" y="97790"/>
                  </a:lnTo>
                  <a:lnTo>
                    <a:pt x="12446" y="97790"/>
                  </a:lnTo>
                  <a:lnTo>
                    <a:pt x="12153" y="95250"/>
                  </a:lnTo>
                  <a:lnTo>
                    <a:pt x="11963" y="95250"/>
                  </a:lnTo>
                  <a:lnTo>
                    <a:pt x="11455" y="93980"/>
                  </a:lnTo>
                  <a:lnTo>
                    <a:pt x="11455" y="92710"/>
                  </a:lnTo>
                  <a:lnTo>
                    <a:pt x="11455" y="91973"/>
                  </a:lnTo>
                  <a:lnTo>
                    <a:pt x="11099" y="92710"/>
                  </a:lnTo>
                  <a:lnTo>
                    <a:pt x="10960" y="91440"/>
                  </a:lnTo>
                  <a:lnTo>
                    <a:pt x="10833" y="90170"/>
                  </a:lnTo>
                  <a:lnTo>
                    <a:pt x="11988" y="90170"/>
                  </a:lnTo>
                  <a:lnTo>
                    <a:pt x="11988" y="89979"/>
                  </a:lnTo>
                  <a:lnTo>
                    <a:pt x="4813" y="89979"/>
                  </a:lnTo>
                  <a:lnTo>
                    <a:pt x="4838" y="90170"/>
                  </a:lnTo>
                  <a:lnTo>
                    <a:pt x="5422" y="90170"/>
                  </a:lnTo>
                  <a:lnTo>
                    <a:pt x="5194" y="91440"/>
                  </a:lnTo>
                  <a:lnTo>
                    <a:pt x="4229" y="90170"/>
                  </a:lnTo>
                  <a:lnTo>
                    <a:pt x="5321" y="92710"/>
                  </a:lnTo>
                  <a:lnTo>
                    <a:pt x="4737" y="93980"/>
                  </a:lnTo>
                  <a:lnTo>
                    <a:pt x="5130" y="93980"/>
                  </a:lnTo>
                  <a:lnTo>
                    <a:pt x="5486" y="95250"/>
                  </a:lnTo>
                  <a:lnTo>
                    <a:pt x="5156" y="95250"/>
                  </a:lnTo>
                  <a:lnTo>
                    <a:pt x="5664" y="96520"/>
                  </a:lnTo>
                  <a:lnTo>
                    <a:pt x="5359" y="96520"/>
                  </a:lnTo>
                  <a:lnTo>
                    <a:pt x="5473" y="97790"/>
                  </a:lnTo>
                  <a:lnTo>
                    <a:pt x="5549" y="97269"/>
                  </a:lnTo>
                  <a:lnTo>
                    <a:pt x="5689" y="97790"/>
                  </a:lnTo>
                  <a:lnTo>
                    <a:pt x="5791" y="101600"/>
                  </a:lnTo>
                  <a:lnTo>
                    <a:pt x="5207" y="101600"/>
                  </a:lnTo>
                  <a:lnTo>
                    <a:pt x="5956" y="104140"/>
                  </a:lnTo>
                  <a:lnTo>
                    <a:pt x="5232" y="102870"/>
                  </a:lnTo>
                  <a:lnTo>
                    <a:pt x="5981" y="105410"/>
                  </a:lnTo>
                  <a:lnTo>
                    <a:pt x="5676" y="105410"/>
                  </a:lnTo>
                  <a:lnTo>
                    <a:pt x="6121" y="106680"/>
                  </a:lnTo>
                  <a:lnTo>
                    <a:pt x="5613" y="107950"/>
                  </a:lnTo>
                  <a:lnTo>
                    <a:pt x="5956" y="107950"/>
                  </a:lnTo>
                  <a:lnTo>
                    <a:pt x="6184" y="109220"/>
                  </a:lnTo>
                  <a:lnTo>
                    <a:pt x="6299" y="110490"/>
                  </a:lnTo>
                  <a:lnTo>
                    <a:pt x="5803" y="110490"/>
                  </a:lnTo>
                  <a:lnTo>
                    <a:pt x="6299" y="113030"/>
                  </a:lnTo>
                  <a:lnTo>
                    <a:pt x="5346" y="113030"/>
                  </a:lnTo>
                  <a:lnTo>
                    <a:pt x="5867" y="115570"/>
                  </a:lnTo>
                  <a:lnTo>
                    <a:pt x="6781" y="118110"/>
                  </a:lnTo>
                  <a:lnTo>
                    <a:pt x="5232" y="118110"/>
                  </a:lnTo>
                  <a:lnTo>
                    <a:pt x="6311" y="120650"/>
                  </a:lnTo>
                  <a:lnTo>
                    <a:pt x="5842" y="120650"/>
                  </a:lnTo>
                  <a:lnTo>
                    <a:pt x="6235" y="121920"/>
                  </a:lnTo>
                  <a:lnTo>
                    <a:pt x="6591" y="121920"/>
                  </a:lnTo>
                  <a:lnTo>
                    <a:pt x="6032" y="123190"/>
                  </a:lnTo>
                  <a:lnTo>
                    <a:pt x="6362" y="123190"/>
                  </a:lnTo>
                  <a:lnTo>
                    <a:pt x="5308" y="124460"/>
                  </a:lnTo>
                  <a:lnTo>
                    <a:pt x="6324" y="127000"/>
                  </a:lnTo>
                  <a:lnTo>
                    <a:pt x="5600" y="128270"/>
                  </a:lnTo>
                  <a:lnTo>
                    <a:pt x="6350" y="128270"/>
                  </a:lnTo>
                  <a:lnTo>
                    <a:pt x="8280" y="132080"/>
                  </a:lnTo>
                  <a:lnTo>
                    <a:pt x="6311" y="137160"/>
                  </a:lnTo>
                  <a:lnTo>
                    <a:pt x="7442" y="142240"/>
                  </a:lnTo>
                  <a:lnTo>
                    <a:pt x="6832" y="142240"/>
                  </a:lnTo>
                  <a:lnTo>
                    <a:pt x="7721" y="144780"/>
                  </a:lnTo>
                  <a:lnTo>
                    <a:pt x="7327" y="146050"/>
                  </a:lnTo>
                  <a:lnTo>
                    <a:pt x="7150" y="144780"/>
                  </a:lnTo>
                  <a:lnTo>
                    <a:pt x="6870" y="144780"/>
                  </a:lnTo>
                  <a:lnTo>
                    <a:pt x="7429" y="147180"/>
                  </a:lnTo>
                  <a:lnTo>
                    <a:pt x="7835" y="146050"/>
                  </a:lnTo>
                  <a:lnTo>
                    <a:pt x="8216" y="148590"/>
                  </a:lnTo>
                  <a:lnTo>
                    <a:pt x="7988" y="149542"/>
                  </a:lnTo>
                  <a:lnTo>
                    <a:pt x="8077" y="149860"/>
                  </a:lnTo>
                  <a:lnTo>
                    <a:pt x="8382" y="152400"/>
                  </a:lnTo>
                  <a:lnTo>
                    <a:pt x="8382" y="154940"/>
                  </a:lnTo>
                  <a:lnTo>
                    <a:pt x="8585" y="154940"/>
                  </a:lnTo>
                  <a:lnTo>
                    <a:pt x="8890" y="156210"/>
                  </a:lnTo>
                  <a:lnTo>
                    <a:pt x="8940" y="157048"/>
                  </a:lnTo>
                  <a:lnTo>
                    <a:pt x="9055" y="158750"/>
                  </a:lnTo>
                  <a:lnTo>
                    <a:pt x="9093" y="160020"/>
                  </a:lnTo>
                  <a:lnTo>
                    <a:pt x="8648" y="160020"/>
                  </a:lnTo>
                  <a:lnTo>
                    <a:pt x="8636" y="160274"/>
                  </a:lnTo>
                  <a:lnTo>
                    <a:pt x="8623" y="161290"/>
                  </a:lnTo>
                  <a:lnTo>
                    <a:pt x="8293" y="161290"/>
                  </a:lnTo>
                  <a:lnTo>
                    <a:pt x="8293" y="162560"/>
                  </a:lnTo>
                  <a:lnTo>
                    <a:pt x="8978" y="165100"/>
                  </a:lnTo>
                  <a:lnTo>
                    <a:pt x="9144" y="166370"/>
                  </a:lnTo>
                  <a:lnTo>
                    <a:pt x="8267" y="167640"/>
                  </a:lnTo>
                  <a:lnTo>
                    <a:pt x="9791" y="170180"/>
                  </a:lnTo>
                  <a:lnTo>
                    <a:pt x="9448" y="171450"/>
                  </a:lnTo>
                  <a:lnTo>
                    <a:pt x="9207" y="171450"/>
                  </a:lnTo>
                  <a:lnTo>
                    <a:pt x="9055" y="170180"/>
                  </a:lnTo>
                  <a:lnTo>
                    <a:pt x="9029" y="171450"/>
                  </a:lnTo>
                  <a:lnTo>
                    <a:pt x="9258" y="172720"/>
                  </a:lnTo>
                  <a:lnTo>
                    <a:pt x="9575" y="173990"/>
                  </a:lnTo>
                  <a:lnTo>
                    <a:pt x="10223" y="177800"/>
                  </a:lnTo>
                  <a:lnTo>
                    <a:pt x="9347" y="177800"/>
                  </a:lnTo>
                  <a:lnTo>
                    <a:pt x="10274" y="180467"/>
                  </a:lnTo>
                  <a:lnTo>
                    <a:pt x="10185" y="181571"/>
                  </a:lnTo>
                  <a:lnTo>
                    <a:pt x="10553" y="181571"/>
                  </a:lnTo>
                  <a:lnTo>
                    <a:pt x="10604" y="181394"/>
                  </a:lnTo>
                  <a:lnTo>
                    <a:pt x="10668" y="181571"/>
                  </a:lnTo>
                  <a:lnTo>
                    <a:pt x="10261" y="182664"/>
                  </a:lnTo>
                  <a:lnTo>
                    <a:pt x="10210" y="182829"/>
                  </a:lnTo>
                  <a:lnTo>
                    <a:pt x="10871" y="184150"/>
                  </a:lnTo>
                  <a:lnTo>
                    <a:pt x="10172" y="184150"/>
                  </a:lnTo>
                  <a:lnTo>
                    <a:pt x="10325" y="185420"/>
                  </a:lnTo>
                  <a:lnTo>
                    <a:pt x="9664" y="184150"/>
                  </a:lnTo>
                  <a:lnTo>
                    <a:pt x="9880" y="185420"/>
                  </a:lnTo>
                  <a:lnTo>
                    <a:pt x="10541" y="186690"/>
                  </a:lnTo>
                  <a:lnTo>
                    <a:pt x="10998" y="186690"/>
                  </a:lnTo>
                  <a:lnTo>
                    <a:pt x="10782" y="187833"/>
                  </a:lnTo>
                  <a:lnTo>
                    <a:pt x="11137" y="189230"/>
                  </a:lnTo>
                  <a:lnTo>
                    <a:pt x="10464" y="189230"/>
                  </a:lnTo>
                  <a:lnTo>
                    <a:pt x="10947" y="193040"/>
                  </a:lnTo>
                  <a:lnTo>
                    <a:pt x="9232" y="194310"/>
                  </a:lnTo>
                  <a:lnTo>
                    <a:pt x="10426" y="196850"/>
                  </a:lnTo>
                  <a:lnTo>
                    <a:pt x="10363" y="198120"/>
                  </a:lnTo>
                  <a:lnTo>
                    <a:pt x="10299" y="199390"/>
                  </a:lnTo>
                  <a:lnTo>
                    <a:pt x="9817" y="198120"/>
                  </a:lnTo>
                  <a:lnTo>
                    <a:pt x="10744" y="201930"/>
                  </a:lnTo>
                  <a:lnTo>
                    <a:pt x="10439" y="201930"/>
                  </a:lnTo>
                  <a:lnTo>
                    <a:pt x="10477" y="204470"/>
                  </a:lnTo>
                  <a:lnTo>
                    <a:pt x="10883" y="207010"/>
                  </a:lnTo>
                  <a:lnTo>
                    <a:pt x="10985" y="208280"/>
                  </a:lnTo>
                  <a:lnTo>
                    <a:pt x="11087" y="209550"/>
                  </a:lnTo>
                  <a:lnTo>
                    <a:pt x="11188" y="210820"/>
                  </a:lnTo>
                  <a:lnTo>
                    <a:pt x="11468" y="212090"/>
                  </a:lnTo>
                  <a:lnTo>
                    <a:pt x="11696" y="213360"/>
                  </a:lnTo>
                  <a:lnTo>
                    <a:pt x="10922" y="213360"/>
                  </a:lnTo>
                  <a:lnTo>
                    <a:pt x="11176" y="214630"/>
                  </a:lnTo>
                  <a:lnTo>
                    <a:pt x="11353" y="215900"/>
                  </a:lnTo>
                  <a:lnTo>
                    <a:pt x="11417" y="217170"/>
                  </a:lnTo>
                  <a:lnTo>
                    <a:pt x="11099" y="217170"/>
                  </a:lnTo>
                  <a:lnTo>
                    <a:pt x="11849" y="218440"/>
                  </a:lnTo>
                  <a:lnTo>
                    <a:pt x="11087" y="219925"/>
                  </a:lnTo>
                  <a:lnTo>
                    <a:pt x="11366" y="220980"/>
                  </a:lnTo>
                  <a:lnTo>
                    <a:pt x="11823" y="222250"/>
                  </a:lnTo>
                  <a:lnTo>
                    <a:pt x="12204" y="222250"/>
                  </a:lnTo>
                  <a:lnTo>
                    <a:pt x="12293" y="223520"/>
                  </a:lnTo>
                  <a:lnTo>
                    <a:pt x="12382" y="224790"/>
                  </a:lnTo>
                  <a:lnTo>
                    <a:pt x="11849" y="223520"/>
                  </a:lnTo>
                  <a:lnTo>
                    <a:pt x="11772" y="226060"/>
                  </a:lnTo>
                  <a:lnTo>
                    <a:pt x="12306" y="226060"/>
                  </a:lnTo>
                  <a:lnTo>
                    <a:pt x="12179" y="228600"/>
                  </a:lnTo>
                  <a:lnTo>
                    <a:pt x="11874" y="228600"/>
                  </a:lnTo>
                  <a:lnTo>
                    <a:pt x="12001" y="229870"/>
                  </a:lnTo>
                  <a:lnTo>
                    <a:pt x="12255" y="229870"/>
                  </a:lnTo>
                  <a:lnTo>
                    <a:pt x="12395" y="231140"/>
                  </a:lnTo>
                  <a:lnTo>
                    <a:pt x="12230" y="231140"/>
                  </a:lnTo>
                  <a:lnTo>
                    <a:pt x="13017" y="233680"/>
                  </a:lnTo>
                  <a:lnTo>
                    <a:pt x="11531" y="233680"/>
                  </a:lnTo>
                  <a:lnTo>
                    <a:pt x="12979" y="236220"/>
                  </a:lnTo>
                  <a:lnTo>
                    <a:pt x="12788" y="237490"/>
                  </a:lnTo>
                  <a:lnTo>
                    <a:pt x="13106" y="238760"/>
                  </a:lnTo>
                  <a:lnTo>
                    <a:pt x="12496" y="238760"/>
                  </a:lnTo>
                  <a:lnTo>
                    <a:pt x="13081" y="241300"/>
                  </a:lnTo>
                  <a:lnTo>
                    <a:pt x="13855" y="246380"/>
                  </a:lnTo>
                  <a:lnTo>
                    <a:pt x="12877" y="247650"/>
                  </a:lnTo>
                  <a:lnTo>
                    <a:pt x="13957" y="247650"/>
                  </a:lnTo>
                  <a:lnTo>
                    <a:pt x="13487" y="248920"/>
                  </a:lnTo>
                  <a:lnTo>
                    <a:pt x="14008" y="248920"/>
                  </a:lnTo>
                  <a:lnTo>
                    <a:pt x="14338" y="252730"/>
                  </a:lnTo>
                  <a:lnTo>
                    <a:pt x="13296" y="257810"/>
                  </a:lnTo>
                  <a:lnTo>
                    <a:pt x="13792" y="261620"/>
                  </a:lnTo>
                  <a:lnTo>
                    <a:pt x="13258" y="261620"/>
                  </a:lnTo>
                  <a:lnTo>
                    <a:pt x="13906" y="262890"/>
                  </a:lnTo>
                  <a:lnTo>
                    <a:pt x="13944" y="267970"/>
                  </a:lnTo>
                  <a:lnTo>
                    <a:pt x="14122" y="274320"/>
                  </a:lnTo>
                  <a:lnTo>
                    <a:pt x="14198" y="275590"/>
                  </a:lnTo>
                  <a:lnTo>
                    <a:pt x="14351" y="278130"/>
                  </a:lnTo>
                  <a:lnTo>
                    <a:pt x="14986" y="279400"/>
                  </a:lnTo>
                  <a:lnTo>
                    <a:pt x="15328" y="280670"/>
                  </a:lnTo>
                  <a:lnTo>
                    <a:pt x="15290" y="283210"/>
                  </a:lnTo>
                  <a:lnTo>
                    <a:pt x="15887" y="287020"/>
                  </a:lnTo>
                  <a:lnTo>
                    <a:pt x="16154" y="289560"/>
                  </a:lnTo>
                  <a:lnTo>
                    <a:pt x="16129" y="293370"/>
                  </a:lnTo>
                  <a:lnTo>
                    <a:pt x="15582" y="293370"/>
                  </a:lnTo>
                  <a:lnTo>
                    <a:pt x="16217" y="294640"/>
                  </a:lnTo>
                  <a:lnTo>
                    <a:pt x="15735" y="295910"/>
                  </a:lnTo>
                  <a:lnTo>
                    <a:pt x="16103" y="295910"/>
                  </a:lnTo>
                  <a:lnTo>
                    <a:pt x="31140" y="295910"/>
                  </a:lnTo>
                  <a:lnTo>
                    <a:pt x="30848" y="294640"/>
                  </a:lnTo>
                  <a:lnTo>
                    <a:pt x="30822" y="287020"/>
                  </a:lnTo>
                  <a:lnTo>
                    <a:pt x="31280" y="287020"/>
                  </a:lnTo>
                  <a:lnTo>
                    <a:pt x="30365" y="285750"/>
                  </a:lnTo>
                  <a:lnTo>
                    <a:pt x="31737" y="285750"/>
                  </a:lnTo>
                  <a:close/>
                </a:path>
                <a:path w="275590" h="586104">
                  <a:moveTo>
                    <a:pt x="32156" y="319100"/>
                  </a:moveTo>
                  <a:lnTo>
                    <a:pt x="32143" y="318922"/>
                  </a:lnTo>
                  <a:lnTo>
                    <a:pt x="32105" y="318757"/>
                  </a:lnTo>
                  <a:lnTo>
                    <a:pt x="32156" y="319278"/>
                  </a:lnTo>
                  <a:lnTo>
                    <a:pt x="32156" y="319100"/>
                  </a:lnTo>
                  <a:close/>
                </a:path>
                <a:path w="275590" h="586104">
                  <a:moveTo>
                    <a:pt x="32232" y="320433"/>
                  </a:moveTo>
                  <a:lnTo>
                    <a:pt x="31889" y="320040"/>
                  </a:lnTo>
                  <a:lnTo>
                    <a:pt x="31991" y="320433"/>
                  </a:lnTo>
                  <a:lnTo>
                    <a:pt x="32169" y="321170"/>
                  </a:lnTo>
                  <a:lnTo>
                    <a:pt x="32232" y="320433"/>
                  </a:lnTo>
                  <a:close/>
                </a:path>
                <a:path w="275590" h="586104">
                  <a:moveTo>
                    <a:pt x="32550" y="309880"/>
                  </a:moveTo>
                  <a:lnTo>
                    <a:pt x="32016" y="307340"/>
                  </a:lnTo>
                  <a:lnTo>
                    <a:pt x="31750" y="306070"/>
                  </a:lnTo>
                  <a:lnTo>
                    <a:pt x="31369" y="306070"/>
                  </a:lnTo>
                  <a:lnTo>
                    <a:pt x="31724" y="307340"/>
                  </a:lnTo>
                  <a:lnTo>
                    <a:pt x="31330" y="307340"/>
                  </a:lnTo>
                  <a:lnTo>
                    <a:pt x="30378" y="303530"/>
                  </a:lnTo>
                  <a:lnTo>
                    <a:pt x="31838" y="303530"/>
                  </a:lnTo>
                  <a:lnTo>
                    <a:pt x="31483" y="302260"/>
                  </a:lnTo>
                  <a:lnTo>
                    <a:pt x="31038" y="300990"/>
                  </a:lnTo>
                  <a:lnTo>
                    <a:pt x="30848" y="299720"/>
                  </a:lnTo>
                  <a:lnTo>
                    <a:pt x="31102" y="298450"/>
                  </a:lnTo>
                  <a:lnTo>
                    <a:pt x="31699" y="298450"/>
                  </a:lnTo>
                  <a:lnTo>
                    <a:pt x="31686" y="299720"/>
                  </a:lnTo>
                  <a:lnTo>
                    <a:pt x="32016" y="300990"/>
                  </a:lnTo>
                  <a:lnTo>
                    <a:pt x="31978" y="299720"/>
                  </a:lnTo>
                  <a:lnTo>
                    <a:pt x="31864" y="298450"/>
                  </a:lnTo>
                  <a:lnTo>
                    <a:pt x="31762" y="297180"/>
                  </a:lnTo>
                  <a:lnTo>
                    <a:pt x="31648" y="295910"/>
                  </a:lnTo>
                  <a:lnTo>
                    <a:pt x="31153" y="297180"/>
                  </a:lnTo>
                  <a:lnTo>
                    <a:pt x="16484" y="297180"/>
                  </a:lnTo>
                  <a:lnTo>
                    <a:pt x="15913" y="298450"/>
                  </a:lnTo>
                  <a:lnTo>
                    <a:pt x="16459" y="300990"/>
                  </a:lnTo>
                  <a:lnTo>
                    <a:pt x="16662" y="300990"/>
                  </a:lnTo>
                  <a:lnTo>
                    <a:pt x="16014" y="302260"/>
                  </a:lnTo>
                  <a:lnTo>
                    <a:pt x="16179" y="302260"/>
                  </a:lnTo>
                  <a:lnTo>
                    <a:pt x="16484" y="304800"/>
                  </a:lnTo>
                  <a:lnTo>
                    <a:pt x="17195" y="304800"/>
                  </a:lnTo>
                  <a:lnTo>
                    <a:pt x="16967" y="306070"/>
                  </a:lnTo>
                  <a:lnTo>
                    <a:pt x="16878" y="307340"/>
                  </a:lnTo>
                  <a:lnTo>
                    <a:pt x="16675" y="306070"/>
                  </a:lnTo>
                  <a:lnTo>
                    <a:pt x="16789" y="311150"/>
                  </a:lnTo>
                  <a:lnTo>
                    <a:pt x="17005" y="311150"/>
                  </a:lnTo>
                  <a:lnTo>
                    <a:pt x="17538" y="311150"/>
                  </a:lnTo>
                  <a:lnTo>
                    <a:pt x="32004" y="311150"/>
                  </a:lnTo>
                  <a:lnTo>
                    <a:pt x="32550" y="309880"/>
                  </a:lnTo>
                  <a:close/>
                </a:path>
                <a:path w="275590" h="586104">
                  <a:moveTo>
                    <a:pt x="32893" y="542290"/>
                  </a:moveTo>
                  <a:lnTo>
                    <a:pt x="32435" y="542290"/>
                  </a:lnTo>
                  <a:lnTo>
                    <a:pt x="32588" y="543560"/>
                  </a:lnTo>
                  <a:lnTo>
                    <a:pt x="32893" y="542290"/>
                  </a:lnTo>
                  <a:close/>
                </a:path>
                <a:path w="275590" h="586104">
                  <a:moveTo>
                    <a:pt x="32956" y="321170"/>
                  </a:moveTo>
                  <a:lnTo>
                    <a:pt x="32854" y="320433"/>
                  </a:lnTo>
                  <a:lnTo>
                    <a:pt x="32804" y="320040"/>
                  </a:lnTo>
                  <a:lnTo>
                    <a:pt x="32448" y="317500"/>
                  </a:lnTo>
                  <a:lnTo>
                    <a:pt x="32346" y="318770"/>
                  </a:lnTo>
                  <a:lnTo>
                    <a:pt x="32232" y="320433"/>
                  </a:lnTo>
                  <a:lnTo>
                    <a:pt x="32956" y="321170"/>
                  </a:lnTo>
                  <a:close/>
                </a:path>
                <a:path w="275590" h="586104">
                  <a:moveTo>
                    <a:pt x="33350" y="339090"/>
                  </a:moveTo>
                  <a:lnTo>
                    <a:pt x="32956" y="339090"/>
                  </a:lnTo>
                  <a:lnTo>
                    <a:pt x="33223" y="339712"/>
                  </a:lnTo>
                  <a:lnTo>
                    <a:pt x="33350" y="339090"/>
                  </a:lnTo>
                  <a:close/>
                </a:path>
                <a:path w="275590" h="586104">
                  <a:moveTo>
                    <a:pt x="33375" y="337820"/>
                  </a:moveTo>
                  <a:lnTo>
                    <a:pt x="32791" y="339090"/>
                  </a:lnTo>
                  <a:lnTo>
                    <a:pt x="32956" y="339090"/>
                  </a:lnTo>
                  <a:lnTo>
                    <a:pt x="33375" y="337820"/>
                  </a:lnTo>
                  <a:close/>
                </a:path>
                <a:path w="275590" h="586104">
                  <a:moveTo>
                    <a:pt x="36182" y="515620"/>
                  </a:moveTo>
                  <a:lnTo>
                    <a:pt x="35966" y="516128"/>
                  </a:lnTo>
                  <a:lnTo>
                    <a:pt x="36106" y="516801"/>
                  </a:lnTo>
                  <a:lnTo>
                    <a:pt x="36182" y="515620"/>
                  </a:lnTo>
                  <a:close/>
                </a:path>
                <a:path w="275590" h="586104">
                  <a:moveTo>
                    <a:pt x="36410" y="518160"/>
                  </a:moveTo>
                  <a:lnTo>
                    <a:pt x="36106" y="516801"/>
                  </a:lnTo>
                  <a:lnTo>
                    <a:pt x="36029" y="518160"/>
                  </a:lnTo>
                  <a:lnTo>
                    <a:pt x="36410" y="518160"/>
                  </a:lnTo>
                  <a:close/>
                </a:path>
                <a:path w="275590" h="586104">
                  <a:moveTo>
                    <a:pt x="37604" y="486410"/>
                  </a:moveTo>
                  <a:lnTo>
                    <a:pt x="37376" y="485140"/>
                  </a:lnTo>
                  <a:lnTo>
                    <a:pt x="37223" y="485140"/>
                  </a:lnTo>
                  <a:lnTo>
                    <a:pt x="37071" y="486410"/>
                  </a:lnTo>
                  <a:lnTo>
                    <a:pt x="37604" y="486410"/>
                  </a:lnTo>
                  <a:close/>
                </a:path>
                <a:path w="275590" h="586104">
                  <a:moveTo>
                    <a:pt x="38188" y="501650"/>
                  </a:moveTo>
                  <a:lnTo>
                    <a:pt x="37261" y="495300"/>
                  </a:lnTo>
                  <a:lnTo>
                    <a:pt x="37680" y="488950"/>
                  </a:lnTo>
                  <a:lnTo>
                    <a:pt x="36995" y="488950"/>
                  </a:lnTo>
                  <a:lnTo>
                    <a:pt x="36741" y="487680"/>
                  </a:lnTo>
                  <a:lnTo>
                    <a:pt x="36614" y="486410"/>
                  </a:lnTo>
                  <a:lnTo>
                    <a:pt x="36842" y="486410"/>
                  </a:lnTo>
                  <a:lnTo>
                    <a:pt x="37363" y="481330"/>
                  </a:lnTo>
                  <a:lnTo>
                    <a:pt x="37465" y="476250"/>
                  </a:lnTo>
                  <a:lnTo>
                    <a:pt x="37541" y="467360"/>
                  </a:lnTo>
                  <a:lnTo>
                    <a:pt x="37668" y="459740"/>
                  </a:lnTo>
                  <a:lnTo>
                    <a:pt x="37338" y="450850"/>
                  </a:lnTo>
                  <a:lnTo>
                    <a:pt x="37236" y="441960"/>
                  </a:lnTo>
                  <a:lnTo>
                    <a:pt x="37109" y="431800"/>
                  </a:lnTo>
                  <a:lnTo>
                    <a:pt x="36855" y="424129"/>
                  </a:lnTo>
                  <a:lnTo>
                    <a:pt x="35763" y="422910"/>
                  </a:lnTo>
                  <a:lnTo>
                    <a:pt x="35966" y="421640"/>
                  </a:lnTo>
                  <a:lnTo>
                    <a:pt x="37731" y="417830"/>
                  </a:lnTo>
                  <a:lnTo>
                    <a:pt x="35407" y="415290"/>
                  </a:lnTo>
                  <a:lnTo>
                    <a:pt x="36563" y="411480"/>
                  </a:lnTo>
                  <a:lnTo>
                    <a:pt x="35877" y="406400"/>
                  </a:lnTo>
                  <a:lnTo>
                    <a:pt x="35712" y="405066"/>
                  </a:lnTo>
                  <a:lnTo>
                    <a:pt x="35750" y="404939"/>
                  </a:lnTo>
                  <a:lnTo>
                    <a:pt x="35991" y="403860"/>
                  </a:lnTo>
                  <a:lnTo>
                    <a:pt x="37122" y="398780"/>
                  </a:lnTo>
                  <a:lnTo>
                    <a:pt x="35763" y="393700"/>
                  </a:lnTo>
                  <a:lnTo>
                    <a:pt x="35433" y="392430"/>
                  </a:lnTo>
                  <a:lnTo>
                    <a:pt x="35953" y="392430"/>
                  </a:lnTo>
                  <a:lnTo>
                    <a:pt x="36169" y="391160"/>
                  </a:lnTo>
                  <a:lnTo>
                    <a:pt x="35788" y="391160"/>
                  </a:lnTo>
                  <a:lnTo>
                    <a:pt x="35852" y="389890"/>
                  </a:lnTo>
                  <a:lnTo>
                    <a:pt x="35966" y="387350"/>
                  </a:lnTo>
                  <a:lnTo>
                    <a:pt x="35293" y="384810"/>
                  </a:lnTo>
                  <a:lnTo>
                    <a:pt x="35496" y="382270"/>
                  </a:lnTo>
                  <a:lnTo>
                    <a:pt x="35318" y="382270"/>
                  </a:lnTo>
                  <a:lnTo>
                    <a:pt x="34886" y="382270"/>
                  </a:lnTo>
                  <a:lnTo>
                    <a:pt x="34772" y="381000"/>
                  </a:lnTo>
                  <a:lnTo>
                    <a:pt x="35318" y="382270"/>
                  </a:lnTo>
                  <a:lnTo>
                    <a:pt x="34912" y="381000"/>
                  </a:lnTo>
                  <a:lnTo>
                    <a:pt x="35217" y="381000"/>
                  </a:lnTo>
                  <a:lnTo>
                    <a:pt x="34569" y="378460"/>
                  </a:lnTo>
                  <a:lnTo>
                    <a:pt x="35636" y="378460"/>
                  </a:lnTo>
                  <a:lnTo>
                    <a:pt x="34480" y="374650"/>
                  </a:lnTo>
                  <a:lnTo>
                    <a:pt x="34912" y="373380"/>
                  </a:lnTo>
                  <a:lnTo>
                    <a:pt x="34429" y="370840"/>
                  </a:lnTo>
                  <a:lnTo>
                    <a:pt x="34163" y="368300"/>
                  </a:lnTo>
                  <a:lnTo>
                    <a:pt x="34137" y="365760"/>
                  </a:lnTo>
                  <a:lnTo>
                    <a:pt x="34658" y="364490"/>
                  </a:lnTo>
                  <a:lnTo>
                    <a:pt x="34505" y="361950"/>
                  </a:lnTo>
                  <a:lnTo>
                    <a:pt x="34594" y="360680"/>
                  </a:lnTo>
                  <a:lnTo>
                    <a:pt x="34683" y="359410"/>
                  </a:lnTo>
                  <a:lnTo>
                    <a:pt x="33921" y="349250"/>
                  </a:lnTo>
                  <a:lnTo>
                    <a:pt x="33845" y="344170"/>
                  </a:lnTo>
                  <a:lnTo>
                    <a:pt x="33159" y="344170"/>
                  </a:lnTo>
                  <a:lnTo>
                    <a:pt x="33274" y="341630"/>
                  </a:lnTo>
                  <a:lnTo>
                    <a:pt x="33350" y="342900"/>
                  </a:lnTo>
                  <a:lnTo>
                    <a:pt x="34074" y="341630"/>
                  </a:lnTo>
                  <a:lnTo>
                    <a:pt x="33515" y="340360"/>
                  </a:lnTo>
                  <a:lnTo>
                    <a:pt x="33223" y="339712"/>
                  </a:lnTo>
                  <a:lnTo>
                    <a:pt x="33083" y="340360"/>
                  </a:lnTo>
                  <a:lnTo>
                    <a:pt x="32372" y="340360"/>
                  </a:lnTo>
                  <a:lnTo>
                    <a:pt x="32435" y="339712"/>
                  </a:lnTo>
                  <a:lnTo>
                    <a:pt x="32499" y="339090"/>
                  </a:lnTo>
                  <a:lnTo>
                    <a:pt x="32626" y="337820"/>
                  </a:lnTo>
                  <a:lnTo>
                    <a:pt x="32778" y="337820"/>
                  </a:lnTo>
                  <a:lnTo>
                    <a:pt x="32372" y="336550"/>
                  </a:lnTo>
                  <a:lnTo>
                    <a:pt x="33108" y="336550"/>
                  </a:lnTo>
                  <a:lnTo>
                    <a:pt x="33629" y="335280"/>
                  </a:lnTo>
                  <a:lnTo>
                    <a:pt x="33274" y="331470"/>
                  </a:lnTo>
                  <a:lnTo>
                    <a:pt x="32194" y="327660"/>
                  </a:lnTo>
                  <a:lnTo>
                    <a:pt x="32207" y="325120"/>
                  </a:lnTo>
                  <a:lnTo>
                    <a:pt x="32219" y="323850"/>
                  </a:lnTo>
                  <a:lnTo>
                    <a:pt x="32829" y="323850"/>
                  </a:lnTo>
                  <a:lnTo>
                    <a:pt x="32524" y="322580"/>
                  </a:lnTo>
                  <a:lnTo>
                    <a:pt x="32156" y="321310"/>
                  </a:lnTo>
                  <a:lnTo>
                    <a:pt x="32067" y="321170"/>
                  </a:lnTo>
                  <a:lnTo>
                    <a:pt x="31369" y="320040"/>
                  </a:lnTo>
                  <a:lnTo>
                    <a:pt x="31343" y="318770"/>
                  </a:lnTo>
                  <a:lnTo>
                    <a:pt x="31661" y="318770"/>
                  </a:lnTo>
                  <a:lnTo>
                    <a:pt x="32118" y="317500"/>
                  </a:lnTo>
                  <a:lnTo>
                    <a:pt x="32016" y="316230"/>
                  </a:lnTo>
                  <a:lnTo>
                    <a:pt x="32258" y="316230"/>
                  </a:lnTo>
                  <a:lnTo>
                    <a:pt x="31445" y="312420"/>
                  </a:lnTo>
                  <a:lnTo>
                    <a:pt x="17983" y="312420"/>
                  </a:lnTo>
                  <a:lnTo>
                    <a:pt x="17792" y="313690"/>
                  </a:lnTo>
                  <a:lnTo>
                    <a:pt x="17284" y="312420"/>
                  </a:lnTo>
                  <a:lnTo>
                    <a:pt x="17018" y="313690"/>
                  </a:lnTo>
                  <a:lnTo>
                    <a:pt x="16662" y="313690"/>
                  </a:lnTo>
                  <a:lnTo>
                    <a:pt x="16992" y="314960"/>
                  </a:lnTo>
                  <a:lnTo>
                    <a:pt x="17094" y="313690"/>
                  </a:lnTo>
                  <a:lnTo>
                    <a:pt x="17411" y="313690"/>
                  </a:lnTo>
                  <a:lnTo>
                    <a:pt x="17868" y="314960"/>
                  </a:lnTo>
                  <a:lnTo>
                    <a:pt x="17919" y="317500"/>
                  </a:lnTo>
                  <a:lnTo>
                    <a:pt x="17665" y="317500"/>
                  </a:lnTo>
                  <a:lnTo>
                    <a:pt x="17932" y="318770"/>
                  </a:lnTo>
                  <a:lnTo>
                    <a:pt x="17043" y="318770"/>
                  </a:lnTo>
                  <a:lnTo>
                    <a:pt x="17157" y="321310"/>
                  </a:lnTo>
                  <a:lnTo>
                    <a:pt x="17653" y="322580"/>
                  </a:lnTo>
                  <a:lnTo>
                    <a:pt x="18211" y="322580"/>
                  </a:lnTo>
                  <a:lnTo>
                    <a:pt x="18491" y="325120"/>
                  </a:lnTo>
                  <a:lnTo>
                    <a:pt x="17564" y="323850"/>
                  </a:lnTo>
                  <a:lnTo>
                    <a:pt x="18034" y="325120"/>
                  </a:lnTo>
                  <a:lnTo>
                    <a:pt x="17881" y="327660"/>
                  </a:lnTo>
                  <a:lnTo>
                    <a:pt x="17437" y="327660"/>
                  </a:lnTo>
                  <a:lnTo>
                    <a:pt x="18834" y="328930"/>
                  </a:lnTo>
                  <a:lnTo>
                    <a:pt x="17195" y="332740"/>
                  </a:lnTo>
                  <a:lnTo>
                    <a:pt x="18338" y="332740"/>
                  </a:lnTo>
                  <a:lnTo>
                    <a:pt x="17780" y="335280"/>
                  </a:lnTo>
                  <a:lnTo>
                    <a:pt x="18770" y="335280"/>
                  </a:lnTo>
                  <a:lnTo>
                    <a:pt x="18961" y="336550"/>
                  </a:lnTo>
                  <a:lnTo>
                    <a:pt x="18694" y="337820"/>
                  </a:lnTo>
                  <a:lnTo>
                    <a:pt x="19011" y="337820"/>
                  </a:lnTo>
                  <a:lnTo>
                    <a:pt x="18135" y="345440"/>
                  </a:lnTo>
                  <a:lnTo>
                    <a:pt x="19380" y="354330"/>
                  </a:lnTo>
                  <a:lnTo>
                    <a:pt x="18681" y="360680"/>
                  </a:lnTo>
                  <a:lnTo>
                    <a:pt x="19253" y="364490"/>
                  </a:lnTo>
                  <a:lnTo>
                    <a:pt x="19367" y="365760"/>
                  </a:lnTo>
                  <a:lnTo>
                    <a:pt x="19608" y="368300"/>
                  </a:lnTo>
                  <a:lnTo>
                    <a:pt x="19494" y="374650"/>
                  </a:lnTo>
                  <a:lnTo>
                    <a:pt x="19443" y="375920"/>
                  </a:lnTo>
                  <a:lnTo>
                    <a:pt x="19850" y="373380"/>
                  </a:lnTo>
                  <a:lnTo>
                    <a:pt x="20066" y="373380"/>
                  </a:lnTo>
                  <a:lnTo>
                    <a:pt x="20281" y="374650"/>
                  </a:lnTo>
                  <a:lnTo>
                    <a:pt x="20154" y="375920"/>
                  </a:lnTo>
                  <a:lnTo>
                    <a:pt x="19926" y="378460"/>
                  </a:lnTo>
                  <a:lnTo>
                    <a:pt x="19850" y="384810"/>
                  </a:lnTo>
                  <a:lnTo>
                    <a:pt x="20421" y="389890"/>
                  </a:lnTo>
                  <a:lnTo>
                    <a:pt x="21844" y="393700"/>
                  </a:lnTo>
                  <a:lnTo>
                    <a:pt x="19354" y="392430"/>
                  </a:lnTo>
                  <a:lnTo>
                    <a:pt x="20421" y="394970"/>
                  </a:lnTo>
                  <a:lnTo>
                    <a:pt x="19964" y="394970"/>
                  </a:lnTo>
                  <a:lnTo>
                    <a:pt x="20383" y="397510"/>
                  </a:lnTo>
                  <a:lnTo>
                    <a:pt x="20955" y="400050"/>
                  </a:lnTo>
                  <a:lnTo>
                    <a:pt x="21691" y="403860"/>
                  </a:lnTo>
                  <a:lnTo>
                    <a:pt x="20396" y="402590"/>
                  </a:lnTo>
                  <a:lnTo>
                    <a:pt x="21691" y="404939"/>
                  </a:lnTo>
                  <a:lnTo>
                    <a:pt x="21666" y="405066"/>
                  </a:lnTo>
                  <a:lnTo>
                    <a:pt x="21361" y="406400"/>
                  </a:lnTo>
                  <a:lnTo>
                    <a:pt x="21310" y="407670"/>
                  </a:lnTo>
                  <a:lnTo>
                    <a:pt x="20929" y="407670"/>
                  </a:lnTo>
                  <a:lnTo>
                    <a:pt x="21640" y="408940"/>
                  </a:lnTo>
                  <a:lnTo>
                    <a:pt x="21107" y="410210"/>
                  </a:lnTo>
                  <a:lnTo>
                    <a:pt x="21132" y="411480"/>
                  </a:lnTo>
                  <a:lnTo>
                    <a:pt x="21729" y="416560"/>
                  </a:lnTo>
                  <a:lnTo>
                    <a:pt x="20688" y="416560"/>
                  </a:lnTo>
                  <a:lnTo>
                    <a:pt x="21691" y="421640"/>
                  </a:lnTo>
                  <a:lnTo>
                    <a:pt x="21653" y="435610"/>
                  </a:lnTo>
                  <a:lnTo>
                    <a:pt x="22098" y="436880"/>
                  </a:lnTo>
                  <a:lnTo>
                    <a:pt x="22313" y="439420"/>
                  </a:lnTo>
                  <a:lnTo>
                    <a:pt x="22301" y="440690"/>
                  </a:lnTo>
                  <a:lnTo>
                    <a:pt x="21704" y="441960"/>
                  </a:lnTo>
                  <a:lnTo>
                    <a:pt x="21945" y="443230"/>
                  </a:lnTo>
                  <a:lnTo>
                    <a:pt x="22796" y="444500"/>
                  </a:lnTo>
                  <a:lnTo>
                    <a:pt x="22428" y="445770"/>
                  </a:lnTo>
                  <a:lnTo>
                    <a:pt x="22301" y="445770"/>
                  </a:lnTo>
                  <a:lnTo>
                    <a:pt x="22440" y="447040"/>
                  </a:lnTo>
                  <a:lnTo>
                    <a:pt x="22136" y="448310"/>
                  </a:lnTo>
                  <a:lnTo>
                    <a:pt x="22771" y="449580"/>
                  </a:lnTo>
                  <a:lnTo>
                    <a:pt x="22783" y="452120"/>
                  </a:lnTo>
                  <a:lnTo>
                    <a:pt x="22491" y="453390"/>
                  </a:lnTo>
                  <a:lnTo>
                    <a:pt x="22948" y="453390"/>
                  </a:lnTo>
                  <a:lnTo>
                    <a:pt x="21844" y="455930"/>
                  </a:lnTo>
                  <a:lnTo>
                    <a:pt x="22199" y="495300"/>
                  </a:lnTo>
                  <a:lnTo>
                    <a:pt x="23698" y="534670"/>
                  </a:lnTo>
                  <a:lnTo>
                    <a:pt x="23787" y="535940"/>
                  </a:lnTo>
                  <a:lnTo>
                    <a:pt x="23876" y="537210"/>
                  </a:lnTo>
                  <a:lnTo>
                    <a:pt x="27444" y="560070"/>
                  </a:lnTo>
                  <a:lnTo>
                    <a:pt x="27813" y="561340"/>
                  </a:lnTo>
                  <a:lnTo>
                    <a:pt x="28422" y="561340"/>
                  </a:lnTo>
                  <a:lnTo>
                    <a:pt x="28575" y="561340"/>
                  </a:lnTo>
                  <a:lnTo>
                    <a:pt x="29616" y="563880"/>
                  </a:lnTo>
                  <a:lnTo>
                    <a:pt x="30302" y="562483"/>
                  </a:lnTo>
                  <a:lnTo>
                    <a:pt x="29946" y="561340"/>
                  </a:lnTo>
                  <a:lnTo>
                    <a:pt x="29654" y="561340"/>
                  </a:lnTo>
                  <a:lnTo>
                    <a:pt x="29883" y="560070"/>
                  </a:lnTo>
                  <a:lnTo>
                    <a:pt x="30302" y="560070"/>
                  </a:lnTo>
                  <a:lnTo>
                    <a:pt x="29908" y="558800"/>
                  </a:lnTo>
                  <a:lnTo>
                    <a:pt x="28575" y="557530"/>
                  </a:lnTo>
                  <a:lnTo>
                    <a:pt x="29083" y="556475"/>
                  </a:lnTo>
                  <a:lnTo>
                    <a:pt x="29133" y="554990"/>
                  </a:lnTo>
                  <a:lnTo>
                    <a:pt x="29959" y="554990"/>
                  </a:lnTo>
                  <a:lnTo>
                    <a:pt x="30441" y="553720"/>
                  </a:lnTo>
                  <a:lnTo>
                    <a:pt x="31267" y="553720"/>
                  </a:lnTo>
                  <a:lnTo>
                    <a:pt x="31216" y="552450"/>
                  </a:lnTo>
                  <a:lnTo>
                    <a:pt x="31661" y="552450"/>
                  </a:lnTo>
                  <a:lnTo>
                    <a:pt x="31153" y="549910"/>
                  </a:lnTo>
                  <a:lnTo>
                    <a:pt x="32296" y="549910"/>
                  </a:lnTo>
                  <a:lnTo>
                    <a:pt x="30568" y="547370"/>
                  </a:lnTo>
                  <a:lnTo>
                    <a:pt x="31635" y="547370"/>
                  </a:lnTo>
                  <a:lnTo>
                    <a:pt x="31927" y="548640"/>
                  </a:lnTo>
                  <a:lnTo>
                    <a:pt x="32029" y="547370"/>
                  </a:lnTo>
                  <a:lnTo>
                    <a:pt x="32397" y="547370"/>
                  </a:lnTo>
                  <a:lnTo>
                    <a:pt x="32296" y="542290"/>
                  </a:lnTo>
                  <a:lnTo>
                    <a:pt x="32613" y="541020"/>
                  </a:lnTo>
                  <a:lnTo>
                    <a:pt x="32245" y="538480"/>
                  </a:lnTo>
                  <a:lnTo>
                    <a:pt x="33007" y="538480"/>
                  </a:lnTo>
                  <a:lnTo>
                    <a:pt x="33248" y="537210"/>
                  </a:lnTo>
                  <a:lnTo>
                    <a:pt x="33350" y="536689"/>
                  </a:lnTo>
                  <a:lnTo>
                    <a:pt x="33489" y="535940"/>
                  </a:lnTo>
                  <a:lnTo>
                    <a:pt x="32816" y="536536"/>
                  </a:lnTo>
                  <a:lnTo>
                    <a:pt x="33032" y="535940"/>
                  </a:lnTo>
                  <a:lnTo>
                    <a:pt x="32893" y="534670"/>
                  </a:lnTo>
                  <a:lnTo>
                    <a:pt x="32727" y="535940"/>
                  </a:lnTo>
                  <a:lnTo>
                    <a:pt x="32753" y="536587"/>
                  </a:lnTo>
                  <a:lnTo>
                    <a:pt x="32029" y="537210"/>
                  </a:lnTo>
                  <a:lnTo>
                    <a:pt x="32118" y="536689"/>
                  </a:lnTo>
                  <a:lnTo>
                    <a:pt x="32232" y="535940"/>
                  </a:lnTo>
                  <a:lnTo>
                    <a:pt x="32435" y="534670"/>
                  </a:lnTo>
                  <a:lnTo>
                    <a:pt x="32893" y="534670"/>
                  </a:lnTo>
                  <a:lnTo>
                    <a:pt x="32829" y="533400"/>
                  </a:lnTo>
                  <a:lnTo>
                    <a:pt x="33375" y="533400"/>
                  </a:lnTo>
                  <a:lnTo>
                    <a:pt x="33502" y="534670"/>
                  </a:lnTo>
                  <a:lnTo>
                    <a:pt x="33591" y="533400"/>
                  </a:lnTo>
                  <a:lnTo>
                    <a:pt x="34036" y="527050"/>
                  </a:lnTo>
                  <a:lnTo>
                    <a:pt x="36385" y="523240"/>
                  </a:lnTo>
                  <a:lnTo>
                    <a:pt x="35801" y="518160"/>
                  </a:lnTo>
                  <a:lnTo>
                    <a:pt x="35687" y="516801"/>
                  </a:lnTo>
                  <a:lnTo>
                    <a:pt x="35966" y="516128"/>
                  </a:lnTo>
                  <a:lnTo>
                    <a:pt x="35864" y="515620"/>
                  </a:lnTo>
                  <a:lnTo>
                    <a:pt x="35585" y="514350"/>
                  </a:lnTo>
                  <a:lnTo>
                    <a:pt x="37490" y="511810"/>
                  </a:lnTo>
                  <a:lnTo>
                    <a:pt x="37401" y="509270"/>
                  </a:lnTo>
                  <a:lnTo>
                    <a:pt x="37350" y="508000"/>
                  </a:lnTo>
                  <a:lnTo>
                    <a:pt x="36893" y="508000"/>
                  </a:lnTo>
                  <a:lnTo>
                    <a:pt x="38188" y="501650"/>
                  </a:lnTo>
                  <a:close/>
                </a:path>
                <a:path w="275590" h="586104">
                  <a:moveTo>
                    <a:pt x="48145" y="583222"/>
                  </a:moveTo>
                  <a:lnTo>
                    <a:pt x="48120" y="582815"/>
                  </a:lnTo>
                  <a:lnTo>
                    <a:pt x="48056" y="584034"/>
                  </a:lnTo>
                  <a:lnTo>
                    <a:pt x="48133" y="583628"/>
                  </a:lnTo>
                  <a:lnTo>
                    <a:pt x="48145" y="583222"/>
                  </a:lnTo>
                  <a:close/>
                </a:path>
                <a:path w="275590" h="586104">
                  <a:moveTo>
                    <a:pt x="48221" y="580682"/>
                  </a:moveTo>
                  <a:lnTo>
                    <a:pt x="48044" y="581380"/>
                  </a:lnTo>
                  <a:lnTo>
                    <a:pt x="48018" y="582091"/>
                  </a:lnTo>
                  <a:lnTo>
                    <a:pt x="48120" y="582815"/>
                  </a:lnTo>
                  <a:lnTo>
                    <a:pt x="48221" y="580682"/>
                  </a:lnTo>
                  <a:close/>
                </a:path>
                <a:path w="275590" h="586104">
                  <a:moveTo>
                    <a:pt x="50571" y="585635"/>
                  </a:moveTo>
                  <a:lnTo>
                    <a:pt x="50469" y="583374"/>
                  </a:lnTo>
                  <a:lnTo>
                    <a:pt x="50292" y="584365"/>
                  </a:lnTo>
                  <a:lnTo>
                    <a:pt x="50571" y="585635"/>
                  </a:lnTo>
                  <a:close/>
                </a:path>
                <a:path w="275590" h="586104">
                  <a:moveTo>
                    <a:pt x="51257" y="582612"/>
                  </a:moveTo>
                  <a:lnTo>
                    <a:pt x="51028" y="583095"/>
                  </a:lnTo>
                  <a:lnTo>
                    <a:pt x="51130" y="582942"/>
                  </a:lnTo>
                  <a:lnTo>
                    <a:pt x="51206" y="582777"/>
                  </a:lnTo>
                  <a:lnTo>
                    <a:pt x="51257" y="582612"/>
                  </a:lnTo>
                  <a:close/>
                </a:path>
                <a:path w="275590" h="586104">
                  <a:moveTo>
                    <a:pt x="51536" y="582053"/>
                  </a:moveTo>
                  <a:lnTo>
                    <a:pt x="51371" y="582117"/>
                  </a:lnTo>
                  <a:lnTo>
                    <a:pt x="51308" y="582307"/>
                  </a:lnTo>
                  <a:lnTo>
                    <a:pt x="51295" y="582460"/>
                  </a:lnTo>
                  <a:lnTo>
                    <a:pt x="51257" y="582612"/>
                  </a:lnTo>
                  <a:lnTo>
                    <a:pt x="51536" y="582053"/>
                  </a:lnTo>
                  <a:close/>
                </a:path>
                <a:path w="275590" h="586104">
                  <a:moveTo>
                    <a:pt x="53568" y="577164"/>
                  </a:moveTo>
                  <a:lnTo>
                    <a:pt x="52971" y="578015"/>
                  </a:lnTo>
                  <a:lnTo>
                    <a:pt x="52705" y="579018"/>
                  </a:lnTo>
                  <a:lnTo>
                    <a:pt x="53454" y="577557"/>
                  </a:lnTo>
                  <a:lnTo>
                    <a:pt x="53568" y="577164"/>
                  </a:lnTo>
                  <a:close/>
                </a:path>
                <a:path w="275590" h="586104">
                  <a:moveTo>
                    <a:pt x="54800" y="575475"/>
                  </a:moveTo>
                  <a:lnTo>
                    <a:pt x="54660" y="575475"/>
                  </a:lnTo>
                  <a:lnTo>
                    <a:pt x="54648" y="575716"/>
                  </a:lnTo>
                  <a:lnTo>
                    <a:pt x="54800" y="575475"/>
                  </a:lnTo>
                  <a:close/>
                </a:path>
                <a:path w="275590" h="586104">
                  <a:moveTo>
                    <a:pt x="58889" y="566585"/>
                  </a:moveTo>
                  <a:lnTo>
                    <a:pt x="58483" y="566585"/>
                  </a:lnTo>
                  <a:lnTo>
                    <a:pt x="58369" y="567855"/>
                  </a:lnTo>
                  <a:lnTo>
                    <a:pt x="58889" y="566585"/>
                  </a:lnTo>
                  <a:close/>
                </a:path>
                <a:path w="275590" h="586104">
                  <a:moveTo>
                    <a:pt x="70027" y="544004"/>
                  </a:moveTo>
                  <a:lnTo>
                    <a:pt x="69519" y="544995"/>
                  </a:lnTo>
                  <a:lnTo>
                    <a:pt x="69659" y="546265"/>
                  </a:lnTo>
                  <a:lnTo>
                    <a:pt x="69850" y="544995"/>
                  </a:lnTo>
                  <a:lnTo>
                    <a:pt x="70027" y="544004"/>
                  </a:lnTo>
                  <a:close/>
                </a:path>
                <a:path w="275590" h="586104">
                  <a:moveTo>
                    <a:pt x="99910" y="425132"/>
                  </a:moveTo>
                  <a:lnTo>
                    <a:pt x="99898" y="425348"/>
                  </a:lnTo>
                  <a:lnTo>
                    <a:pt x="99910" y="425132"/>
                  </a:lnTo>
                  <a:close/>
                </a:path>
                <a:path w="275590" h="586104">
                  <a:moveTo>
                    <a:pt x="128181" y="355765"/>
                  </a:moveTo>
                  <a:lnTo>
                    <a:pt x="128041" y="355765"/>
                  </a:lnTo>
                  <a:lnTo>
                    <a:pt x="127406" y="357035"/>
                  </a:lnTo>
                  <a:lnTo>
                    <a:pt x="128181" y="355765"/>
                  </a:lnTo>
                  <a:close/>
                </a:path>
                <a:path w="275590" h="586104">
                  <a:moveTo>
                    <a:pt x="133121" y="345427"/>
                  </a:moveTo>
                  <a:lnTo>
                    <a:pt x="133032" y="345211"/>
                  </a:lnTo>
                  <a:lnTo>
                    <a:pt x="133019" y="345376"/>
                  </a:lnTo>
                  <a:close/>
                </a:path>
                <a:path w="275590" h="586104">
                  <a:moveTo>
                    <a:pt x="139014" y="368884"/>
                  </a:moveTo>
                  <a:lnTo>
                    <a:pt x="138823" y="368465"/>
                  </a:lnTo>
                  <a:lnTo>
                    <a:pt x="138734" y="368884"/>
                  </a:lnTo>
                  <a:lnTo>
                    <a:pt x="138607" y="369519"/>
                  </a:lnTo>
                  <a:lnTo>
                    <a:pt x="139014" y="368884"/>
                  </a:lnTo>
                  <a:close/>
                </a:path>
                <a:path w="275590" h="586104">
                  <a:moveTo>
                    <a:pt x="139700" y="367398"/>
                  </a:moveTo>
                  <a:lnTo>
                    <a:pt x="139534" y="367868"/>
                  </a:lnTo>
                  <a:lnTo>
                    <a:pt x="139598" y="367715"/>
                  </a:lnTo>
                  <a:lnTo>
                    <a:pt x="139661" y="367563"/>
                  </a:lnTo>
                  <a:lnTo>
                    <a:pt x="139700" y="367398"/>
                  </a:lnTo>
                  <a:close/>
                </a:path>
                <a:path w="275590" h="586104">
                  <a:moveTo>
                    <a:pt x="140131" y="367195"/>
                  </a:moveTo>
                  <a:lnTo>
                    <a:pt x="139014" y="368884"/>
                  </a:lnTo>
                  <a:lnTo>
                    <a:pt x="139420" y="369735"/>
                  </a:lnTo>
                  <a:lnTo>
                    <a:pt x="139471" y="369519"/>
                  </a:lnTo>
                  <a:lnTo>
                    <a:pt x="140131" y="367195"/>
                  </a:lnTo>
                  <a:close/>
                </a:path>
                <a:path w="275590" h="586104">
                  <a:moveTo>
                    <a:pt x="148259" y="349415"/>
                  </a:moveTo>
                  <a:lnTo>
                    <a:pt x="147307" y="350685"/>
                  </a:lnTo>
                  <a:lnTo>
                    <a:pt x="147243" y="351955"/>
                  </a:lnTo>
                  <a:lnTo>
                    <a:pt x="147726" y="350685"/>
                  </a:lnTo>
                  <a:lnTo>
                    <a:pt x="148259" y="349415"/>
                  </a:lnTo>
                  <a:close/>
                </a:path>
                <a:path w="275590" h="586104">
                  <a:moveTo>
                    <a:pt x="149415" y="345605"/>
                  </a:moveTo>
                  <a:lnTo>
                    <a:pt x="149288" y="345605"/>
                  </a:lnTo>
                  <a:lnTo>
                    <a:pt x="148590" y="346875"/>
                  </a:lnTo>
                  <a:lnTo>
                    <a:pt x="148971" y="346875"/>
                  </a:lnTo>
                  <a:lnTo>
                    <a:pt x="149415" y="345605"/>
                  </a:lnTo>
                  <a:close/>
                </a:path>
                <a:path w="275590" h="586104">
                  <a:moveTo>
                    <a:pt x="165315" y="273215"/>
                  </a:moveTo>
                  <a:lnTo>
                    <a:pt x="164426" y="274485"/>
                  </a:lnTo>
                  <a:lnTo>
                    <a:pt x="165239" y="273672"/>
                  </a:lnTo>
                  <a:lnTo>
                    <a:pt x="165315" y="273215"/>
                  </a:lnTo>
                  <a:close/>
                </a:path>
                <a:path w="275590" h="586104">
                  <a:moveTo>
                    <a:pt x="166243" y="308775"/>
                  </a:moveTo>
                  <a:lnTo>
                    <a:pt x="166077" y="308140"/>
                  </a:lnTo>
                  <a:lnTo>
                    <a:pt x="165341" y="310045"/>
                  </a:lnTo>
                  <a:lnTo>
                    <a:pt x="166243" y="308775"/>
                  </a:lnTo>
                  <a:close/>
                </a:path>
                <a:path w="275590" h="586104">
                  <a:moveTo>
                    <a:pt x="175272" y="287185"/>
                  </a:moveTo>
                  <a:lnTo>
                    <a:pt x="174777" y="286740"/>
                  </a:lnTo>
                  <a:lnTo>
                    <a:pt x="174536" y="287185"/>
                  </a:lnTo>
                  <a:lnTo>
                    <a:pt x="174472" y="288023"/>
                  </a:lnTo>
                  <a:lnTo>
                    <a:pt x="175272" y="287185"/>
                  </a:lnTo>
                  <a:close/>
                </a:path>
                <a:path w="275590" h="586104">
                  <a:moveTo>
                    <a:pt x="179628" y="274485"/>
                  </a:moveTo>
                  <a:lnTo>
                    <a:pt x="179349" y="274485"/>
                  </a:lnTo>
                  <a:lnTo>
                    <a:pt x="178650" y="275755"/>
                  </a:lnTo>
                  <a:lnTo>
                    <a:pt x="179628" y="274485"/>
                  </a:lnTo>
                  <a:close/>
                </a:path>
                <a:path w="275590" h="586104">
                  <a:moveTo>
                    <a:pt x="180187" y="274091"/>
                  </a:moveTo>
                  <a:close/>
                </a:path>
                <a:path w="275590" h="586104">
                  <a:moveTo>
                    <a:pt x="180936" y="273278"/>
                  </a:moveTo>
                  <a:lnTo>
                    <a:pt x="180492" y="273824"/>
                  </a:lnTo>
                  <a:lnTo>
                    <a:pt x="180187" y="274104"/>
                  </a:lnTo>
                  <a:lnTo>
                    <a:pt x="180428" y="274218"/>
                  </a:lnTo>
                  <a:lnTo>
                    <a:pt x="180721" y="274027"/>
                  </a:lnTo>
                  <a:lnTo>
                    <a:pt x="180936" y="273278"/>
                  </a:lnTo>
                  <a:close/>
                </a:path>
                <a:path w="275590" h="586104">
                  <a:moveTo>
                    <a:pt x="183438" y="240753"/>
                  </a:moveTo>
                  <a:lnTo>
                    <a:pt x="183324" y="240436"/>
                  </a:lnTo>
                  <a:lnTo>
                    <a:pt x="183235" y="240195"/>
                  </a:lnTo>
                  <a:lnTo>
                    <a:pt x="182511" y="241465"/>
                  </a:lnTo>
                  <a:lnTo>
                    <a:pt x="183438" y="240753"/>
                  </a:lnTo>
                  <a:close/>
                </a:path>
                <a:path w="275590" h="586104">
                  <a:moveTo>
                    <a:pt x="183565" y="269405"/>
                  </a:moveTo>
                  <a:lnTo>
                    <a:pt x="183019" y="268389"/>
                  </a:lnTo>
                  <a:lnTo>
                    <a:pt x="182740" y="269405"/>
                  </a:lnTo>
                  <a:lnTo>
                    <a:pt x="183565" y="269405"/>
                  </a:lnTo>
                  <a:close/>
                </a:path>
                <a:path w="275590" h="586104">
                  <a:moveTo>
                    <a:pt x="183857" y="240436"/>
                  </a:moveTo>
                  <a:lnTo>
                    <a:pt x="183438" y="240753"/>
                  </a:lnTo>
                  <a:lnTo>
                    <a:pt x="183578" y="241160"/>
                  </a:lnTo>
                  <a:lnTo>
                    <a:pt x="183832" y="240753"/>
                  </a:lnTo>
                  <a:lnTo>
                    <a:pt x="183857" y="240436"/>
                  </a:lnTo>
                  <a:close/>
                </a:path>
                <a:path w="275590" h="586104">
                  <a:moveTo>
                    <a:pt x="184569" y="264033"/>
                  </a:moveTo>
                  <a:lnTo>
                    <a:pt x="184492" y="263867"/>
                  </a:lnTo>
                  <a:lnTo>
                    <a:pt x="184480" y="263994"/>
                  </a:lnTo>
                  <a:lnTo>
                    <a:pt x="184480" y="264121"/>
                  </a:lnTo>
                  <a:lnTo>
                    <a:pt x="184492" y="264248"/>
                  </a:lnTo>
                  <a:lnTo>
                    <a:pt x="184569" y="264033"/>
                  </a:lnTo>
                  <a:close/>
                </a:path>
                <a:path w="275590" h="586104">
                  <a:moveTo>
                    <a:pt x="187261" y="257276"/>
                  </a:moveTo>
                  <a:lnTo>
                    <a:pt x="187121" y="257441"/>
                  </a:lnTo>
                  <a:lnTo>
                    <a:pt x="187261" y="257276"/>
                  </a:lnTo>
                  <a:close/>
                </a:path>
                <a:path w="275590" h="586104">
                  <a:moveTo>
                    <a:pt x="188087" y="231305"/>
                  </a:moveTo>
                  <a:lnTo>
                    <a:pt x="187896" y="231305"/>
                  </a:lnTo>
                  <a:lnTo>
                    <a:pt x="187502" y="232575"/>
                  </a:lnTo>
                  <a:lnTo>
                    <a:pt x="188087" y="231305"/>
                  </a:lnTo>
                  <a:close/>
                </a:path>
                <a:path w="275590" h="586104">
                  <a:moveTo>
                    <a:pt x="189014" y="252895"/>
                  </a:moveTo>
                  <a:lnTo>
                    <a:pt x="188658" y="252895"/>
                  </a:lnTo>
                  <a:lnTo>
                    <a:pt x="187693" y="254165"/>
                  </a:lnTo>
                  <a:lnTo>
                    <a:pt x="187934" y="252895"/>
                  </a:lnTo>
                  <a:lnTo>
                    <a:pt x="187325" y="254165"/>
                  </a:lnTo>
                  <a:lnTo>
                    <a:pt x="187718" y="255435"/>
                  </a:lnTo>
                  <a:lnTo>
                    <a:pt x="188353" y="255435"/>
                  </a:lnTo>
                  <a:lnTo>
                    <a:pt x="188010" y="256705"/>
                  </a:lnTo>
                  <a:lnTo>
                    <a:pt x="188264" y="256705"/>
                  </a:lnTo>
                  <a:lnTo>
                    <a:pt x="188683" y="255435"/>
                  </a:lnTo>
                  <a:lnTo>
                    <a:pt x="188899" y="255435"/>
                  </a:lnTo>
                  <a:lnTo>
                    <a:pt x="188302" y="254165"/>
                  </a:lnTo>
                  <a:lnTo>
                    <a:pt x="188810" y="254165"/>
                  </a:lnTo>
                  <a:lnTo>
                    <a:pt x="188937" y="253377"/>
                  </a:lnTo>
                  <a:lnTo>
                    <a:pt x="189014" y="252895"/>
                  </a:lnTo>
                  <a:close/>
                </a:path>
                <a:path w="275590" h="586104">
                  <a:moveTo>
                    <a:pt x="195300" y="218554"/>
                  </a:moveTo>
                  <a:lnTo>
                    <a:pt x="195173" y="218465"/>
                  </a:lnTo>
                  <a:lnTo>
                    <a:pt x="195046" y="218871"/>
                  </a:lnTo>
                  <a:lnTo>
                    <a:pt x="195211" y="218655"/>
                  </a:lnTo>
                  <a:close/>
                </a:path>
                <a:path w="275590" h="586104">
                  <a:moveTo>
                    <a:pt x="199288" y="235966"/>
                  </a:moveTo>
                  <a:lnTo>
                    <a:pt x="198666" y="236385"/>
                  </a:lnTo>
                  <a:lnTo>
                    <a:pt x="199186" y="236385"/>
                  </a:lnTo>
                  <a:lnTo>
                    <a:pt x="199288" y="235966"/>
                  </a:lnTo>
                  <a:close/>
                </a:path>
                <a:path w="275590" h="586104">
                  <a:moveTo>
                    <a:pt x="199656" y="209715"/>
                  </a:moveTo>
                  <a:lnTo>
                    <a:pt x="198945" y="209715"/>
                  </a:lnTo>
                  <a:lnTo>
                    <a:pt x="198577" y="210985"/>
                  </a:lnTo>
                  <a:lnTo>
                    <a:pt x="199656" y="209715"/>
                  </a:lnTo>
                  <a:close/>
                </a:path>
                <a:path w="275590" h="586104">
                  <a:moveTo>
                    <a:pt x="199720" y="208445"/>
                  </a:moveTo>
                  <a:lnTo>
                    <a:pt x="199288" y="208445"/>
                  </a:lnTo>
                  <a:lnTo>
                    <a:pt x="198945" y="209715"/>
                  </a:lnTo>
                  <a:lnTo>
                    <a:pt x="199720" y="208445"/>
                  </a:lnTo>
                  <a:close/>
                </a:path>
                <a:path w="275590" h="586104">
                  <a:moveTo>
                    <a:pt x="200545" y="235115"/>
                  </a:moveTo>
                  <a:lnTo>
                    <a:pt x="200113" y="234632"/>
                  </a:lnTo>
                  <a:lnTo>
                    <a:pt x="199491" y="235115"/>
                  </a:lnTo>
                  <a:lnTo>
                    <a:pt x="199288" y="235966"/>
                  </a:lnTo>
                  <a:lnTo>
                    <a:pt x="200545" y="235115"/>
                  </a:lnTo>
                  <a:close/>
                </a:path>
                <a:path w="275590" h="586104">
                  <a:moveTo>
                    <a:pt x="200952" y="231622"/>
                  </a:moveTo>
                  <a:lnTo>
                    <a:pt x="200812" y="231724"/>
                  </a:lnTo>
                  <a:lnTo>
                    <a:pt x="200685" y="231838"/>
                  </a:lnTo>
                  <a:lnTo>
                    <a:pt x="200571" y="231990"/>
                  </a:lnTo>
                  <a:lnTo>
                    <a:pt x="200723" y="231889"/>
                  </a:lnTo>
                  <a:lnTo>
                    <a:pt x="200850" y="231775"/>
                  </a:lnTo>
                  <a:lnTo>
                    <a:pt x="200952" y="231622"/>
                  </a:lnTo>
                  <a:close/>
                </a:path>
                <a:path w="275590" h="586104">
                  <a:moveTo>
                    <a:pt x="201129" y="233845"/>
                  </a:moveTo>
                  <a:lnTo>
                    <a:pt x="200837" y="232575"/>
                  </a:lnTo>
                  <a:lnTo>
                    <a:pt x="199390" y="233845"/>
                  </a:lnTo>
                  <a:lnTo>
                    <a:pt x="200113" y="234632"/>
                  </a:lnTo>
                  <a:lnTo>
                    <a:pt x="201129" y="233845"/>
                  </a:lnTo>
                  <a:close/>
                </a:path>
                <a:path w="275590" h="586104">
                  <a:moveTo>
                    <a:pt x="204190" y="225158"/>
                  </a:moveTo>
                  <a:close/>
                </a:path>
                <a:path w="275590" h="586104">
                  <a:moveTo>
                    <a:pt x="204698" y="224370"/>
                  </a:moveTo>
                  <a:lnTo>
                    <a:pt x="204190" y="225158"/>
                  </a:lnTo>
                  <a:lnTo>
                    <a:pt x="204317" y="225221"/>
                  </a:lnTo>
                  <a:lnTo>
                    <a:pt x="204368" y="225780"/>
                  </a:lnTo>
                  <a:lnTo>
                    <a:pt x="204698" y="224370"/>
                  </a:lnTo>
                  <a:close/>
                </a:path>
                <a:path w="275590" h="586104">
                  <a:moveTo>
                    <a:pt x="207264" y="216598"/>
                  </a:moveTo>
                  <a:lnTo>
                    <a:pt x="207238" y="216331"/>
                  </a:lnTo>
                  <a:lnTo>
                    <a:pt x="207137" y="216560"/>
                  </a:lnTo>
                  <a:lnTo>
                    <a:pt x="207086" y="216814"/>
                  </a:lnTo>
                  <a:lnTo>
                    <a:pt x="207086" y="217068"/>
                  </a:lnTo>
                  <a:lnTo>
                    <a:pt x="207213" y="216839"/>
                  </a:lnTo>
                  <a:lnTo>
                    <a:pt x="207264" y="216598"/>
                  </a:lnTo>
                  <a:close/>
                </a:path>
                <a:path w="275590" h="586104">
                  <a:moveTo>
                    <a:pt x="214998" y="201383"/>
                  </a:moveTo>
                  <a:lnTo>
                    <a:pt x="214858" y="201295"/>
                  </a:lnTo>
                  <a:lnTo>
                    <a:pt x="214833" y="201472"/>
                  </a:lnTo>
                  <a:lnTo>
                    <a:pt x="214858" y="201599"/>
                  </a:lnTo>
                  <a:lnTo>
                    <a:pt x="214985" y="201637"/>
                  </a:lnTo>
                  <a:lnTo>
                    <a:pt x="214998" y="201383"/>
                  </a:lnTo>
                  <a:close/>
                </a:path>
                <a:path w="275590" h="586104">
                  <a:moveTo>
                    <a:pt x="223558" y="167805"/>
                  </a:moveTo>
                  <a:lnTo>
                    <a:pt x="223266" y="167805"/>
                  </a:lnTo>
                  <a:lnTo>
                    <a:pt x="222973" y="169075"/>
                  </a:lnTo>
                  <a:lnTo>
                    <a:pt x="223558" y="167805"/>
                  </a:lnTo>
                  <a:close/>
                </a:path>
                <a:path w="275590" h="586104">
                  <a:moveTo>
                    <a:pt x="224840" y="165265"/>
                  </a:moveTo>
                  <a:lnTo>
                    <a:pt x="224218" y="166535"/>
                  </a:lnTo>
                  <a:lnTo>
                    <a:pt x="224536" y="166535"/>
                  </a:lnTo>
                  <a:lnTo>
                    <a:pt x="224840" y="165265"/>
                  </a:lnTo>
                  <a:close/>
                </a:path>
                <a:path w="275590" h="586104">
                  <a:moveTo>
                    <a:pt x="229908" y="172885"/>
                  </a:moveTo>
                  <a:lnTo>
                    <a:pt x="229044" y="173482"/>
                  </a:lnTo>
                  <a:lnTo>
                    <a:pt x="229158" y="174155"/>
                  </a:lnTo>
                  <a:lnTo>
                    <a:pt x="229908" y="172885"/>
                  </a:lnTo>
                  <a:close/>
                </a:path>
                <a:path w="275590" h="586104">
                  <a:moveTo>
                    <a:pt x="233184" y="152184"/>
                  </a:moveTo>
                  <a:lnTo>
                    <a:pt x="233070" y="152019"/>
                  </a:lnTo>
                  <a:lnTo>
                    <a:pt x="233184" y="152184"/>
                  </a:lnTo>
                  <a:close/>
                </a:path>
                <a:path w="275590" h="586104">
                  <a:moveTo>
                    <a:pt x="234022" y="166103"/>
                  </a:moveTo>
                  <a:lnTo>
                    <a:pt x="233959" y="165760"/>
                  </a:lnTo>
                  <a:lnTo>
                    <a:pt x="233870" y="165595"/>
                  </a:lnTo>
                  <a:lnTo>
                    <a:pt x="233629" y="165811"/>
                  </a:lnTo>
                  <a:lnTo>
                    <a:pt x="233616" y="166039"/>
                  </a:lnTo>
                  <a:lnTo>
                    <a:pt x="234022" y="166103"/>
                  </a:lnTo>
                  <a:close/>
                </a:path>
                <a:path w="275590" h="586104">
                  <a:moveTo>
                    <a:pt x="235153" y="163995"/>
                  </a:moveTo>
                  <a:lnTo>
                    <a:pt x="234797" y="163233"/>
                  </a:lnTo>
                  <a:lnTo>
                    <a:pt x="234645" y="163233"/>
                  </a:lnTo>
                  <a:lnTo>
                    <a:pt x="235153" y="163995"/>
                  </a:lnTo>
                  <a:close/>
                </a:path>
                <a:path w="275590" h="586104">
                  <a:moveTo>
                    <a:pt x="244106" y="149110"/>
                  </a:moveTo>
                  <a:lnTo>
                    <a:pt x="244017" y="149542"/>
                  </a:lnTo>
                  <a:lnTo>
                    <a:pt x="244106" y="149110"/>
                  </a:lnTo>
                  <a:close/>
                </a:path>
                <a:path w="275590" h="586104">
                  <a:moveTo>
                    <a:pt x="245300" y="144907"/>
                  </a:moveTo>
                  <a:lnTo>
                    <a:pt x="244767" y="145719"/>
                  </a:lnTo>
                  <a:lnTo>
                    <a:pt x="245300" y="144907"/>
                  </a:lnTo>
                  <a:close/>
                </a:path>
                <a:path w="275590" h="586104">
                  <a:moveTo>
                    <a:pt x="245897" y="143421"/>
                  </a:moveTo>
                  <a:lnTo>
                    <a:pt x="245757" y="143649"/>
                  </a:lnTo>
                  <a:lnTo>
                    <a:pt x="245656" y="143891"/>
                  </a:lnTo>
                  <a:lnTo>
                    <a:pt x="245579" y="144145"/>
                  </a:lnTo>
                  <a:lnTo>
                    <a:pt x="245745" y="143929"/>
                  </a:lnTo>
                  <a:lnTo>
                    <a:pt x="245846" y="143687"/>
                  </a:lnTo>
                  <a:lnTo>
                    <a:pt x="245897" y="143421"/>
                  </a:lnTo>
                  <a:close/>
                </a:path>
                <a:path w="275590" h="586104">
                  <a:moveTo>
                    <a:pt x="248640" y="140550"/>
                  </a:moveTo>
                  <a:lnTo>
                    <a:pt x="248513" y="140677"/>
                  </a:lnTo>
                  <a:lnTo>
                    <a:pt x="248640" y="140550"/>
                  </a:lnTo>
                  <a:close/>
                </a:path>
                <a:path w="275590" h="586104">
                  <a:moveTo>
                    <a:pt x="249301" y="139534"/>
                  </a:moveTo>
                  <a:lnTo>
                    <a:pt x="249097" y="139839"/>
                  </a:lnTo>
                  <a:lnTo>
                    <a:pt x="248843" y="140296"/>
                  </a:lnTo>
                  <a:lnTo>
                    <a:pt x="248640" y="140550"/>
                  </a:lnTo>
                  <a:lnTo>
                    <a:pt x="248970" y="140284"/>
                  </a:lnTo>
                  <a:lnTo>
                    <a:pt x="249186" y="139941"/>
                  </a:lnTo>
                  <a:lnTo>
                    <a:pt x="249301" y="139534"/>
                  </a:lnTo>
                  <a:close/>
                </a:path>
                <a:path w="275590" h="586104">
                  <a:moveTo>
                    <a:pt x="249377" y="124625"/>
                  </a:moveTo>
                  <a:lnTo>
                    <a:pt x="248615" y="125895"/>
                  </a:lnTo>
                  <a:lnTo>
                    <a:pt x="249174" y="125895"/>
                  </a:lnTo>
                  <a:lnTo>
                    <a:pt x="249262" y="125310"/>
                  </a:lnTo>
                  <a:lnTo>
                    <a:pt x="249377" y="124625"/>
                  </a:lnTo>
                  <a:close/>
                </a:path>
                <a:path w="275590" h="586104">
                  <a:moveTo>
                    <a:pt x="251548" y="133515"/>
                  </a:moveTo>
                  <a:lnTo>
                    <a:pt x="250977" y="133515"/>
                  </a:lnTo>
                  <a:lnTo>
                    <a:pt x="250964" y="133883"/>
                  </a:lnTo>
                  <a:lnTo>
                    <a:pt x="251548" y="133515"/>
                  </a:lnTo>
                  <a:close/>
                </a:path>
                <a:path w="275590" h="586104">
                  <a:moveTo>
                    <a:pt x="252780" y="120815"/>
                  </a:moveTo>
                  <a:lnTo>
                    <a:pt x="251739" y="122085"/>
                  </a:lnTo>
                  <a:lnTo>
                    <a:pt x="252272" y="122085"/>
                  </a:lnTo>
                  <a:lnTo>
                    <a:pt x="252780" y="120815"/>
                  </a:lnTo>
                  <a:close/>
                </a:path>
                <a:path w="275590" h="586104">
                  <a:moveTo>
                    <a:pt x="253631" y="128790"/>
                  </a:moveTo>
                  <a:lnTo>
                    <a:pt x="253542" y="128435"/>
                  </a:lnTo>
                  <a:lnTo>
                    <a:pt x="253314" y="128790"/>
                  </a:lnTo>
                  <a:lnTo>
                    <a:pt x="252971" y="129476"/>
                  </a:lnTo>
                  <a:lnTo>
                    <a:pt x="253631" y="128790"/>
                  </a:lnTo>
                  <a:close/>
                </a:path>
                <a:path w="275590" h="586104">
                  <a:moveTo>
                    <a:pt x="253974" y="128435"/>
                  </a:moveTo>
                  <a:lnTo>
                    <a:pt x="253631" y="128790"/>
                  </a:lnTo>
                  <a:lnTo>
                    <a:pt x="253860" y="129705"/>
                  </a:lnTo>
                  <a:lnTo>
                    <a:pt x="253974" y="128435"/>
                  </a:lnTo>
                  <a:close/>
                </a:path>
                <a:path w="275590" h="586104">
                  <a:moveTo>
                    <a:pt x="255549" y="127165"/>
                  </a:moveTo>
                  <a:lnTo>
                    <a:pt x="255346" y="127165"/>
                  </a:lnTo>
                  <a:lnTo>
                    <a:pt x="254266" y="128435"/>
                  </a:lnTo>
                  <a:lnTo>
                    <a:pt x="254495" y="128435"/>
                  </a:lnTo>
                  <a:lnTo>
                    <a:pt x="255549" y="127165"/>
                  </a:lnTo>
                  <a:close/>
                </a:path>
                <a:path w="275590" h="586104">
                  <a:moveTo>
                    <a:pt x="258305" y="123317"/>
                  </a:moveTo>
                  <a:lnTo>
                    <a:pt x="257022" y="124625"/>
                  </a:lnTo>
                  <a:lnTo>
                    <a:pt x="257644" y="123317"/>
                  </a:lnTo>
                  <a:lnTo>
                    <a:pt x="257009" y="123317"/>
                  </a:lnTo>
                  <a:lnTo>
                    <a:pt x="255905" y="125158"/>
                  </a:lnTo>
                  <a:lnTo>
                    <a:pt x="255981" y="125895"/>
                  </a:lnTo>
                  <a:lnTo>
                    <a:pt x="256781" y="125895"/>
                  </a:lnTo>
                  <a:lnTo>
                    <a:pt x="257530" y="124625"/>
                  </a:lnTo>
                  <a:lnTo>
                    <a:pt x="258305" y="123317"/>
                  </a:lnTo>
                  <a:close/>
                </a:path>
                <a:path w="275590" h="586104">
                  <a:moveTo>
                    <a:pt x="258368" y="121373"/>
                  </a:moveTo>
                  <a:lnTo>
                    <a:pt x="257657" y="121805"/>
                  </a:lnTo>
                  <a:lnTo>
                    <a:pt x="257810" y="121881"/>
                  </a:lnTo>
                  <a:lnTo>
                    <a:pt x="258102" y="121754"/>
                  </a:lnTo>
                  <a:lnTo>
                    <a:pt x="258368" y="121373"/>
                  </a:lnTo>
                  <a:close/>
                </a:path>
                <a:path w="275590" h="586104">
                  <a:moveTo>
                    <a:pt x="270230" y="98145"/>
                  </a:moveTo>
                  <a:close/>
                </a:path>
                <a:path w="275590" h="586104">
                  <a:moveTo>
                    <a:pt x="272186" y="98755"/>
                  </a:moveTo>
                  <a:lnTo>
                    <a:pt x="271970" y="98259"/>
                  </a:lnTo>
                  <a:lnTo>
                    <a:pt x="271843" y="98755"/>
                  </a:lnTo>
                  <a:lnTo>
                    <a:pt x="271818" y="99212"/>
                  </a:lnTo>
                  <a:lnTo>
                    <a:pt x="272186" y="98755"/>
                  </a:lnTo>
                  <a:close/>
                </a:path>
                <a:path w="275590" h="586104">
                  <a:moveTo>
                    <a:pt x="273875" y="95415"/>
                  </a:moveTo>
                  <a:lnTo>
                    <a:pt x="273494" y="94145"/>
                  </a:lnTo>
                  <a:lnTo>
                    <a:pt x="273354" y="94449"/>
                  </a:lnTo>
                  <a:lnTo>
                    <a:pt x="273431" y="95415"/>
                  </a:lnTo>
                  <a:lnTo>
                    <a:pt x="273875" y="95415"/>
                  </a:lnTo>
                  <a:close/>
                </a:path>
                <a:path w="275590" h="586104">
                  <a:moveTo>
                    <a:pt x="274256" y="96685"/>
                  </a:moveTo>
                  <a:lnTo>
                    <a:pt x="272186" y="98755"/>
                  </a:lnTo>
                  <a:lnTo>
                    <a:pt x="272376" y="99212"/>
                  </a:lnTo>
                  <a:lnTo>
                    <a:pt x="272008" y="99212"/>
                  </a:lnTo>
                  <a:lnTo>
                    <a:pt x="271767" y="100495"/>
                  </a:lnTo>
                  <a:lnTo>
                    <a:pt x="272084" y="100495"/>
                  </a:lnTo>
                  <a:lnTo>
                    <a:pt x="274256" y="96685"/>
                  </a:lnTo>
                  <a:close/>
                </a:path>
                <a:path w="275590" h="586104">
                  <a:moveTo>
                    <a:pt x="274993" y="94449"/>
                  </a:moveTo>
                  <a:lnTo>
                    <a:pt x="274751" y="95415"/>
                  </a:lnTo>
                  <a:lnTo>
                    <a:pt x="274929" y="95415"/>
                  </a:lnTo>
                  <a:lnTo>
                    <a:pt x="274993" y="94449"/>
                  </a:lnTo>
                  <a:close/>
                </a:path>
                <a:path w="275590" h="586104">
                  <a:moveTo>
                    <a:pt x="275183" y="91605"/>
                  </a:moveTo>
                  <a:lnTo>
                    <a:pt x="272630" y="92875"/>
                  </a:lnTo>
                  <a:lnTo>
                    <a:pt x="273964" y="92875"/>
                  </a:lnTo>
                  <a:lnTo>
                    <a:pt x="271475" y="95415"/>
                  </a:lnTo>
                  <a:lnTo>
                    <a:pt x="272224" y="95415"/>
                  </a:lnTo>
                  <a:lnTo>
                    <a:pt x="270967" y="97955"/>
                  </a:lnTo>
                  <a:lnTo>
                    <a:pt x="271221" y="96685"/>
                  </a:lnTo>
                  <a:lnTo>
                    <a:pt x="270522" y="96685"/>
                  </a:lnTo>
                  <a:lnTo>
                    <a:pt x="270243" y="97955"/>
                  </a:lnTo>
                  <a:lnTo>
                    <a:pt x="270840" y="97955"/>
                  </a:lnTo>
                  <a:lnTo>
                    <a:pt x="269633" y="99212"/>
                  </a:lnTo>
                  <a:lnTo>
                    <a:pt x="269011" y="99212"/>
                  </a:lnTo>
                  <a:lnTo>
                    <a:pt x="269100" y="98755"/>
                  </a:lnTo>
                  <a:lnTo>
                    <a:pt x="269189" y="98259"/>
                  </a:lnTo>
                  <a:lnTo>
                    <a:pt x="269240" y="97955"/>
                  </a:lnTo>
                  <a:lnTo>
                    <a:pt x="268884" y="98361"/>
                  </a:lnTo>
                  <a:lnTo>
                    <a:pt x="268884" y="100495"/>
                  </a:lnTo>
                  <a:lnTo>
                    <a:pt x="268363" y="100495"/>
                  </a:lnTo>
                  <a:lnTo>
                    <a:pt x="268338" y="99606"/>
                  </a:lnTo>
                  <a:lnTo>
                    <a:pt x="268884" y="100495"/>
                  </a:lnTo>
                  <a:lnTo>
                    <a:pt x="268884" y="98361"/>
                  </a:lnTo>
                  <a:lnTo>
                    <a:pt x="268109" y="99212"/>
                  </a:lnTo>
                  <a:lnTo>
                    <a:pt x="268224" y="99428"/>
                  </a:lnTo>
                  <a:lnTo>
                    <a:pt x="267677" y="100495"/>
                  </a:lnTo>
                  <a:lnTo>
                    <a:pt x="266827" y="100495"/>
                  </a:lnTo>
                  <a:lnTo>
                    <a:pt x="267792" y="99212"/>
                  </a:lnTo>
                  <a:lnTo>
                    <a:pt x="265633" y="100495"/>
                  </a:lnTo>
                  <a:lnTo>
                    <a:pt x="266204" y="103035"/>
                  </a:lnTo>
                  <a:lnTo>
                    <a:pt x="265417" y="104305"/>
                  </a:lnTo>
                  <a:lnTo>
                    <a:pt x="265214" y="105575"/>
                  </a:lnTo>
                  <a:lnTo>
                    <a:pt x="264883" y="105575"/>
                  </a:lnTo>
                  <a:lnTo>
                    <a:pt x="263982" y="106845"/>
                  </a:lnTo>
                  <a:lnTo>
                    <a:pt x="264972" y="104305"/>
                  </a:lnTo>
                  <a:lnTo>
                    <a:pt x="264528" y="104305"/>
                  </a:lnTo>
                  <a:lnTo>
                    <a:pt x="263740" y="106159"/>
                  </a:lnTo>
                  <a:lnTo>
                    <a:pt x="263575" y="106324"/>
                  </a:lnTo>
                  <a:lnTo>
                    <a:pt x="263512" y="106553"/>
                  </a:lnTo>
                  <a:lnTo>
                    <a:pt x="263448" y="106807"/>
                  </a:lnTo>
                  <a:lnTo>
                    <a:pt x="263588" y="106527"/>
                  </a:lnTo>
                  <a:lnTo>
                    <a:pt x="263461" y="106845"/>
                  </a:lnTo>
                  <a:lnTo>
                    <a:pt x="263207" y="106845"/>
                  </a:lnTo>
                  <a:lnTo>
                    <a:pt x="263029" y="108115"/>
                  </a:lnTo>
                  <a:lnTo>
                    <a:pt x="262686" y="108115"/>
                  </a:lnTo>
                  <a:lnTo>
                    <a:pt x="262572" y="106845"/>
                  </a:lnTo>
                  <a:lnTo>
                    <a:pt x="262458" y="105575"/>
                  </a:lnTo>
                  <a:lnTo>
                    <a:pt x="261988" y="108115"/>
                  </a:lnTo>
                  <a:lnTo>
                    <a:pt x="261797" y="108115"/>
                  </a:lnTo>
                  <a:lnTo>
                    <a:pt x="260489" y="109385"/>
                  </a:lnTo>
                  <a:lnTo>
                    <a:pt x="261073" y="108115"/>
                  </a:lnTo>
                  <a:lnTo>
                    <a:pt x="259499" y="110655"/>
                  </a:lnTo>
                  <a:lnTo>
                    <a:pt x="259092" y="110655"/>
                  </a:lnTo>
                  <a:lnTo>
                    <a:pt x="258699" y="110655"/>
                  </a:lnTo>
                  <a:lnTo>
                    <a:pt x="258445" y="111772"/>
                  </a:lnTo>
                  <a:lnTo>
                    <a:pt x="258368" y="111912"/>
                  </a:lnTo>
                  <a:lnTo>
                    <a:pt x="258343" y="112064"/>
                  </a:lnTo>
                  <a:lnTo>
                    <a:pt x="257670" y="115735"/>
                  </a:lnTo>
                  <a:lnTo>
                    <a:pt x="256679" y="114465"/>
                  </a:lnTo>
                  <a:lnTo>
                    <a:pt x="255892" y="117005"/>
                  </a:lnTo>
                  <a:lnTo>
                    <a:pt x="255168" y="118275"/>
                  </a:lnTo>
                  <a:lnTo>
                    <a:pt x="253936" y="120815"/>
                  </a:lnTo>
                  <a:lnTo>
                    <a:pt x="254546" y="118275"/>
                  </a:lnTo>
                  <a:lnTo>
                    <a:pt x="252463" y="122110"/>
                  </a:lnTo>
                  <a:lnTo>
                    <a:pt x="252463" y="129705"/>
                  </a:lnTo>
                  <a:lnTo>
                    <a:pt x="252082" y="130060"/>
                  </a:lnTo>
                  <a:lnTo>
                    <a:pt x="251142" y="130975"/>
                  </a:lnTo>
                  <a:lnTo>
                    <a:pt x="251777" y="129705"/>
                  </a:lnTo>
                  <a:lnTo>
                    <a:pt x="252183" y="129705"/>
                  </a:lnTo>
                  <a:lnTo>
                    <a:pt x="252463" y="129705"/>
                  </a:lnTo>
                  <a:lnTo>
                    <a:pt x="252463" y="122110"/>
                  </a:lnTo>
                  <a:lnTo>
                    <a:pt x="251802" y="123317"/>
                  </a:lnTo>
                  <a:lnTo>
                    <a:pt x="250977" y="124625"/>
                  </a:lnTo>
                  <a:lnTo>
                    <a:pt x="250571" y="123317"/>
                  </a:lnTo>
                  <a:lnTo>
                    <a:pt x="250177" y="124625"/>
                  </a:lnTo>
                  <a:lnTo>
                    <a:pt x="249174" y="125895"/>
                  </a:lnTo>
                  <a:lnTo>
                    <a:pt x="248259" y="127165"/>
                  </a:lnTo>
                  <a:lnTo>
                    <a:pt x="248412" y="127165"/>
                  </a:lnTo>
                  <a:lnTo>
                    <a:pt x="247967" y="128435"/>
                  </a:lnTo>
                  <a:lnTo>
                    <a:pt x="247370" y="129705"/>
                  </a:lnTo>
                  <a:lnTo>
                    <a:pt x="247599" y="128435"/>
                  </a:lnTo>
                  <a:lnTo>
                    <a:pt x="246710" y="129705"/>
                  </a:lnTo>
                  <a:lnTo>
                    <a:pt x="246557" y="129705"/>
                  </a:lnTo>
                  <a:lnTo>
                    <a:pt x="246049" y="130975"/>
                  </a:lnTo>
                  <a:lnTo>
                    <a:pt x="245592" y="130975"/>
                  </a:lnTo>
                  <a:lnTo>
                    <a:pt x="245211" y="132245"/>
                  </a:lnTo>
                  <a:lnTo>
                    <a:pt x="245770" y="132245"/>
                  </a:lnTo>
                  <a:lnTo>
                    <a:pt x="244919" y="134785"/>
                  </a:lnTo>
                  <a:lnTo>
                    <a:pt x="245021" y="133515"/>
                  </a:lnTo>
                  <a:lnTo>
                    <a:pt x="245122" y="132245"/>
                  </a:lnTo>
                  <a:lnTo>
                    <a:pt x="244119" y="133515"/>
                  </a:lnTo>
                  <a:lnTo>
                    <a:pt x="244640" y="133515"/>
                  </a:lnTo>
                  <a:lnTo>
                    <a:pt x="242481" y="136055"/>
                  </a:lnTo>
                  <a:lnTo>
                    <a:pt x="242595" y="137325"/>
                  </a:lnTo>
                  <a:lnTo>
                    <a:pt x="242722" y="138595"/>
                  </a:lnTo>
                  <a:lnTo>
                    <a:pt x="241198" y="139865"/>
                  </a:lnTo>
                  <a:lnTo>
                    <a:pt x="241681" y="138595"/>
                  </a:lnTo>
                  <a:lnTo>
                    <a:pt x="240995" y="138595"/>
                  </a:lnTo>
                  <a:lnTo>
                    <a:pt x="240398" y="139865"/>
                  </a:lnTo>
                  <a:lnTo>
                    <a:pt x="238823" y="142405"/>
                  </a:lnTo>
                  <a:lnTo>
                    <a:pt x="238467" y="144945"/>
                  </a:lnTo>
                  <a:lnTo>
                    <a:pt x="237185" y="144945"/>
                  </a:lnTo>
                  <a:lnTo>
                    <a:pt x="235940" y="146215"/>
                  </a:lnTo>
                  <a:lnTo>
                    <a:pt x="235280" y="147485"/>
                  </a:lnTo>
                  <a:lnTo>
                    <a:pt x="235445" y="148755"/>
                  </a:lnTo>
                  <a:lnTo>
                    <a:pt x="234543" y="148755"/>
                  </a:lnTo>
                  <a:lnTo>
                    <a:pt x="233718" y="151295"/>
                  </a:lnTo>
                  <a:lnTo>
                    <a:pt x="233197" y="151295"/>
                  </a:lnTo>
                  <a:lnTo>
                    <a:pt x="233438" y="152565"/>
                  </a:lnTo>
                  <a:lnTo>
                    <a:pt x="232537" y="152565"/>
                  </a:lnTo>
                  <a:lnTo>
                    <a:pt x="232575" y="153835"/>
                  </a:lnTo>
                  <a:lnTo>
                    <a:pt x="232765" y="153835"/>
                  </a:lnTo>
                  <a:lnTo>
                    <a:pt x="231622" y="154508"/>
                  </a:lnTo>
                  <a:lnTo>
                    <a:pt x="231622" y="167805"/>
                  </a:lnTo>
                  <a:lnTo>
                    <a:pt x="230593" y="169075"/>
                  </a:lnTo>
                  <a:lnTo>
                    <a:pt x="231254" y="167805"/>
                  </a:lnTo>
                  <a:lnTo>
                    <a:pt x="231622" y="167805"/>
                  </a:lnTo>
                  <a:lnTo>
                    <a:pt x="231622" y="154508"/>
                  </a:lnTo>
                  <a:lnTo>
                    <a:pt x="230581" y="155105"/>
                  </a:lnTo>
                  <a:lnTo>
                    <a:pt x="231419" y="157645"/>
                  </a:lnTo>
                  <a:lnTo>
                    <a:pt x="229425" y="158915"/>
                  </a:lnTo>
                  <a:lnTo>
                    <a:pt x="228676" y="158915"/>
                  </a:lnTo>
                  <a:lnTo>
                    <a:pt x="226339" y="162712"/>
                  </a:lnTo>
                  <a:lnTo>
                    <a:pt x="226695" y="162712"/>
                  </a:lnTo>
                  <a:lnTo>
                    <a:pt x="226745" y="163233"/>
                  </a:lnTo>
                  <a:lnTo>
                    <a:pt x="226834" y="163995"/>
                  </a:lnTo>
                  <a:lnTo>
                    <a:pt x="225996" y="165265"/>
                  </a:lnTo>
                  <a:lnTo>
                    <a:pt x="226098" y="163995"/>
                  </a:lnTo>
                  <a:lnTo>
                    <a:pt x="226161" y="163233"/>
                  </a:lnTo>
                  <a:lnTo>
                    <a:pt x="225221" y="166535"/>
                  </a:lnTo>
                  <a:lnTo>
                    <a:pt x="224739" y="166535"/>
                  </a:lnTo>
                  <a:lnTo>
                    <a:pt x="224040" y="167805"/>
                  </a:lnTo>
                  <a:lnTo>
                    <a:pt x="223977" y="169075"/>
                  </a:lnTo>
                  <a:lnTo>
                    <a:pt x="223583" y="169075"/>
                  </a:lnTo>
                  <a:lnTo>
                    <a:pt x="222948" y="170345"/>
                  </a:lnTo>
                  <a:lnTo>
                    <a:pt x="223177" y="169075"/>
                  </a:lnTo>
                  <a:lnTo>
                    <a:pt x="222681" y="170345"/>
                  </a:lnTo>
                  <a:lnTo>
                    <a:pt x="221310" y="172885"/>
                  </a:lnTo>
                  <a:lnTo>
                    <a:pt x="220802" y="174155"/>
                  </a:lnTo>
                  <a:lnTo>
                    <a:pt x="220726" y="173482"/>
                  </a:lnTo>
                  <a:lnTo>
                    <a:pt x="220662" y="172885"/>
                  </a:lnTo>
                  <a:lnTo>
                    <a:pt x="219633" y="175425"/>
                  </a:lnTo>
                  <a:lnTo>
                    <a:pt x="219913" y="174155"/>
                  </a:lnTo>
                  <a:lnTo>
                    <a:pt x="218884" y="176695"/>
                  </a:lnTo>
                  <a:lnTo>
                    <a:pt x="218643" y="176695"/>
                  </a:lnTo>
                  <a:lnTo>
                    <a:pt x="218478" y="177965"/>
                  </a:lnTo>
                  <a:lnTo>
                    <a:pt x="217805" y="177965"/>
                  </a:lnTo>
                  <a:lnTo>
                    <a:pt x="217220" y="179235"/>
                  </a:lnTo>
                  <a:lnTo>
                    <a:pt x="217589" y="178854"/>
                  </a:lnTo>
                  <a:lnTo>
                    <a:pt x="217512" y="179235"/>
                  </a:lnTo>
                  <a:lnTo>
                    <a:pt x="217106" y="180505"/>
                  </a:lnTo>
                  <a:lnTo>
                    <a:pt x="216433" y="180505"/>
                  </a:lnTo>
                  <a:lnTo>
                    <a:pt x="215341" y="183045"/>
                  </a:lnTo>
                  <a:lnTo>
                    <a:pt x="214261" y="183045"/>
                  </a:lnTo>
                  <a:lnTo>
                    <a:pt x="213575" y="185585"/>
                  </a:lnTo>
                  <a:lnTo>
                    <a:pt x="213512" y="184315"/>
                  </a:lnTo>
                  <a:lnTo>
                    <a:pt x="212991" y="186855"/>
                  </a:lnTo>
                  <a:lnTo>
                    <a:pt x="211950" y="185585"/>
                  </a:lnTo>
                  <a:lnTo>
                    <a:pt x="211480" y="188125"/>
                  </a:lnTo>
                  <a:lnTo>
                    <a:pt x="211124" y="188125"/>
                  </a:lnTo>
                  <a:lnTo>
                    <a:pt x="210858" y="189395"/>
                  </a:lnTo>
                  <a:lnTo>
                    <a:pt x="210362" y="189395"/>
                  </a:lnTo>
                  <a:lnTo>
                    <a:pt x="210718" y="190665"/>
                  </a:lnTo>
                  <a:lnTo>
                    <a:pt x="209892" y="190665"/>
                  </a:lnTo>
                  <a:lnTo>
                    <a:pt x="208305" y="191935"/>
                  </a:lnTo>
                  <a:lnTo>
                    <a:pt x="208292" y="193205"/>
                  </a:lnTo>
                  <a:lnTo>
                    <a:pt x="206756" y="194475"/>
                  </a:lnTo>
                  <a:lnTo>
                    <a:pt x="207556" y="194475"/>
                  </a:lnTo>
                  <a:lnTo>
                    <a:pt x="207035" y="199555"/>
                  </a:lnTo>
                  <a:lnTo>
                    <a:pt x="202311" y="202095"/>
                  </a:lnTo>
                  <a:lnTo>
                    <a:pt x="200672" y="207175"/>
                  </a:lnTo>
                  <a:lnTo>
                    <a:pt x="200177" y="207175"/>
                  </a:lnTo>
                  <a:lnTo>
                    <a:pt x="199872" y="209715"/>
                  </a:lnTo>
                  <a:lnTo>
                    <a:pt x="199656" y="209715"/>
                  </a:lnTo>
                  <a:lnTo>
                    <a:pt x="198640" y="212255"/>
                  </a:lnTo>
                  <a:lnTo>
                    <a:pt x="197688" y="213525"/>
                  </a:lnTo>
                  <a:lnTo>
                    <a:pt x="197205" y="214795"/>
                  </a:lnTo>
                  <a:lnTo>
                    <a:pt x="196672" y="216065"/>
                  </a:lnTo>
                  <a:lnTo>
                    <a:pt x="195313" y="217335"/>
                  </a:lnTo>
                  <a:lnTo>
                    <a:pt x="195427" y="218605"/>
                  </a:lnTo>
                  <a:lnTo>
                    <a:pt x="194779" y="219875"/>
                  </a:lnTo>
                  <a:lnTo>
                    <a:pt x="193954" y="221145"/>
                  </a:lnTo>
                  <a:lnTo>
                    <a:pt x="193332" y="221996"/>
                  </a:lnTo>
                  <a:lnTo>
                    <a:pt x="193255" y="221869"/>
                  </a:lnTo>
                  <a:lnTo>
                    <a:pt x="193255" y="222110"/>
                  </a:lnTo>
                  <a:lnTo>
                    <a:pt x="193027" y="222415"/>
                  </a:lnTo>
                  <a:lnTo>
                    <a:pt x="192786" y="222415"/>
                  </a:lnTo>
                  <a:lnTo>
                    <a:pt x="192227" y="223685"/>
                  </a:lnTo>
                  <a:lnTo>
                    <a:pt x="192062" y="222415"/>
                  </a:lnTo>
                  <a:lnTo>
                    <a:pt x="191350" y="223685"/>
                  </a:lnTo>
                  <a:lnTo>
                    <a:pt x="190588" y="226225"/>
                  </a:lnTo>
                  <a:lnTo>
                    <a:pt x="190182" y="226225"/>
                  </a:lnTo>
                  <a:lnTo>
                    <a:pt x="190563" y="227495"/>
                  </a:lnTo>
                  <a:lnTo>
                    <a:pt x="188874" y="227495"/>
                  </a:lnTo>
                  <a:lnTo>
                    <a:pt x="188899" y="231305"/>
                  </a:lnTo>
                  <a:lnTo>
                    <a:pt x="187502" y="232575"/>
                  </a:lnTo>
                  <a:lnTo>
                    <a:pt x="187121" y="232575"/>
                  </a:lnTo>
                  <a:lnTo>
                    <a:pt x="187134" y="233845"/>
                  </a:lnTo>
                  <a:lnTo>
                    <a:pt x="186918" y="233845"/>
                  </a:lnTo>
                  <a:lnTo>
                    <a:pt x="185889" y="236385"/>
                  </a:lnTo>
                  <a:lnTo>
                    <a:pt x="185407" y="237655"/>
                  </a:lnTo>
                  <a:lnTo>
                    <a:pt x="184289" y="237655"/>
                  </a:lnTo>
                  <a:lnTo>
                    <a:pt x="183857" y="240436"/>
                  </a:lnTo>
                  <a:lnTo>
                    <a:pt x="184175" y="240195"/>
                  </a:lnTo>
                  <a:lnTo>
                    <a:pt x="183832" y="240753"/>
                  </a:lnTo>
                  <a:lnTo>
                    <a:pt x="183705" y="241465"/>
                  </a:lnTo>
                  <a:lnTo>
                    <a:pt x="183400" y="241465"/>
                  </a:lnTo>
                  <a:lnTo>
                    <a:pt x="182816" y="241465"/>
                  </a:lnTo>
                  <a:lnTo>
                    <a:pt x="182778" y="242735"/>
                  </a:lnTo>
                  <a:lnTo>
                    <a:pt x="182308" y="242735"/>
                  </a:lnTo>
                  <a:lnTo>
                    <a:pt x="181737" y="244005"/>
                  </a:lnTo>
                  <a:lnTo>
                    <a:pt x="181584" y="242735"/>
                  </a:lnTo>
                  <a:lnTo>
                    <a:pt x="181178" y="244005"/>
                  </a:lnTo>
                  <a:lnTo>
                    <a:pt x="181317" y="245275"/>
                  </a:lnTo>
                  <a:lnTo>
                    <a:pt x="181698" y="245275"/>
                  </a:lnTo>
                  <a:lnTo>
                    <a:pt x="180911" y="246545"/>
                  </a:lnTo>
                  <a:lnTo>
                    <a:pt x="180441" y="247815"/>
                  </a:lnTo>
                  <a:lnTo>
                    <a:pt x="179781" y="247815"/>
                  </a:lnTo>
                  <a:lnTo>
                    <a:pt x="178600" y="250355"/>
                  </a:lnTo>
                  <a:lnTo>
                    <a:pt x="176009" y="251625"/>
                  </a:lnTo>
                  <a:lnTo>
                    <a:pt x="175704" y="254165"/>
                  </a:lnTo>
                  <a:lnTo>
                    <a:pt x="174802" y="255435"/>
                  </a:lnTo>
                  <a:lnTo>
                    <a:pt x="174612" y="255435"/>
                  </a:lnTo>
                  <a:lnTo>
                    <a:pt x="173799" y="257975"/>
                  </a:lnTo>
                  <a:lnTo>
                    <a:pt x="173545" y="257975"/>
                  </a:lnTo>
                  <a:lnTo>
                    <a:pt x="172491" y="259245"/>
                  </a:lnTo>
                  <a:lnTo>
                    <a:pt x="171157" y="263055"/>
                  </a:lnTo>
                  <a:lnTo>
                    <a:pt x="170078" y="265595"/>
                  </a:lnTo>
                  <a:lnTo>
                    <a:pt x="169189" y="268135"/>
                  </a:lnTo>
                  <a:lnTo>
                    <a:pt x="168567" y="266865"/>
                  </a:lnTo>
                  <a:lnTo>
                    <a:pt x="167881" y="269405"/>
                  </a:lnTo>
                  <a:lnTo>
                    <a:pt x="166992" y="270675"/>
                  </a:lnTo>
                  <a:lnTo>
                    <a:pt x="166954" y="271945"/>
                  </a:lnTo>
                  <a:lnTo>
                    <a:pt x="165239" y="273672"/>
                  </a:lnTo>
                  <a:lnTo>
                    <a:pt x="165100" y="274485"/>
                  </a:lnTo>
                  <a:lnTo>
                    <a:pt x="165150" y="275755"/>
                  </a:lnTo>
                  <a:lnTo>
                    <a:pt x="164706" y="277025"/>
                  </a:lnTo>
                  <a:lnTo>
                    <a:pt x="163766" y="277025"/>
                  </a:lnTo>
                  <a:lnTo>
                    <a:pt x="163068" y="278295"/>
                  </a:lnTo>
                  <a:lnTo>
                    <a:pt x="163423" y="279565"/>
                  </a:lnTo>
                  <a:lnTo>
                    <a:pt x="162280" y="280835"/>
                  </a:lnTo>
                  <a:lnTo>
                    <a:pt x="162026" y="280835"/>
                  </a:lnTo>
                  <a:lnTo>
                    <a:pt x="161582" y="282105"/>
                  </a:lnTo>
                  <a:lnTo>
                    <a:pt x="161074" y="283375"/>
                  </a:lnTo>
                  <a:lnTo>
                    <a:pt x="160693" y="285877"/>
                  </a:lnTo>
                  <a:lnTo>
                    <a:pt x="159054" y="285877"/>
                  </a:lnTo>
                  <a:lnTo>
                    <a:pt x="159512" y="287185"/>
                  </a:lnTo>
                  <a:lnTo>
                    <a:pt x="158889" y="288455"/>
                  </a:lnTo>
                  <a:lnTo>
                    <a:pt x="158292" y="289725"/>
                  </a:lnTo>
                  <a:lnTo>
                    <a:pt x="157784" y="289725"/>
                  </a:lnTo>
                  <a:lnTo>
                    <a:pt x="156946" y="292265"/>
                  </a:lnTo>
                  <a:lnTo>
                    <a:pt x="156159" y="294805"/>
                  </a:lnTo>
                  <a:lnTo>
                    <a:pt x="155219" y="297345"/>
                  </a:lnTo>
                  <a:lnTo>
                    <a:pt x="155028" y="297345"/>
                  </a:lnTo>
                  <a:lnTo>
                    <a:pt x="153809" y="298615"/>
                  </a:lnTo>
                  <a:lnTo>
                    <a:pt x="154343" y="298615"/>
                  </a:lnTo>
                  <a:lnTo>
                    <a:pt x="152781" y="302425"/>
                  </a:lnTo>
                  <a:lnTo>
                    <a:pt x="149720" y="306235"/>
                  </a:lnTo>
                  <a:lnTo>
                    <a:pt x="148120" y="310045"/>
                  </a:lnTo>
                  <a:lnTo>
                    <a:pt x="147586" y="310045"/>
                  </a:lnTo>
                  <a:lnTo>
                    <a:pt x="147764" y="311315"/>
                  </a:lnTo>
                  <a:lnTo>
                    <a:pt x="145592" y="315125"/>
                  </a:lnTo>
                  <a:lnTo>
                    <a:pt x="142913" y="320205"/>
                  </a:lnTo>
                  <a:lnTo>
                    <a:pt x="141363" y="324015"/>
                  </a:lnTo>
                  <a:lnTo>
                    <a:pt x="141173" y="325285"/>
                  </a:lnTo>
                  <a:lnTo>
                    <a:pt x="140703" y="327825"/>
                  </a:lnTo>
                  <a:lnTo>
                    <a:pt x="139992" y="329095"/>
                  </a:lnTo>
                  <a:lnTo>
                    <a:pt x="138938" y="331635"/>
                  </a:lnTo>
                  <a:lnTo>
                    <a:pt x="137591" y="335445"/>
                  </a:lnTo>
                  <a:lnTo>
                    <a:pt x="135966" y="339255"/>
                  </a:lnTo>
                  <a:lnTo>
                    <a:pt x="135851" y="337985"/>
                  </a:lnTo>
                  <a:lnTo>
                    <a:pt x="135585" y="337985"/>
                  </a:lnTo>
                  <a:lnTo>
                    <a:pt x="135775" y="339255"/>
                  </a:lnTo>
                  <a:lnTo>
                    <a:pt x="134747" y="340525"/>
                  </a:lnTo>
                  <a:lnTo>
                    <a:pt x="135153" y="340525"/>
                  </a:lnTo>
                  <a:lnTo>
                    <a:pt x="135077" y="341795"/>
                  </a:lnTo>
                  <a:lnTo>
                    <a:pt x="134543" y="341795"/>
                  </a:lnTo>
                  <a:lnTo>
                    <a:pt x="133591" y="343065"/>
                  </a:lnTo>
                  <a:lnTo>
                    <a:pt x="133451" y="344335"/>
                  </a:lnTo>
                  <a:lnTo>
                    <a:pt x="133210" y="344335"/>
                  </a:lnTo>
                  <a:lnTo>
                    <a:pt x="133273" y="345605"/>
                  </a:lnTo>
                  <a:lnTo>
                    <a:pt x="132245" y="345605"/>
                  </a:lnTo>
                  <a:lnTo>
                    <a:pt x="131533" y="348145"/>
                  </a:lnTo>
                  <a:lnTo>
                    <a:pt x="131876" y="349415"/>
                  </a:lnTo>
                  <a:lnTo>
                    <a:pt x="131597" y="349415"/>
                  </a:lnTo>
                  <a:lnTo>
                    <a:pt x="130810" y="350685"/>
                  </a:lnTo>
                  <a:lnTo>
                    <a:pt x="131165" y="349415"/>
                  </a:lnTo>
                  <a:lnTo>
                    <a:pt x="128562" y="354495"/>
                  </a:lnTo>
                  <a:lnTo>
                    <a:pt x="129705" y="354495"/>
                  </a:lnTo>
                  <a:lnTo>
                    <a:pt x="129286" y="355765"/>
                  </a:lnTo>
                  <a:lnTo>
                    <a:pt x="128689" y="357035"/>
                  </a:lnTo>
                  <a:lnTo>
                    <a:pt x="128790" y="355765"/>
                  </a:lnTo>
                  <a:lnTo>
                    <a:pt x="128181" y="355765"/>
                  </a:lnTo>
                  <a:lnTo>
                    <a:pt x="128130" y="358305"/>
                  </a:lnTo>
                  <a:lnTo>
                    <a:pt x="127736" y="359575"/>
                  </a:lnTo>
                  <a:lnTo>
                    <a:pt x="127076" y="360845"/>
                  </a:lnTo>
                  <a:lnTo>
                    <a:pt x="127114" y="359575"/>
                  </a:lnTo>
                  <a:lnTo>
                    <a:pt x="126758" y="360845"/>
                  </a:lnTo>
                  <a:lnTo>
                    <a:pt x="125653" y="360845"/>
                  </a:lnTo>
                  <a:lnTo>
                    <a:pt x="125158" y="362115"/>
                  </a:lnTo>
                  <a:lnTo>
                    <a:pt x="125082" y="363385"/>
                  </a:lnTo>
                  <a:lnTo>
                    <a:pt x="124358" y="364655"/>
                  </a:lnTo>
                  <a:lnTo>
                    <a:pt x="125298" y="364655"/>
                  </a:lnTo>
                  <a:lnTo>
                    <a:pt x="124777" y="365925"/>
                  </a:lnTo>
                  <a:lnTo>
                    <a:pt x="124460" y="364655"/>
                  </a:lnTo>
                  <a:lnTo>
                    <a:pt x="124231" y="365925"/>
                  </a:lnTo>
                  <a:lnTo>
                    <a:pt x="122999" y="368465"/>
                  </a:lnTo>
                  <a:lnTo>
                    <a:pt x="122453" y="368465"/>
                  </a:lnTo>
                  <a:lnTo>
                    <a:pt x="123317" y="369735"/>
                  </a:lnTo>
                  <a:lnTo>
                    <a:pt x="120142" y="373545"/>
                  </a:lnTo>
                  <a:lnTo>
                    <a:pt x="121043" y="373545"/>
                  </a:lnTo>
                  <a:lnTo>
                    <a:pt x="119888" y="374815"/>
                  </a:lnTo>
                  <a:lnTo>
                    <a:pt x="120154" y="374815"/>
                  </a:lnTo>
                  <a:lnTo>
                    <a:pt x="120662" y="376085"/>
                  </a:lnTo>
                  <a:lnTo>
                    <a:pt x="120319" y="377355"/>
                  </a:lnTo>
                  <a:lnTo>
                    <a:pt x="118783" y="377355"/>
                  </a:lnTo>
                  <a:lnTo>
                    <a:pt x="119532" y="378625"/>
                  </a:lnTo>
                  <a:lnTo>
                    <a:pt x="117640" y="381165"/>
                  </a:lnTo>
                  <a:lnTo>
                    <a:pt x="116001" y="384975"/>
                  </a:lnTo>
                  <a:lnTo>
                    <a:pt x="113207" y="391325"/>
                  </a:lnTo>
                  <a:lnTo>
                    <a:pt x="111607" y="395135"/>
                  </a:lnTo>
                  <a:lnTo>
                    <a:pt x="109829" y="398945"/>
                  </a:lnTo>
                  <a:lnTo>
                    <a:pt x="108864" y="401485"/>
                  </a:lnTo>
                  <a:lnTo>
                    <a:pt x="107708" y="405295"/>
                  </a:lnTo>
                  <a:lnTo>
                    <a:pt x="106337" y="409105"/>
                  </a:lnTo>
                  <a:lnTo>
                    <a:pt x="106362" y="407835"/>
                  </a:lnTo>
                  <a:lnTo>
                    <a:pt x="104711" y="411645"/>
                  </a:lnTo>
                  <a:lnTo>
                    <a:pt x="106184" y="409105"/>
                  </a:lnTo>
                  <a:lnTo>
                    <a:pt x="106083" y="410375"/>
                  </a:lnTo>
                  <a:lnTo>
                    <a:pt x="105905" y="410375"/>
                  </a:lnTo>
                  <a:lnTo>
                    <a:pt x="105664" y="411645"/>
                  </a:lnTo>
                  <a:lnTo>
                    <a:pt x="103746" y="415455"/>
                  </a:lnTo>
                  <a:lnTo>
                    <a:pt x="101155" y="419265"/>
                  </a:lnTo>
                  <a:lnTo>
                    <a:pt x="99923" y="424345"/>
                  </a:lnTo>
                  <a:lnTo>
                    <a:pt x="99974" y="428155"/>
                  </a:lnTo>
                  <a:lnTo>
                    <a:pt x="98094" y="426885"/>
                  </a:lnTo>
                  <a:lnTo>
                    <a:pt x="97967" y="428155"/>
                  </a:lnTo>
                  <a:lnTo>
                    <a:pt x="97853" y="429425"/>
                  </a:lnTo>
                  <a:lnTo>
                    <a:pt x="97713" y="429425"/>
                  </a:lnTo>
                  <a:lnTo>
                    <a:pt x="97701" y="429221"/>
                  </a:lnTo>
                  <a:lnTo>
                    <a:pt x="97904" y="428434"/>
                  </a:lnTo>
                  <a:lnTo>
                    <a:pt x="97726" y="428739"/>
                  </a:lnTo>
                  <a:lnTo>
                    <a:pt x="97688" y="428866"/>
                  </a:lnTo>
                  <a:lnTo>
                    <a:pt x="97675" y="428155"/>
                  </a:lnTo>
                  <a:lnTo>
                    <a:pt x="96951" y="431965"/>
                  </a:lnTo>
                  <a:lnTo>
                    <a:pt x="96380" y="434505"/>
                  </a:lnTo>
                  <a:lnTo>
                    <a:pt x="95973" y="437045"/>
                  </a:lnTo>
                  <a:lnTo>
                    <a:pt x="94919" y="435775"/>
                  </a:lnTo>
                  <a:lnTo>
                    <a:pt x="95021" y="437045"/>
                  </a:lnTo>
                  <a:lnTo>
                    <a:pt x="95123" y="438315"/>
                  </a:lnTo>
                  <a:lnTo>
                    <a:pt x="95224" y="439585"/>
                  </a:lnTo>
                  <a:lnTo>
                    <a:pt x="94703" y="438315"/>
                  </a:lnTo>
                  <a:lnTo>
                    <a:pt x="95097" y="439585"/>
                  </a:lnTo>
                  <a:lnTo>
                    <a:pt x="94526" y="439585"/>
                  </a:lnTo>
                  <a:lnTo>
                    <a:pt x="93802" y="440855"/>
                  </a:lnTo>
                  <a:lnTo>
                    <a:pt x="93548" y="440855"/>
                  </a:lnTo>
                  <a:lnTo>
                    <a:pt x="93624" y="442125"/>
                  </a:lnTo>
                  <a:lnTo>
                    <a:pt x="93078" y="442125"/>
                  </a:lnTo>
                  <a:lnTo>
                    <a:pt x="91262" y="448475"/>
                  </a:lnTo>
                  <a:lnTo>
                    <a:pt x="89877" y="448475"/>
                  </a:lnTo>
                  <a:lnTo>
                    <a:pt x="88874" y="453555"/>
                  </a:lnTo>
                  <a:lnTo>
                    <a:pt x="86093" y="461175"/>
                  </a:lnTo>
                  <a:lnTo>
                    <a:pt x="83807" y="466255"/>
                  </a:lnTo>
                  <a:lnTo>
                    <a:pt x="83731" y="467525"/>
                  </a:lnTo>
                  <a:lnTo>
                    <a:pt x="83439" y="468795"/>
                  </a:lnTo>
                  <a:lnTo>
                    <a:pt x="82918" y="470065"/>
                  </a:lnTo>
                  <a:lnTo>
                    <a:pt x="81813" y="471335"/>
                  </a:lnTo>
                  <a:lnTo>
                    <a:pt x="81521" y="472605"/>
                  </a:lnTo>
                  <a:lnTo>
                    <a:pt x="81762" y="473875"/>
                  </a:lnTo>
                  <a:lnTo>
                    <a:pt x="80822" y="475145"/>
                  </a:lnTo>
                  <a:lnTo>
                    <a:pt x="80454" y="476415"/>
                  </a:lnTo>
                  <a:lnTo>
                    <a:pt x="79667" y="477685"/>
                  </a:lnTo>
                  <a:lnTo>
                    <a:pt x="79768" y="478955"/>
                  </a:lnTo>
                  <a:lnTo>
                    <a:pt x="79209" y="480225"/>
                  </a:lnTo>
                  <a:lnTo>
                    <a:pt x="78371" y="481495"/>
                  </a:lnTo>
                  <a:lnTo>
                    <a:pt x="78917" y="481495"/>
                  </a:lnTo>
                  <a:lnTo>
                    <a:pt x="76695" y="484035"/>
                  </a:lnTo>
                  <a:lnTo>
                    <a:pt x="76212" y="485305"/>
                  </a:lnTo>
                  <a:lnTo>
                    <a:pt x="72148" y="496735"/>
                  </a:lnTo>
                  <a:lnTo>
                    <a:pt x="67500" y="509435"/>
                  </a:lnTo>
                  <a:lnTo>
                    <a:pt x="63957" y="519595"/>
                  </a:lnTo>
                  <a:lnTo>
                    <a:pt x="63119" y="522135"/>
                  </a:lnTo>
                  <a:lnTo>
                    <a:pt x="58724" y="534835"/>
                  </a:lnTo>
                  <a:lnTo>
                    <a:pt x="55410" y="546265"/>
                  </a:lnTo>
                  <a:lnTo>
                    <a:pt x="53835" y="551345"/>
                  </a:lnTo>
                  <a:lnTo>
                    <a:pt x="52603" y="556425"/>
                  </a:lnTo>
                  <a:lnTo>
                    <a:pt x="50063" y="566585"/>
                  </a:lnTo>
                  <a:lnTo>
                    <a:pt x="48323" y="575475"/>
                  </a:lnTo>
                  <a:lnTo>
                    <a:pt x="48234" y="580555"/>
                  </a:lnTo>
                  <a:lnTo>
                    <a:pt x="48539" y="580555"/>
                  </a:lnTo>
                  <a:lnTo>
                    <a:pt x="48425" y="581825"/>
                  </a:lnTo>
                  <a:lnTo>
                    <a:pt x="48310" y="583095"/>
                  </a:lnTo>
                  <a:lnTo>
                    <a:pt x="49123" y="581825"/>
                  </a:lnTo>
                  <a:lnTo>
                    <a:pt x="48882" y="583095"/>
                  </a:lnTo>
                  <a:lnTo>
                    <a:pt x="47802" y="584365"/>
                  </a:lnTo>
                  <a:lnTo>
                    <a:pt x="48221" y="584365"/>
                  </a:lnTo>
                  <a:lnTo>
                    <a:pt x="49136" y="583095"/>
                  </a:lnTo>
                  <a:lnTo>
                    <a:pt x="49237" y="584365"/>
                  </a:lnTo>
                  <a:lnTo>
                    <a:pt x="49339" y="585635"/>
                  </a:lnTo>
                  <a:lnTo>
                    <a:pt x="50393" y="583374"/>
                  </a:lnTo>
                  <a:lnTo>
                    <a:pt x="50368" y="583095"/>
                  </a:lnTo>
                  <a:lnTo>
                    <a:pt x="50101" y="583095"/>
                  </a:lnTo>
                  <a:lnTo>
                    <a:pt x="50330" y="581825"/>
                  </a:lnTo>
                  <a:lnTo>
                    <a:pt x="51308" y="581825"/>
                  </a:lnTo>
                  <a:lnTo>
                    <a:pt x="51206" y="580555"/>
                  </a:lnTo>
                  <a:lnTo>
                    <a:pt x="50114" y="579285"/>
                  </a:lnTo>
                  <a:lnTo>
                    <a:pt x="51206" y="578015"/>
                  </a:lnTo>
                  <a:lnTo>
                    <a:pt x="51701" y="576745"/>
                  </a:lnTo>
                  <a:lnTo>
                    <a:pt x="52133" y="578015"/>
                  </a:lnTo>
                  <a:lnTo>
                    <a:pt x="52222" y="577557"/>
                  </a:lnTo>
                  <a:lnTo>
                    <a:pt x="52311" y="577164"/>
                  </a:lnTo>
                  <a:lnTo>
                    <a:pt x="52400" y="576745"/>
                  </a:lnTo>
                  <a:lnTo>
                    <a:pt x="52273" y="578015"/>
                  </a:lnTo>
                  <a:lnTo>
                    <a:pt x="52590" y="577557"/>
                  </a:lnTo>
                  <a:lnTo>
                    <a:pt x="52755" y="578015"/>
                  </a:lnTo>
                  <a:lnTo>
                    <a:pt x="52882" y="577164"/>
                  </a:lnTo>
                  <a:lnTo>
                    <a:pt x="53187" y="576745"/>
                  </a:lnTo>
                  <a:lnTo>
                    <a:pt x="53886" y="576745"/>
                  </a:lnTo>
                  <a:lnTo>
                    <a:pt x="54381" y="575475"/>
                  </a:lnTo>
                  <a:lnTo>
                    <a:pt x="54660" y="575475"/>
                  </a:lnTo>
                  <a:lnTo>
                    <a:pt x="54876" y="572935"/>
                  </a:lnTo>
                  <a:lnTo>
                    <a:pt x="56095" y="572935"/>
                  </a:lnTo>
                  <a:lnTo>
                    <a:pt x="55067" y="570395"/>
                  </a:lnTo>
                  <a:lnTo>
                    <a:pt x="56413" y="570395"/>
                  </a:lnTo>
                  <a:lnTo>
                    <a:pt x="56184" y="571665"/>
                  </a:lnTo>
                  <a:lnTo>
                    <a:pt x="56819" y="570395"/>
                  </a:lnTo>
                  <a:lnTo>
                    <a:pt x="57099" y="570395"/>
                  </a:lnTo>
                  <a:lnTo>
                    <a:pt x="58216" y="566585"/>
                  </a:lnTo>
                  <a:lnTo>
                    <a:pt x="58458" y="566585"/>
                  </a:lnTo>
                  <a:lnTo>
                    <a:pt x="58585" y="565315"/>
                  </a:lnTo>
                  <a:lnTo>
                    <a:pt x="58991" y="565315"/>
                  </a:lnTo>
                  <a:lnTo>
                    <a:pt x="59461" y="562775"/>
                  </a:lnTo>
                  <a:lnTo>
                    <a:pt x="60147" y="562775"/>
                  </a:lnTo>
                  <a:lnTo>
                    <a:pt x="61429" y="561505"/>
                  </a:lnTo>
                  <a:lnTo>
                    <a:pt x="60236" y="561505"/>
                  </a:lnTo>
                  <a:lnTo>
                    <a:pt x="59563" y="561505"/>
                  </a:lnTo>
                  <a:lnTo>
                    <a:pt x="60744" y="560184"/>
                  </a:lnTo>
                  <a:lnTo>
                    <a:pt x="60858" y="559930"/>
                  </a:lnTo>
                  <a:lnTo>
                    <a:pt x="60236" y="561505"/>
                  </a:lnTo>
                  <a:lnTo>
                    <a:pt x="61036" y="560184"/>
                  </a:lnTo>
                  <a:lnTo>
                    <a:pt x="61201" y="559219"/>
                  </a:lnTo>
                  <a:lnTo>
                    <a:pt x="61328" y="558965"/>
                  </a:lnTo>
                  <a:lnTo>
                    <a:pt x="61633" y="557695"/>
                  </a:lnTo>
                  <a:lnTo>
                    <a:pt x="62090" y="558965"/>
                  </a:lnTo>
                  <a:lnTo>
                    <a:pt x="61823" y="560184"/>
                  </a:lnTo>
                  <a:lnTo>
                    <a:pt x="62865" y="557695"/>
                  </a:lnTo>
                  <a:lnTo>
                    <a:pt x="64439" y="553885"/>
                  </a:lnTo>
                  <a:lnTo>
                    <a:pt x="67970" y="550075"/>
                  </a:lnTo>
                  <a:lnTo>
                    <a:pt x="69367" y="544995"/>
                  </a:lnTo>
                  <a:lnTo>
                    <a:pt x="69989" y="544004"/>
                  </a:lnTo>
                  <a:lnTo>
                    <a:pt x="70040" y="543725"/>
                  </a:lnTo>
                  <a:lnTo>
                    <a:pt x="70408" y="541185"/>
                  </a:lnTo>
                  <a:lnTo>
                    <a:pt x="72834" y="539915"/>
                  </a:lnTo>
                  <a:lnTo>
                    <a:pt x="74002" y="536105"/>
                  </a:lnTo>
                  <a:lnTo>
                    <a:pt x="73596" y="536105"/>
                  </a:lnTo>
                  <a:lnTo>
                    <a:pt x="76669" y="531025"/>
                  </a:lnTo>
                  <a:lnTo>
                    <a:pt x="77851" y="524675"/>
                  </a:lnTo>
                  <a:lnTo>
                    <a:pt x="80441" y="519595"/>
                  </a:lnTo>
                  <a:lnTo>
                    <a:pt x="79908" y="519595"/>
                  </a:lnTo>
                  <a:lnTo>
                    <a:pt x="79908" y="518325"/>
                  </a:lnTo>
                  <a:lnTo>
                    <a:pt x="80048" y="518325"/>
                  </a:lnTo>
                  <a:lnTo>
                    <a:pt x="80314" y="517055"/>
                  </a:lnTo>
                  <a:lnTo>
                    <a:pt x="80581" y="517055"/>
                  </a:lnTo>
                  <a:lnTo>
                    <a:pt x="80860" y="516610"/>
                  </a:lnTo>
                  <a:lnTo>
                    <a:pt x="80721" y="517055"/>
                  </a:lnTo>
                  <a:lnTo>
                    <a:pt x="80581" y="517055"/>
                  </a:lnTo>
                  <a:lnTo>
                    <a:pt x="80987" y="518325"/>
                  </a:lnTo>
                  <a:lnTo>
                    <a:pt x="81407" y="515734"/>
                  </a:lnTo>
                  <a:lnTo>
                    <a:pt x="81445" y="515518"/>
                  </a:lnTo>
                  <a:lnTo>
                    <a:pt x="83439" y="511975"/>
                  </a:lnTo>
                  <a:lnTo>
                    <a:pt x="86829" y="501815"/>
                  </a:lnTo>
                  <a:lnTo>
                    <a:pt x="90220" y="492925"/>
                  </a:lnTo>
                  <a:lnTo>
                    <a:pt x="93192" y="485305"/>
                  </a:lnTo>
                  <a:lnTo>
                    <a:pt x="99771" y="467525"/>
                  </a:lnTo>
                  <a:lnTo>
                    <a:pt x="102209" y="461175"/>
                  </a:lnTo>
                  <a:lnTo>
                    <a:pt x="101422" y="459905"/>
                  </a:lnTo>
                  <a:lnTo>
                    <a:pt x="102108" y="458635"/>
                  </a:lnTo>
                  <a:lnTo>
                    <a:pt x="105181" y="456095"/>
                  </a:lnTo>
                  <a:lnTo>
                    <a:pt x="104063" y="453555"/>
                  </a:lnTo>
                  <a:lnTo>
                    <a:pt x="106591" y="449745"/>
                  </a:lnTo>
                  <a:lnTo>
                    <a:pt x="108419" y="443395"/>
                  </a:lnTo>
                  <a:lnTo>
                    <a:pt x="112102" y="438315"/>
                  </a:lnTo>
                  <a:lnTo>
                    <a:pt x="112280" y="437045"/>
                  </a:lnTo>
                  <a:lnTo>
                    <a:pt x="112979" y="431965"/>
                  </a:lnTo>
                  <a:lnTo>
                    <a:pt x="114084" y="431965"/>
                  </a:lnTo>
                  <a:lnTo>
                    <a:pt x="113817" y="430695"/>
                  </a:lnTo>
                  <a:lnTo>
                    <a:pt x="114249" y="430695"/>
                  </a:lnTo>
                  <a:lnTo>
                    <a:pt x="114757" y="429425"/>
                  </a:lnTo>
                  <a:lnTo>
                    <a:pt x="115252" y="428155"/>
                  </a:lnTo>
                  <a:lnTo>
                    <a:pt x="115785" y="425615"/>
                  </a:lnTo>
                  <a:lnTo>
                    <a:pt x="116522" y="424345"/>
                  </a:lnTo>
                  <a:lnTo>
                    <a:pt x="115989" y="424345"/>
                  </a:lnTo>
                  <a:lnTo>
                    <a:pt x="116459" y="423075"/>
                  </a:lnTo>
                  <a:lnTo>
                    <a:pt x="116687" y="423075"/>
                  </a:lnTo>
                  <a:lnTo>
                    <a:pt x="116890" y="421805"/>
                  </a:lnTo>
                  <a:lnTo>
                    <a:pt x="117157" y="421805"/>
                  </a:lnTo>
                  <a:lnTo>
                    <a:pt x="117233" y="420535"/>
                  </a:lnTo>
                  <a:lnTo>
                    <a:pt x="118160" y="421805"/>
                  </a:lnTo>
                  <a:lnTo>
                    <a:pt x="118313" y="420535"/>
                  </a:lnTo>
                  <a:lnTo>
                    <a:pt x="118757" y="416725"/>
                  </a:lnTo>
                  <a:lnTo>
                    <a:pt x="119608" y="416725"/>
                  </a:lnTo>
                  <a:lnTo>
                    <a:pt x="120230" y="414185"/>
                  </a:lnTo>
                  <a:lnTo>
                    <a:pt x="121069" y="411645"/>
                  </a:lnTo>
                  <a:lnTo>
                    <a:pt x="122123" y="409105"/>
                  </a:lnTo>
                  <a:lnTo>
                    <a:pt x="122821" y="409105"/>
                  </a:lnTo>
                  <a:lnTo>
                    <a:pt x="124040" y="405295"/>
                  </a:lnTo>
                  <a:lnTo>
                    <a:pt x="125082" y="404025"/>
                  </a:lnTo>
                  <a:lnTo>
                    <a:pt x="126631" y="398945"/>
                  </a:lnTo>
                  <a:lnTo>
                    <a:pt x="128524" y="393865"/>
                  </a:lnTo>
                  <a:lnTo>
                    <a:pt x="129628" y="391325"/>
                  </a:lnTo>
                  <a:lnTo>
                    <a:pt x="130721" y="390055"/>
                  </a:lnTo>
                  <a:lnTo>
                    <a:pt x="130048" y="388785"/>
                  </a:lnTo>
                  <a:lnTo>
                    <a:pt x="130530" y="387515"/>
                  </a:lnTo>
                  <a:lnTo>
                    <a:pt x="130810" y="387515"/>
                  </a:lnTo>
                  <a:lnTo>
                    <a:pt x="130797" y="388785"/>
                  </a:lnTo>
                  <a:lnTo>
                    <a:pt x="131927" y="387515"/>
                  </a:lnTo>
                  <a:lnTo>
                    <a:pt x="131851" y="386245"/>
                  </a:lnTo>
                  <a:lnTo>
                    <a:pt x="130949" y="386245"/>
                  </a:lnTo>
                  <a:lnTo>
                    <a:pt x="131787" y="385064"/>
                  </a:lnTo>
                  <a:lnTo>
                    <a:pt x="131889" y="386245"/>
                  </a:lnTo>
                  <a:lnTo>
                    <a:pt x="132194" y="384975"/>
                  </a:lnTo>
                  <a:lnTo>
                    <a:pt x="131978" y="384975"/>
                  </a:lnTo>
                  <a:lnTo>
                    <a:pt x="132041" y="383705"/>
                  </a:lnTo>
                  <a:lnTo>
                    <a:pt x="132575" y="383705"/>
                  </a:lnTo>
                  <a:lnTo>
                    <a:pt x="133172" y="382435"/>
                  </a:lnTo>
                  <a:lnTo>
                    <a:pt x="133705" y="382435"/>
                  </a:lnTo>
                  <a:lnTo>
                    <a:pt x="135318" y="378625"/>
                  </a:lnTo>
                  <a:lnTo>
                    <a:pt x="135432" y="377355"/>
                  </a:lnTo>
                  <a:lnTo>
                    <a:pt x="135547" y="376085"/>
                  </a:lnTo>
                  <a:lnTo>
                    <a:pt x="135648" y="374815"/>
                  </a:lnTo>
                  <a:lnTo>
                    <a:pt x="137680" y="371005"/>
                  </a:lnTo>
                  <a:lnTo>
                    <a:pt x="138036" y="372275"/>
                  </a:lnTo>
                  <a:lnTo>
                    <a:pt x="138303" y="371005"/>
                  </a:lnTo>
                  <a:lnTo>
                    <a:pt x="138506" y="370001"/>
                  </a:lnTo>
                  <a:lnTo>
                    <a:pt x="138468" y="369735"/>
                  </a:lnTo>
                  <a:lnTo>
                    <a:pt x="138341" y="368884"/>
                  </a:lnTo>
                  <a:lnTo>
                    <a:pt x="138277" y="368465"/>
                  </a:lnTo>
                  <a:lnTo>
                    <a:pt x="138595" y="367195"/>
                  </a:lnTo>
                  <a:lnTo>
                    <a:pt x="138645" y="365925"/>
                  </a:lnTo>
                  <a:lnTo>
                    <a:pt x="139052" y="365925"/>
                  </a:lnTo>
                  <a:lnTo>
                    <a:pt x="139141" y="367195"/>
                  </a:lnTo>
                  <a:lnTo>
                    <a:pt x="139877" y="365925"/>
                  </a:lnTo>
                  <a:lnTo>
                    <a:pt x="139725" y="367195"/>
                  </a:lnTo>
                  <a:lnTo>
                    <a:pt x="140373" y="364655"/>
                  </a:lnTo>
                  <a:lnTo>
                    <a:pt x="140474" y="365925"/>
                  </a:lnTo>
                  <a:lnTo>
                    <a:pt x="141401" y="362115"/>
                  </a:lnTo>
                  <a:lnTo>
                    <a:pt x="143776" y="359575"/>
                  </a:lnTo>
                  <a:lnTo>
                    <a:pt x="144310" y="357035"/>
                  </a:lnTo>
                  <a:lnTo>
                    <a:pt x="144564" y="355765"/>
                  </a:lnTo>
                  <a:lnTo>
                    <a:pt x="144322" y="355765"/>
                  </a:lnTo>
                  <a:lnTo>
                    <a:pt x="143929" y="357035"/>
                  </a:lnTo>
                  <a:lnTo>
                    <a:pt x="143687" y="357035"/>
                  </a:lnTo>
                  <a:lnTo>
                    <a:pt x="144360" y="353225"/>
                  </a:lnTo>
                  <a:lnTo>
                    <a:pt x="145516" y="354495"/>
                  </a:lnTo>
                  <a:lnTo>
                    <a:pt x="145910" y="353225"/>
                  </a:lnTo>
                  <a:lnTo>
                    <a:pt x="146291" y="351955"/>
                  </a:lnTo>
                  <a:lnTo>
                    <a:pt x="146380" y="350685"/>
                  </a:lnTo>
                  <a:lnTo>
                    <a:pt x="146685" y="350685"/>
                  </a:lnTo>
                  <a:lnTo>
                    <a:pt x="147421" y="349415"/>
                  </a:lnTo>
                  <a:lnTo>
                    <a:pt x="148247" y="349415"/>
                  </a:lnTo>
                  <a:lnTo>
                    <a:pt x="148755" y="348145"/>
                  </a:lnTo>
                  <a:lnTo>
                    <a:pt x="147891" y="348145"/>
                  </a:lnTo>
                  <a:lnTo>
                    <a:pt x="148259" y="346875"/>
                  </a:lnTo>
                  <a:lnTo>
                    <a:pt x="148590" y="346875"/>
                  </a:lnTo>
                  <a:lnTo>
                    <a:pt x="149796" y="344335"/>
                  </a:lnTo>
                  <a:lnTo>
                    <a:pt x="150876" y="341795"/>
                  </a:lnTo>
                  <a:lnTo>
                    <a:pt x="151803" y="340525"/>
                  </a:lnTo>
                  <a:lnTo>
                    <a:pt x="152196" y="340525"/>
                  </a:lnTo>
                  <a:lnTo>
                    <a:pt x="152184" y="339255"/>
                  </a:lnTo>
                  <a:lnTo>
                    <a:pt x="152184" y="337985"/>
                  </a:lnTo>
                  <a:lnTo>
                    <a:pt x="153352" y="339255"/>
                  </a:lnTo>
                  <a:lnTo>
                    <a:pt x="153784" y="337985"/>
                  </a:lnTo>
                  <a:lnTo>
                    <a:pt x="154216" y="336715"/>
                  </a:lnTo>
                  <a:lnTo>
                    <a:pt x="156756" y="330365"/>
                  </a:lnTo>
                  <a:lnTo>
                    <a:pt x="159753" y="321475"/>
                  </a:lnTo>
                  <a:lnTo>
                    <a:pt x="162750" y="315125"/>
                  </a:lnTo>
                  <a:lnTo>
                    <a:pt x="162636" y="313855"/>
                  </a:lnTo>
                  <a:lnTo>
                    <a:pt x="163499" y="312585"/>
                  </a:lnTo>
                  <a:lnTo>
                    <a:pt x="164223" y="310045"/>
                  </a:lnTo>
                  <a:lnTo>
                    <a:pt x="165290" y="310045"/>
                  </a:lnTo>
                  <a:lnTo>
                    <a:pt x="165735" y="308775"/>
                  </a:lnTo>
                  <a:lnTo>
                    <a:pt x="166077" y="308140"/>
                  </a:lnTo>
                  <a:lnTo>
                    <a:pt x="165925" y="307505"/>
                  </a:lnTo>
                  <a:lnTo>
                    <a:pt x="166331" y="307505"/>
                  </a:lnTo>
                  <a:lnTo>
                    <a:pt x="168059" y="303695"/>
                  </a:lnTo>
                  <a:lnTo>
                    <a:pt x="167513" y="307505"/>
                  </a:lnTo>
                  <a:lnTo>
                    <a:pt x="168960" y="303695"/>
                  </a:lnTo>
                  <a:lnTo>
                    <a:pt x="169443" y="302425"/>
                  </a:lnTo>
                  <a:lnTo>
                    <a:pt x="170573" y="299885"/>
                  </a:lnTo>
                  <a:lnTo>
                    <a:pt x="171145" y="298615"/>
                  </a:lnTo>
                  <a:lnTo>
                    <a:pt x="170027" y="299885"/>
                  </a:lnTo>
                  <a:lnTo>
                    <a:pt x="171005" y="297345"/>
                  </a:lnTo>
                  <a:lnTo>
                    <a:pt x="171437" y="297345"/>
                  </a:lnTo>
                  <a:lnTo>
                    <a:pt x="170929" y="298615"/>
                  </a:lnTo>
                  <a:lnTo>
                    <a:pt x="171145" y="298615"/>
                  </a:lnTo>
                  <a:lnTo>
                    <a:pt x="171335" y="298615"/>
                  </a:lnTo>
                  <a:lnTo>
                    <a:pt x="174256" y="294805"/>
                  </a:lnTo>
                  <a:lnTo>
                    <a:pt x="171996" y="292265"/>
                  </a:lnTo>
                  <a:lnTo>
                    <a:pt x="174447" y="288455"/>
                  </a:lnTo>
                  <a:lnTo>
                    <a:pt x="174066" y="288455"/>
                  </a:lnTo>
                  <a:lnTo>
                    <a:pt x="173304" y="288455"/>
                  </a:lnTo>
                  <a:lnTo>
                    <a:pt x="174256" y="286258"/>
                  </a:lnTo>
                  <a:lnTo>
                    <a:pt x="174777" y="286740"/>
                  </a:lnTo>
                  <a:lnTo>
                    <a:pt x="175260" y="285877"/>
                  </a:lnTo>
                  <a:lnTo>
                    <a:pt x="174421" y="285877"/>
                  </a:lnTo>
                  <a:lnTo>
                    <a:pt x="174332" y="284645"/>
                  </a:lnTo>
                  <a:lnTo>
                    <a:pt x="174701" y="283375"/>
                  </a:lnTo>
                  <a:lnTo>
                    <a:pt x="175933" y="282105"/>
                  </a:lnTo>
                  <a:lnTo>
                    <a:pt x="176593" y="279565"/>
                  </a:lnTo>
                  <a:lnTo>
                    <a:pt x="177774" y="279565"/>
                  </a:lnTo>
                  <a:lnTo>
                    <a:pt x="177863" y="278295"/>
                  </a:lnTo>
                  <a:lnTo>
                    <a:pt x="177444" y="277025"/>
                  </a:lnTo>
                  <a:lnTo>
                    <a:pt x="178168" y="275755"/>
                  </a:lnTo>
                  <a:lnTo>
                    <a:pt x="179260" y="274485"/>
                  </a:lnTo>
                  <a:lnTo>
                    <a:pt x="179971" y="273215"/>
                  </a:lnTo>
                  <a:lnTo>
                    <a:pt x="180174" y="273215"/>
                  </a:lnTo>
                  <a:lnTo>
                    <a:pt x="180848" y="271945"/>
                  </a:lnTo>
                  <a:lnTo>
                    <a:pt x="180060" y="271945"/>
                  </a:lnTo>
                  <a:lnTo>
                    <a:pt x="181178" y="270675"/>
                  </a:lnTo>
                  <a:lnTo>
                    <a:pt x="181178" y="271945"/>
                  </a:lnTo>
                  <a:lnTo>
                    <a:pt x="181610" y="270675"/>
                  </a:lnTo>
                  <a:lnTo>
                    <a:pt x="182168" y="269405"/>
                  </a:lnTo>
                  <a:lnTo>
                    <a:pt x="182841" y="268135"/>
                  </a:lnTo>
                  <a:lnTo>
                    <a:pt x="183222" y="266865"/>
                  </a:lnTo>
                  <a:lnTo>
                    <a:pt x="182943" y="266865"/>
                  </a:lnTo>
                  <a:lnTo>
                    <a:pt x="182257" y="268135"/>
                  </a:lnTo>
                  <a:lnTo>
                    <a:pt x="182079" y="268135"/>
                  </a:lnTo>
                  <a:lnTo>
                    <a:pt x="182587" y="266865"/>
                  </a:lnTo>
                  <a:lnTo>
                    <a:pt x="182346" y="265595"/>
                  </a:lnTo>
                  <a:lnTo>
                    <a:pt x="183083" y="265595"/>
                  </a:lnTo>
                  <a:lnTo>
                    <a:pt x="183197" y="266865"/>
                  </a:lnTo>
                  <a:lnTo>
                    <a:pt x="183464" y="265595"/>
                  </a:lnTo>
                  <a:lnTo>
                    <a:pt x="183654" y="264452"/>
                  </a:lnTo>
                  <a:lnTo>
                    <a:pt x="183730" y="264299"/>
                  </a:lnTo>
                  <a:lnTo>
                    <a:pt x="183769" y="264134"/>
                  </a:lnTo>
                  <a:lnTo>
                    <a:pt x="184264" y="263055"/>
                  </a:lnTo>
                  <a:lnTo>
                    <a:pt x="184404" y="263055"/>
                  </a:lnTo>
                  <a:lnTo>
                    <a:pt x="184531" y="261785"/>
                  </a:lnTo>
                  <a:lnTo>
                    <a:pt x="185915" y="260515"/>
                  </a:lnTo>
                  <a:lnTo>
                    <a:pt x="186918" y="257975"/>
                  </a:lnTo>
                  <a:lnTo>
                    <a:pt x="186855" y="259245"/>
                  </a:lnTo>
                  <a:lnTo>
                    <a:pt x="187083" y="257975"/>
                  </a:lnTo>
                  <a:lnTo>
                    <a:pt x="186918" y="256997"/>
                  </a:lnTo>
                  <a:lnTo>
                    <a:pt x="186309" y="257975"/>
                  </a:lnTo>
                  <a:lnTo>
                    <a:pt x="185801" y="256705"/>
                  </a:lnTo>
                  <a:lnTo>
                    <a:pt x="186880" y="256705"/>
                  </a:lnTo>
                  <a:lnTo>
                    <a:pt x="187109" y="256705"/>
                  </a:lnTo>
                  <a:lnTo>
                    <a:pt x="187299" y="256705"/>
                  </a:lnTo>
                  <a:lnTo>
                    <a:pt x="186004" y="254165"/>
                  </a:lnTo>
                  <a:lnTo>
                    <a:pt x="187629" y="252895"/>
                  </a:lnTo>
                  <a:lnTo>
                    <a:pt x="187934" y="252895"/>
                  </a:lnTo>
                  <a:lnTo>
                    <a:pt x="188468" y="251625"/>
                  </a:lnTo>
                  <a:lnTo>
                    <a:pt x="189064" y="252755"/>
                  </a:lnTo>
                  <a:lnTo>
                    <a:pt x="188937" y="253377"/>
                  </a:lnTo>
                  <a:lnTo>
                    <a:pt x="189014" y="254038"/>
                  </a:lnTo>
                  <a:lnTo>
                    <a:pt x="189318" y="253453"/>
                  </a:lnTo>
                  <a:lnTo>
                    <a:pt x="189445" y="252844"/>
                  </a:lnTo>
                  <a:lnTo>
                    <a:pt x="189382" y="252196"/>
                  </a:lnTo>
                  <a:lnTo>
                    <a:pt x="189103" y="252679"/>
                  </a:lnTo>
                  <a:lnTo>
                    <a:pt x="188925" y="251625"/>
                  </a:lnTo>
                  <a:lnTo>
                    <a:pt x="189598" y="250355"/>
                  </a:lnTo>
                  <a:lnTo>
                    <a:pt x="189471" y="250355"/>
                  </a:lnTo>
                  <a:lnTo>
                    <a:pt x="188518" y="250355"/>
                  </a:lnTo>
                  <a:lnTo>
                    <a:pt x="189623" y="249085"/>
                  </a:lnTo>
                  <a:lnTo>
                    <a:pt x="189471" y="250355"/>
                  </a:lnTo>
                  <a:lnTo>
                    <a:pt x="190436" y="249085"/>
                  </a:lnTo>
                  <a:lnTo>
                    <a:pt x="190969" y="246545"/>
                  </a:lnTo>
                  <a:lnTo>
                    <a:pt x="192443" y="246545"/>
                  </a:lnTo>
                  <a:lnTo>
                    <a:pt x="193497" y="245275"/>
                  </a:lnTo>
                  <a:lnTo>
                    <a:pt x="194005" y="244005"/>
                  </a:lnTo>
                  <a:lnTo>
                    <a:pt x="193319" y="244005"/>
                  </a:lnTo>
                  <a:lnTo>
                    <a:pt x="193243" y="242735"/>
                  </a:lnTo>
                  <a:lnTo>
                    <a:pt x="193167" y="241465"/>
                  </a:lnTo>
                  <a:lnTo>
                    <a:pt x="193090" y="240195"/>
                  </a:lnTo>
                  <a:lnTo>
                    <a:pt x="193154" y="240436"/>
                  </a:lnTo>
                  <a:lnTo>
                    <a:pt x="193230" y="240753"/>
                  </a:lnTo>
                  <a:lnTo>
                    <a:pt x="194005" y="244005"/>
                  </a:lnTo>
                  <a:lnTo>
                    <a:pt x="194322" y="245275"/>
                  </a:lnTo>
                  <a:lnTo>
                    <a:pt x="194716" y="244005"/>
                  </a:lnTo>
                  <a:lnTo>
                    <a:pt x="195021" y="242735"/>
                  </a:lnTo>
                  <a:lnTo>
                    <a:pt x="195186" y="241465"/>
                  </a:lnTo>
                  <a:lnTo>
                    <a:pt x="195872" y="240195"/>
                  </a:lnTo>
                  <a:lnTo>
                    <a:pt x="196608" y="240195"/>
                  </a:lnTo>
                  <a:lnTo>
                    <a:pt x="197269" y="237655"/>
                  </a:lnTo>
                  <a:lnTo>
                    <a:pt x="197726" y="237655"/>
                  </a:lnTo>
                  <a:lnTo>
                    <a:pt x="198539" y="236385"/>
                  </a:lnTo>
                  <a:lnTo>
                    <a:pt x="198374" y="236385"/>
                  </a:lnTo>
                  <a:lnTo>
                    <a:pt x="198475" y="235966"/>
                  </a:lnTo>
                  <a:lnTo>
                    <a:pt x="199021" y="233845"/>
                  </a:lnTo>
                  <a:lnTo>
                    <a:pt x="199745" y="232575"/>
                  </a:lnTo>
                  <a:lnTo>
                    <a:pt x="200571" y="231305"/>
                  </a:lnTo>
                  <a:lnTo>
                    <a:pt x="200088" y="231305"/>
                  </a:lnTo>
                  <a:lnTo>
                    <a:pt x="200939" y="228765"/>
                  </a:lnTo>
                  <a:lnTo>
                    <a:pt x="200660" y="228765"/>
                  </a:lnTo>
                  <a:lnTo>
                    <a:pt x="201891" y="226225"/>
                  </a:lnTo>
                  <a:lnTo>
                    <a:pt x="202577" y="226225"/>
                  </a:lnTo>
                  <a:lnTo>
                    <a:pt x="201866" y="227495"/>
                  </a:lnTo>
                  <a:lnTo>
                    <a:pt x="201460" y="228765"/>
                  </a:lnTo>
                  <a:lnTo>
                    <a:pt x="202577" y="227495"/>
                  </a:lnTo>
                  <a:lnTo>
                    <a:pt x="202209" y="227495"/>
                  </a:lnTo>
                  <a:lnTo>
                    <a:pt x="202819" y="226225"/>
                  </a:lnTo>
                  <a:lnTo>
                    <a:pt x="203047" y="226225"/>
                  </a:lnTo>
                  <a:lnTo>
                    <a:pt x="203225" y="225996"/>
                  </a:lnTo>
                  <a:lnTo>
                    <a:pt x="203962" y="224955"/>
                  </a:lnTo>
                  <a:lnTo>
                    <a:pt x="202933" y="225996"/>
                  </a:lnTo>
                  <a:lnTo>
                    <a:pt x="203441" y="224955"/>
                  </a:lnTo>
                  <a:lnTo>
                    <a:pt x="203962" y="224955"/>
                  </a:lnTo>
                  <a:lnTo>
                    <a:pt x="203530" y="223685"/>
                  </a:lnTo>
                  <a:lnTo>
                    <a:pt x="205105" y="222415"/>
                  </a:lnTo>
                  <a:lnTo>
                    <a:pt x="205587" y="221145"/>
                  </a:lnTo>
                  <a:lnTo>
                    <a:pt x="207276" y="218605"/>
                  </a:lnTo>
                  <a:lnTo>
                    <a:pt x="206463" y="217335"/>
                  </a:lnTo>
                  <a:lnTo>
                    <a:pt x="206768" y="214795"/>
                  </a:lnTo>
                  <a:lnTo>
                    <a:pt x="207187" y="214795"/>
                  </a:lnTo>
                  <a:lnTo>
                    <a:pt x="207251" y="216065"/>
                  </a:lnTo>
                  <a:lnTo>
                    <a:pt x="207733" y="214795"/>
                  </a:lnTo>
                  <a:lnTo>
                    <a:pt x="208724" y="213982"/>
                  </a:lnTo>
                  <a:lnTo>
                    <a:pt x="208534" y="214795"/>
                  </a:lnTo>
                  <a:lnTo>
                    <a:pt x="209219" y="213575"/>
                  </a:lnTo>
                  <a:lnTo>
                    <a:pt x="209270" y="214795"/>
                  </a:lnTo>
                  <a:lnTo>
                    <a:pt x="209943" y="212255"/>
                  </a:lnTo>
                  <a:lnTo>
                    <a:pt x="209245" y="213525"/>
                  </a:lnTo>
                  <a:lnTo>
                    <a:pt x="208838" y="213525"/>
                  </a:lnTo>
                  <a:lnTo>
                    <a:pt x="209486" y="212255"/>
                  </a:lnTo>
                  <a:lnTo>
                    <a:pt x="210121" y="210985"/>
                  </a:lnTo>
                  <a:lnTo>
                    <a:pt x="209575" y="210985"/>
                  </a:lnTo>
                  <a:lnTo>
                    <a:pt x="209054" y="212255"/>
                  </a:lnTo>
                  <a:lnTo>
                    <a:pt x="209384" y="210985"/>
                  </a:lnTo>
                  <a:lnTo>
                    <a:pt x="209816" y="209715"/>
                  </a:lnTo>
                  <a:lnTo>
                    <a:pt x="210324" y="208445"/>
                  </a:lnTo>
                  <a:lnTo>
                    <a:pt x="210908" y="208445"/>
                  </a:lnTo>
                  <a:lnTo>
                    <a:pt x="211442" y="207175"/>
                  </a:lnTo>
                  <a:lnTo>
                    <a:pt x="211759" y="207175"/>
                  </a:lnTo>
                  <a:lnTo>
                    <a:pt x="212267" y="207175"/>
                  </a:lnTo>
                  <a:lnTo>
                    <a:pt x="212013" y="205968"/>
                  </a:lnTo>
                  <a:lnTo>
                    <a:pt x="212051" y="205714"/>
                  </a:lnTo>
                  <a:lnTo>
                    <a:pt x="212509" y="204635"/>
                  </a:lnTo>
                  <a:lnTo>
                    <a:pt x="212953" y="203669"/>
                  </a:lnTo>
                  <a:lnTo>
                    <a:pt x="212686" y="204635"/>
                  </a:lnTo>
                  <a:lnTo>
                    <a:pt x="213525" y="204635"/>
                  </a:lnTo>
                  <a:lnTo>
                    <a:pt x="213093" y="203352"/>
                  </a:lnTo>
                  <a:lnTo>
                    <a:pt x="213385" y="202095"/>
                  </a:lnTo>
                  <a:lnTo>
                    <a:pt x="213791" y="202095"/>
                  </a:lnTo>
                  <a:lnTo>
                    <a:pt x="214566" y="200825"/>
                  </a:lnTo>
                  <a:lnTo>
                    <a:pt x="214871" y="200825"/>
                  </a:lnTo>
                  <a:lnTo>
                    <a:pt x="214947" y="199555"/>
                  </a:lnTo>
                  <a:lnTo>
                    <a:pt x="216128" y="199555"/>
                  </a:lnTo>
                  <a:lnTo>
                    <a:pt x="216382" y="198285"/>
                  </a:lnTo>
                  <a:lnTo>
                    <a:pt x="215658" y="198285"/>
                  </a:lnTo>
                  <a:lnTo>
                    <a:pt x="216992" y="195745"/>
                  </a:lnTo>
                  <a:lnTo>
                    <a:pt x="217551" y="195745"/>
                  </a:lnTo>
                  <a:lnTo>
                    <a:pt x="218313" y="194475"/>
                  </a:lnTo>
                  <a:lnTo>
                    <a:pt x="218554" y="195745"/>
                  </a:lnTo>
                  <a:lnTo>
                    <a:pt x="219773" y="193205"/>
                  </a:lnTo>
                  <a:lnTo>
                    <a:pt x="219964" y="194475"/>
                  </a:lnTo>
                  <a:lnTo>
                    <a:pt x="220853" y="194475"/>
                  </a:lnTo>
                  <a:lnTo>
                    <a:pt x="221437" y="193205"/>
                  </a:lnTo>
                  <a:lnTo>
                    <a:pt x="222021" y="191935"/>
                  </a:lnTo>
                  <a:lnTo>
                    <a:pt x="222504" y="190665"/>
                  </a:lnTo>
                  <a:lnTo>
                    <a:pt x="222389" y="189395"/>
                  </a:lnTo>
                  <a:lnTo>
                    <a:pt x="221500" y="191935"/>
                  </a:lnTo>
                  <a:lnTo>
                    <a:pt x="221005" y="191935"/>
                  </a:lnTo>
                  <a:lnTo>
                    <a:pt x="222656" y="188125"/>
                  </a:lnTo>
                  <a:lnTo>
                    <a:pt x="221297" y="186855"/>
                  </a:lnTo>
                  <a:lnTo>
                    <a:pt x="222110" y="185585"/>
                  </a:lnTo>
                  <a:lnTo>
                    <a:pt x="222783" y="184315"/>
                  </a:lnTo>
                  <a:lnTo>
                    <a:pt x="222973" y="183045"/>
                  </a:lnTo>
                  <a:lnTo>
                    <a:pt x="222961" y="181775"/>
                  </a:lnTo>
                  <a:lnTo>
                    <a:pt x="223393" y="183045"/>
                  </a:lnTo>
                  <a:lnTo>
                    <a:pt x="225679" y="181775"/>
                  </a:lnTo>
                  <a:lnTo>
                    <a:pt x="226961" y="179235"/>
                  </a:lnTo>
                  <a:lnTo>
                    <a:pt x="226745" y="177965"/>
                  </a:lnTo>
                  <a:lnTo>
                    <a:pt x="226148" y="178587"/>
                  </a:lnTo>
                  <a:lnTo>
                    <a:pt x="226148" y="178460"/>
                  </a:lnTo>
                  <a:lnTo>
                    <a:pt x="226110" y="178625"/>
                  </a:lnTo>
                  <a:lnTo>
                    <a:pt x="225526" y="179235"/>
                  </a:lnTo>
                  <a:lnTo>
                    <a:pt x="225234" y="179235"/>
                  </a:lnTo>
                  <a:lnTo>
                    <a:pt x="226174" y="177965"/>
                  </a:lnTo>
                  <a:lnTo>
                    <a:pt x="226796" y="176695"/>
                  </a:lnTo>
                  <a:lnTo>
                    <a:pt x="228612" y="175425"/>
                  </a:lnTo>
                  <a:lnTo>
                    <a:pt x="228079" y="174155"/>
                  </a:lnTo>
                  <a:lnTo>
                    <a:pt x="229044" y="173482"/>
                  </a:lnTo>
                  <a:lnTo>
                    <a:pt x="228942" y="172885"/>
                  </a:lnTo>
                  <a:lnTo>
                    <a:pt x="229870" y="171615"/>
                  </a:lnTo>
                  <a:lnTo>
                    <a:pt x="230174" y="170345"/>
                  </a:lnTo>
                  <a:lnTo>
                    <a:pt x="230911" y="169075"/>
                  </a:lnTo>
                  <a:lnTo>
                    <a:pt x="232067" y="167805"/>
                  </a:lnTo>
                  <a:lnTo>
                    <a:pt x="232308" y="167805"/>
                  </a:lnTo>
                  <a:lnTo>
                    <a:pt x="232930" y="165265"/>
                  </a:lnTo>
                  <a:lnTo>
                    <a:pt x="233248" y="163995"/>
                  </a:lnTo>
                  <a:lnTo>
                    <a:pt x="233781" y="165265"/>
                  </a:lnTo>
                  <a:lnTo>
                    <a:pt x="234073" y="163995"/>
                  </a:lnTo>
                  <a:lnTo>
                    <a:pt x="234950" y="163995"/>
                  </a:lnTo>
                  <a:lnTo>
                    <a:pt x="234645" y="163233"/>
                  </a:lnTo>
                  <a:lnTo>
                    <a:pt x="234315" y="162712"/>
                  </a:lnTo>
                  <a:lnTo>
                    <a:pt x="235470" y="161455"/>
                  </a:lnTo>
                  <a:lnTo>
                    <a:pt x="236169" y="158915"/>
                  </a:lnTo>
                  <a:lnTo>
                    <a:pt x="237223" y="160185"/>
                  </a:lnTo>
                  <a:lnTo>
                    <a:pt x="237121" y="158915"/>
                  </a:lnTo>
                  <a:lnTo>
                    <a:pt x="237020" y="157645"/>
                  </a:lnTo>
                  <a:lnTo>
                    <a:pt x="238544" y="157645"/>
                  </a:lnTo>
                  <a:lnTo>
                    <a:pt x="237845" y="156375"/>
                  </a:lnTo>
                  <a:lnTo>
                    <a:pt x="239737" y="155105"/>
                  </a:lnTo>
                  <a:lnTo>
                    <a:pt x="239166" y="153835"/>
                  </a:lnTo>
                  <a:lnTo>
                    <a:pt x="239788" y="152565"/>
                  </a:lnTo>
                  <a:lnTo>
                    <a:pt x="240512" y="153835"/>
                  </a:lnTo>
                  <a:lnTo>
                    <a:pt x="240944" y="152565"/>
                  </a:lnTo>
                  <a:lnTo>
                    <a:pt x="241681" y="152565"/>
                  </a:lnTo>
                  <a:lnTo>
                    <a:pt x="242976" y="150025"/>
                  </a:lnTo>
                  <a:lnTo>
                    <a:pt x="244017" y="148755"/>
                  </a:lnTo>
                  <a:lnTo>
                    <a:pt x="243979" y="147485"/>
                  </a:lnTo>
                  <a:lnTo>
                    <a:pt x="244500" y="146215"/>
                  </a:lnTo>
                  <a:lnTo>
                    <a:pt x="244983" y="144945"/>
                  </a:lnTo>
                  <a:lnTo>
                    <a:pt x="244335" y="146215"/>
                  </a:lnTo>
                  <a:lnTo>
                    <a:pt x="244767" y="144945"/>
                  </a:lnTo>
                  <a:lnTo>
                    <a:pt x="243979" y="144945"/>
                  </a:lnTo>
                  <a:lnTo>
                    <a:pt x="245084" y="143675"/>
                  </a:lnTo>
                  <a:lnTo>
                    <a:pt x="245503" y="142405"/>
                  </a:lnTo>
                  <a:lnTo>
                    <a:pt x="246545" y="142405"/>
                  </a:lnTo>
                  <a:lnTo>
                    <a:pt x="246672" y="141135"/>
                  </a:lnTo>
                  <a:lnTo>
                    <a:pt x="246938" y="138595"/>
                  </a:lnTo>
                  <a:lnTo>
                    <a:pt x="245541" y="141135"/>
                  </a:lnTo>
                  <a:lnTo>
                    <a:pt x="245135" y="141135"/>
                  </a:lnTo>
                  <a:lnTo>
                    <a:pt x="245491" y="139865"/>
                  </a:lnTo>
                  <a:lnTo>
                    <a:pt x="246011" y="138595"/>
                  </a:lnTo>
                  <a:lnTo>
                    <a:pt x="246938" y="138595"/>
                  </a:lnTo>
                  <a:lnTo>
                    <a:pt x="246646" y="137325"/>
                  </a:lnTo>
                  <a:lnTo>
                    <a:pt x="247129" y="136055"/>
                  </a:lnTo>
                  <a:lnTo>
                    <a:pt x="247967" y="136055"/>
                  </a:lnTo>
                  <a:lnTo>
                    <a:pt x="248742" y="138595"/>
                  </a:lnTo>
                  <a:lnTo>
                    <a:pt x="249986" y="136055"/>
                  </a:lnTo>
                  <a:lnTo>
                    <a:pt x="249313" y="138595"/>
                  </a:lnTo>
                  <a:lnTo>
                    <a:pt x="249593" y="138595"/>
                  </a:lnTo>
                  <a:lnTo>
                    <a:pt x="250469" y="136055"/>
                  </a:lnTo>
                  <a:lnTo>
                    <a:pt x="251066" y="137325"/>
                  </a:lnTo>
                  <a:lnTo>
                    <a:pt x="251548" y="137325"/>
                  </a:lnTo>
                  <a:lnTo>
                    <a:pt x="252628" y="134785"/>
                  </a:lnTo>
                  <a:lnTo>
                    <a:pt x="251688" y="135801"/>
                  </a:lnTo>
                  <a:lnTo>
                    <a:pt x="251929" y="135293"/>
                  </a:lnTo>
                  <a:lnTo>
                    <a:pt x="252742" y="134454"/>
                  </a:lnTo>
                  <a:lnTo>
                    <a:pt x="252463" y="133883"/>
                  </a:lnTo>
                  <a:lnTo>
                    <a:pt x="252425" y="134721"/>
                  </a:lnTo>
                  <a:lnTo>
                    <a:pt x="251256" y="135826"/>
                  </a:lnTo>
                  <a:lnTo>
                    <a:pt x="251510" y="135978"/>
                  </a:lnTo>
                  <a:lnTo>
                    <a:pt x="250863" y="136055"/>
                  </a:lnTo>
                  <a:lnTo>
                    <a:pt x="250926" y="134785"/>
                  </a:lnTo>
                  <a:lnTo>
                    <a:pt x="250964" y="133883"/>
                  </a:lnTo>
                  <a:lnTo>
                    <a:pt x="249542" y="134785"/>
                  </a:lnTo>
                  <a:lnTo>
                    <a:pt x="251968" y="130556"/>
                  </a:lnTo>
                  <a:lnTo>
                    <a:pt x="251866" y="130975"/>
                  </a:lnTo>
                  <a:lnTo>
                    <a:pt x="252704" y="129705"/>
                  </a:lnTo>
                  <a:lnTo>
                    <a:pt x="253199" y="128790"/>
                  </a:lnTo>
                  <a:lnTo>
                    <a:pt x="253314" y="128435"/>
                  </a:lnTo>
                  <a:lnTo>
                    <a:pt x="253542" y="128435"/>
                  </a:lnTo>
                  <a:lnTo>
                    <a:pt x="253974" y="128435"/>
                  </a:lnTo>
                  <a:lnTo>
                    <a:pt x="254266" y="128435"/>
                  </a:lnTo>
                  <a:lnTo>
                    <a:pt x="254787" y="127165"/>
                  </a:lnTo>
                  <a:lnTo>
                    <a:pt x="255104" y="125895"/>
                  </a:lnTo>
                  <a:lnTo>
                    <a:pt x="255625" y="124625"/>
                  </a:lnTo>
                  <a:lnTo>
                    <a:pt x="255778" y="125158"/>
                  </a:lnTo>
                  <a:lnTo>
                    <a:pt x="256552" y="123317"/>
                  </a:lnTo>
                  <a:lnTo>
                    <a:pt x="256984" y="122085"/>
                  </a:lnTo>
                  <a:lnTo>
                    <a:pt x="257670" y="120815"/>
                  </a:lnTo>
                  <a:lnTo>
                    <a:pt x="258051" y="120815"/>
                  </a:lnTo>
                  <a:lnTo>
                    <a:pt x="258432" y="119545"/>
                  </a:lnTo>
                  <a:lnTo>
                    <a:pt x="258660" y="119545"/>
                  </a:lnTo>
                  <a:lnTo>
                    <a:pt x="259524" y="118275"/>
                  </a:lnTo>
                  <a:lnTo>
                    <a:pt x="259054" y="118275"/>
                  </a:lnTo>
                  <a:lnTo>
                    <a:pt x="259511" y="117005"/>
                  </a:lnTo>
                  <a:lnTo>
                    <a:pt x="260756" y="117005"/>
                  </a:lnTo>
                  <a:lnTo>
                    <a:pt x="261315" y="115735"/>
                  </a:lnTo>
                  <a:lnTo>
                    <a:pt x="261874" y="114465"/>
                  </a:lnTo>
                  <a:lnTo>
                    <a:pt x="262420" y="113614"/>
                  </a:lnTo>
                  <a:lnTo>
                    <a:pt x="262356" y="114465"/>
                  </a:lnTo>
                  <a:lnTo>
                    <a:pt x="262839" y="113195"/>
                  </a:lnTo>
                  <a:lnTo>
                    <a:pt x="262851" y="112864"/>
                  </a:lnTo>
                  <a:lnTo>
                    <a:pt x="262686" y="113195"/>
                  </a:lnTo>
                  <a:lnTo>
                    <a:pt x="262458" y="113195"/>
                  </a:lnTo>
                  <a:lnTo>
                    <a:pt x="262851" y="112864"/>
                  </a:lnTo>
                  <a:lnTo>
                    <a:pt x="263207" y="112153"/>
                  </a:lnTo>
                  <a:lnTo>
                    <a:pt x="262966" y="112864"/>
                  </a:lnTo>
                  <a:lnTo>
                    <a:pt x="264401" y="111912"/>
                  </a:lnTo>
                  <a:lnTo>
                    <a:pt x="265417" y="109385"/>
                  </a:lnTo>
                  <a:lnTo>
                    <a:pt x="265925" y="108115"/>
                  </a:lnTo>
                  <a:lnTo>
                    <a:pt x="267284" y="105575"/>
                  </a:lnTo>
                  <a:lnTo>
                    <a:pt x="265887" y="105575"/>
                  </a:lnTo>
                  <a:lnTo>
                    <a:pt x="267576" y="104305"/>
                  </a:lnTo>
                  <a:lnTo>
                    <a:pt x="267347" y="103835"/>
                  </a:lnTo>
                  <a:lnTo>
                    <a:pt x="268046" y="103035"/>
                  </a:lnTo>
                  <a:lnTo>
                    <a:pt x="269151" y="101765"/>
                  </a:lnTo>
                  <a:lnTo>
                    <a:pt x="268630" y="103035"/>
                  </a:lnTo>
                  <a:lnTo>
                    <a:pt x="268363" y="103835"/>
                  </a:lnTo>
                  <a:lnTo>
                    <a:pt x="268808" y="103035"/>
                  </a:lnTo>
                  <a:lnTo>
                    <a:pt x="269900" y="101765"/>
                  </a:lnTo>
                  <a:lnTo>
                    <a:pt x="267893" y="105575"/>
                  </a:lnTo>
                  <a:lnTo>
                    <a:pt x="269468" y="104305"/>
                  </a:lnTo>
                  <a:lnTo>
                    <a:pt x="270332" y="103035"/>
                  </a:lnTo>
                  <a:lnTo>
                    <a:pt x="270090" y="101765"/>
                  </a:lnTo>
                  <a:lnTo>
                    <a:pt x="269836" y="100495"/>
                  </a:lnTo>
                  <a:lnTo>
                    <a:pt x="271259" y="99225"/>
                  </a:lnTo>
                  <a:lnTo>
                    <a:pt x="271602" y="100495"/>
                  </a:lnTo>
                  <a:lnTo>
                    <a:pt x="271729" y="99212"/>
                  </a:lnTo>
                  <a:lnTo>
                    <a:pt x="271843" y="97955"/>
                  </a:lnTo>
                  <a:lnTo>
                    <a:pt x="271970" y="98259"/>
                  </a:lnTo>
                  <a:lnTo>
                    <a:pt x="272046" y="97955"/>
                  </a:lnTo>
                  <a:lnTo>
                    <a:pt x="272376" y="96685"/>
                  </a:lnTo>
                  <a:lnTo>
                    <a:pt x="273354" y="94449"/>
                  </a:lnTo>
                  <a:lnTo>
                    <a:pt x="273329" y="94145"/>
                  </a:lnTo>
                  <a:lnTo>
                    <a:pt x="273494" y="94145"/>
                  </a:lnTo>
                  <a:lnTo>
                    <a:pt x="274662" y="94145"/>
                  </a:lnTo>
                  <a:lnTo>
                    <a:pt x="275183" y="91605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713326" y="8824848"/>
              <a:ext cx="352425" cy="540385"/>
            </a:xfrm>
            <a:custGeom>
              <a:avLst/>
              <a:gdLst/>
              <a:ahLst/>
              <a:cxnLst/>
              <a:rect l="l" t="t" r="r" b="b"/>
              <a:pathLst>
                <a:path w="352425" h="540384">
                  <a:moveTo>
                    <a:pt x="127" y="148780"/>
                  </a:moveTo>
                  <a:lnTo>
                    <a:pt x="0" y="148856"/>
                  </a:lnTo>
                  <a:lnTo>
                    <a:pt x="127" y="148844"/>
                  </a:lnTo>
                  <a:close/>
                </a:path>
                <a:path w="352425" h="540384">
                  <a:moveTo>
                    <a:pt x="9347" y="138595"/>
                  </a:moveTo>
                  <a:lnTo>
                    <a:pt x="9118" y="138912"/>
                  </a:lnTo>
                  <a:lnTo>
                    <a:pt x="8813" y="139306"/>
                  </a:lnTo>
                  <a:lnTo>
                    <a:pt x="8928" y="139433"/>
                  </a:lnTo>
                  <a:lnTo>
                    <a:pt x="9067" y="139192"/>
                  </a:lnTo>
                  <a:lnTo>
                    <a:pt x="9347" y="138595"/>
                  </a:lnTo>
                  <a:close/>
                </a:path>
                <a:path w="352425" h="540384">
                  <a:moveTo>
                    <a:pt x="9588" y="138214"/>
                  </a:moveTo>
                  <a:lnTo>
                    <a:pt x="9347" y="138595"/>
                  </a:lnTo>
                  <a:lnTo>
                    <a:pt x="9474" y="138391"/>
                  </a:lnTo>
                  <a:lnTo>
                    <a:pt x="9588" y="138214"/>
                  </a:lnTo>
                  <a:close/>
                </a:path>
                <a:path w="352425" h="540384">
                  <a:moveTo>
                    <a:pt x="19786" y="121183"/>
                  </a:moveTo>
                  <a:lnTo>
                    <a:pt x="19646" y="121081"/>
                  </a:lnTo>
                  <a:lnTo>
                    <a:pt x="19304" y="121221"/>
                  </a:lnTo>
                  <a:lnTo>
                    <a:pt x="18884" y="121640"/>
                  </a:lnTo>
                  <a:lnTo>
                    <a:pt x="19786" y="121183"/>
                  </a:lnTo>
                  <a:close/>
                </a:path>
                <a:path w="352425" h="540384">
                  <a:moveTo>
                    <a:pt x="31572" y="105498"/>
                  </a:moveTo>
                  <a:lnTo>
                    <a:pt x="31280" y="105257"/>
                  </a:lnTo>
                  <a:lnTo>
                    <a:pt x="30645" y="106057"/>
                  </a:lnTo>
                  <a:lnTo>
                    <a:pt x="29464" y="106934"/>
                  </a:lnTo>
                  <a:lnTo>
                    <a:pt x="29565" y="107632"/>
                  </a:lnTo>
                  <a:lnTo>
                    <a:pt x="29921" y="106654"/>
                  </a:lnTo>
                  <a:lnTo>
                    <a:pt x="31572" y="105498"/>
                  </a:lnTo>
                  <a:close/>
                </a:path>
                <a:path w="352425" h="540384">
                  <a:moveTo>
                    <a:pt x="34569" y="112496"/>
                  </a:moveTo>
                  <a:lnTo>
                    <a:pt x="33007" y="114109"/>
                  </a:lnTo>
                  <a:lnTo>
                    <a:pt x="34556" y="112547"/>
                  </a:lnTo>
                  <a:close/>
                </a:path>
                <a:path w="352425" h="540384">
                  <a:moveTo>
                    <a:pt x="57531" y="90017"/>
                  </a:moveTo>
                  <a:lnTo>
                    <a:pt x="57429" y="89877"/>
                  </a:lnTo>
                  <a:lnTo>
                    <a:pt x="57467" y="90081"/>
                  </a:lnTo>
                  <a:close/>
                </a:path>
                <a:path w="352425" h="540384">
                  <a:moveTo>
                    <a:pt x="99326" y="56553"/>
                  </a:moveTo>
                  <a:lnTo>
                    <a:pt x="98907" y="57035"/>
                  </a:lnTo>
                  <a:lnTo>
                    <a:pt x="99225" y="56781"/>
                  </a:lnTo>
                  <a:lnTo>
                    <a:pt x="99314" y="56642"/>
                  </a:lnTo>
                  <a:close/>
                </a:path>
                <a:path w="352425" h="540384">
                  <a:moveTo>
                    <a:pt x="135102" y="39166"/>
                  </a:moveTo>
                  <a:lnTo>
                    <a:pt x="134975" y="39154"/>
                  </a:lnTo>
                  <a:lnTo>
                    <a:pt x="134797" y="39166"/>
                  </a:lnTo>
                  <a:lnTo>
                    <a:pt x="134645" y="39179"/>
                  </a:lnTo>
                  <a:lnTo>
                    <a:pt x="134658" y="39331"/>
                  </a:lnTo>
                  <a:lnTo>
                    <a:pt x="135102" y="39166"/>
                  </a:lnTo>
                  <a:close/>
                </a:path>
                <a:path w="352425" h="540384">
                  <a:moveTo>
                    <a:pt x="139115" y="192214"/>
                  </a:moveTo>
                  <a:close/>
                </a:path>
                <a:path w="352425" h="540384">
                  <a:moveTo>
                    <a:pt x="139433" y="191617"/>
                  </a:moveTo>
                  <a:lnTo>
                    <a:pt x="138607" y="190347"/>
                  </a:lnTo>
                  <a:lnTo>
                    <a:pt x="139090" y="191617"/>
                  </a:lnTo>
                  <a:lnTo>
                    <a:pt x="139433" y="191617"/>
                  </a:lnTo>
                  <a:close/>
                </a:path>
                <a:path w="352425" h="540384">
                  <a:moveTo>
                    <a:pt x="139725" y="38633"/>
                  </a:moveTo>
                  <a:lnTo>
                    <a:pt x="139344" y="38633"/>
                  </a:lnTo>
                  <a:lnTo>
                    <a:pt x="139039" y="38684"/>
                  </a:lnTo>
                  <a:lnTo>
                    <a:pt x="138950" y="38874"/>
                  </a:lnTo>
                  <a:lnTo>
                    <a:pt x="139192" y="38747"/>
                  </a:lnTo>
                  <a:lnTo>
                    <a:pt x="139458" y="38658"/>
                  </a:lnTo>
                  <a:lnTo>
                    <a:pt x="139725" y="38633"/>
                  </a:lnTo>
                  <a:close/>
                </a:path>
                <a:path w="352425" h="540384">
                  <a:moveTo>
                    <a:pt x="142087" y="191617"/>
                  </a:moveTo>
                  <a:lnTo>
                    <a:pt x="142074" y="190347"/>
                  </a:lnTo>
                  <a:lnTo>
                    <a:pt x="140741" y="187807"/>
                  </a:lnTo>
                  <a:lnTo>
                    <a:pt x="140817" y="190347"/>
                  </a:lnTo>
                  <a:lnTo>
                    <a:pt x="141795" y="190347"/>
                  </a:lnTo>
                  <a:lnTo>
                    <a:pt x="142087" y="191617"/>
                  </a:lnTo>
                  <a:close/>
                </a:path>
                <a:path w="352425" h="540384">
                  <a:moveTo>
                    <a:pt x="142214" y="199898"/>
                  </a:moveTo>
                  <a:lnTo>
                    <a:pt x="142087" y="199707"/>
                  </a:lnTo>
                  <a:lnTo>
                    <a:pt x="141922" y="199453"/>
                  </a:lnTo>
                  <a:lnTo>
                    <a:pt x="141782" y="199529"/>
                  </a:lnTo>
                  <a:lnTo>
                    <a:pt x="141922" y="199656"/>
                  </a:lnTo>
                  <a:lnTo>
                    <a:pt x="142062" y="199783"/>
                  </a:lnTo>
                  <a:lnTo>
                    <a:pt x="142214" y="199898"/>
                  </a:lnTo>
                  <a:close/>
                </a:path>
                <a:path w="352425" h="540384">
                  <a:moveTo>
                    <a:pt x="142443" y="200063"/>
                  </a:moveTo>
                  <a:lnTo>
                    <a:pt x="142214" y="199898"/>
                  </a:lnTo>
                  <a:lnTo>
                    <a:pt x="142379" y="200101"/>
                  </a:lnTo>
                  <a:close/>
                </a:path>
                <a:path w="352425" h="540384">
                  <a:moveTo>
                    <a:pt x="142875" y="199237"/>
                  </a:moveTo>
                  <a:lnTo>
                    <a:pt x="141719" y="197967"/>
                  </a:lnTo>
                  <a:lnTo>
                    <a:pt x="141592" y="197967"/>
                  </a:lnTo>
                  <a:lnTo>
                    <a:pt x="142468" y="199237"/>
                  </a:lnTo>
                  <a:lnTo>
                    <a:pt x="142875" y="199237"/>
                  </a:lnTo>
                  <a:close/>
                </a:path>
                <a:path w="352425" h="540384">
                  <a:moveTo>
                    <a:pt x="143256" y="203047"/>
                  </a:moveTo>
                  <a:lnTo>
                    <a:pt x="143103" y="202399"/>
                  </a:lnTo>
                  <a:lnTo>
                    <a:pt x="142392" y="201777"/>
                  </a:lnTo>
                  <a:lnTo>
                    <a:pt x="143256" y="203047"/>
                  </a:lnTo>
                  <a:close/>
                </a:path>
                <a:path w="352425" h="540384">
                  <a:moveTo>
                    <a:pt x="143840" y="194157"/>
                  </a:moveTo>
                  <a:lnTo>
                    <a:pt x="143103" y="192887"/>
                  </a:lnTo>
                  <a:lnTo>
                    <a:pt x="142417" y="192887"/>
                  </a:lnTo>
                  <a:lnTo>
                    <a:pt x="143027" y="194157"/>
                  </a:lnTo>
                  <a:lnTo>
                    <a:pt x="143662" y="195275"/>
                  </a:lnTo>
                  <a:lnTo>
                    <a:pt x="143840" y="194157"/>
                  </a:lnTo>
                  <a:close/>
                </a:path>
                <a:path w="352425" h="540384">
                  <a:moveTo>
                    <a:pt x="148234" y="212623"/>
                  </a:moveTo>
                  <a:lnTo>
                    <a:pt x="147535" y="211937"/>
                  </a:lnTo>
                  <a:lnTo>
                    <a:pt x="147637" y="212356"/>
                  </a:lnTo>
                  <a:lnTo>
                    <a:pt x="147713" y="212623"/>
                  </a:lnTo>
                  <a:lnTo>
                    <a:pt x="147853" y="213207"/>
                  </a:lnTo>
                  <a:lnTo>
                    <a:pt x="148234" y="212623"/>
                  </a:lnTo>
                  <a:close/>
                </a:path>
                <a:path w="352425" h="540384">
                  <a:moveTo>
                    <a:pt x="148717" y="214477"/>
                  </a:moveTo>
                  <a:lnTo>
                    <a:pt x="147866" y="213207"/>
                  </a:lnTo>
                  <a:lnTo>
                    <a:pt x="148577" y="214477"/>
                  </a:lnTo>
                  <a:lnTo>
                    <a:pt x="148717" y="214477"/>
                  </a:lnTo>
                  <a:close/>
                </a:path>
                <a:path w="352425" h="540384">
                  <a:moveTo>
                    <a:pt x="148831" y="213207"/>
                  </a:moveTo>
                  <a:lnTo>
                    <a:pt x="148412" y="212356"/>
                  </a:lnTo>
                  <a:lnTo>
                    <a:pt x="148234" y="212623"/>
                  </a:lnTo>
                  <a:lnTo>
                    <a:pt x="148831" y="213207"/>
                  </a:lnTo>
                  <a:close/>
                </a:path>
                <a:path w="352425" h="540384">
                  <a:moveTo>
                    <a:pt x="151180" y="219646"/>
                  </a:moveTo>
                  <a:lnTo>
                    <a:pt x="150507" y="218478"/>
                  </a:lnTo>
                  <a:lnTo>
                    <a:pt x="151091" y="219646"/>
                  </a:lnTo>
                  <a:close/>
                </a:path>
                <a:path w="352425" h="540384">
                  <a:moveTo>
                    <a:pt x="153771" y="210019"/>
                  </a:moveTo>
                  <a:lnTo>
                    <a:pt x="153479" y="209397"/>
                  </a:lnTo>
                  <a:lnTo>
                    <a:pt x="152869" y="208127"/>
                  </a:lnTo>
                  <a:lnTo>
                    <a:pt x="152768" y="209397"/>
                  </a:lnTo>
                  <a:lnTo>
                    <a:pt x="152323" y="208127"/>
                  </a:lnTo>
                  <a:lnTo>
                    <a:pt x="152349" y="209397"/>
                  </a:lnTo>
                  <a:lnTo>
                    <a:pt x="152654" y="210629"/>
                  </a:lnTo>
                  <a:lnTo>
                    <a:pt x="153644" y="210629"/>
                  </a:lnTo>
                  <a:lnTo>
                    <a:pt x="153771" y="210019"/>
                  </a:lnTo>
                  <a:close/>
                </a:path>
                <a:path w="352425" h="540384">
                  <a:moveTo>
                    <a:pt x="154584" y="210629"/>
                  </a:moveTo>
                  <a:lnTo>
                    <a:pt x="154038" y="209397"/>
                  </a:lnTo>
                  <a:lnTo>
                    <a:pt x="153835" y="210019"/>
                  </a:lnTo>
                  <a:lnTo>
                    <a:pt x="154076" y="210629"/>
                  </a:lnTo>
                  <a:lnTo>
                    <a:pt x="154584" y="210629"/>
                  </a:lnTo>
                  <a:close/>
                </a:path>
                <a:path w="352425" h="540384">
                  <a:moveTo>
                    <a:pt x="154978" y="214477"/>
                  </a:moveTo>
                  <a:lnTo>
                    <a:pt x="154533" y="213207"/>
                  </a:lnTo>
                  <a:lnTo>
                    <a:pt x="154393" y="213207"/>
                  </a:lnTo>
                  <a:lnTo>
                    <a:pt x="154838" y="214477"/>
                  </a:lnTo>
                  <a:lnTo>
                    <a:pt x="154978" y="214477"/>
                  </a:lnTo>
                  <a:close/>
                </a:path>
                <a:path w="352425" h="540384">
                  <a:moveTo>
                    <a:pt x="156972" y="215747"/>
                  </a:moveTo>
                  <a:lnTo>
                    <a:pt x="156718" y="217017"/>
                  </a:lnTo>
                  <a:lnTo>
                    <a:pt x="156857" y="217017"/>
                  </a:lnTo>
                  <a:lnTo>
                    <a:pt x="156972" y="215747"/>
                  </a:lnTo>
                  <a:close/>
                </a:path>
                <a:path w="352425" h="540384">
                  <a:moveTo>
                    <a:pt x="160121" y="219557"/>
                  </a:moveTo>
                  <a:lnTo>
                    <a:pt x="159118" y="218287"/>
                  </a:lnTo>
                  <a:lnTo>
                    <a:pt x="159410" y="219557"/>
                  </a:lnTo>
                  <a:lnTo>
                    <a:pt x="160121" y="219557"/>
                  </a:lnTo>
                  <a:close/>
                </a:path>
                <a:path w="352425" h="540384">
                  <a:moveTo>
                    <a:pt x="160147" y="220980"/>
                  </a:moveTo>
                  <a:lnTo>
                    <a:pt x="160121" y="220649"/>
                  </a:lnTo>
                  <a:lnTo>
                    <a:pt x="159981" y="220383"/>
                  </a:lnTo>
                  <a:lnTo>
                    <a:pt x="159727" y="220167"/>
                  </a:lnTo>
                  <a:lnTo>
                    <a:pt x="159880" y="220433"/>
                  </a:lnTo>
                  <a:lnTo>
                    <a:pt x="160020" y="220700"/>
                  </a:lnTo>
                  <a:lnTo>
                    <a:pt x="160147" y="220980"/>
                  </a:lnTo>
                  <a:close/>
                </a:path>
                <a:path w="352425" h="540384">
                  <a:moveTo>
                    <a:pt x="160185" y="221132"/>
                  </a:moveTo>
                  <a:lnTo>
                    <a:pt x="160147" y="220992"/>
                  </a:lnTo>
                  <a:lnTo>
                    <a:pt x="160159" y="221132"/>
                  </a:lnTo>
                  <a:close/>
                </a:path>
                <a:path w="352425" h="540384">
                  <a:moveTo>
                    <a:pt x="160540" y="236372"/>
                  </a:moveTo>
                  <a:lnTo>
                    <a:pt x="160362" y="236397"/>
                  </a:lnTo>
                  <a:lnTo>
                    <a:pt x="160540" y="236372"/>
                  </a:lnTo>
                  <a:close/>
                </a:path>
                <a:path w="352425" h="540384">
                  <a:moveTo>
                    <a:pt x="161226" y="224396"/>
                  </a:moveTo>
                  <a:lnTo>
                    <a:pt x="161150" y="224205"/>
                  </a:lnTo>
                  <a:lnTo>
                    <a:pt x="161023" y="224053"/>
                  </a:lnTo>
                  <a:lnTo>
                    <a:pt x="160845" y="223939"/>
                  </a:lnTo>
                  <a:lnTo>
                    <a:pt x="160947" y="224104"/>
                  </a:lnTo>
                  <a:lnTo>
                    <a:pt x="161074" y="224256"/>
                  </a:lnTo>
                  <a:lnTo>
                    <a:pt x="161226" y="224396"/>
                  </a:lnTo>
                  <a:close/>
                </a:path>
                <a:path w="352425" h="540384">
                  <a:moveTo>
                    <a:pt x="167906" y="248767"/>
                  </a:moveTo>
                  <a:lnTo>
                    <a:pt x="167474" y="247497"/>
                  </a:lnTo>
                  <a:lnTo>
                    <a:pt x="166776" y="247497"/>
                  </a:lnTo>
                  <a:lnTo>
                    <a:pt x="167906" y="248767"/>
                  </a:lnTo>
                  <a:close/>
                </a:path>
                <a:path w="352425" h="540384">
                  <a:moveTo>
                    <a:pt x="169951" y="252056"/>
                  </a:moveTo>
                  <a:lnTo>
                    <a:pt x="169494" y="251307"/>
                  </a:lnTo>
                  <a:lnTo>
                    <a:pt x="169722" y="252056"/>
                  </a:lnTo>
                  <a:lnTo>
                    <a:pt x="169875" y="252450"/>
                  </a:lnTo>
                  <a:lnTo>
                    <a:pt x="169951" y="252056"/>
                  </a:lnTo>
                  <a:close/>
                </a:path>
                <a:path w="352425" h="540384">
                  <a:moveTo>
                    <a:pt x="171056" y="253847"/>
                  </a:moveTo>
                  <a:lnTo>
                    <a:pt x="170624" y="253136"/>
                  </a:lnTo>
                  <a:lnTo>
                    <a:pt x="169824" y="252450"/>
                  </a:lnTo>
                  <a:lnTo>
                    <a:pt x="171056" y="253847"/>
                  </a:lnTo>
                  <a:close/>
                </a:path>
                <a:path w="352425" h="540384">
                  <a:moveTo>
                    <a:pt x="171462" y="239915"/>
                  </a:moveTo>
                  <a:lnTo>
                    <a:pt x="171272" y="239852"/>
                  </a:lnTo>
                  <a:lnTo>
                    <a:pt x="171081" y="239864"/>
                  </a:lnTo>
                  <a:lnTo>
                    <a:pt x="170891" y="239928"/>
                  </a:lnTo>
                  <a:lnTo>
                    <a:pt x="171030" y="240118"/>
                  </a:lnTo>
                  <a:lnTo>
                    <a:pt x="171196" y="240195"/>
                  </a:lnTo>
                  <a:lnTo>
                    <a:pt x="171462" y="239915"/>
                  </a:lnTo>
                  <a:close/>
                </a:path>
                <a:path w="352425" h="540384">
                  <a:moveTo>
                    <a:pt x="174815" y="47510"/>
                  </a:moveTo>
                  <a:lnTo>
                    <a:pt x="174371" y="46761"/>
                  </a:lnTo>
                  <a:lnTo>
                    <a:pt x="173786" y="46151"/>
                  </a:lnTo>
                  <a:lnTo>
                    <a:pt x="173062" y="45681"/>
                  </a:lnTo>
                  <a:lnTo>
                    <a:pt x="173507" y="46418"/>
                  </a:lnTo>
                  <a:lnTo>
                    <a:pt x="174091" y="47028"/>
                  </a:lnTo>
                  <a:lnTo>
                    <a:pt x="174815" y="47510"/>
                  </a:lnTo>
                  <a:close/>
                </a:path>
                <a:path w="352425" h="540384">
                  <a:moveTo>
                    <a:pt x="175755" y="264604"/>
                  </a:moveTo>
                  <a:lnTo>
                    <a:pt x="175450" y="264350"/>
                  </a:lnTo>
                  <a:lnTo>
                    <a:pt x="175590" y="264553"/>
                  </a:lnTo>
                  <a:lnTo>
                    <a:pt x="175755" y="264604"/>
                  </a:lnTo>
                  <a:close/>
                </a:path>
                <a:path w="352425" h="540384">
                  <a:moveTo>
                    <a:pt x="176822" y="79959"/>
                  </a:moveTo>
                  <a:lnTo>
                    <a:pt x="176517" y="79298"/>
                  </a:lnTo>
                  <a:lnTo>
                    <a:pt x="176593" y="79527"/>
                  </a:lnTo>
                  <a:lnTo>
                    <a:pt x="176695" y="79756"/>
                  </a:lnTo>
                  <a:lnTo>
                    <a:pt x="176822" y="79959"/>
                  </a:lnTo>
                  <a:close/>
                </a:path>
                <a:path w="352425" h="540384">
                  <a:moveTo>
                    <a:pt x="186080" y="261467"/>
                  </a:moveTo>
                  <a:lnTo>
                    <a:pt x="185381" y="260197"/>
                  </a:lnTo>
                  <a:lnTo>
                    <a:pt x="184975" y="261467"/>
                  </a:lnTo>
                  <a:lnTo>
                    <a:pt x="186080" y="261467"/>
                  </a:lnTo>
                  <a:close/>
                </a:path>
                <a:path w="352425" h="540384">
                  <a:moveTo>
                    <a:pt x="187299" y="265607"/>
                  </a:moveTo>
                  <a:lnTo>
                    <a:pt x="187121" y="265531"/>
                  </a:lnTo>
                  <a:lnTo>
                    <a:pt x="186982" y="265607"/>
                  </a:lnTo>
                  <a:lnTo>
                    <a:pt x="187185" y="265696"/>
                  </a:lnTo>
                  <a:close/>
                </a:path>
                <a:path w="352425" h="540384">
                  <a:moveTo>
                    <a:pt x="188480" y="286385"/>
                  </a:moveTo>
                  <a:lnTo>
                    <a:pt x="188429" y="286181"/>
                  </a:lnTo>
                  <a:lnTo>
                    <a:pt x="188302" y="286092"/>
                  </a:lnTo>
                  <a:lnTo>
                    <a:pt x="188480" y="286385"/>
                  </a:lnTo>
                  <a:close/>
                </a:path>
                <a:path w="352425" h="540384">
                  <a:moveTo>
                    <a:pt x="190068" y="289077"/>
                  </a:moveTo>
                  <a:lnTo>
                    <a:pt x="189953" y="288848"/>
                  </a:lnTo>
                  <a:lnTo>
                    <a:pt x="189826" y="288696"/>
                  </a:lnTo>
                  <a:lnTo>
                    <a:pt x="189623" y="288721"/>
                  </a:lnTo>
                  <a:lnTo>
                    <a:pt x="189801" y="288810"/>
                  </a:lnTo>
                  <a:lnTo>
                    <a:pt x="189953" y="288925"/>
                  </a:lnTo>
                  <a:lnTo>
                    <a:pt x="190068" y="289077"/>
                  </a:lnTo>
                  <a:close/>
                </a:path>
                <a:path w="352425" h="540384">
                  <a:moveTo>
                    <a:pt x="190842" y="270357"/>
                  </a:moveTo>
                  <a:lnTo>
                    <a:pt x="190411" y="269087"/>
                  </a:lnTo>
                  <a:lnTo>
                    <a:pt x="190258" y="269087"/>
                  </a:lnTo>
                  <a:lnTo>
                    <a:pt x="189699" y="269087"/>
                  </a:lnTo>
                  <a:lnTo>
                    <a:pt x="190004" y="270357"/>
                  </a:lnTo>
                  <a:lnTo>
                    <a:pt x="190284" y="270357"/>
                  </a:lnTo>
                  <a:lnTo>
                    <a:pt x="190373" y="269430"/>
                  </a:lnTo>
                  <a:lnTo>
                    <a:pt x="190703" y="270357"/>
                  </a:lnTo>
                  <a:lnTo>
                    <a:pt x="190842" y="270357"/>
                  </a:lnTo>
                  <a:close/>
                </a:path>
                <a:path w="352425" h="540384">
                  <a:moveTo>
                    <a:pt x="193840" y="274167"/>
                  </a:moveTo>
                  <a:lnTo>
                    <a:pt x="193344" y="273367"/>
                  </a:lnTo>
                  <a:lnTo>
                    <a:pt x="193255" y="274167"/>
                  </a:lnTo>
                  <a:lnTo>
                    <a:pt x="193840" y="274167"/>
                  </a:lnTo>
                  <a:close/>
                </a:path>
                <a:path w="352425" h="540384">
                  <a:moveTo>
                    <a:pt x="193967" y="274167"/>
                  </a:moveTo>
                  <a:lnTo>
                    <a:pt x="193382" y="272897"/>
                  </a:lnTo>
                  <a:lnTo>
                    <a:pt x="193344" y="273367"/>
                  </a:lnTo>
                  <a:lnTo>
                    <a:pt x="193967" y="274167"/>
                  </a:lnTo>
                  <a:close/>
                </a:path>
                <a:path w="352425" h="540384">
                  <a:moveTo>
                    <a:pt x="198437" y="303377"/>
                  </a:moveTo>
                  <a:lnTo>
                    <a:pt x="198081" y="302107"/>
                  </a:lnTo>
                  <a:lnTo>
                    <a:pt x="197866" y="302107"/>
                  </a:lnTo>
                  <a:lnTo>
                    <a:pt x="198437" y="303377"/>
                  </a:lnTo>
                  <a:close/>
                </a:path>
                <a:path w="352425" h="540384">
                  <a:moveTo>
                    <a:pt x="198564" y="302107"/>
                  </a:moveTo>
                  <a:lnTo>
                    <a:pt x="197980" y="301790"/>
                  </a:lnTo>
                  <a:lnTo>
                    <a:pt x="198081" y="302107"/>
                  </a:lnTo>
                  <a:lnTo>
                    <a:pt x="198564" y="302107"/>
                  </a:lnTo>
                  <a:close/>
                </a:path>
                <a:path w="352425" h="540384">
                  <a:moveTo>
                    <a:pt x="203504" y="287337"/>
                  </a:moveTo>
                  <a:lnTo>
                    <a:pt x="203339" y="286867"/>
                  </a:lnTo>
                  <a:lnTo>
                    <a:pt x="202501" y="285597"/>
                  </a:lnTo>
                  <a:lnTo>
                    <a:pt x="202806" y="288137"/>
                  </a:lnTo>
                  <a:lnTo>
                    <a:pt x="203504" y="287337"/>
                  </a:lnTo>
                  <a:close/>
                </a:path>
                <a:path w="352425" h="540384">
                  <a:moveTo>
                    <a:pt x="203987" y="288137"/>
                  </a:moveTo>
                  <a:lnTo>
                    <a:pt x="203911" y="286867"/>
                  </a:lnTo>
                  <a:lnTo>
                    <a:pt x="203504" y="287337"/>
                  </a:lnTo>
                  <a:lnTo>
                    <a:pt x="203796" y="288137"/>
                  </a:lnTo>
                  <a:lnTo>
                    <a:pt x="203987" y="288137"/>
                  </a:lnTo>
                  <a:close/>
                </a:path>
                <a:path w="352425" h="540384">
                  <a:moveTo>
                    <a:pt x="204076" y="289407"/>
                  </a:moveTo>
                  <a:lnTo>
                    <a:pt x="204050" y="289153"/>
                  </a:lnTo>
                  <a:lnTo>
                    <a:pt x="203949" y="289407"/>
                  </a:lnTo>
                  <a:lnTo>
                    <a:pt x="204076" y="289407"/>
                  </a:lnTo>
                  <a:close/>
                </a:path>
                <a:path w="352425" h="540384">
                  <a:moveTo>
                    <a:pt x="206095" y="293217"/>
                  </a:moveTo>
                  <a:lnTo>
                    <a:pt x="204825" y="291947"/>
                  </a:lnTo>
                  <a:lnTo>
                    <a:pt x="205955" y="293217"/>
                  </a:lnTo>
                  <a:lnTo>
                    <a:pt x="206095" y="293217"/>
                  </a:lnTo>
                  <a:close/>
                </a:path>
                <a:path w="352425" h="540384">
                  <a:moveTo>
                    <a:pt x="208127" y="300837"/>
                  </a:moveTo>
                  <a:lnTo>
                    <a:pt x="207670" y="299402"/>
                  </a:lnTo>
                  <a:lnTo>
                    <a:pt x="206578" y="298297"/>
                  </a:lnTo>
                  <a:lnTo>
                    <a:pt x="207225" y="297103"/>
                  </a:lnTo>
                  <a:lnTo>
                    <a:pt x="207873" y="297522"/>
                  </a:lnTo>
                  <a:lnTo>
                    <a:pt x="207810" y="297027"/>
                  </a:lnTo>
                  <a:lnTo>
                    <a:pt x="207670" y="297027"/>
                  </a:lnTo>
                  <a:lnTo>
                    <a:pt x="206959" y="295757"/>
                  </a:lnTo>
                  <a:lnTo>
                    <a:pt x="206273" y="295757"/>
                  </a:lnTo>
                  <a:lnTo>
                    <a:pt x="203479" y="294487"/>
                  </a:lnTo>
                  <a:lnTo>
                    <a:pt x="207365" y="294487"/>
                  </a:lnTo>
                  <a:lnTo>
                    <a:pt x="205955" y="293217"/>
                  </a:lnTo>
                  <a:lnTo>
                    <a:pt x="205257" y="293217"/>
                  </a:lnTo>
                  <a:lnTo>
                    <a:pt x="204825" y="291947"/>
                  </a:lnTo>
                  <a:lnTo>
                    <a:pt x="205092" y="291947"/>
                  </a:lnTo>
                  <a:lnTo>
                    <a:pt x="204101" y="290677"/>
                  </a:lnTo>
                  <a:lnTo>
                    <a:pt x="203949" y="289407"/>
                  </a:lnTo>
                  <a:lnTo>
                    <a:pt x="203238" y="289407"/>
                  </a:lnTo>
                  <a:lnTo>
                    <a:pt x="202501" y="288137"/>
                  </a:lnTo>
                  <a:lnTo>
                    <a:pt x="201853" y="286867"/>
                  </a:lnTo>
                  <a:lnTo>
                    <a:pt x="201256" y="285597"/>
                  </a:lnTo>
                  <a:lnTo>
                    <a:pt x="201155" y="286867"/>
                  </a:lnTo>
                  <a:lnTo>
                    <a:pt x="200977" y="286867"/>
                  </a:lnTo>
                  <a:lnTo>
                    <a:pt x="199847" y="284327"/>
                  </a:lnTo>
                  <a:lnTo>
                    <a:pt x="199555" y="284327"/>
                  </a:lnTo>
                  <a:lnTo>
                    <a:pt x="199009" y="284327"/>
                  </a:lnTo>
                  <a:lnTo>
                    <a:pt x="198285" y="283057"/>
                  </a:lnTo>
                  <a:lnTo>
                    <a:pt x="198831" y="283057"/>
                  </a:lnTo>
                  <a:lnTo>
                    <a:pt x="198780" y="282714"/>
                  </a:lnTo>
                  <a:lnTo>
                    <a:pt x="198983" y="283057"/>
                  </a:lnTo>
                  <a:lnTo>
                    <a:pt x="199123" y="283057"/>
                  </a:lnTo>
                  <a:lnTo>
                    <a:pt x="199555" y="284327"/>
                  </a:lnTo>
                  <a:lnTo>
                    <a:pt x="199390" y="283057"/>
                  </a:lnTo>
                  <a:lnTo>
                    <a:pt x="198818" y="281787"/>
                  </a:lnTo>
                  <a:lnTo>
                    <a:pt x="198640" y="281406"/>
                  </a:lnTo>
                  <a:lnTo>
                    <a:pt x="198970" y="281597"/>
                  </a:lnTo>
                  <a:lnTo>
                    <a:pt x="198577" y="281279"/>
                  </a:lnTo>
                  <a:lnTo>
                    <a:pt x="198247" y="280517"/>
                  </a:lnTo>
                  <a:lnTo>
                    <a:pt x="197434" y="280517"/>
                  </a:lnTo>
                  <a:lnTo>
                    <a:pt x="197662" y="279247"/>
                  </a:lnTo>
                  <a:lnTo>
                    <a:pt x="196824" y="279247"/>
                  </a:lnTo>
                  <a:lnTo>
                    <a:pt x="195402" y="276707"/>
                  </a:lnTo>
                  <a:lnTo>
                    <a:pt x="194144" y="276707"/>
                  </a:lnTo>
                  <a:lnTo>
                    <a:pt x="193954" y="276542"/>
                  </a:lnTo>
                  <a:lnTo>
                    <a:pt x="194157" y="276644"/>
                  </a:lnTo>
                  <a:lnTo>
                    <a:pt x="194068" y="276453"/>
                  </a:lnTo>
                  <a:lnTo>
                    <a:pt x="193916" y="276339"/>
                  </a:lnTo>
                  <a:lnTo>
                    <a:pt x="193713" y="276275"/>
                  </a:lnTo>
                  <a:lnTo>
                    <a:pt x="192735" y="275437"/>
                  </a:lnTo>
                  <a:lnTo>
                    <a:pt x="193128" y="275437"/>
                  </a:lnTo>
                  <a:lnTo>
                    <a:pt x="193255" y="274167"/>
                  </a:lnTo>
                  <a:lnTo>
                    <a:pt x="193128" y="274167"/>
                  </a:lnTo>
                  <a:lnTo>
                    <a:pt x="192620" y="272897"/>
                  </a:lnTo>
                  <a:lnTo>
                    <a:pt x="192125" y="271627"/>
                  </a:lnTo>
                  <a:lnTo>
                    <a:pt x="191858" y="272897"/>
                  </a:lnTo>
                  <a:lnTo>
                    <a:pt x="191300" y="272897"/>
                  </a:lnTo>
                  <a:lnTo>
                    <a:pt x="190804" y="271627"/>
                  </a:lnTo>
                  <a:lnTo>
                    <a:pt x="190373" y="271627"/>
                  </a:lnTo>
                  <a:lnTo>
                    <a:pt x="190004" y="270357"/>
                  </a:lnTo>
                  <a:lnTo>
                    <a:pt x="188290" y="267817"/>
                  </a:lnTo>
                  <a:lnTo>
                    <a:pt x="188175" y="269087"/>
                  </a:lnTo>
                  <a:lnTo>
                    <a:pt x="187871" y="267817"/>
                  </a:lnTo>
                  <a:lnTo>
                    <a:pt x="188290" y="267817"/>
                  </a:lnTo>
                  <a:lnTo>
                    <a:pt x="188836" y="266547"/>
                  </a:lnTo>
                  <a:lnTo>
                    <a:pt x="187312" y="266547"/>
                  </a:lnTo>
                  <a:lnTo>
                    <a:pt x="186766" y="265277"/>
                  </a:lnTo>
                  <a:lnTo>
                    <a:pt x="186575" y="265277"/>
                  </a:lnTo>
                  <a:lnTo>
                    <a:pt x="186194" y="264007"/>
                  </a:lnTo>
                  <a:lnTo>
                    <a:pt x="186397" y="264007"/>
                  </a:lnTo>
                  <a:lnTo>
                    <a:pt x="185978" y="262737"/>
                  </a:lnTo>
                  <a:lnTo>
                    <a:pt x="185991" y="264007"/>
                  </a:lnTo>
                  <a:lnTo>
                    <a:pt x="185712" y="264007"/>
                  </a:lnTo>
                  <a:lnTo>
                    <a:pt x="184696" y="261467"/>
                  </a:lnTo>
                  <a:lnTo>
                    <a:pt x="184975" y="261467"/>
                  </a:lnTo>
                  <a:lnTo>
                    <a:pt x="184391" y="260197"/>
                  </a:lnTo>
                  <a:lnTo>
                    <a:pt x="185381" y="260197"/>
                  </a:lnTo>
                  <a:lnTo>
                    <a:pt x="184086" y="258927"/>
                  </a:lnTo>
                  <a:lnTo>
                    <a:pt x="185343" y="258927"/>
                  </a:lnTo>
                  <a:lnTo>
                    <a:pt x="185470" y="257657"/>
                  </a:lnTo>
                  <a:lnTo>
                    <a:pt x="184467" y="256387"/>
                  </a:lnTo>
                  <a:lnTo>
                    <a:pt x="183756" y="256387"/>
                  </a:lnTo>
                  <a:lnTo>
                    <a:pt x="182918" y="255117"/>
                  </a:lnTo>
                  <a:lnTo>
                    <a:pt x="184061" y="257657"/>
                  </a:lnTo>
                  <a:lnTo>
                    <a:pt x="183502" y="257657"/>
                  </a:lnTo>
                  <a:lnTo>
                    <a:pt x="181787" y="255117"/>
                  </a:lnTo>
                  <a:lnTo>
                    <a:pt x="180276" y="255117"/>
                  </a:lnTo>
                  <a:lnTo>
                    <a:pt x="179400" y="253847"/>
                  </a:lnTo>
                  <a:lnTo>
                    <a:pt x="178701" y="253847"/>
                  </a:lnTo>
                  <a:lnTo>
                    <a:pt x="177774" y="252450"/>
                  </a:lnTo>
                  <a:lnTo>
                    <a:pt x="178689" y="252450"/>
                  </a:lnTo>
                  <a:lnTo>
                    <a:pt x="178790" y="250037"/>
                  </a:lnTo>
                  <a:lnTo>
                    <a:pt x="177495" y="248767"/>
                  </a:lnTo>
                  <a:lnTo>
                    <a:pt x="177076" y="248767"/>
                  </a:lnTo>
                  <a:lnTo>
                    <a:pt x="177533" y="250037"/>
                  </a:lnTo>
                  <a:lnTo>
                    <a:pt x="176860" y="250037"/>
                  </a:lnTo>
                  <a:lnTo>
                    <a:pt x="175971" y="248767"/>
                  </a:lnTo>
                  <a:lnTo>
                    <a:pt x="176339" y="248767"/>
                  </a:lnTo>
                  <a:lnTo>
                    <a:pt x="175425" y="247497"/>
                  </a:lnTo>
                  <a:lnTo>
                    <a:pt x="175895" y="246227"/>
                  </a:lnTo>
                  <a:lnTo>
                    <a:pt x="174942" y="246227"/>
                  </a:lnTo>
                  <a:lnTo>
                    <a:pt x="175082" y="244881"/>
                  </a:lnTo>
                  <a:lnTo>
                    <a:pt x="174650" y="246227"/>
                  </a:lnTo>
                  <a:lnTo>
                    <a:pt x="173761" y="244881"/>
                  </a:lnTo>
                  <a:lnTo>
                    <a:pt x="173494" y="243687"/>
                  </a:lnTo>
                  <a:lnTo>
                    <a:pt x="172618" y="243687"/>
                  </a:lnTo>
                  <a:lnTo>
                    <a:pt x="172224" y="242417"/>
                  </a:lnTo>
                  <a:lnTo>
                    <a:pt x="172326" y="241147"/>
                  </a:lnTo>
                  <a:lnTo>
                    <a:pt x="171945" y="242417"/>
                  </a:lnTo>
                  <a:lnTo>
                    <a:pt x="171221" y="242417"/>
                  </a:lnTo>
                  <a:lnTo>
                    <a:pt x="172275" y="241147"/>
                  </a:lnTo>
                  <a:lnTo>
                    <a:pt x="170307" y="239877"/>
                  </a:lnTo>
                  <a:lnTo>
                    <a:pt x="170865" y="239877"/>
                  </a:lnTo>
                  <a:lnTo>
                    <a:pt x="170599" y="238607"/>
                  </a:lnTo>
                  <a:lnTo>
                    <a:pt x="170713" y="237337"/>
                  </a:lnTo>
                  <a:lnTo>
                    <a:pt x="170268" y="237934"/>
                  </a:lnTo>
                  <a:lnTo>
                    <a:pt x="169760" y="238607"/>
                  </a:lnTo>
                  <a:lnTo>
                    <a:pt x="168033" y="236067"/>
                  </a:lnTo>
                  <a:lnTo>
                    <a:pt x="169405" y="234797"/>
                  </a:lnTo>
                  <a:lnTo>
                    <a:pt x="167170" y="234797"/>
                  </a:lnTo>
                  <a:lnTo>
                    <a:pt x="167970" y="233527"/>
                  </a:lnTo>
                  <a:lnTo>
                    <a:pt x="167005" y="233527"/>
                  </a:lnTo>
                  <a:lnTo>
                    <a:pt x="166712" y="232257"/>
                  </a:lnTo>
                  <a:lnTo>
                    <a:pt x="166408" y="230987"/>
                  </a:lnTo>
                  <a:lnTo>
                    <a:pt x="165569" y="232257"/>
                  </a:lnTo>
                  <a:lnTo>
                    <a:pt x="164998" y="230987"/>
                  </a:lnTo>
                  <a:lnTo>
                    <a:pt x="165823" y="230987"/>
                  </a:lnTo>
                  <a:lnTo>
                    <a:pt x="165950" y="229717"/>
                  </a:lnTo>
                  <a:lnTo>
                    <a:pt x="165506" y="229717"/>
                  </a:lnTo>
                  <a:lnTo>
                    <a:pt x="164566" y="227177"/>
                  </a:lnTo>
                  <a:lnTo>
                    <a:pt x="164223" y="225907"/>
                  </a:lnTo>
                  <a:lnTo>
                    <a:pt x="162775" y="225907"/>
                  </a:lnTo>
                  <a:lnTo>
                    <a:pt x="162204" y="224637"/>
                  </a:lnTo>
                  <a:lnTo>
                    <a:pt x="162217" y="225907"/>
                  </a:lnTo>
                  <a:lnTo>
                    <a:pt x="161963" y="224637"/>
                  </a:lnTo>
                  <a:lnTo>
                    <a:pt x="161747" y="224967"/>
                  </a:lnTo>
                  <a:lnTo>
                    <a:pt x="161658" y="224840"/>
                  </a:lnTo>
                  <a:lnTo>
                    <a:pt x="161721" y="224993"/>
                  </a:lnTo>
                  <a:lnTo>
                    <a:pt x="161137" y="225907"/>
                  </a:lnTo>
                  <a:lnTo>
                    <a:pt x="161315" y="224637"/>
                  </a:lnTo>
                  <a:lnTo>
                    <a:pt x="160350" y="223367"/>
                  </a:lnTo>
                  <a:lnTo>
                    <a:pt x="161175" y="223367"/>
                  </a:lnTo>
                  <a:lnTo>
                    <a:pt x="158635" y="222097"/>
                  </a:lnTo>
                  <a:lnTo>
                    <a:pt x="159092" y="223367"/>
                  </a:lnTo>
                  <a:lnTo>
                    <a:pt x="158826" y="223367"/>
                  </a:lnTo>
                  <a:lnTo>
                    <a:pt x="158115" y="222097"/>
                  </a:lnTo>
                  <a:lnTo>
                    <a:pt x="157962" y="222097"/>
                  </a:lnTo>
                  <a:lnTo>
                    <a:pt x="158496" y="220827"/>
                  </a:lnTo>
                  <a:lnTo>
                    <a:pt x="156806" y="220827"/>
                  </a:lnTo>
                  <a:lnTo>
                    <a:pt x="157060" y="219557"/>
                  </a:lnTo>
                  <a:lnTo>
                    <a:pt x="159016" y="219557"/>
                  </a:lnTo>
                  <a:lnTo>
                    <a:pt x="158000" y="218287"/>
                  </a:lnTo>
                  <a:lnTo>
                    <a:pt x="158407" y="218287"/>
                  </a:lnTo>
                  <a:lnTo>
                    <a:pt x="158292" y="217411"/>
                  </a:lnTo>
                  <a:lnTo>
                    <a:pt x="158445" y="217563"/>
                  </a:lnTo>
                  <a:lnTo>
                    <a:pt x="158407" y="218287"/>
                  </a:lnTo>
                  <a:lnTo>
                    <a:pt x="159054" y="219557"/>
                  </a:lnTo>
                  <a:lnTo>
                    <a:pt x="159410" y="219557"/>
                  </a:lnTo>
                  <a:lnTo>
                    <a:pt x="158546" y="218287"/>
                  </a:lnTo>
                  <a:lnTo>
                    <a:pt x="159232" y="217017"/>
                  </a:lnTo>
                  <a:lnTo>
                    <a:pt x="158775" y="215747"/>
                  </a:lnTo>
                  <a:lnTo>
                    <a:pt x="158800" y="217017"/>
                  </a:lnTo>
                  <a:lnTo>
                    <a:pt x="158648" y="217017"/>
                  </a:lnTo>
                  <a:lnTo>
                    <a:pt x="158534" y="217576"/>
                  </a:lnTo>
                  <a:lnTo>
                    <a:pt x="158407" y="217233"/>
                  </a:lnTo>
                  <a:lnTo>
                    <a:pt x="158292" y="217373"/>
                  </a:lnTo>
                  <a:lnTo>
                    <a:pt x="158254" y="217017"/>
                  </a:lnTo>
                  <a:lnTo>
                    <a:pt x="157988" y="217017"/>
                  </a:lnTo>
                  <a:lnTo>
                    <a:pt x="157708" y="216027"/>
                  </a:lnTo>
                  <a:lnTo>
                    <a:pt x="157124" y="216077"/>
                  </a:lnTo>
                  <a:lnTo>
                    <a:pt x="157746" y="216357"/>
                  </a:lnTo>
                  <a:lnTo>
                    <a:pt x="157861" y="217017"/>
                  </a:lnTo>
                  <a:lnTo>
                    <a:pt x="156857" y="217017"/>
                  </a:lnTo>
                  <a:lnTo>
                    <a:pt x="156756" y="218287"/>
                  </a:lnTo>
                  <a:lnTo>
                    <a:pt x="154838" y="214477"/>
                  </a:lnTo>
                  <a:lnTo>
                    <a:pt x="154774" y="215188"/>
                  </a:lnTo>
                  <a:lnTo>
                    <a:pt x="154736" y="215747"/>
                  </a:lnTo>
                  <a:lnTo>
                    <a:pt x="154457" y="215747"/>
                  </a:lnTo>
                  <a:lnTo>
                    <a:pt x="153885" y="214477"/>
                  </a:lnTo>
                  <a:lnTo>
                    <a:pt x="154152" y="214477"/>
                  </a:lnTo>
                  <a:lnTo>
                    <a:pt x="154419" y="214477"/>
                  </a:lnTo>
                  <a:lnTo>
                    <a:pt x="154114" y="213207"/>
                  </a:lnTo>
                  <a:lnTo>
                    <a:pt x="154089" y="211937"/>
                  </a:lnTo>
                  <a:lnTo>
                    <a:pt x="154368" y="211937"/>
                  </a:lnTo>
                  <a:lnTo>
                    <a:pt x="154152" y="210629"/>
                  </a:lnTo>
                  <a:lnTo>
                    <a:pt x="153644" y="211937"/>
                  </a:lnTo>
                  <a:lnTo>
                    <a:pt x="153377" y="211937"/>
                  </a:lnTo>
                  <a:lnTo>
                    <a:pt x="152628" y="210629"/>
                  </a:lnTo>
                  <a:lnTo>
                    <a:pt x="151650" y="209397"/>
                  </a:lnTo>
                  <a:lnTo>
                    <a:pt x="151790" y="209397"/>
                  </a:lnTo>
                  <a:lnTo>
                    <a:pt x="150888" y="208356"/>
                  </a:lnTo>
                  <a:lnTo>
                    <a:pt x="150926" y="208191"/>
                  </a:lnTo>
                  <a:lnTo>
                    <a:pt x="150787" y="207873"/>
                  </a:lnTo>
                  <a:lnTo>
                    <a:pt x="150761" y="208191"/>
                  </a:lnTo>
                  <a:lnTo>
                    <a:pt x="150088" y="208127"/>
                  </a:lnTo>
                  <a:lnTo>
                    <a:pt x="150342" y="206857"/>
                  </a:lnTo>
                  <a:lnTo>
                    <a:pt x="149606" y="205587"/>
                  </a:lnTo>
                  <a:lnTo>
                    <a:pt x="149174" y="205587"/>
                  </a:lnTo>
                  <a:lnTo>
                    <a:pt x="148729" y="204317"/>
                  </a:lnTo>
                  <a:lnTo>
                    <a:pt x="147713" y="203047"/>
                  </a:lnTo>
                  <a:lnTo>
                    <a:pt x="147688" y="201777"/>
                  </a:lnTo>
                  <a:lnTo>
                    <a:pt x="146850" y="201777"/>
                  </a:lnTo>
                  <a:lnTo>
                    <a:pt x="147129" y="201066"/>
                  </a:lnTo>
                  <a:lnTo>
                    <a:pt x="147358" y="200507"/>
                  </a:lnTo>
                  <a:lnTo>
                    <a:pt x="144932" y="197967"/>
                  </a:lnTo>
                  <a:lnTo>
                    <a:pt x="144272" y="196697"/>
                  </a:lnTo>
                  <a:lnTo>
                    <a:pt x="143751" y="195427"/>
                  </a:lnTo>
                  <a:lnTo>
                    <a:pt x="142963" y="196697"/>
                  </a:lnTo>
                  <a:lnTo>
                    <a:pt x="143129" y="195427"/>
                  </a:lnTo>
                  <a:lnTo>
                    <a:pt x="142646" y="195427"/>
                  </a:lnTo>
                  <a:lnTo>
                    <a:pt x="142532" y="195275"/>
                  </a:lnTo>
                  <a:lnTo>
                    <a:pt x="141744" y="194157"/>
                  </a:lnTo>
                  <a:lnTo>
                    <a:pt x="142938" y="195275"/>
                  </a:lnTo>
                  <a:lnTo>
                    <a:pt x="142316" y="194157"/>
                  </a:lnTo>
                  <a:lnTo>
                    <a:pt x="142417" y="192887"/>
                  </a:lnTo>
                  <a:lnTo>
                    <a:pt x="141579" y="192887"/>
                  </a:lnTo>
                  <a:lnTo>
                    <a:pt x="141122" y="191617"/>
                  </a:lnTo>
                  <a:lnTo>
                    <a:pt x="142087" y="191617"/>
                  </a:lnTo>
                  <a:lnTo>
                    <a:pt x="140258" y="190347"/>
                  </a:lnTo>
                  <a:lnTo>
                    <a:pt x="140817" y="190347"/>
                  </a:lnTo>
                  <a:lnTo>
                    <a:pt x="139534" y="189077"/>
                  </a:lnTo>
                  <a:lnTo>
                    <a:pt x="139306" y="188798"/>
                  </a:lnTo>
                  <a:lnTo>
                    <a:pt x="139230" y="189077"/>
                  </a:lnTo>
                  <a:lnTo>
                    <a:pt x="138557" y="187871"/>
                  </a:lnTo>
                  <a:lnTo>
                    <a:pt x="139306" y="188798"/>
                  </a:lnTo>
                  <a:lnTo>
                    <a:pt x="139598" y="187807"/>
                  </a:lnTo>
                  <a:lnTo>
                    <a:pt x="139331" y="187477"/>
                  </a:lnTo>
                  <a:lnTo>
                    <a:pt x="139420" y="187807"/>
                  </a:lnTo>
                  <a:lnTo>
                    <a:pt x="138912" y="187807"/>
                  </a:lnTo>
                  <a:lnTo>
                    <a:pt x="137210" y="186537"/>
                  </a:lnTo>
                  <a:lnTo>
                    <a:pt x="136639" y="186537"/>
                  </a:lnTo>
                  <a:lnTo>
                    <a:pt x="137134" y="189077"/>
                  </a:lnTo>
                  <a:lnTo>
                    <a:pt x="137223" y="188798"/>
                  </a:lnTo>
                  <a:lnTo>
                    <a:pt x="137515" y="187807"/>
                  </a:lnTo>
                  <a:lnTo>
                    <a:pt x="137871" y="190347"/>
                  </a:lnTo>
                  <a:lnTo>
                    <a:pt x="138290" y="190347"/>
                  </a:lnTo>
                  <a:lnTo>
                    <a:pt x="138976" y="189077"/>
                  </a:lnTo>
                  <a:lnTo>
                    <a:pt x="139433" y="191617"/>
                  </a:lnTo>
                  <a:lnTo>
                    <a:pt x="139776" y="192887"/>
                  </a:lnTo>
                  <a:lnTo>
                    <a:pt x="138785" y="192887"/>
                  </a:lnTo>
                  <a:lnTo>
                    <a:pt x="139382" y="194157"/>
                  </a:lnTo>
                  <a:lnTo>
                    <a:pt x="140474" y="192887"/>
                  </a:lnTo>
                  <a:lnTo>
                    <a:pt x="140627" y="194157"/>
                  </a:lnTo>
                  <a:lnTo>
                    <a:pt x="139674" y="194157"/>
                  </a:lnTo>
                  <a:lnTo>
                    <a:pt x="139839" y="195427"/>
                  </a:lnTo>
                  <a:lnTo>
                    <a:pt x="139712" y="195275"/>
                  </a:lnTo>
                  <a:lnTo>
                    <a:pt x="138823" y="194157"/>
                  </a:lnTo>
                  <a:lnTo>
                    <a:pt x="139026" y="195427"/>
                  </a:lnTo>
                  <a:lnTo>
                    <a:pt x="140830" y="196697"/>
                  </a:lnTo>
                  <a:lnTo>
                    <a:pt x="141973" y="196697"/>
                  </a:lnTo>
                  <a:lnTo>
                    <a:pt x="142278" y="197967"/>
                  </a:lnTo>
                  <a:lnTo>
                    <a:pt x="142570" y="197967"/>
                  </a:lnTo>
                  <a:lnTo>
                    <a:pt x="142875" y="199237"/>
                  </a:lnTo>
                  <a:lnTo>
                    <a:pt x="143065" y="200507"/>
                  </a:lnTo>
                  <a:lnTo>
                    <a:pt x="142646" y="200507"/>
                  </a:lnTo>
                  <a:lnTo>
                    <a:pt x="143103" y="202399"/>
                  </a:lnTo>
                  <a:lnTo>
                    <a:pt x="143840" y="203047"/>
                  </a:lnTo>
                  <a:lnTo>
                    <a:pt x="143306" y="204317"/>
                  </a:lnTo>
                  <a:lnTo>
                    <a:pt x="143878" y="204317"/>
                  </a:lnTo>
                  <a:lnTo>
                    <a:pt x="146710" y="206857"/>
                  </a:lnTo>
                  <a:lnTo>
                    <a:pt x="145186" y="206857"/>
                  </a:lnTo>
                  <a:lnTo>
                    <a:pt x="146761" y="208127"/>
                  </a:lnTo>
                  <a:lnTo>
                    <a:pt x="146926" y="209397"/>
                  </a:lnTo>
                  <a:lnTo>
                    <a:pt x="148412" y="212356"/>
                  </a:lnTo>
                  <a:lnTo>
                    <a:pt x="148678" y="211937"/>
                  </a:lnTo>
                  <a:lnTo>
                    <a:pt x="149250" y="213207"/>
                  </a:lnTo>
                  <a:lnTo>
                    <a:pt x="149606" y="215747"/>
                  </a:lnTo>
                  <a:lnTo>
                    <a:pt x="150012" y="215747"/>
                  </a:lnTo>
                  <a:lnTo>
                    <a:pt x="150037" y="217017"/>
                  </a:lnTo>
                  <a:lnTo>
                    <a:pt x="150888" y="217017"/>
                  </a:lnTo>
                  <a:lnTo>
                    <a:pt x="151472" y="218287"/>
                  </a:lnTo>
                  <a:lnTo>
                    <a:pt x="150660" y="218287"/>
                  </a:lnTo>
                  <a:lnTo>
                    <a:pt x="151777" y="219557"/>
                  </a:lnTo>
                  <a:lnTo>
                    <a:pt x="151498" y="219557"/>
                  </a:lnTo>
                  <a:lnTo>
                    <a:pt x="151904" y="220827"/>
                  </a:lnTo>
                  <a:lnTo>
                    <a:pt x="152082" y="220827"/>
                  </a:lnTo>
                  <a:lnTo>
                    <a:pt x="152628" y="220827"/>
                  </a:lnTo>
                  <a:lnTo>
                    <a:pt x="153911" y="222097"/>
                  </a:lnTo>
                  <a:lnTo>
                    <a:pt x="152082" y="220827"/>
                  </a:lnTo>
                  <a:lnTo>
                    <a:pt x="152819" y="222097"/>
                  </a:lnTo>
                  <a:lnTo>
                    <a:pt x="153225" y="222097"/>
                  </a:lnTo>
                  <a:lnTo>
                    <a:pt x="153555" y="223367"/>
                  </a:lnTo>
                  <a:lnTo>
                    <a:pt x="155511" y="224637"/>
                  </a:lnTo>
                  <a:lnTo>
                    <a:pt x="155841" y="225907"/>
                  </a:lnTo>
                  <a:lnTo>
                    <a:pt x="155003" y="225907"/>
                  </a:lnTo>
                  <a:lnTo>
                    <a:pt x="155867" y="227177"/>
                  </a:lnTo>
                  <a:lnTo>
                    <a:pt x="156883" y="228447"/>
                  </a:lnTo>
                  <a:lnTo>
                    <a:pt x="158153" y="229717"/>
                  </a:lnTo>
                  <a:lnTo>
                    <a:pt x="157632" y="230987"/>
                  </a:lnTo>
                  <a:lnTo>
                    <a:pt x="158076" y="232257"/>
                  </a:lnTo>
                  <a:lnTo>
                    <a:pt x="158661" y="233527"/>
                  </a:lnTo>
                  <a:lnTo>
                    <a:pt x="159626" y="233527"/>
                  </a:lnTo>
                  <a:lnTo>
                    <a:pt x="160972" y="234797"/>
                  </a:lnTo>
                  <a:lnTo>
                    <a:pt x="160528" y="236067"/>
                  </a:lnTo>
                  <a:lnTo>
                    <a:pt x="160921" y="236067"/>
                  </a:lnTo>
                  <a:lnTo>
                    <a:pt x="161442" y="237185"/>
                  </a:lnTo>
                  <a:lnTo>
                    <a:pt x="161798" y="236067"/>
                  </a:lnTo>
                  <a:lnTo>
                    <a:pt x="161709" y="238607"/>
                  </a:lnTo>
                  <a:lnTo>
                    <a:pt x="163931" y="238607"/>
                  </a:lnTo>
                  <a:lnTo>
                    <a:pt x="163982" y="241147"/>
                  </a:lnTo>
                  <a:lnTo>
                    <a:pt x="163576" y="241147"/>
                  </a:lnTo>
                  <a:lnTo>
                    <a:pt x="164680" y="243687"/>
                  </a:lnTo>
                  <a:lnTo>
                    <a:pt x="165265" y="244881"/>
                  </a:lnTo>
                  <a:lnTo>
                    <a:pt x="165290" y="243687"/>
                  </a:lnTo>
                  <a:lnTo>
                    <a:pt x="165722" y="243687"/>
                  </a:lnTo>
                  <a:lnTo>
                    <a:pt x="166370" y="244881"/>
                  </a:lnTo>
                  <a:lnTo>
                    <a:pt x="165265" y="244881"/>
                  </a:lnTo>
                  <a:lnTo>
                    <a:pt x="165036" y="244881"/>
                  </a:lnTo>
                  <a:lnTo>
                    <a:pt x="167157" y="246227"/>
                  </a:lnTo>
                  <a:lnTo>
                    <a:pt x="166179" y="246227"/>
                  </a:lnTo>
                  <a:lnTo>
                    <a:pt x="166751" y="247497"/>
                  </a:lnTo>
                  <a:lnTo>
                    <a:pt x="167157" y="246240"/>
                  </a:lnTo>
                  <a:lnTo>
                    <a:pt x="168021" y="247497"/>
                  </a:lnTo>
                  <a:lnTo>
                    <a:pt x="168300" y="247497"/>
                  </a:lnTo>
                  <a:lnTo>
                    <a:pt x="168605" y="248767"/>
                  </a:lnTo>
                  <a:lnTo>
                    <a:pt x="168313" y="248767"/>
                  </a:lnTo>
                  <a:lnTo>
                    <a:pt x="169037" y="250037"/>
                  </a:lnTo>
                  <a:lnTo>
                    <a:pt x="169621" y="251307"/>
                  </a:lnTo>
                  <a:lnTo>
                    <a:pt x="170192" y="251307"/>
                  </a:lnTo>
                  <a:lnTo>
                    <a:pt x="169951" y="252056"/>
                  </a:lnTo>
                  <a:lnTo>
                    <a:pt x="170624" y="253136"/>
                  </a:lnTo>
                  <a:lnTo>
                    <a:pt x="171500" y="253847"/>
                  </a:lnTo>
                  <a:lnTo>
                    <a:pt x="171221" y="255117"/>
                  </a:lnTo>
                  <a:lnTo>
                    <a:pt x="171932" y="255117"/>
                  </a:lnTo>
                  <a:lnTo>
                    <a:pt x="171958" y="256387"/>
                  </a:lnTo>
                  <a:lnTo>
                    <a:pt x="172085" y="255117"/>
                  </a:lnTo>
                  <a:lnTo>
                    <a:pt x="172554" y="256387"/>
                  </a:lnTo>
                  <a:lnTo>
                    <a:pt x="172935" y="256387"/>
                  </a:lnTo>
                  <a:lnTo>
                    <a:pt x="173228" y="257657"/>
                  </a:lnTo>
                  <a:lnTo>
                    <a:pt x="172669" y="257657"/>
                  </a:lnTo>
                  <a:lnTo>
                    <a:pt x="173951" y="258927"/>
                  </a:lnTo>
                  <a:lnTo>
                    <a:pt x="173266" y="260197"/>
                  </a:lnTo>
                  <a:lnTo>
                    <a:pt x="174828" y="261467"/>
                  </a:lnTo>
                  <a:lnTo>
                    <a:pt x="174409" y="261467"/>
                  </a:lnTo>
                  <a:lnTo>
                    <a:pt x="175958" y="262737"/>
                  </a:lnTo>
                  <a:lnTo>
                    <a:pt x="174434" y="262737"/>
                  </a:lnTo>
                  <a:lnTo>
                    <a:pt x="176123" y="264007"/>
                  </a:lnTo>
                  <a:lnTo>
                    <a:pt x="176415" y="264007"/>
                  </a:lnTo>
                  <a:lnTo>
                    <a:pt x="175869" y="265277"/>
                  </a:lnTo>
                  <a:lnTo>
                    <a:pt x="177139" y="265277"/>
                  </a:lnTo>
                  <a:lnTo>
                    <a:pt x="176618" y="266547"/>
                  </a:lnTo>
                  <a:lnTo>
                    <a:pt x="178015" y="267817"/>
                  </a:lnTo>
                  <a:lnTo>
                    <a:pt x="177901" y="269087"/>
                  </a:lnTo>
                  <a:lnTo>
                    <a:pt x="178447" y="269087"/>
                  </a:lnTo>
                  <a:lnTo>
                    <a:pt x="181394" y="270357"/>
                  </a:lnTo>
                  <a:lnTo>
                    <a:pt x="181356" y="275437"/>
                  </a:lnTo>
                  <a:lnTo>
                    <a:pt x="183896" y="277977"/>
                  </a:lnTo>
                  <a:lnTo>
                    <a:pt x="183349" y="277977"/>
                  </a:lnTo>
                  <a:lnTo>
                    <a:pt x="184746" y="279247"/>
                  </a:lnTo>
                  <a:lnTo>
                    <a:pt x="184048" y="279247"/>
                  </a:lnTo>
                  <a:lnTo>
                    <a:pt x="183921" y="279247"/>
                  </a:lnTo>
                  <a:lnTo>
                    <a:pt x="184251" y="279641"/>
                  </a:lnTo>
                  <a:lnTo>
                    <a:pt x="184759" y="280517"/>
                  </a:lnTo>
                  <a:lnTo>
                    <a:pt x="184746" y="280187"/>
                  </a:lnTo>
                  <a:lnTo>
                    <a:pt x="185051" y="280517"/>
                  </a:lnTo>
                  <a:lnTo>
                    <a:pt x="185039" y="279247"/>
                  </a:lnTo>
                  <a:lnTo>
                    <a:pt x="186169" y="280517"/>
                  </a:lnTo>
                  <a:lnTo>
                    <a:pt x="185610" y="280517"/>
                  </a:lnTo>
                  <a:lnTo>
                    <a:pt x="185191" y="280517"/>
                  </a:lnTo>
                  <a:lnTo>
                    <a:pt x="186093" y="281393"/>
                  </a:lnTo>
                  <a:lnTo>
                    <a:pt x="186321" y="281787"/>
                  </a:lnTo>
                  <a:lnTo>
                    <a:pt x="186296" y="281584"/>
                  </a:lnTo>
                  <a:lnTo>
                    <a:pt x="186512" y="281787"/>
                  </a:lnTo>
                  <a:lnTo>
                    <a:pt x="187566" y="284327"/>
                  </a:lnTo>
                  <a:lnTo>
                    <a:pt x="188379" y="285597"/>
                  </a:lnTo>
                  <a:lnTo>
                    <a:pt x="188595" y="285597"/>
                  </a:lnTo>
                  <a:lnTo>
                    <a:pt x="189407" y="286867"/>
                  </a:lnTo>
                  <a:lnTo>
                    <a:pt x="190119" y="288137"/>
                  </a:lnTo>
                  <a:lnTo>
                    <a:pt x="190728" y="289407"/>
                  </a:lnTo>
                  <a:lnTo>
                    <a:pt x="190474" y="289407"/>
                  </a:lnTo>
                  <a:lnTo>
                    <a:pt x="190055" y="288137"/>
                  </a:lnTo>
                  <a:lnTo>
                    <a:pt x="190258" y="289407"/>
                  </a:lnTo>
                  <a:lnTo>
                    <a:pt x="190614" y="290677"/>
                  </a:lnTo>
                  <a:lnTo>
                    <a:pt x="192036" y="291947"/>
                  </a:lnTo>
                  <a:lnTo>
                    <a:pt x="192176" y="291947"/>
                  </a:lnTo>
                  <a:lnTo>
                    <a:pt x="192595" y="293217"/>
                  </a:lnTo>
                  <a:lnTo>
                    <a:pt x="192049" y="293217"/>
                  </a:lnTo>
                  <a:lnTo>
                    <a:pt x="194157" y="294487"/>
                  </a:lnTo>
                  <a:lnTo>
                    <a:pt x="194449" y="295757"/>
                  </a:lnTo>
                  <a:lnTo>
                    <a:pt x="193903" y="295757"/>
                  </a:lnTo>
                  <a:lnTo>
                    <a:pt x="194602" y="297027"/>
                  </a:lnTo>
                  <a:lnTo>
                    <a:pt x="194741" y="297027"/>
                  </a:lnTo>
                  <a:lnTo>
                    <a:pt x="196723" y="299402"/>
                  </a:lnTo>
                  <a:lnTo>
                    <a:pt x="196938" y="299402"/>
                  </a:lnTo>
                  <a:lnTo>
                    <a:pt x="196316" y="300837"/>
                  </a:lnTo>
                  <a:lnTo>
                    <a:pt x="197713" y="300837"/>
                  </a:lnTo>
                  <a:lnTo>
                    <a:pt x="208127" y="300837"/>
                  </a:lnTo>
                  <a:close/>
                </a:path>
                <a:path w="352425" h="540384">
                  <a:moveTo>
                    <a:pt x="209080" y="298297"/>
                  </a:moveTo>
                  <a:lnTo>
                    <a:pt x="207873" y="297522"/>
                  </a:lnTo>
                  <a:lnTo>
                    <a:pt x="207962" y="298297"/>
                  </a:lnTo>
                  <a:lnTo>
                    <a:pt x="209080" y="298297"/>
                  </a:lnTo>
                  <a:close/>
                </a:path>
                <a:path w="352425" h="540384">
                  <a:moveTo>
                    <a:pt x="212623" y="304647"/>
                  </a:moveTo>
                  <a:lnTo>
                    <a:pt x="212064" y="303377"/>
                  </a:lnTo>
                  <a:lnTo>
                    <a:pt x="211645" y="303377"/>
                  </a:lnTo>
                  <a:lnTo>
                    <a:pt x="212623" y="304647"/>
                  </a:lnTo>
                  <a:close/>
                </a:path>
                <a:path w="352425" h="540384">
                  <a:moveTo>
                    <a:pt x="216611" y="176479"/>
                  </a:moveTo>
                  <a:lnTo>
                    <a:pt x="216382" y="176339"/>
                  </a:lnTo>
                  <a:lnTo>
                    <a:pt x="216509" y="176504"/>
                  </a:lnTo>
                  <a:close/>
                </a:path>
                <a:path w="352425" h="540384">
                  <a:moveTo>
                    <a:pt x="236905" y="342747"/>
                  </a:moveTo>
                  <a:lnTo>
                    <a:pt x="235915" y="341477"/>
                  </a:lnTo>
                  <a:lnTo>
                    <a:pt x="236753" y="340207"/>
                  </a:lnTo>
                  <a:lnTo>
                    <a:pt x="236474" y="340207"/>
                  </a:lnTo>
                  <a:lnTo>
                    <a:pt x="236410" y="339788"/>
                  </a:lnTo>
                  <a:lnTo>
                    <a:pt x="236321" y="338937"/>
                  </a:lnTo>
                  <a:lnTo>
                    <a:pt x="235775" y="338937"/>
                  </a:lnTo>
                  <a:lnTo>
                    <a:pt x="233946" y="335127"/>
                  </a:lnTo>
                  <a:lnTo>
                    <a:pt x="235762" y="337667"/>
                  </a:lnTo>
                  <a:lnTo>
                    <a:pt x="234429" y="335127"/>
                  </a:lnTo>
                  <a:lnTo>
                    <a:pt x="233083" y="332587"/>
                  </a:lnTo>
                  <a:lnTo>
                    <a:pt x="232524" y="331317"/>
                  </a:lnTo>
                  <a:lnTo>
                    <a:pt x="231978" y="332587"/>
                  </a:lnTo>
                  <a:lnTo>
                    <a:pt x="231546" y="331317"/>
                  </a:lnTo>
                  <a:lnTo>
                    <a:pt x="232244" y="331317"/>
                  </a:lnTo>
                  <a:lnTo>
                    <a:pt x="230949" y="327507"/>
                  </a:lnTo>
                  <a:lnTo>
                    <a:pt x="228180" y="328777"/>
                  </a:lnTo>
                  <a:lnTo>
                    <a:pt x="227241" y="326237"/>
                  </a:lnTo>
                  <a:lnTo>
                    <a:pt x="226758" y="324967"/>
                  </a:lnTo>
                  <a:lnTo>
                    <a:pt x="226618" y="324967"/>
                  </a:lnTo>
                  <a:lnTo>
                    <a:pt x="226631" y="326237"/>
                  </a:lnTo>
                  <a:lnTo>
                    <a:pt x="225806" y="326237"/>
                  </a:lnTo>
                  <a:lnTo>
                    <a:pt x="225513" y="324967"/>
                  </a:lnTo>
                  <a:lnTo>
                    <a:pt x="226491" y="324967"/>
                  </a:lnTo>
                  <a:lnTo>
                    <a:pt x="225920" y="323697"/>
                  </a:lnTo>
                  <a:lnTo>
                    <a:pt x="225780" y="323697"/>
                  </a:lnTo>
                  <a:lnTo>
                    <a:pt x="225094" y="324967"/>
                  </a:lnTo>
                  <a:lnTo>
                    <a:pt x="224955" y="324967"/>
                  </a:lnTo>
                  <a:lnTo>
                    <a:pt x="224802" y="323697"/>
                  </a:lnTo>
                  <a:lnTo>
                    <a:pt x="223685" y="323697"/>
                  </a:lnTo>
                  <a:lnTo>
                    <a:pt x="223545" y="322427"/>
                  </a:lnTo>
                  <a:lnTo>
                    <a:pt x="222275" y="321157"/>
                  </a:lnTo>
                  <a:lnTo>
                    <a:pt x="222402" y="319887"/>
                  </a:lnTo>
                  <a:lnTo>
                    <a:pt x="221843" y="319887"/>
                  </a:lnTo>
                  <a:lnTo>
                    <a:pt x="220726" y="318617"/>
                  </a:lnTo>
                  <a:lnTo>
                    <a:pt x="220027" y="318617"/>
                  </a:lnTo>
                  <a:lnTo>
                    <a:pt x="220154" y="317347"/>
                  </a:lnTo>
                  <a:lnTo>
                    <a:pt x="220726" y="317347"/>
                  </a:lnTo>
                  <a:lnTo>
                    <a:pt x="220294" y="316077"/>
                  </a:lnTo>
                  <a:lnTo>
                    <a:pt x="220002" y="316077"/>
                  </a:lnTo>
                  <a:lnTo>
                    <a:pt x="220002" y="315937"/>
                  </a:lnTo>
                  <a:lnTo>
                    <a:pt x="219595" y="315518"/>
                  </a:lnTo>
                  <a:lnTo>
                    <a:pt x="219722" y="316039"/>
                  </a:lnTo>
                  <a:lnTo>
                    <a:pt x="219151" y="314807"/>
                  </a:lnTo>
                  <a:lnTo>
                    <a:pt x="219011" y="314807"/>
                  </a:lnTo>
                  <a:lnTo>
                    <a:pt x="218617" y="314807"/>
                  </a:lnTo>
                  <a:lnTo>
                    <a:pt x="218173" y="313537"/>
                  </a:lnTo>
                  <a:lnTo>
                    <a:pt x="219011" y="314807"/>
                  </a:lnTo>
                  <a:lnTo>
                    <a:pt x="218389" y="313537"/>
                  </a:lnTo>
                  <a:lnTo>
                    <a:pt x="217868" y="312267"/>
                  </a:lnTo>
                  <a:lnTo>
                    <a:pt x="218160" y="312267"/>
                  </a:lnTo>
                  <a:lnTo>
                    <a:pt x="218427" y="310997"/>
                  </a:lnTo>
                  <a:lnTo>
                    <a:pt x="217030" y="310997"/>
                  </a:lnTo>
                  <a:lnTo>
                    <a:pt x="216890" y="310997"/>
                  </a:lnTo>
                  <a:lnTo>
                    <a:pt x="217093" y="311607"/>
                  </a:lnTo>
                  <a:lnTo>
                    <a:pt x="217170" y="312267"/>
                  </a:lnTo>
                  <a:lnTo>
                    <a:pt x="217322" y="312267"/>
                  </a:lnTo>
                  <a:lnTo>
                    <a:pt x="217170" y="312267"/>
                  </a:lnTo>
                  <a:lnTo>
                    <a:pt x="216623" y="312267"/>
                  </a:lnTo>
                  <a:lnTo>
                    <a:pt x="216331" y="310997"/>
                  </a:lnTo>
                  <a:lnTo>
                    <a:pt x="215201" y="309727"/>
                  </a:lnTo>
                  <a:lnTo>
                    <a:pt x="215353" y="310997"/>
                  </a:lnTo>
                  <a:lnTo>
                    <a:pt x="214947" y="309575"/>
                  </a:lnTo>
                  <a:lnTo>
                    <a:pt x="215112" y="309664"/>
                  </a:lnTo>
                  <a:lnTo>
                    <a:pt x="214947" y="309562"/>
                  </a:lnTo>
                  <a:lnTo>
                    <a:pt x="214642" y="308457"/>
                  </a:lnTo>
                  <a:lnTo>
                    <a:pt x="213779" y="308457"/>
                  </a:lnTo>
                  <a:lnTo>
                    <a:pt x="213575" y="307187"/>
                  </a:lnTo>
                  <a:lnTo>
                    <a:pt x="212788" y="305917"/>
                  </a:lnTo>
                  <a:lnTo>
                    <a:pt x="213067" y="305917"/>
                  </a:lnTo>
                  <a:lnTo>
                    <a:pt x="212572" y="304647"/>
                  </a:lnTo>
                  <a:lnTo>
                    <a:pt x="211836" y="304647"/>
                  </a:lnTo>
                  <a:lnTo>
                    <a:pt x="212051" y="305917"/>
                  </a:lnTo>
                  <a:lnTo>
                    <a:pt x="211404" y="305917"/>
                  </a:lnTo>
                  <a:lnTo>
                    <a:pt x="211518" y="304647"/>
                  </a:lnTo>
                  <a:lnTo>
                    <a:pt x="209588" y="304647"/>
                  </a:lnTo>
                  <a:lnTo>
                    <a:pt x="209003" y="303377"/>
                  </a:lnTo>
                  <a:lnTo>
                    <a:pt x="209499" y="302221"/>
                  </a:lnTo>
                  <a:lnTo>
                    <a:pt x="209842" y="303377"/>
                  </a:lnTo>
                  <a:lnTo>
                    <a:pt x="210248" y="303377"/>
                  </a:lnTo>
                  <a:lnTo>
                    <a:pt x="209511" y="302183"/>
                  </a:lnTo>
                  <a:lnTo>
                    <a:pt x="209651" y="302310"/>
                  </a:lnTo>
                  <a:lnTo>
                    <a:pt x="210019" y="302615"/>
                  </a:lnTo>
                  <a:lnTo>
                    <a:pt x="210248" y="303377"/>
                  </a:lnTo>
                  <a:lnTo>
                    <a:pt x="210832" y="303377"/>
                  </a:lnTo>
                  <a:lnTo>
                    <a:pt x="210693" y="302107"/>
                  </a:lnTo>
                  <a:lnTo>
                    <a:pt x="210007" y="302107"/>
                  </a:lnTo>
                  <a:lnTo>
                    <a:pt x="209410" y="301840"/>
                  </a:lnTo>
                  <a:lnTo>
                    <a:pt x="209537" y="302107"/>
                  </a:lnTo>
                  <a:lnTo>
                    <a:pt x="209397" y="302107"/>
                  </a:lnTo>
                  <a:lnTo>
                    <a:pt x="208280" y="300837"/>
                  </a:lnTo>
                  <a:lnTo>
                    <a:pt x="208292" y="302107"/>
                  </a:lnTo>
                  <a:lnTo>
                    <a:pt x="208229" y="301790"/>
                  </a:lnTo>
                  <a:lnTo>
                    <a:pt x="198348" y="301790"/>
                  </a:lnTo>
                  <a:lnTo>
                    <a:pt x="198564" y="302107"/>
                  </a:lnTo>
                  <a:lnTo>
                    <a:pt x="198437" y="303377"/>
                  </a:lnTo>
                  <a:lnTo>
                    <a:pt x="198716" y="303377"/>
                  </a:lnTo>
                  <a:lnTo>
                    <a:pt x="199288" y="304647"/>
                  </a:lnTo>
                  <a:lnTo>
                    <a:pt x="200266" y="304647"/>
                  </a:lnTo>
                  <a:lnTo>
                    <a:pt x="200406" y="305917"/>
                  </a:lnTo>
                  <a:lnTo>
                    <a:pt x="201256" y="307187"/>
                  </a:lnTo>
                  <a:lnTo>
                    <a:pt x="200698" y="307187"/>
                  </a:lnTo>
                  <a:lnTo>
                    <a:pt x="202120" y="308457"/>
                  </a:lnTo>
                  <a:lnTo>
                    <a:pt x="201307" y="310997"/>
                  </a:lnTo>
                  <a:lnTo>
                    <a:pt x="203123" y="312267"/>
                  </a:lnTo>
                  <a:lnTo>
                    <a:pt x="202844" y="312267"/>
                  </a:lnTo>
                  <a:lnTo>
                    <a:pt x="203568" y="313537"/>
                  </a:lnTo>
                  <a:lnTo>
                    <a:pt x="202996" y="313537"/>
                  </a:lnTo>
                  <a:lnTo>
                    <a:pt x="204825" y="314807"/>
                  </a:lnTo>
                  <a:lnTo>
                    <a:pt x="204558" y="314807"/>
                  </a:lnTo>
                  <a:lnTo>
                    <a:pt x="205549" y="317347"/>
                  </a:lnTo>
                  <a:lnTo>
                    <a:pt x="206629" y="318617"/>
                  </a:lnTo>
                  <a:lnTo>
                    <a:pt x="207797" y="319887"/>
                  </a:lnTo>
                  <a:lnTo>
                    <a:pt x="207518" y="319887"/>
                  </a:lnTo>
                  <a:lnTo>
                    <a:pt x="209067" y="322427"/>
                  </a:lnTo>
                  <a:lnTo>
                    <a:pt x="208381" y="322427"/>
                  </a:lnTo>
                  <a:lnTo>
                    <a:pt x="209499" y="323697"/>
                  </a:lnTo>
                  <a:lnTo>
                    <a:pt x="209359" y="323697"/>
                  </a:lnTo>
                  <a:lnTo>
                    <a:pt x="210058" y="324967"/>
                  </a:lnTo>
                  <a:lnTo>
                    <a:pt x="210756" y="324967"/>
                  </a:lnTo>
                  <a:lnTo>
                    <a:pt x="210629" y="326237"/>
                  </a:lnTo>
                  <a:lnTo>
                    <a:pt x="211188" y="327507"/>
                  </a:lnTo>
                  <a:lnTo>
                    <a:pt x="212445" y="327507"/>
                  </a:lnTo>
                  <a:lnTo>
                    <a:pt x="213296" y="328777"/>
                  </a:lnTo>
                  <a:lnTo>
                    <a:pt x="212318" y="328777"/>
                  </a:lnTo>
                  <a:lnTo>
                    <a:pt x="212598" y="330047"/>
                  </a:lnTo>
                  <a:lnTo>
                    <a:pt x="213715" y="330047"/>
                  </a:lnTo>
                  <a:lnTo>
                    <a:pt x="214287" y="331317"/>
                  </a:lnTo>
                  <a:lnTo>
                    <a:pt x="214007" y="332587"/>
                  </a:lnTo>
                  <a:lnTo>
                    <a:pt x="214845" y="332587"/>
                  </a:lnTo>
                  <a:lnTo>
                    <a:pt x="215417" y="333857"/>
                  </a:lnTo>
                  <a:lnTo>
                    <a:pt x="215138" y="333857"/>
                  </a:lnTo>
                  <a:lnTo>
                    <a:pt x="216535" y="335127"/>
                  </a:lnTo>
                  <a:lnTo>
                    <a:pt x="215430" y="336397"/>
                  </a:lnTo>
                  <a:lnTo>
                    <a:pt x="217385" y="336397"/>
                  </a:lnTo>
                  <a:lnTo>
                    <a:pt x="218224" y="337667"/>
                  </a:lnTo>
                  <a:lnTo>
                    <a:pt x="217678" y="337667"/>
                  </a:lnTo>
                  <a:lnTo>
                    <a:pt x="219075" y="340207"/>
                  </a:lnTo>
                  <a:lnTo>
                    <a:pt x="221322" y="342747"/>
                  </a:lnTo>
                  <a:lnTo>
                    <a:pt x="221602" y="342747"/>
                  </a:lnTo>
                  <a:lnTo>
                    <a:pt x="236905" y="342747"/>
                  </a:lnTo>
                  <a:close/>
                </a:path>
                <a:path w="352425" h="540384">
                  <a:moveTo>
                    <a:pt x="238633" y="192278"/>
                  </a:moveTo>
                  <a:lnTo>
                    <a:pt x="238569" y="192074"/>
                  </a:lnTo>
                  <a:lnTo>
                    <a:pt x="238480" y="191884"/>
                  </a:lnTo>
                  <a:lnTo>
                    <a:pt x="238391" y="191693"/>
                  </a:lnTo>
                  <a:lnTo>
                    <a:pt x="238633" y="192278"/>
                  </a:lnTo>
                  <a:close/>
                </a:path>
                <a:path w="352425" h="540384">
                  <a:moveTo>
                    <a:pt x="240550" y="377418"/>
                  </a:moveTo>
                  <a:lnTo>
                    <a:pt x="240347" y="377405"/>
                  </a:lnTo>
                  <a:lnTo>
                    <a:pt x="240512" y="377469"/>
                  </a:lnTo>
                  <a:close/>
                </a:path>
                <a:path w="352425" h="540384">
                  <a:moveTo>
                    <a:pt x="245618" y="385927"/>
                  </a:moveTo>
                  <a:lnTo>
                    <a:pt x="245211" y="384657"/>
                  </a:lnTo>
                  <a:lnTo>
                    <a:pt x="245059" y="385927"/>
                  </a:lnTo>
                  <a:lnTo>
                    <a:pt x="245618" y="385927"/>
                  </a:lnTo>
                  <a:close/>
                </a:path>
                <a:path w="352425" h="540384">
                  <a:moveTo>
                    <a:pt x="254177" y="278498"/>
                  </a:moveTo>
                  <a:lnTo>
                    <a:pt x="254025" y="278269"/>
                  </a:lnTo>
                  <a:lnTo>
                    <a:pt x="254177" y="278498"/>
                  </a:lnTo>
                  <a:close/>
                </a:path>
                <a:path w="352425" h="540384">
                  <a:moveTo>
                    <a:pt x="255219" y="371957"/>
                  </a:moveTo>
                  <a:lnTo>
                    <a:pt x="253542" y="369417"/>
                  </a:lnTo>
                  <a:lnTo>
                    <a:pt x="252984" y="369417"/>
                  </a:lnTo>
                  <a:lnTo>
                    <a:pt x="252704" y="368147"/>
                  </a:lnTo>
                  <a:lnTo>
                    <a:pt x="253123" y="368147"/>
                  </a:lnTo>
                  <a:lnTo>
                    <a:pt x="253682" y="369417"/>
                  </a:lnTo>
                  <a:lnTo>
                    <a:pt x="254241" y="369417"/>
                  </a:lnTo>
                  <a:lnTo>
                    <a:pt x="253822" y="368147"/>
                  </a:lnTo>
                  <a:lnTo>
                    <a:pt x="252564" y="366877"/>
                  </a:lnTo>
                  <a:lnTo>
                    <a:pt x="252006" y="366877"/>
                  </a:lnTo>
                  <a:lnTo>
                    <a:pt x="251726" y="366877"/>
                  </a:lnTo>
                  <a:lnTo>
                    <a:pt x="251815" y="366458"/>
                  </a:lnTo>
                  <a:lnTo>
                    <a:pt x="252006" y="366877"/>
                  </a:lnTo>
                  <a:lnTo>
                    <a:pt x="251866" y="366268"/>
                  </a:lnTo>
                  <a:lnTo>
                    <a:pt x="252018" y="365607"/>
                  </a:lnTo>
                  <a:lnTo>
                    <a:pt x="251726" y="365607"/>
                  </a:lnTo>
                  <a:lnTo>
                    <a:pt x="251460" y="365607"/>
                  </a:lnTo>
                  <a:lnTo>
                    <a:pt x="250812" y="364337"/>
                  </a:lnTo>
                  <a:lnTo>
                    <a:pt x="250012" y="363067"/>
                  </a:lnTo>
                  <a:lnTo>
                    <a:pt x="249085" y="361797"/>
                  </a:lnTo>
                  <a:lnTo>
                    <a:pt x="249224" y="361797"/>
                  </a:lnTo>
                  <a:lnTo>
                    <a:pt x="249351" y="360527"/>
                  </a:lnTo>
                  <a:lnTo>
                    <a:pt x="248107" y="360527"/>
                  </a:lnTo>
                  <a:lnTo>
                    <a:pt x="249364" y="359257"/>
                  </a:lnTo>
                  <a:lnTo>
                    <a:pt x="248246" y="357987"/>
                  </a:lnTo>
                  <a:lnTo>
                    <a:pt x="245452" y="354177"/>
                  </a:lnTo>
                  <a:lnTo>
                    <a:pt x="241388" y="349097"/>
                  </a:lnTo>
                  <a:lnTo>
                    <a:pt x="239001" y="344017"/>
                  </a:lnTo>
                  <a:lnTo>
                    <a:pt x="237744" y="344017"/>
                  </a:lnTo>
                  <a:lnTo>
                    <a:pt x="222161" y="344017"/>
                  </a:lnTo>
                  <a:lnTo>
                    <a:pt x="223710" y="346557"/>
                  </a:lnTo>
                  <a:lnTo>
                    <a:pt x="224269" y="350367"/>
                  </a:lnTo>
                  <a:lnTo>
                    <a:pt x="226098" y="352907"/>
                  </a:lnTo>
                  <a:lnTo>
                    <a:pt x="226504" y="352907"/>
                  </a:lnTo>
                  <a:lnTo>
                    <a:pt x="228053" y="356717"/>
                  </a:lnTo>
                  <a:lnTo>
                    <a:pt x="231546" y="363067"/>
                  </a:lnTo>
                  <a:lnTo>
                    <a:pt x="232600" y="364337"/>
                  </a:lnTo>
                  <a:lnTo>
                    <a:pt x="233451" y="364337"/>
                  </a:lnTo>
                  <a:lnTo>
                    <a:pt x="234061" y="365607"/>
                  </a:lnTo>
                  <a:lnTo>
                    <a:pt x="233921" y="365607"/>
                  </a:lnTo>
                  <a:lnTo>
                    <a:pt x="235585" y="368147"/>
                  </a:lnTo>
                  <a:lnTo>
                    <a:pt x="236969" y="369417"/>
                  </a:lnTo>
                  <a:lnTo>
                    <a:pt x="238099" y="371957"/>
                  </a:lnTo>
                  <a:lnTo>
                    <a:pt x="237820" y="371957"/>
                  </a:lnTo>
                  <a:lnTo>
                    <a:pt x="237540" y="371957"/>
                  </a:lnTo>
                  <a:lnTo>
                    <a:pt x="237820" y="373227"/>
                  </a:lnTo>
                  <a:lnTo>
                    <a:pt x="237820" y="372389"/>
                  </a:lnTo>
                  <a:lnTo>
                    <a:pt x="238379" y="373227"/>
                  </a:lnTo>
                  <a:lnTo>
                    <a:pt x="238658" y="373227"/>
                  </a:lnTo>
                  <a:lnTo>
                    <a:pt x="254800" y="373227"/>
                  </a:lnTo>
                  <a:lnTo>
                    <a:pt x="253822" y="371957"/>
                  </a:lnTo>
                  <a:lnTo>
                    <a:pt x="255219" y="371957"/>
                  </a:lnTo>
                  <a:close/>
                </a:path>
                <a:path w="352425" h="540384">
                  <a:moveTo>
                    <a:pt x="255460" y="284149"/>
                  </a:moveTo>
                  <a:lnTo>
                    <a:pt x="255282" y="283794"/>
                  </a:lnTo>
                  <a:lnTo>
                    <a:pt x="254939" y="283032"/>
                  </a:lnTo>
                  <a:lnTo>
                    <a:pt x="255016" y="283451"/>
                  </a:lnTo>
                  <a:lnTo>
                    <a:pt x="255193" y="283819"/>
                  </a:lnTo>
                  <a:lnTo>
                    <a:pt x="255460" y="284149"/>
                  </a:lnTo>
                  <a:close/>
                </a:path>
                <a:path w="352425" h="540384">
                  <a:moveTo>
                    <a:pt x="260096" y="381508"/>
                  </a:moveTo>
                  <a:lnTo>
                    <a:pt x="259969" y="381292"/>
                  </a:lnTo>
                  <a:lnTo>
                    <a:pt x="260096" y="381508"/>
                  </a:lnTo>
                  <a:close/>
                </a:path>
                <a:path w="352425" h="540384">
                  <a:moveTo>
                    <a:pt x="261480" y="382117"/>
                  </a:moveTo>
                  <a:lnTo>
                    <a:pt x="260096" y="380847"/>
                  </a:lnTo>
                  <a:lnTo>
                    <a:pt x="260921" y="382117"/>
                  </a:lnTo>
                  <a:lnTo>
                    <a:pt x="261480" y="382117"/>
                  </a:lnTo>
                  <a:close/>
                </a:path>
                <a:path w="352425" h="540384">
                  <a:moveTo>
                    <a:pt x="267309" y="392277"/>
                  </a:moveTo>
                  <a:lnTo>
                    <a:pt x="267030" y="393547"/>
                  </a:lnTo>
                  <a:lnTo>
                    <a:pt x="267296" y="393547"/>
                  </a:lnTo>
                  <a:lnTo>
                    <a:pt x="267309" y="392277"/>
                  </a:lnTo>
                  <a:close/>
                </a:path>
                <a:path w="352425" h="540384">
                  <a:moveTo>
                    <a:pt x="267906" y="394017"/>
                  </a:moveTo>
                  <a:lnTo>
                    <a:pt x="267855" y="393547"/>
                  </a:lnTo>
                  <a:lnTo>
                    <a:pt x="267296" y="393547"/>
                  </a:lnTo>
                  <a:lnTo>
                    <a:pt x="267906" y="394017"/>
                  </a:lnTo>
                  <a:close/>
                </a:path>
                <a:path w="352425" h="540384">
                  <a:moveTo>
                    <a:pt x="272669" y="433184"/>
                  </a:moveTo>
                  <a:lnTo>
                    <a:pt x="272542" y="433108"/>
                  </a:lnTo>
                  <a:lnTo>
                    <a:pt x="272669" y="433197"/>
                  </a:lnTo>
                  <a:close/>
                </a:path>
                <a:path w="352425" h="540384">
                  <a:moveTo>
                    <a:pt x="273812" y="436486"/>
                  </a:moveTo>
                  <a:lnTo>
                    <a:pt x="273342" y="435927"/>
                  </a:lnTo>
                  <a:lnTo>
                    <a:pt x="273431" y="436181"/>
                  </a:lnTo>
                  <a:lnTo>
                    <a:pt x="273583" y="436359"/>
                  </a:lnTo>
                  <a:lnTo>
                    <a:pt x="273812" y="436486"/>
                  </a:lnTo>
                  <a:close/>
                </a:path>
                <a:path w="352425" h="540384">
                  <a:moveTo>
                    <a:pt x="275628" y="342950"/>
                  </a:moveTo>
                  <a:lnTo>
                    <a:pt x="275564" y="342760"/>
                  </a:lnTo>
                  <a:lnTo>
                    <a:pt x="275488" y="342595"/>
                  </a:lnTo>
                  <a:lnTo>
                    <a:pt x="275412" y="342430"/>
                  </a:lnTo>
                  <a:lnTo>
                    <a:pt x="275463" y="342607"/>
                  </a:lnTo>
                  <a:lnTo>
                    <a:pt x="275539" y="342785"/>
                  </a:lnTo>
                  <a:lnTo>
                    <a:pt x="275628" y="342950"/>
                  </a:lnTo>
                  <a:close/>
                </a:path>
                <a:path w="352425" h="540384">
                  <a:moveTo>
                    <a:pt x="292519" y="468185"/>
                  </a:moveTo>
                  <a:lnTo>
                    <a:pt x="292379" y="468007"/>
                  </a:lnTo>
                  <a:lnTo>
                    <a:pt x="292519" y="468185"/>
                  </a:lnTo>
                  <a:close/>
                </a:path>
                <a:path w="352425" h="540384">
                  <a:moveTo>
                    <a:pt x="317881" y="476935"/>
                  </a:moveTo>
                  <a:lnTo>
                    <a:pt x="316687" y="474560"/>
                  </a:lnTo>
                  <a:lnTo>
                    <a:pt x="316966" y="475411"/>
                  </a:lnTo>
                  <a:lnTo>
                    <a:pt x="317360" y="476199"/>
                  </a:lnTo>
                  <a:lnTo>
                    <a:pt x="317881" y="476935"/>
                  </a:lnTo>
                  <a:close/>
                </a:path>
                <a:path w="352425" h="540384">
                  <a:moveTo>
                    <a:pt x="318566" y="478294"/>
                  </a:moveTo>
                  <a:lnTo>
                    <a:pt x="318389" y="477812"/>
                  </a:lnTo>
                  <a:lnTo>
                    <a:pt x="318160" y="477367"/>
                  </a:lnTo>
                  <a:lnTo>
                    <a:pt x="317881" y="476935"/>
                  </a:lnTo>
                  <a:lnTo>
                    <a:pt x="318566" y="478294"/>
                  </a:lnTo>
                  <a:close/>
                </a:path>
                <a:path w="352425" h="540384">
                  <a:moveTo>
                    <a:pt x="319544" y="486257"/>
                  </a:moveTo>
                  <a:lnTo>
                    <a:pt x="318719" y="484987"/>
                  </a:lnTo>
                  <a:lnTo>
                    <a:pt x="318719" y="486257"/>
                  </a:lnTo>
                  <a:lnTo>
                    <a:pt x="319544" y="486257"/>
                  </a:lnTo>
                  <a:close/>
                </a:path>
                <a:path w="352425" h="540384">
                  <a:moveTo>
                    <a:pt x="320344" y="474789"/>
                  </a:moveTo>
                  <a:lnTo>
                    <a:pt x="320243" y="474027"/>
                  </a:lnTo>
                  <a:lnTo>
                    <a:pt x="320141" y="474205"/>
                  </a:lnTo>
                  <a:lnTo>
                    <a:pt x="320217" y="474459"/>
                  </a:lnTo>
                  <a:lnTo>
                    <a:pt x="320294" y="474624"/>
                  </a:lnTo>
                  <a:lnTo>
                    <a:pt x="320344" y="474789"/>
                  </a:lnTo>
                  <a:close/>
                </a:path>
                <a:path w="352425" h="540384">
                  <a:moveTo>
                    <a:pt x="320446" y="475234"/>
                  </a:moveTo>
                  <a:lnTo>
                    <a:pt x="320408" y="475018"/>
                  </a:lnTo>
                  <a:lnTo>
                    <a:pt x="320344" y="474789"/>
                  </a:lnTo>
                  <a:lnTo>
                    <a:pt x="320446" y="475462"/>
                  </a:lnTo>
                  <a:lnTo>
                    <a:pt x="320446" y="475234"/>
                  </a:lnTo>
                  <a:close/>
                </a:path>
                <a:path w="352425" h="540384">
                  <a:moveTo>
                    <a:pt x="329018" y="506577"/>
                  </a:moveTo>
                  <a:lnTo>
                    <a:pt x="328180" y="505650"/>
                  </a:lnTo>
                  <a:lnTo>
                    <a:pt x="328472" y="506577"/>
                  </a:lnTo>
                  <a:lnTo>
                    <a:pt x="329018" y="506577"/>
                  </a:lnTo>
                  <a:close/>
                </a:path>
                <a:path w="352425" h="540384">
                  <a:moveTo>
                    <a:pt x="331978" y="519277"/>
                  </a:moveTo>
                  <a:lnTo>
                    <a:pt x="331711" y="518007"/>
                  </a:lnTo>
                  <a:lnTo>
                    <a:pt x="331482" y="518007"/>
                  </a:lnTo>
                  <a:lnTo>
                    <a:pt x="331978" y="519277"/>
                  </a:lnTo>
                  <a:close/>
                </a:path>
                <a:path w="352425" h="540384">
                  <a:moveTo>
                    <a:pt x="335635" y="539292"/>
                  </a:moveTo>
                  <a:lnTo>
                    <a:pt x="334429" y="538200"/>
                  </a:lnTo>
                  <a:lnTo>
                    <a:pt x="334733" y="538670"/>
                  </a:lnTo>
                  <a:lnTo>
                    <a:pt x="335140" y="539038"/>
                  </a:lnTo>
                  <a:lnTo>
                    <a:pt x="335635" y="539292"/>
                  </a:lnTo>
                  <a:close/>
                </a:path>
                <a:path w="352425" h="540384">
                  <a:moveTo>
                    <a:pt x="336334" y="539915"/>
                  </a:moveTo>
                  <a:lnTo>
                    <a:pt x="336130" y="539673"/>
                  </a:lnTo>
                  <a:lnTo>
                    <a:pt x="335902" y="539457"/>
                  </a:lnTo>
                  <a:lnTo>
                    <a:pt x="335635" y="539292"/>
                  </a:lnTo>
                  <a:lnTo>
                    <a:pt x="336334" y="539915"/>
                  </a:lnTo>
                  <a:close/>
                </a:path>
                <a:path w="352425" h="540384">
                  <a:moveTo>
                    <a:pt x="336918" y="538543"/>
                  </a:moveTo>
                  <a:lnTo>
                    <a:pt x="336613" y="538327"/>
                  </a:lnTo>
                  <a:lnTo>
                    <a:pt x="336677" y="538543"/>
                  </a:lnTo>
                  <a:lnTo>
                    <a:pt x="336918" y="538543"/>
                  </a:lnTo>
                  <a:close/>
                </a:path>
                <a:path w="352425" h="540384">
                  <a:moveTo>
                    <a:pt x="336994" y="539597"/>
                  </a:moveTo>
                  <a:lnTo>
                    <a:pt x="336765" y="538873"/>
                  </a:lnTo>
                  <a:lnTo>
                    <a:pt x="336448" y="539597"/>
                  </a:lnTo>
                  <a:lnTo>
                    <a:pt x="336994" y="539597"/>
                  </a:lnTo>
                  <a:close/>
                </a:path>
                <a:path w="352425" h="540384">
                  <a:moveTo>
                    <a:pt x="337185" y="534517"/>
                  </a:moveTo>
                  <a:lnTo>
                    <a:pt x="336778" y="533247"/>
                  </a:lnTo>
                  <a:lnTo>
                    <a:pt x="336257" y="531977"/>
                  </a:lnTo>
                  <a:lnTo>
                    <a:pt x="336664" y="534047"/>
                  </a:lnTo>
                  <a:lnTo>
                    <a:pt x="337185" y="534517"/>
                  </a:lnTo>
                  <a:close/>
                </a:path>
                <a:path w="352425" h="540384">
                  <a:moveTo>
                    <a:pt x="337794" y="537121"/>
                  </a:moveTo>
                  <a:lnTo>
                    <a:pt x="337654" y="536676"/>
                  </a:lnTo>
                  <a:lnTo>
                    <a:pt x="337578" y="536816"/>
                  </a:lnTo>
                  <a:lnTo>
                    <a:pt x="337654" y="536943"/>
                  </a:lnTo>
                  <a:lnTo>
                    <a:pt x="337794" y="537121"/>
                  </a:lnTo>
                  <a:close/>
                </a:path>
                <a:path w="352425" h="540384">
                  <a:moveTo>
                    <a:pt x="337921" y="537502"/>
                  </a:moveTo>
                  <a:lnTo>
                    <a:pt x="337908" y="537375"/>
                  </a:lnTo>
                  <a:lnTo>
                    <a:pt x="337870" y="537248"/>
                  </a:lnTo>
                  <a:lnTo>
                    <a:pt x="337794" y="537121"/>
                  </a:lnTo>
                  <a:lnTo>
                    <a:pt x="337921" y="537502"/>
                  </a:lnTo>
                  <a:close/>
                </a:path>
                <a:path w="352425" h="540384">
                  <a:moveTo>
                    <a:pt x="338569" y="537057"/>
                  </a:moveTo>
                  <a:lnTo>
                    <a:pt x="337883" y="537057"/>
                  </a:lnTo>
                  <a:lnTo>
                    <a:pt x="338289" y="537438"/>
                  </a:lnTo>
                  <a:lnTo>
                    <a:pt x="338569" y="537057"/>
                  </a:lnTo>
                  <a:close/>
                </a:path>
                <a:path w="352425" h="540384">
                  <a:moveTo>
                    <a:pt x="339242" y="538327"/>
                  </a:moveTo>
                  <a:lnTo>
                    <a:pt x="338289" y="537438"/>
                  </a:lnTo>
                  <a:lnTo>
                    <a:pt x="337604" y="538327"/>
                  </a:lnTo>
                  <a:lnTo>
                    <a:pt x="337426" y="537438"/>
                  </a:lnTo>
                  <a:lnTo>
                    <a:pt x="337527" y="535787"/>
                  </a:lnTo>
                  <a:lnTo>
                    <a:pt x="335495" y="535787"/>
                  </a:lnTo>
                  <a:lnTo>
                    <a:pt x="335229" y="534517"/>
                  </a:lnTo>
                  <a:lnTo>
                    <a:pt x="335495" y="534517"/>
                  </a:lnTo>
                  <a:lnTo>
                    <a:pt x="334822" y="533247"/>
                  </a:lnTo>
                  <a:lnTo>
                    <a:pt x="335800" y="533247"/>
                  </a:lnTo>
                  <a:lnTo>
                    <a:pt x="336359" y="533781"/>
                  </a:lnTo>
                  <a:lnTo>
                    <a:pt x="336092" y="533247"/>
                  </a:lnTo>
                  <a:lnTo>
                    <a:pt x="335686" y="531977"/>
                  </a:lnTo>
                  <a:lnTo>
                    <a:pt x="336257" y="531977"/>
                  </a:lnTo>
                  <a:lnTo>
                    <a:pt x="336296" y="531571"/>
                  </a:lnTo>
                  <a:lnTo>
                    <a:pt x="336410" y="530707"/>
                  </a:lnTo>
                  <a:lnTo>
                    <a:pt x="335191" y="529437"/>
                  </a:lnTo>
                  <a:lnTo>
                    <a:pt x="336042" y="529437"/>
                  </a:lnTo>
                  <a:lnTo>
                    <a:pt x="333832" y="528167"/>
                  </a:lnTo>
                  <a:lnTo>
                    <a:pt x="334416" y="526897"/>
                  </a:lnTo>
                  <a:lnTo>
                    <a:pt x="335229" y="528167"/>
                  </a:lnTo>
                  <a:lnTo>
                    <a:pt x="334695" y="526897"/>
                  </a:lnTo>
                  <a:lnTo>
                    <a:pt x="335114" y="526897"/>
                  </a:lnTo>
                  <a:lnTo>
                    <a:pt x="334289" y="525475"/>
                  </a:lnTo>
                  <a:lnTo>
                    <a:pt x="334073" y="524357"/>
                  </a:lnTo>
                  <a:lnTo>
                    <a:pt x="333654" y="524357"/>
                  </a:lnTo>
                  <a:lnTo>
                    <a:pt x="333248" y="524357"/>
                  </a:lnTo>
                  <a:lnTo>
                    <a:pt x="333400" y="523087"/>
                  </a:lnTo>
                  <a:lnTo>
                    <a:pt x="332181" y="521817"/>
                  </a:lnTo>
                  <a:lnTo>
                    <a:pt x="332892" y="521817"/>
                  </a:lnTo>
                  <a:lnTo>
                    <a:pt x="332371" y="519277"/>
                  </a:lnTo>
                  <a:lnTo>
                    <a:pt x="331635" y="521817"/>
                  </a:lnTo>
                  <a:lnTo>
                    <a:pt x="331127" y="519277"/>
                  </a:lnTo>
                  <a:lnTo>
                    <a:pt x="331419" y="519277"/>
                  </a:lnTo>
                  <a:lnTo>
                    <a:pt x="331927" y="520547"/>
                  </a:lnTo>
                  <a:lnTo>
                    <a:pt x="331952" y="519277"/>
                  </a:lnTo>
                  <a:lnTo>
                    <a:pt x="330873" y="518007"/>
                  </a:lnTo>
                  <a:lnTo>
                    <a:pt x="331482" y="518007"/>
                  </a:lnTo>
                  <a:lnTo>
                    <a:pt x="330009" y="514197"/>
                  </a:lnTo>
                  <a:lnTo>
                    <a:pt x="330771" y="510387"/>
                  </a:lnTo>
                  <a:lnTo>
                    <a:pt x="327914" y="506577"/>
                  </a:lnTo>
                  <a:lnTo>
                    <a:pt x="328028" y="505650"/>
                  </a:lnTo>
                  <a:lnTo>
                    <a:pt x="328053" y="505510"/>
                  </a:lnTo>
                  <a:lnTo>
                    <a:pt x="326720" y="504037"/>
                  </a:lnTo>
                  <a:lnTo>
                    <a:pt x="327723" y="502767"/>
                  </a:lnTo>
                  <a:lnTo>
                    <a:pt x="326250" y="500227"/>
                  </a:lnTo>
                  <a:lnTo>
                    <a:pt x="325831" y="500227"/>
                  </a:lnTo>
                  <a:lnTo>
                    <a:pt x="325069" y="495147"/>
                  </a:lnTo>
                  <a:lnTo>
                    <a:pt x="321957" y="491337"/>
                  </a:lnTo>
                  <a:lnTo>
                    <a:pt x="320802" y="488797"/>
                  </a:lnTo>
                  <a:lnTo>
                    <a:pt x="320217" y="487527"/>
                  </a:lnTo>
                  <a:lnTo>
                    <a:pt x="320205" y="488797"/>
                  </a:lnTo>
                  <a:lnTo>
                    <a:pt x="319519" y="487527"/>
                  </a:lnTo>
                  <a:lnTo>
                    <a:pt x="318973" y="487527"/>
                  </a:lnTo>
                  <a:lnTo>
                    <a:pt x="318427" y="486257"/>
                  </a:lnTo>
                  <a:lnTo>
                    <a:pt x="318566" y="486257"/>
                  </a:lnTo>
                  <a:lnTo>
                    <a:pt x="317665" y="482447"/>
                  </a:lnTo>
                  <a:lnTo>
                    <a:pt x="313321" y="474827"/>
                  </a:lnTo>
                  <a:lnTo>
                    <a:pt x="310629" y="468477"/>
                  </a:lnTo>
                  <a:lnTo>
                    <a:pt x="307276" y="463397"/>
                  </a:lnTo>
                  <a:lnTo>
                    <a:pt x="300863" y="450697"/>
                  </a:lnTo>
                  <a:lnTo>
                    <a:pt x="298348" y="446824"/>
                  </a:lnTo>
                  <a:lnTo>
                    <a:pt x="296989" y="446824"/>
                  </a:lnTo>
                  <a:lnTo>
                    <a:pt x="296735" y="445617"/>
                  </a:lnTo>
                  <a:lnTo>
                    <a:pt x="296837" y="444347"/>
                  </a:lnTo>
                  <a:lnTo>
                    <a:pt x="296951" y="443077"/>
                  </a:lnTo>
                  <a:lnTo>
                    <a:pt x="297053" y="441731"/>
                  </a:lnTo>
                  <a:lnTo>
                    <a:pt x="294119" y="441731"/>
                  </a:lnTo>
                  <a:lnTo>
                    <a:pt x="294005" y="440537"/>
                  </a:lnTo>
                  <a:lnTo>
                    <a:pt x="293878" y="439267"/>
                  </a:lnTo>
                  <a:lnTo>
                    <a:pt x="290855" y="434187"/>
                  </a:lnTo>
                  <a:lnTo>
                    <a:pt x="290055" y="430377"/>
                  </a:lnTo>
                  <a:lnTo>
                    <a:pt x="286473" y="426567"/>
                  </a:lnTo>
                  <a:lnTo>
                    <a:pt x="286893" y="426567"/>
                  </a:lnTo>
                  <a:lnTo>
                    <a:pt x="286766" y="425297"/>
                  </a:lnTo>
                  <a:lnTo>
                    <a:pt x="286067" y="425297"/>
                  </a:lnTo>
                  <a:lnTo>
                    <a:pt x="285394" y="422757"/>
                  </a:lnTo>
                  <a:lnTo>
                    <a:pt x="283870" y="421487"/>
                  </a:lnTo>
                  <a:lnTo>
                    <a:pt x="283591" y="420217"/>
                  </a:lnTo>
                  <a:lnTo>
                    <a:pt x="283044" y="421487"/>
                  </a:lnTo>
                  <a:lnTo>
                    <a:pt x="282486" y="420217"/>
                  </a:lnTo>
                  <a:lnTo>
                    <a:pt x="283184" y="420217"/>
                  </a:lnTo>
                  <a:lnTo>
                    <a:pt x="282359" y="418947"/>
                  </a:lnTo>
                  <a:lnTo>
                    <a:pt x="281520" y="418947"/>
                  </a:lnTo>
                  <a:lnTo>
                    <a:pt x="282498" y="417677"/>
                  </a:lnTo>
                  <a:lnTo>
                    <a:pt x="280149" y="416407"/>
                  </a:lnTo>
                  <a:lnTo>
                    <a:pt x="280149" y="415137"/>
                  </a:lnTo>
                  <a:lnTo>
                    <a:pt x="278853" y="413867"/>
                  </a:lnTo>
                  <a:lnTo>
                    <a:pt x="277749" y="412597"/>
                  </a:lnTo>
                  <a:lnTo>
                    <a:pt x="276834" y="410057"/>
                  </a:lnTo>
                  <a:lnTo>
                    <a:pt x="277126" y="410057"/>
                  </a:lnTo>
                  <a:lnTo>
                    <a:pt x="275882" y="407517"/>
                  </a:lnTo>
                  <a:lnTo>
                    <a:pt x="275323" y="406247"/>
                  </a:lnTo>
                  <a:lnTo>
                    <a:pt x="271335" y="399897"/>
                  </a:lnTo>
                  <a:lnTo>
                    <a:pt x="269519" y="396087"/>
                  </a:lnTo>
                  <a:lnTo>
                    <a:pt x="268693" y="396087"/>
                  </a:lnTo>
                  <a:lnTo>
                    <a:pt x="268973" y="394817"/>
                  </a:lnTo>
                  <a:lnTo>
                    <a:pt x="267906" y="394017"/>
                  </a:lnTo>
                  <a:lnTo>
                    <a:pt x="267995" y="394817"/>
                  </a:lnTo>
                  <a:lnTo>
                    <a:pt x="267017" y="394817"/>
                  </a:lnTo>
                  <a:lnTo>
                    <a:pt x="266750" y="393547"/>
                  </a:lnTo>
                  <a:lnTo>
                    <a:pt x="266890" y="393547"/>
                  </a:lnTo>
                  <a:lnTo>
                    <a:pt x="266192" y="392277"/>
                  </a:lnTo>
                  <a:lnTo>
                    <a:pt x="266471" y="392277"/>
                  </a:lnTo>
                  <a:lnTo>
                    <a:pt x="266890" y="391007"/>
                  </a:lnTo>
                  <a:lnTo>
                    <a:pt x="265087" y="388467"/>
                  </a:lnTo>
                  <a:lnTo>
                    <a:pt x="263144" y="387197"/>
                  </a:lnTo>
                  <a:lnTo>
                    <a:pt x="261620" y="383387"/>
                  </a:lnTo>
                  <a:lnTo>
                    <a:pt x="262318" y="383387"/>
                  </a:lnTo>
                  <a:lnTo>
                    <a:pt x="260235" y="382117"/>
                  </a:lnTo>
                  <a:lnTo>
                    <a:pt x="259537" y="382117"/>
                  </a:lnTo>
                  <a:lnTo>
                    <a:pt x="258978" y="380847"/>
                  </a:lnTo>
                  <a:lnTo>
                    <a:pt x="259613" y="380847"/>
                  </a:lnTo>
                  <a:lnTo>
                    <a:pt x="259575" y="380339"/>
                  </a:lnTo>
                  <a:lnTo>
                    <a:pt x="259892" y="380847"/>
                  </a:lnTo>
                  <a:lnTo>
                    <a:pt x="259575" y="379577"/>
                  </a:lnTo>
                  <a:lnTo>
                    <a:pt x="257594" y="377037"/>
                  </a:lnTo>
                  <a:lnTo>
                    <a:pt x="257581" y="374497"/>
                  </a:lnTo>
                  <a:lnTo>
                    <a:pt x="255778" y="373227"/>
                  </a:lnTo>
                  <a:lnTo>
                    <a:pt x="255358" y="373227"/>
                  </a:lnTo>
                  <a:lnTo>
                    <a:pt x="256197" y="374497"/>
                  </a:lnTo>
                  <a:lnTo>
                    <a:pt x="255778" y="374497"/>
                  </a:lnTo>
                  <a:lnTo>
                    <a:pt x="239712" y="374497"/>
                  </a:lnTo>
                  <a:lnTo>
                    <a:pt x="239496" y="375767"/>
                  </a:lnTo>
                  <a:lnTo>
                    <a:pt x="240601" y="377037"/>
                  </a:lnTo>
                  <a:lnTo>
                    <a:pt x="240893" y="377037"/>
                  </a:lnTo>
                  <a:lnTo>
                    <a:pt x="240614" y="378307"/>
                  </a:lnTo>
                  <a:lnTo>
                    <a:pt x="240893" y="378307"/>
                  </a:lnTo>
                  <a:lnTo>
                    <a:pt x="241871" y="379577"/>
                  </a:lnTo>
                  <a:lnTo>
                    <a:pt x="242417" y="379577"/>
                  </a:lnTo>
                  <a:lnTo>
                    <a:pt x="242976" y="380847"/>
                  </a:lnTo>
                  <a:lnTo>
                    <a:pt x="242760" y="380212"/>
                  </a:lnTo>
                  <a:lnTo>
                    <a:pt x="244513" y="383387"/>
                  </a:lnTo>
                  <a:lnTo>
                    <a:pt x="245071" y="383387"/>
                  </a:lnTo>
                  <a:lnTo>
                    <a:pt x="245757" y="383387"/>
                  </a:lnTo>
                  <a:lnTo>
                    <a:pt x="245897" y="384657"/>
                  </a:lnTo>
                  <a:lnTo>
                    <a:pt x="245071" y="383387"/>
                  </a:lnTo>
                  <a:lnTo>
                    <a:pt x="245211" y="384657"/>
                  </a:lnTo>
                  <a:lnTo>
                    <a:pt x="245618" y="384657"/>
                  </a:lnTo>
                  <a:lnTo>
                    <a:pt x="246405" y="385927"/>
                  </a:lnTo>
                  <a:lnTo>
                    <a:pt x="246964" y="385927"/>
                  </a:lnTo>
                  <a:lnTo>
                    <a:pt x="247281" y="387197"/>
                  </a:lnTo>
                  <a:lnTo>
                    <a:pt x="247561" y="387197"/>
                  </a:lnTo>
                  <a:lnTo>
                    <a:pt x="247002" y="388467"/>
                  </a:lnTo>
                  <a:lnTo>
                    <a:pt x="247561" y="389737"/>
                  </a:lnTo>
                  <a:lnTo>
                    <a:pt x="248386" y="389737"/>
                  </a:lnTo>
                  <a:lnTo>
                    <a:pt x="248386" y="391007"/>
                  </a:lnTo>
                  <a:lnTo>
                    <a:pt x="249085" y="389737"/>
                  </a:lnTo>
                  <a:lnTo>
                    <a:pt x="249910" y="391007"/>
                  </a:lnTo>
                  <a:lnTo>
                    <a:pt x="249631" y="391007"/>
                  </a:lnTo>
                  <a:lnTo>
                    <a:pt x="250329" y="393547"/>
                  </a:lnTo>
                  <a:lnTo>
                    <a:pt x="251574" y="393547"/>
                  </a:lnTo>
                  <a:lnTo>
                    <a:pt x="251472" y="396087"/>
                  </a:lnTo>
                  <a:lnTo>
                    <a:pt x="251421" y="397357"/>
                  </a:lnTo>
                  <a:lnTo>
                    <a:pt x="252539" y="397357"/>
                  </a:lnTo>
                  <a:lnTo>
                    <a:pt x="252539" y="398627"/>
                  </a:lnTo>
                  <a:lnTo>
                    <a:pt x="253161" y="397357"/>
                  </a:lnTo>
                  <a:lnTo>
                    <a:pt x="253669" y="397357"/>
                  </a:lnTo>
                  <a:lnTo>
                    <a:pt x="254063" y="398627"/>
                  </a:lnTo>
                  <a:lnTo>
                    <a:pt x="254203" y="399897"/>
                  </a:lnTo>
                  <a:lnTo>
                    <a:pt x="254762" y="399897"/>
                  </a:lnTo>
                  <a:lnTo>
                    <a:pt x="256146" y="404977"/>
                  </a:lnTo>
                  <a:lnTo>
                    <a:pt x="260032" y="410057"/>
                  </a:lnTo>
                  <a:lnTo>
                    <a:pt x="261785" y="415137"/>
                  </a:lnTo>
                  <a:lnTo>
                    <a:pt x="263474" y="416407"/>
                  </a:lnTo>
                  <a:lnTo>
                    <a:pt x="264998" y="418947"/>
                  </a:lnTo>
                  <a:lnTo>
                    <a:pt x="266331" y="421487"/>
                  </a:lnTo>
                  <a:lnTo>
                    <a:pt x="266065" y="421487"/>
                  </a:lnTo>
                  <a:lnTo>
                    <a:pt x="267157" y="424027"/>
                  </a:lnTo>
                  <a:lnTo>
                    <a:pt x="266611" y="421487"/>
                  </a:lnTo>
                  <a:lnTo>
                    <a:pt x="267030" y="422757"/>
                  </a:lnTo>
                  <a:lnTo>
                    <a:pt x="267716" y="422757"/>
                  </a:lnTo>
                  <a:lnTo>
                    <a:pt x="268884" y="426567"/>
                  </a:lnTo>
                  <a:lnTo>
                    <a:pt x="270535" y="429107"/>
                  </a:lnTo>
                  <a:lnTo>
                    <a:pt x="272643" y="432917"/>
                  </a:lnTo>
                  <a:lnTo>
                    <a:pt x="274955" y="434187"/>
                  </a:lnTo>
                  <a:lnTo>
                    <a:pt x="272440" y="434187"/>
                  </a:lnTo>
                  <a:lnTo>
                    <a:pt x="274396" y="435457"/>
                  </a:lnTo>
                  <a:lnTo>
                    <a:pt x="273799" y="435457"/>
                  </a:lnTo>
                  <a:lnTo>
                    <a:pt x="275132" y="437997"/>
                  </a:lnTo>
                  <a:lnTo>
                    <a:pt x="276567" y="439267"/>
                  </a:lnTo>
                  <a:lnTo>
                    <a:pt x="278142" y="440537"/>
                  </a:lnTo>
                  <a:lnTo>
                    <a:pt x="276885" y="440537"/>
                  </a:lnTo>
                  <a:lnTo>
                    <a:pt x="278815" y="441731"/>
                  </a:lnTo>
                  <a:lnTo>
                    <a:pt x="278815" y="443077"/>
                  </a:lnTo>
                  <a:lnTo>
                    <a:pt x="279361" y="444347"/>
                  </a:lnTo>
                  <a:lnTo>
                    <a:pt x="279628" y="444347"/>
                  </a:lnTo>
                  <a:lnTo>
                    <a:pt x="280314" y="445617"/>
                  </a:lnTo>
                  <a:lnTo>
                    <a:pt x="282232" y="448157"/>
                  </a:lnTo>
                  <a:lnTo>
                    <a:pt x="281660" y="449427"/>
                  </a:lnTo>
                  <a:lnTo>
                    <a:pt x="284149" y="451967"/>
                  </a:lnTo>
                  <a:lnTo>
                    <a:pt x="288747" y="462127"/>
                  </a:lnTo>
                  <a:lnTo>
                    <a:pt x="289560" y="462127"/>
                  </a:lnTo>
                  <a:lnTo>
                    <a:pt x="290207" y="463397"/>
                  </a:lnTo>
                  <a:lnTo>
                    <a:pt x="290664" y="463397"/>
                  </a:lnTo>
                  <a:lnTo>
                    <a:pt x="290652" y="464667"/>
                  </a:lnTo>
                  <a:lnTo>
                    <a:pt x="291325" y="465937"/>
                  </a:lnTo>
                  <a:lnTo>
                    <a:pt x="292569" y="465937"/>
                  </a:lnTo>
                  <a:lnTo>
                    <a:pt x="292557" y="467207"/>
                  </a:lnTo>
                  <a:lnTo>
                    <a:pt x="293128" y="468477"/>
                  </a:lnTo>
                  <a:lnTo>
                    <a:pt x="293331" y="469747"/>
                  </a:lnTo>
                  <a:lnTo>
                    <a:pt x="294335" y="469747"/>
                  </a:lnTo>
                  <a:lnTo>
                    <a:pt x="294881" y="471017"/>
                  </a:lnTo>
                  <a:lnTo>
                    <a:pt x="295135" y="472287"/>
                  </a:lnTo>
                  <a:lnTo>
                    <a:pt x="295427" y="472287"/>
                  </a:lnTo>
                  <a:lnTo>
                    <a:pt x="295529" y="474827"/>
                  </a:lnTo>
                  <a:lnTo>
                    <a:pt x="299554" y="482447"/>
                  </a:lnTo>
                  <a:lnTo>
                    <a:pt x="302463" y="487527"/>
                  </a:lnTo>
                  <a:lnTo>
                    <a:pt x="305638" y="493877"/>
                  </a:lnTo>
                  <a:lnTo>
                    <a:pt x="329285" y="531977"/>
                  </a:lnTo>
                  <a:lnTo>
                    <a:pt x="334403" y="537057"/>
                  </a:lnTo>
                  <a:lnTo>
                    <a:pt x="335089" y="538327"/>
                  </a:lnTo>
                  <a:lnTo>
                    <a:pt x="336613" y="538327"/>
                  </a:lnTo>
                  <a:lnTo>
                    <a:pt x="337019" y="538327"/>
                  </a:lnTo>
                  <a:lnTo>
                    <a:pt x="336918" y="538543"/>
                  </a:lnTo>
                  <a:lnTo>
                    <a:pt x="338391" y="539597"/>
                  </a:lnTo>
                  <a:lnTo>
                    <a:pt x="338315" y="538543"/>
                  </a:lnTo>
                  <a:lnTo>
                    <a:pt x="338289" y="538327"/>
                  </a:lnTo>
                  <a:lnTo>
                    <a:pt x="339242" y="538327"/>
                  </a:lnTo>
                  <a:close/>
                </a:path>
                <a:path w="352425" h="540384">
                  <a:moveTo>
                    <a:pt x="343408" y="10337"/>
                  </a:moveTo>
                  <a:lnTo>
                    <a:pt x="343357" y="10071"/>
                  </a:lnTo>
                  <a:lnTo>
                    <a:pt x="343230" y="9804"/>
                  </a:lnTo>
                  <a:lnTo>
                    <a:pt x="343268" y="10083"/>
                  </a:lnTo>
                  <a:lnTo>
                    <a:pt x="343319" y="10350"/>
                  </a:lnTo>
                  <a:lnTo>
                    <a:pt x="343395" y="10617"/>
                  </a:lnTo>
                  <a:lnTo>
                    <a:pt x="343408" y="10337"/>
                  </a:lnTo>
                  <a:close/>
                </a:path>
                <a:path w="352425" h="540384">
                  <a:moveTo>
                    <a:pt x="343725" y="0"/>
                  </a:moveTo>
                  <a:lnTo>
                    <a:pt x="343560" y="88"/>
                  </a:lnTo>
                  <a:lnTo>
                    <a:pt x="343573" y="266"/>
                  </a:lnTo>
                  <a:lnTo>
                    <a:pt x="343623" y="431"/>
                  </a:lnTo>
                  <a:lnTo>
                    <a:pt x="343712" y="584"/>
                  </a:lnTo>
                  <a:lnTo>
                    <a:pt x="343725" y="0"/>
                  </a:lnTo>
                  <a:close/>
                </a:path>
                <a:path w="352425" h="540384">
                  <a:moveTo>
                    <a:pt x="343776" y="12446"/>
                  </a:moveTo>
                  <a:lnTo>
                    <a:pt x="343623" y="11430"/>
                  </a:lnTo>
                  <a:lnTo>
                    <a:pt x="343649" y="12433"/>
                  </a:lnTo>
                  <a:lnTo>
                    <a:pt x="343776" y="12446"/>
                  </a:lnTo>
                  <a:close/>
                </a:path>
                <a:path w="352425" h="540384">
                  <a:moveTo>
                    <a:pt x="343801" y="5829"/>
                  </a:moveTo>
                  <a:lnTo>
                    <a:pt x="343725" y="6019"/>
                  </a:lnTo>
                  <a:lnTo>
                    <a:pt x="343801" y="5829"/>
                  </a:lnTo>
                  <a:close/>
                </a:path>
                <a:path w="352425" h="540384">
                  <a:moveTo>
                    <a:pt x="343903" y="5295"/>
                  </a:moveTo>
                  <a:lnTo>
                    <a:pt x="343890" y="4876"/>
                  </a:lnTo>
                  <a:lnTo>
                    <a:pt x="343750" y="4457"/>
                  </a:lnTo>
                  <a:lnTo>
                    <a:pt x="343763" y="4851"/>
                  </a:lnTo>
                  <a:lnTo>
                    <a:pt x="343814" y="5384"/>
                  </a:lnTo>
                  <a:lnTo>
                    <a:pt x="343789" y="5727"/>
                  </a:lnTo>
                  <a:lnTo>
                    <a:pt x="343903" y="5295"/>
                  </a:lnTo>
                  <a:close/>
                </a:path>
                <a:path w="352425" h="540384">
                  <a:moveTo>
                    <a:pt x="345274" y="16141"/>
                  </a:moveTo>
                  <a:lnTo>
                    <a:pt x="345084" y="15722"/>
                  </a:lnTo>
                  <a:lnTo>
                    <a:pt x="345084" y="15862"/>
                  </a:lnTo>
                  <a:lnTo>
                    <a:pt x="345274" y="16141"/>
                  </a:lnTo>
                  <a:close/>
                </a:path>
                <a:path w="352425" h="540384">
                  <a:moveTo>
                    <a:pt x="346405" y="36271"/>
                  </a:moveTo>
                  <a:lnTo>
                    <a:pt x="346163" y="36004"/>
                  </a:lnTo>
                  <a:lnTo>
                    <a:pt x="345986" y="35915"/>
                  </a:lnTo>
                  <a:lnTo>
                    <a:pt x="345922" y="36245"/>
                  </a:lnTo>
                  <a:lnTo>
                    <a:pt x="346036" y="36449"/>
                  </a:lnTo>
                  <a:lnTo>
                    <a:pt x="346405" y="36271"/>
                  </a:lnTo>
                  <a:close/>
                </a:path>
                <a:path w="352425" h="540384">
                  <a:moveTo>
                    <a:pt x="347218" y="52298"/>
                  </a:moveTo>
                  <a:lnTo>
                    <a:pt x="347065" y="51816"/>
                  </a:lnTo>
                  <a:lnTo>
                    <a:pt x="346875" y="51460"/>
                  </a:lnTo>
                  <a:lnTo>
                    <a:pt x="347218" y="52298"/>
                  </a:lnTo>
                  <a:close/>
                </a:path>
                <a:path w="352425" h="540384">
                  <a:moveTo>
                    <a:pt x="350215" y="78041"/>
                  </a:moveTo>
                  <a:lnTo>
                    <a:pt x="350088" y="77825"/>
                  </a:lnTo>
                  <a:lnTo>
                    <a:pt x="349935" y="77825"/>
                  </a:lnTo>
                  <a:lnTo>
                    <a:pt x="349999" y="77990"/>
                  </a:lnTo>
                  <a:lnTo>
                    <a:pt x="350215" y="78041"/>
                  </a:lnTo>
                  <a:close/>
                </a:path>
                <a:path w="352425" h="540384">
                  <a:moveTo>
                    <a:pt x="351866" y="96024"/>
                  </a:moveTo>
                  <a:lnTo>
                    <a:pt x="351853" y="95758"/>
                  </a:lnTo>
                  <a:lnTo>
                    <a:pt x="351777" y="95504"/>
                  </a:lnTo>
                  <a:lnTo>
                    <a:pt x="351612" y="95288"/>
                  </a:lnTo>
                  <a:lnTo>
                    <a:pt x="351650" y="95554"/>
                  </a:lnTo>
                  <a:lnTo>
                    <a:pt x="351726" y="95796"/>
                  </a:lnTo>
                  <a:lnTo>
                    <a:pt x="351866" y="96024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706646" y="8851696"/>
              <a:ext cx="624840" cy="500380"/>
            </a:xfrm>
            <a:custGeom>
              <a:avLst/>
              <a:gdLst/>
              <a:ahLst/>
              <a:cxnLst/>
              <a:rect l="l" t="t" r="r" b="b"/>
              <a:pathLst>
                <a:path w="624840" h="500379">
                  <a:moveTo>
                    <a:pt x="1270" y="124460"/>
                  </a:moveTo>
                  <a:lnTo>
                    <a:pt x="1092" y="124460"/>
                  </a:lnTo>
                  <a:lnTo>
                    <a:pt x="469" y="125730"/>
                  </a:lnTo>
                  <a:lnTo>
                    <a:pt x="787" y="125730"/>
                  </a:lnTo>
                  <a:lnTo>
                    <a:pt x="1270" y="124460"/>
                  </a:lnTo>
                  <a:close/>
                </a:path>
                <a:path w="624840" h="500379">
                  <a:moveTo>
                    <a:pt x="5270" y="118110"/>
                  </a:moveTo>
                  <a:lnTo>
                    <a:pt x="2184" y="121920"/>
                  </a:lnTo>
                  <a:lnTo>
                    <a:pt x="5118" y="120650"/>
                  </a:lnTo>
                  <a:lnTo>
                    <a:pt x="4622" y="119176"/>
                  </a:lnTo>
                  <a:lnTo>
                    <a:pt x="4965" y="119176"/>
                  </a:lnTo>
                  <a:lnTo>
                    <a:pt x="5270" y="118110"/>
                  </a:lnTo>
                  <a:close/>
                </a:path>
                <a:path w="624840" h="500379">
                  <a:moveTo>
                    <a:pt x="13093" y="113576"/>
                  </a:moveTo>
                  <a:lnTo>
                    <a:pt x="11722" y="113576"/>
                  </a:lnTo>
                  <a:lnTo>
                    <a:pt x="11379" y="113576"/>
                  </a:lnTo>
                  <a:lnTo>
                    <a:pt x="8813" y="116840"/>
                  </a:lnTo>
                  <a:lnTo>
                    <a:pt x="9359" y="115570"/>
                  </a:lnTo>
                  <a:lnTo>
                    <a:pt x="8077" y="115570"/>
                  </a:lnTo>
                  <a:lnTo>
                    <a:pt x="10960" y="111760"/>
                  </a:lnTo>
                  <a:lnTo>
                    <a:pt x="9042" y="113030"/>
                  </a:lnTo>
                  <a:lnTo>
                    <a:pt x="7747" y="115570"/>
                  </a:lnTo>
                  <a:lnTo>
                    <a:pt x="7912" y="116840"/>
                  </a:lnTo>
                  <a:lnTo>
                    <a:pt x="6172" y="119176"/>
                  </a:lnTo>
                  <a:lnTo>
                    <a:pt x="5994" y="119176"/>
                  </a:lnTo>
                  <a:lnTo>
                    <a:pt x="5867" y="118110"/>
                  </a:lnTo>
                  <a:lnTo>
                    <a:pt x="5168" y="120650"/>
                  </a:lnTo>
                  <a:lnTo>
                    <a:pt x="4178" y="121920"/>
                  </a:lnTo>
                  <a:lnTo>
                    <a:pt x="2336" y="124815"/>
                  </a:lnTo>
                  <a:lnTo>
                    <a:pt x="1244" y="125730"/>
                  </a:lnTo>
                  <a:lnTo>
                    <a:pt x="165" y="128270"/>
                  </a:lnTo>
                  <a:lnTo>
                    <a:pt x="0" y="129540"/>
                  </a:lnTo>
                  <a:lnTo>
                    <a:pt x="3251" y="127000"/>
                  </a:lnTo>
                  <a:lnTo>
                    <a:pt x="1727" y="127000"/>
                  </a:lnTo>
                  <a:lnTo>
                    <a:pt x="4889" y="124460"/>
                  </a:lnTo>
                  <a:lnTo>
                    <a:pt x="4965" y="123190"/>
                  </a:lnTo>
                  <a:lnTo>
                    <a:pt x="4216" y="123190"/>
                  </a:lnTo>
                  <a:lnTo>
                    <a:pt x="5880" y="121920"/>
                  </a:lnTo>
                  <a:lnTo>
                    <a:pt x="5334" y="123190"/>
                  </a:lnTo>
                  <a:lnTo>
                    <a:pt x="6311" y="121920"/>
                  </a:lnTo>
                  <a:lnTo>
                    <a:pt x="6019" y="121920"/>
                  </a:lnTo>
                  <a:lnTo>
                    <a:pt x="7620" y="119176"/>
                  </a:lnTo>
                  <a:lnTo>
                    <a:pt x="8585" y="119176"/>
                  </a:lnTo>
                  <a:lnTo>
                    <a:pt x="7823" y="120650"/>
                  </a:lnTo>
                  <a:lnTo>
                    <a:pt x="9677" y="119176"/>
                  </a:lnTo>
                  <a:lnTo>
                    <a:pt x="9385" y="119176"/>
                  </a:lnTo>
                  <a:lnTo>
                    <a:pt x="8763" y="118110"/>
                  </a:lnTo>
                  <a:lnTo>
                    <a:pt x="9461" y="116840"/>
                  </a:lnTo>
                  <a:lnTo>
                    <a:pt x="9385" y="119176"/>
                  </a:lnTo>
                  <a:lnTo>
                    <a:pt x="10160" y="116840"/>
                  </a:lnTo>
                  <a:lnTo>
                    <a:pt x="10007" y="118110"/>
                  </a:lnTo>
                  <a:lnTo>
                    <a:pt x="11099" y="116840"/>
                  </a:lnTo>
                  <a:lnTo>
                    <a:pt x="9766" y="119176"/>
                  </a:lnTo>
                  <a:lnTo>
                    <a:pt x="10096" y="119176"/>
                  </a:lnTo>
                  <a:lnTo>
                    <a:pt x="12344" y="118110"/>
                  </a:lnTo>
                  <a:lnTo>
                    <a:pt x="12242" y="116840"/>
                  </a:lnTo>
                  <a:lnTo>
                    <a:pt x="12141" y="115570"/>
                  </a:lnTo>
                  <a:lnTo>
                    <a:pt x="12750" y="114300"/>
                  </a:lnTo>
                  <a:lnTo>
                    <a:pt x="13093" y="113576"/>
                  </a:lnTo>
                  <a:close/>
                </a:path>
                <a:path w="624840" h="500379">
                  <a:moveTo>
                    <a:pt x="19316" y="101600"/>
                  </a:moveTo>
                  <a:lnTo>
                    <a:pt x="18897" y="101600"/>
                  </a:lnTo>
                  <a:lnTo>
                    <a:pt x="17741" y="104140"/>
                  </a:lnTo>
                  <a:lnTo>
                    <a:pt x="19316" y="101600"/>
                  </a:lnTo>
                  <a:close/>
                </a:path>
                <a:path w="624840" h="500379">
                  <a:moveTo>
                    <a:pt x="32448" y="86360"/>
                  </a:moveTo>
                  <a:lnTo>
                    <a:pt x="30746" y="86360"/>
                  </a:lnTo>
                  <a:lnTo>
                    <a:pt x="30822" y="87630"/>
                  </a:lnTo>
                  <a:lnTo>
                    <a:pt x="32448" y="86360"/>
                  </a:lnTo>
                  <a:close/>
                </a:path>
                <a:path w="624840" h="500379">
                  <a:moveTo>
                    <a:pt x="32969" y="93980"/>
                  </a:moveTo>
                  <a:lnTo>
                    <a:pt x="32816" y="93421"/>
                  </a:lnTo>
                  <a:lnTo>
                    <a:pt x="31483" y="95250"/>
                  </a:lnTo>
                  <a:lnTo>
                    <a:pt x="32969" y="93980"/>
                  </a:lnTo>
                  <a:close/>
                </a:path>
                <a:path w="624840" h="500379">
                  <a:moveTo>
                    <a:pt x="33324" y="92710"/>
                  </a:moveTo>
                  <a:lnTo>
                    <a:pt x="32753" y="93205"/>
                  </a:lnTo>
                  <a:lnTo>
                    <a:pt x="32816" y="93421"/>
                  </a:lnTo>
                  <a:lnTo>
                    <a:pt x="33324" y="92710"/>
                  </a:lnTo>
                  <a:close/>
                </a:path>
                <a:path w="624840" h="500379">
                  <a:moveTo>
                    <a:pt x="33477" y="84772"/>
                  </a:moveTo>
                  <a:lnTo>
                    <a:pt x="33362" y="83807"/>
                  </a:lnTo>
                  <a:lnTo>
                    <a:pt x="33096" y="84772"/>
                  </a:lnTo>
                  <a:lnTo>
                    <a:pt x="33147" y="85001"/>
                  </a:lnTo>
                  <a:lnTo>
                    <a:pt x="33477" y="84772"/>
                  </a:lnTo>
                  <a:close/>
                </a:path>
                <a:path w="624840" h="500379">
                  <a:moveTo>
                    <a:pt x="34836" y="83845"/>
                  </a:moveTo>
                  <a:lnTo>
                    <a:pt x="33477" y="84772"/>
                  </a:lnTo>
                  <a:lnTo>
                    <a:pt x="33616" y="85001"/>
                  </a:lnTo>
                  <a:lnTo>
                    <a:pt x="34836" y="83845"/>
                  </a:lnTo>
                  <a:close/>
                </a:path>
                <a:path w="624840" h="500379">
                  <a:moveTo>
                    <a:pt x="38176" y="79641"/>
                  </a:moveTo>
                  <a:lnTo>
                    <a:pt x="37426" y="80010"/>
                  </a:lnTo>
                  <a:lnTo>
                    <a:pt x="38036" y="80010"/>
                  </a:lnTo>
                  <a:lnTo>
                    <a:pt x="38176" y="79641"/>
                  </a:lnTo>
                  <a:close/>
                </a:path>
                <a:path w="624840" h="500379">
                  <a:moveTo>
                    <a:pt x="38290" y="77876"/>
                  </a:moveTo>
                  <a:lnTo>
                    <a:pt x="37769" y="78346"/>
                  </a:lnTo>
                  <a:lnTo>
                    <a:pt x="37909" y="78359"/>
                  </a:lnTo>
                  <a:lnTo>
                    <a:pt x="38100" y="78244"/>
                  </a:lnTo>
                  <a:lnTo>
                    <a:pt x="38214" y="78066"/>
                  </a:lnTo>
                  <a:lnTo>
                    <a:pt x="38290" y="77876"/>
                  </a:lnTo>
                  <a:close/>
                </a:path>
                <a:path w="624840" h="500379">
                  <a:moveTo>
                    <a:pt x="38773" y="76200"/>
                  </a:moveTo>
                  <a:lnTo>
                    <a:pt x="38506" y="76200"/>
                  </a:lnTo>
                  <a:lnTo>
                    <a:pt x="36855" y="77470"/>
                  </a:lnTo>
                  <a:lnTo>
                    <a:pt x="38303" y="77470"/>
                  </a:lnTo>
                  <a:lnTo>
                    <a:pt x="38773" y="76200"/>
                  </a:lnTo>
                  <a:close/>
                </a:path>
                <a:path w="624840" h="500379">
                  <a:moveTo>
                    <a:pt x="42887" y="73545"/>
                  </a:moveTo>
                  <a:lnTo>
                    <a:pt x="42430" y="73812"/>
                  </a:lnTo>
                  <a:lnTo>
                    <a:pt x="42049" y="74180"/>
                  </a:lnTo>
                  <a:lnTo>
                    <a:pt x="41770" y="74637"/>
                  </a:lnTo>
                  <a:lnTo>
                    <a:pt x="42113" y="74295"/>
                  </a:lnTo>
                  <a:lnTo>
                    <a:pt x="42557" y="73812"/>
                  </a:lnTo>
                  <a:lnTo>
                    <a:pt x="42887" y="73545"/>
                  </a:lnTo>
                  <a:close/>
                </a:path>
                <a:path w="624840" h="500379">
                  <a:moveTo>
                    <a:pt x="43205" y="73355"/>
                  </a:moveTo>
                  <a:lnTo>
                    <a:pt x="43078" y="73393"/>
                  </a:lnTo>
                  <a:lnTo>
                    <a:pt x="42887" y="73545"/>
                  </a:lnTo>
                  <a:lnTo>
                    <a:pt x="43078" y="73418"/>
                  </a:lnTo>
                  <a:lnTo>
                    <a:pt x="43205" y="73355"/>
                  </a:lnTo>
                  <a:close/>
                </a:path>
                <a:path w="624840" h="500379">
                  <a:moveTo>
                    <a:pt x="80594" y="48260"/>
                  </a:moveTo>
                  <a:lnTo>
                    <a:pt x="80137" y="48260"/>
                  </a:lnTo>
                  <a:lnTo>
                    <a:pt x="79336" y="49530"/>
                  </a:lnTo>
                  <a:lnTo>
                    <a:pt x="80594" y="48260"/>
                  </a:lnTo>
                  <a:close/>
                </a:path>
                <a:path w="624840" h="500379">
                  <a:moveTo>
                    <a:pt x="81826" y="46990"/>
                  </a:moveTo>
                  <a:lnTo>
                    <a:pt x="81749" y="46304"/>
                  </a:lnTo>
                  <a:lnTo>
                    <a:pt x="81483" y="46990"/>
                  </a:lnTo>
                  <a:lnTo>
                    <a:pt x="81826" y="46990"/>
                  </a:lnTo>
                  <a:close/>
                </a:path>
                <a:path w="624840" h="500379">
                  <a:moveTo>
                    <a:pt x="83134" y="45720"/>
                  </a:moveTo>
                  <a:lnTo>
                    <a:pt x="82003" y="46990"/>
                  </a:lnTo>
                  <a:lnTo>
                    <a:pt x="81826" y="46990"/>
                  </a:lnTo>
                  <a:lnTo>
                    <a:pt x="81953" y="48260"/>
                  </a:lnTo>
                  <a:lnTo>
                    <a:pt x="83134" y="45720"/>
                  </a:lnTo>
                  <a:close/>
                </a:path>
                <a:path w="624840" h="500379">
                  <a:moveTo>
                    <a:pt x="103949" y="17780"/>
                  </a:moveTo>
                  <a:lnTo>
                    <a:pt x="103593" y="17780"/>
                  </a:lnTo>
                  <a:lnTo>
                    <a:pt x="103759" y="18046"/>
                  </a:lnTo>
                  <a:lnTo>
                    <a:pt x="103949" y="17780"/>
                  </a:lnTo>
                  <a:close/>
                </a:path>
                <a:path w="624840" h="500379">
                  <a:moveTo>
                    <a:pt x="119938" y="8890"/>
                  </a:moveTo>
                  <a:lnTo>
                    <a:pt x="118986" y="8890"/>
                  </a:lnTo>
                  <a:lnTo>
                    <a:pt x="117602" y="10160"/>
                  </a:lnTo>
                  <a:lnTo>
                    <a:pt x="118567" y="10160"/>
                  </a:lnTo>
                  <a:lnTo>
                    <a:pt x="119938" y="8890"/>
                  </a:lnTo>
                  <a:close/>
                </a:path>
                <a:path w="624840" h="500379">
                  <a:moveTo>
                    <a:pt x="135496" y="12700"/>
                  </a:moveTo>
                  <a:lnTo>
                    <a:pt x="133007" y="13970"/>
                  </a:lnTo>
                  <a:lnTo>
                    <a:pt x="133591" y="13970"/>
                  </a:lnTo>
                  <a:lnTo>
                    <a:pt x="135496" y="12700"/>
                  </a:lnTo>
                  <a:close/>
                </a:path>
                <a:path w="624840" h="500379">
                  <a:moveTo>
                    <a:pt x="141732" y="1143"/>
                  </a:moveTo>
                  <a:close/>
                </a:path>
                <a:path w="624840" h="500379">
                  <a:moveTo>
                    <a:pt x="142303" y="596"/>
                  </a:moveTo>
                  <a:lnTo>
                    <a:pt x="141655" y="800"/>
                  </a:lnTo>
                  <a:lnTo>
                    <a:pt x="141020" y="1041"/>
                  </a:lnTo>
                  <a:lnTo>
                    <a:pt x="140385" y="1257"/>
                  </a:lnTo>
                  <a:lnTo>
                    <a:pt x="141706" y="1143"/>
                  </a:lnTo>
                  <a:lnTo>
                    <a:pt x="141681" y="1003"/>
                  </a:lnTo>
                  <a:lnTo>
                    <a:pt x="141719" y="825"/>
                  </a:lnTo>
                  <a:lnTo>
                    <a:pt x="142303" y="596"/>
                  </a:lnTo>
                  <a:close/>
                </a:path>
                <a:path w="624840" h="500379">
                  <a:moveTo>
                    <a:pt x="144081" y="0"/>
                  </a:moveTo>
                  <a:lnTo>
                    <a:pt x="142544" y="0"/>
                  </a:lnTo>
                  <a:lnTo>
                    <a:pt x="142684" y="749"/>
                  </a:lnTo>
                  <a:lnTo>
                    <a:pt x="144081" y="0"/>
                  </a:lnTo>
                  <a:close/>
                </a:path>
                <a:path w="624840" h="500379">
                  <a:moveTo>
                    <a:pt x="165735" y="3517"/>
                  </a:moveTo>
                  <a:close/>
                </a:path>
                <a:path w="624840" h="500379">
                  <a:moveTo>
                    <a:pt x="171907" y="24904"/>
                  </a:moveTo>
                  <a:lnTo>
                    <a:pt x="171475" y="24130"/>
                  </a:lnTo>
                  <a:lnTo>
                    <a:pt x="171843" y="25400"/>
                  </a:lnTo>
                  <a:lnTo>
                    <a:pt x="171907" y="24904"/>
                  </a:lnTo>
                  <a:close/>
                </a:path>
                <a:path w="624840" h="500379">
                  <a:moveTo>
                    <a:pt x="183896" y="25361"/>
                  </a:moveTo>
                  <a:lnTo>
                    <a:pt x="183807" y="25082"/>
                  </a:lnTo>
                  <a:lnTo>
                    <a:pt x="183845" y="25273"/>
                  </a:lnTo>
                  <a:close/>
                </a:path>
                <a:path w="624840" h="500379">
                  <a:moveTo>
                    <a:pt x="188544" y="33667"/>
                  </a:moveTo>
                  <a:lnTo>
                    <a:pt x="188404" y="33413"/>
                  </a:lnTo>
                  <a:lnTo>
                    <a:pt x="188214" y="33337"/>
                  </a:lnTo>
                  <a:lnTo>
                    <a:pt x="188315" y="33464"/>
                  </a:lnTo>
                  <a:lnTo>
                    <a:pt x="188544" y="33667"/>
                  </a:lnTo>
                  <a:close/>
                </a:path>
                <a:path w="624840" h="500379">
                  <a:moveTo>
                    <a:pt x="192481" y="38100"/>
                  </a:moveTo>
                  <a:lnTo>
                    <a:pt x="191719" y="38100"/>
                  </a:lnTo>
                  <a:lnTo>
                    <a:pt x="192100" y="39370"/>
                  </a:lnTo>
                  <a:lnTo>
                    <a:pt x="192316" y="39370"/>
                  </a:lnTo>
                  <a:lnTo>
                    <a:pt x="192481" y="38100"/>
                  </a:lnTo>
                  <a:close/>
                </a:path>
                <a:path w="624840" h="500379">
                  <a:moveTo>
                    <a:pt x="194703" y="45453"/>
                  </a:moveTo>
                  <a:lnTo>
                    <a:pt x="194195" y="44602"/>
                  </a:lnTo>
                  <a:lnTo>
                    <a:pt x="194386" y="45466"/>
                  </a:lnTo>
                  <a:lnTo>
                    <a:pt x="194411" y="45720"/>
                  </a:lnTo>
                  <a:lnTo>
                    <a:pt x="194424" y="45974"/>
                  </a:lnTo>
                  <a:lnTo>
                    <a:pt x="194564" y="45948"/>
                  </a:lnTo>
                  <a:lnTo>
                    <a:pt x="194691" y="45859"/>
                  </a:lnTo>
                  <a:lnTo>
                    <a:pt x="194703" y="45453"/>
                  </a:lnTo>
                  <a:close/>
                </a:path>
                <a:path w="624840" h="500379">
                  <a:moveTo>
                    <a:pt x="195491" y="48260"/>
                  </a:moveTo>
                  <a:lnTo>
                    <a:pt x="195186" y="46990"/>
                  </a:lnTo>
                  <a:lnTo>
                    <a:pt x="195046" y="46990"/>
                  </a:lnTo>
                  <a:lnTo>
                    <a:pt x="195491" y="48260"/>
                  </a:lnTo>
                  <a:close/>
                </a:path>
                <a:path w="624840" h="500379">
                  <a:moveTo>
                    <a:pt x="203796" y="63461"/>
                  </a:moveTo>
                  <a:lnTo>
                    <a:pt x="203593" y="63080"/>
                  </a:lnTo>
                  <a:lnTo>
                    <a:pt x="203225" y="62230"/>
                  </a:lnTo>
                  <a:lnTo>
                    <a:pt x="203327" y="63080"/>
                  </a:lnTo>
                  <a:lnTo>
                    <a:pt x="203466" y="63461"/>
                  </a:lnTo>
                  <a:lnTo>
                    <a:pt x="203796" y="63461"/>
                  </a:lnTo>
                  <a:close/>
                </a:path>
                <a:path w="624840" h="500379">
                  <a:moveTo>
                    <a:pt x="215773" y="89598"/>
                  </a:moveTo>
                  <a:lnTo>
                    <a:pt x="215633" y="88900"/>
                  </a:lnTo>
                  <a:lnTo>
                    <a:pt x="215226" y="88366"/>
                  </a:lnTo>
                  <a:lnTo>
                    <a:pt x="215430" y="88900"/>
                  </a:lnTo>
                  <a:lnTo>
                    <a:pt x="215773" y="89598"/>
                  </a:lnTo>
                  <a:close/>
                </a:path>
                <a:path w="624840" h="500379">
                  <a:moveTo>
                    <a:pt x="235458" y="138430"/>
                  </a:moveTo>
                  <a:lnTo>
                    <a:pt x="235229" y="137668"/>
                  </a:lnTo>
                  <a:lnTo>
                    <a:pt x="235229" y="138430"/>
                  </a:lnTo>
                  <a:lnTo>
                    <a:pt x="235458" y="138430"/>
                  </a:lnTo>
                  <a:close/>
                </a:path>
                <a:path w="624840" h="500379">
                  <a:moveTo>
                    <a:pt x="238099" y="143510"/>
                  </a:moveTo>
                  <a:lnTo>
                    <a:pt x="237591" y="142240"/>
                  </a:lnTo>
                  <a:lnTo>
                    <a:pt x="236753" y="140944"/>
                  </a:lnTo>
                  <a:lnTo>
                    <a:pt x="237464" y="143510"/>
                  </a:lnTo>
                  <a:lnTo>
                    <a:pt x="238099" y="143510"/>
                  </a:lnTo>
                  <a:close/>
                </a:path>
                <a:path w="624840" h="500379">
                  <a:moveTo>
                    <a:pt x="244640" y="162560"/>
                  </a:moveTo>
                  <a:lnTo>
                    <a:pt x="244170" y="161290"/>
                  </a:lnTo>
                  <a:lnTo>
                    <a:pt x="244170" y="161772"/>
                  </a:lnTo>
                  <a:lnTo>
                    <a:pt x="244640" y="162560"/>
                  </a:lnTo>
                  <a:close/>
                </a:path>
                <a:path w="624840" h="500379">
                  <a:moveTo>
                    <a:pt x="246316" y="167627"/>
                  </a:moveTo>
                  <a:lnTo>
                    <a:pt x="245986" y="166370"/>
                  </a:lnTo>
                  <a:lnTo>
                    <a:pt x="245529" y="166370"/>
                  </a:lnTo>
                  <a:lnTo>
                    <a:pt x="246316" y="167627"/>
                  </a:lnTo>
                  <a:close/>
                </a:path>
                <a:path w="624840" h="500379">
                  <a:moveTo>
                    <a:pt x="246913" y="166370"/>
                  </a:moveTo>
                  <a:lnTo>
                    <a:pt x="245287" y="163830"/>
                  </a:lnTo>
                  <a:lnTo>
                    <a:pt x="245986" y="166370"/>
                  </a:lnTo>
                  <a:lnTo>
                    <a:pt x="246913" y="166370"/>
                  </a:lnTo>
                  <a:close/>
                </a:path>
                <a:path w="624840" h="500379">
                  <a:moveTo>
                    <a:pt x="253949" y="187960"/>
                  </a:moveTo>
                  <a:lnTo>
                    <a:pt x="253923" y="186690"/>
                  </a:lnTo>
                  <a:lnTo>
                    <a:pt x="253644" y="187960"/>
                  </a:lnTo>
                  <a:lnTo>
                    <a:pt x="253949" y="187960"/>
                  </a:lnTo>
                  <a:close/>
                </a:path>
                <a:path w="624840" h="500379">
                  <a:moveTo>
                    <a:pt x="288848" y="285750"/>
                  </a:moveTo>
                  <a:lnTo>
                    <a:pt x="288112" y="284480"/>
                  </a:lnTo>
                  <a:lnTo>
                    <a:pt x="288607" y="285750"/>
                  </a:lnTo>
                  <a:lnTo>
                    <a:pt x="288848" y="285750"/>
                  </a:lnTo>
                  <a:close/>
                </a:path>
                <a:path w="624840" h="500379">
                  <a:moveTo>
                    <a:pt x="310845" y="359410"/>
                  </a:moveTo>
                  <a:lnTo>
                    <a:pt x="310019" y="356870"/>
                  </a:lnTo>
                  <a:lnTo>
                    <a:pt x="310108" y="358140"/>
                  </a:lnTo>
                  <a:lnTo>
                    <a:pt x="309816" y="358140"/>
                  </a:lnTo>
                  <a:lnTo>
                    <a:pt x="310845" y="359410"/>
                  </a:lnTo>
                  <a:close/>
                </a:path>
                <a:path w="624840" h="500379">
                  <a:moveTo>
                    <a:pt x="319938" y="396240"/>
                  </a:moveTo>
                  <a:lnTo>
                    <a:pt x="319062" y="394309"/>
                  </a:lnTo>
                  <a:lnTo>
                    <a:pt x="319163" y="394970"/>
                  </a:lnTo>
                  <a:lnTo>
                    <a:pt x="319366" y="396240"/>
                  </a:lnTo>
                  <a:lnTo>
                    <a:pt x="319938" y="396240"/>
                  </a:lnTo>
                  <a:close/>
                </a:path>
                <a:path w="624840" h="500379">
                  <a:moveTo>
                    <a:pt x="322173" y="417830"/>
                  </a:moveTo>
                  <a:lnTo>
                    <a:pt x="321652" y="416560"/>
                  </a:lnTo>
                  <a:lnTo>
                    <a:pt x="321868" y="417830"/>
                  </a:lnTo>
                  <a:lnTo>
                    <a:pt x="322173" y="419100"/>
                  </a:lnTo>
                  <a:lnTo>
                    <a:pt x="322173" y="417830"/>
                  </a:lnTo>
                  <a:close/>
                </a:path>
                <a:path w="624840" h="500379">
                  <a:moveTo>
                    <a:pt x="325945" y="452120"/>
                  </a:moveTo>
                  <a:lnTo>
                    <a:pt x="325843" y="451205"/>
                  </a:lnTo>
                  <a:lnTo>
                    <a:pt x="325361" y="452120"/>
                  </a:lnTo>
                  <a:lnTo>
                    <a:pt x="325945" y="452120"/>
                  </a:lnTo>
                  <a:close/>
                </a:path>
                <a:path w="624840" h="500379">
                  <a:moveTo>
                    <a:pt x="326034" y="442722"/>
                  </a:moveTo>
                  <a:lnTo>
                    <a:pt x="325526" y="440690"/>
                  </a:lnTo>
                  <a:lnTo>
                    <a:pt x="325158" y="439420"/>
                  </a:lnTo>
                  <a:lnTo>
                    <a:pt x="325208" y="441960"/>
                  </a:lnTo>
                  <a:lnTo>
                    <a:pt x="326034" y="442722"/>
                  </a:lnTo>
                  <a:close/>
                </a:path>
                <a:path w="624840" h="500379">
                  <a:moveTo>
                    <a:pt x="326593" y="443230"/>
                  </a:moveTo>
                  <a:lnTo>
                    <a:pt x="326212" y="441960"/>
                  </a:lnTo>
                  <a:lnTo>
                    <a:pt x="325907" y="440690"/>
                  </a:lnTo>
                  <a:lnTo>
                    <a:pt x="326034" y="441960"/>
                  </a:lnTo>
                  <a:lnTo>
                    <a:pt x="326110" y="442722"/>
                  </a:lnTo>
                  <a:lnTo>
                    <a:pt x="326593" y="443230"/>
                  </a:lnTo>
                  <a:close/>
                </a:path>
                <a:path w="624840" h="500379">
                  <a:moveTo>
                    <a:pt x="326796" y="447040"/>
                  </a:moveTo>
                  <a:lnTo>
                    <a:pt x="326136" y="445770"/>
                  </a:lnTo>
                  <a:lnTo>
                    <a:pt x="324662" y="445770"/>
                  </a:lnTo>
                  <a:lnTo>
                    <a:pt x="324510" y="443230"/>
                  </a:lnTo>
                  <a:lnTo>
                    <a:pt x="324764" y="443230"/>
                  </a:lnTo>
                  <a:lnTo>
                    <a:pt x="324637" y="442722"/>
                  </a:lnTo>
                  <a:lnTo>
                    <a:pt x="324142" y="440690"/>
                  </a:lnTo>
                  <a:lnTo>
                    <a:pt x="325170" y="441960"/>
                  </a:lnTo>
                  <a:lnTo>
                    <a:pt x="325158" y="440690"/>
                  </a:lnTo>
                  <a:lnTo>
                    <a:pt x="325158" y="439420"/>
                  </a:lnTo>
                  <a:lnTo>
                    <a:pt x="325755" y="440690"/>
                  </a:lnTo>
                  <a:lnTo>
                    <a:pt x="325907" y="440690"/>
                  </a:lnTo>
                  <a:lnTo>
                    <a:pt x="326059" y="440690"/>
                  </a:lnTo>
                  <a:lnTo>
                    <a:pt x="325755" y="439420"/>
                  </a:lnTo>
                  <a:lnTo>
                    <a:pt x="325437" y="438111"/>
                  </a:lnTo>
                  <a:lnTo>
                    <a:pt x="325996" y="438111"/>
                  </a:lnTo>
                  <a:lnTo>
                    <a:pt x="325920" y="437934"/>
                  </a:lnTo>
                  <a:lnTo>
                    <a:pt x="324827" y="435610"/>
                  </a:lnTo>
                  <a:lnTo>
                    <a:pt x="325805" y="435610"/>
                  </a:lnTo>
                  <a:lnTo>
                    <a:pt x="323507" y="433070"/>
                  </a:lnTo>
                  <a:lnTo>
                    <a:pt x="324218" y="431800"/>
                  </a:lnTo>
                  <a:lnTo>
                    <a:pt x="324993" y="433070"/>
                  </a:lnTo>
                  <a:lnTo>
                    <a:pt x="324535" y="431800"/>
                  </a:lnTo>
                  <a:lnTo>
                    <a:pt x="324980" y="431800"/>
                  </a:lnTo>
                  <a:lnTo>
                    <a:pt x="323672" y="426720"/>
                  </a:lnTo>
                  <a:lnTo>
                    <a:pt x="324319" y="427990"/>
                  </a:lnTo>
                  <a:lnTo>
                    <a:pt x="324129" y="426720"/>
                  </a:lnTo>
                  <a:lnTo>
                    <a:pt x="323278" y="425450"/>
                  </a:lnTo>
                  <a:lnTo>
                    <a:pt x="323469" y="424180"/>
                  </a:lnTo>
                  <a:lnTo>
                    <a:pt x="322275" y="421640"/>
                  </a:lnTo>
                  <a:lnTo>
                    <a:pt x="323049" y="421640"/>
                  </a:lnTo>
                  <a:lnTo>
                    <a:pt x="322910" y="420370"/>
                  </a:lnTo>
                  <a:lnTo>
                    <a:pt x="322795" y="419290"/>
                  </a:lnTo>
                  <a:lnTo>
                    <a:pt x="322770" y="419100"/>
                  </a:lnTo>
                  <a:lnTo>
                    <a:pt x="322643" y="417830"/>
                  </a:lnTo>
                  <a:lnTo>
                    <a:pt x="321741" y="420370"/>
                  </a:lnTo>
                  <a:lnTo>
                    <a:pt x="321310" y="417830"/>
                  </a:lnTo>
                  <a:lnTo>
                    <a:pt x="321652" y="416560"/>
                  </a:lnTo>
                  <a:lnTo>
                    <a:pt x="321132" y="415290"/>
                  </a:lnTo>
                  <a:lnTo>
                    <a:pt x="321805" y="415290"/>
                  </a:lnTo>
                  <a:lnTo>
                    <a:pt x="322262" y="416560"/>
                  </a:lnTo>
                  <a:lnTo>
                    <a:pt x="322008" y="415290"/>
                  </a:lnTo>
                  <a:lnTo>
                    <a:pt x="320484" y="407670"/>
                  </a:lnTo>
                  <a:lnTo>
                    <a:pt x="321564" y="402590"/>
                  </a:lnTo>
                  <a:lnTo>
                    <a:pt x="318782" y="394970"/>
                  </a:lnTo>
                  <a:lnTo>
                    <a:pt x="318897" y="394309"/>
                  </a:lnTo>
                  <a:lnTo>
                    <a:pt x="318935" y="394055"/>
                  </a:lnTo>
                  <a:lnTo>
                    <a:pt x="317627" y="391160"/>
                  </a:lnTo>
                  <a:lnTo>
                    <a:pt x="318820" y="388620"/>
                  </a:lnTo>
                  <a:lnTo>
                    <a:pt x="317373" y="383540"/>
                  </a:lnTo>
                  <a:lnTo>
                    <a:pt x="316915" y="383540"/>
                  </a:lnTo>
                  <a:lnTo>
                    <a:pt x="316344" y="377190"/>
                  </a:lnTo>
                  <a:lnTo>
                    <a:pt x="313245" y="369570"/>
                  </a:lnTo>
                  <a:lnTo>
                    <a:pt x="311492" y="361950"/>
                  </a:lnTo>
                  <a:lnTo>
                    <a:pt x="310756" y="360680"/>
                  </a:lnTo>
                  <a:lnTo>
                    <a:pt x="310146" y="359410"/>
                  </a:lnTo>
                  <a:lnTo>
                    <a:pt x="309651" y="358140"/>
                  </a:lnTo>
                  <a:lnTo>
                    <a:pt x="309816" y="358140"/>
                  </a:lnTo>
                  <a:lnTo>
                    <a:pt x="309041" y="354330"/>
                  </a:lnTo>
                  <a:lnTo>
                    <a:pt x="307975" y="349250"/>
                  </a:lnTo>
                  <a:lnTo>
                    <a:pt x="306603" y="344170"/>
                  </a:lnTo>
                  <a:lnTo>
                    <a:pt x="305066" y="339090"/>
                  </a:lnTo>
                  <a:lnTo>
                    <a:pt x="303237" y="332740"/>
                  </a:lnTo>
                  <a:lnTo>
                    <a:pt x="301866" y="327660"/>
                  </a:lnTo>
                  <a:lnTo>
                    <a:pt x="300672" y="323850"/>
                  </a:lnTo>
                  <a:lnTo>
                    <a:pt x="299529" y="320040"/>
                  </a:lnTo>
                  <a:lnTo>
                    <a:pt x="292760" y="298450"/>
                  </a:lnTo>
                  <a:lnTo>
                    <a:pt x="290601" y="290830"/>
                  </a:lnTo>
                  <a:lnTo>
                    <a:pt x="288607" y="285750"/>
                  </a:lnTo>
                  <a:lnTo>
                    <a:pt x="287489" y="285750"/>
                  </a:lnTo>
                  <a:lnTo>
                    <a:pt x="287197" y="284480"/>
                  </a:lnTo>
                  <a:lnTo>
                    <a:pt x="287553" y="279400"/>
                  </a:lnTo>
                  <a:lnTo>
                    <a:pt x="284365" y="276860"/>
                  </a:lnTo>
                  <a:lnTo>
                    <a:pt x="284302" y="275590"/>
                  </a:lnTo>
                  <a:lnTo>
                    <a:pt x="284111" y="271780"/>
                  </a:lnTo>
                  <a:lnTo>
                    <a:pt x="280860" y="264160"/>
                  </a:lnTo>
                  <a:lnTo>
                    <a:pt x="279895" y="256540"/>
                  </a:lnTo>
                  <a:lnTo>
                    <a:pt x="275932" y="248920"/>
                  </a:lnTo>
                  <a:lnTo>
                    <a:pt x="276390" y="248920"/>
                  </a:lnTo>
                  <a:lnTo>
                    <a:pt x="276237" y="247650"/>
                  </a:lnTo>
                  <a:lnTo>
                    <a:pt x="275780" y="247650"/>
                  </a:lnTo>
                  <a:lnTo>
                    <a:pt x="275323" y="246380"/>
                  </a:lnTo>
                  <a:lnTo>
                    <a:pt x="275475" y="246380"/>
                  </a:lnTo>
                  <a:lnTo>
                    <a:pt x="274701" y="242570"/>
                  </a:lnTo>
                  <a:lnTo>
                    <a:pt x="273024" y="240030"/>
                  </a:lnTo>
                  <a:lnTo>
                    <a:pt x="272719" y="238760"/>
                  </a:lnTo>
                  <a:lnTo>
                    <a:pt x="272122" y="238760"/>
                  </a:lnTo>
                  <a:lnTo>
                    <a:pt x="271576" y="236562"/>
                  </a:lnTo>
                  <a:lnTo>
                    <a:pt x="272262" y="237490"/>
                  </a:lnTo>
                  <a:lnTo>
                    <a:pt x="271500" y="236220"/>
                  </a:lnTo>
                  <a:lnTo>
                    <a:pt x="271640" y="236220"/>
                  </a:lnTo>
                  <a:lnTo>
                    <a:pt x="270395" y="233680"/>
                  </a:lnTo>
                  <a:lnTo>
                    <a:pt x="271462" y="233680"/>
                  </a:lnTo>
                  <a:lnTo>
                    <a:pt x="269697" y="231140"/>
                  </a:lnTo>
                  <a:lnTo>
                    <a:pt x="268820" y="229870"/>
                  </a:lnTo>
                  <a:lnTo>
                    <a:pt x="268808" y="227330"/>
                  </a:lnTo>
                  <a:lnTo>
                    <a:pt x="267335" y="224790"/>
                  </a:lnTo>
                  <a:lnTo>
                    <a:pt x="266090" y="222250"/>
                  </a:lnTo>
                  <a:lnTo>
                    <a:pt x="265049" y="218440"/>
                  </a:lnTo>
                  <a:lnTo>
                    <a:pt x="265341" y="218440"/>
                  </a:lnTo>
                  <a:lnTo>
                    <a:pt x="263931" y="213360"/>
                  </a:lnTo>
                  <a:lnTo>
                    <a:pt x="263283" y="210820"/>
                  </a:lnTo>
                  <a:lnTo>
                    <a:pt x="258610" y="199390"/>
                  </a:lnTo>
                  <a:lnTo>
                    <a:pt x="256501" y="193040"/>
                  </a:lnTo>
                  <a:lnTo>
                    <a:pt x="255892" y="193040"/>
                  </a:lnTo>
                  <a:lnTo>
                    <a:pt x="255257" y="191770"/>
                  </a:lnTo>
                  <a:lnTo>
                    <a:pt x="255562" y="191770"/>
                  </a:lnTo>
                  <a:lnTo>
                    <a:pt x="255828" y="190500"/>
                  </a:lnTo>
                  <a:lnTo>
                    <a:pt x="254419" y="188595"/>
                  </a:lnTo>
                  <a:lnTo>
                    <a:pt x="254584" y="189230"/>
                  </a:lnTo>
                  <a:lnTo>
                    <a:pt x="254762" y="190500"/>
                  </a:lnTo>
                  <a:lnTo>
                    <a:pt x="253669" y="189230"/>
                  </a:lnTo>
                  <a:lnTo>
                    <a:pt x="253326" y="186690"/>
                  </a:lnTo>
                  <a:lnTo>
                    <a:pt x="252691" y="186690"/>
                  </a:lnTo>
                  <a:lnTo>
                    <a:pt x="253149" y="185420"/>
                  </a:lnTo>
                  <a:lnTo>
                    <a:pt x="252958" y="184150"/>
                  </a:lnTo>
                  <a:lnTo>
                    <a:pt x="253403" y="184150"/>
                  </a:lnTo>
                  <a:lnTo>
                    <a:pt x="251256" y="179070"/>
                  </a:lnTo>
                  <a:lnTo>
                    <a:pt x="249021" y="175260"/>
                  </a:lnTo>
                  <a:lnTo>
                    <a:pt x="247167" y="170180"/>
                  </a:lnTo>
                  <a:lnTo>
                    <a:pt x="247942" y="170180"/>
                  </a:lnTo>
                  <a:lnTo>
                    <a:pt x="246316" y="167627"/>
                  </a:lnTo>
                  <a:lnTo>
                    <a:pt x="245071" y="166370"/>
                  </a:lnTo>
                  <a:lnTo>
                    <a:pt x="244805" y="165100"/>
                  </a:lnTo>
                  <a:lnTo>
                    <a:pt x="244703" y="163830"/>
                  </a:lnTo>
                  <a:lnTo>
                    <a:pt x="245084" y="163830"/>
                  </a:lnTo>
                  <a:lnTo>
                    <a:pt x="244170" y="162560"/>
                  </a:lnTo>
                  <a:lnTo>
                    <a:pt x="244170" y="161772"/>
                  </a:lnTo>
                  <a:lnTo>
                    <a:pt x="243128" y="160020"/>
                  </a:lnTo>
                  <a:lnTo>
                    <a:pt x="242379" y="158750"/>
                  </a:lnTo>
                  <a:lnTo>
                    <a:pt x="242277" y="156210"/>
                  </a:lnTo>
                  <a:lnTo>
                    <a:pt x="242176" y="153670"/>
                  </a:lnTo>
                  <a:lnTo>
                    <a:pt x="241477" y="152400"/>
                  </a:lnTo>
                  <a:lnTo>
                    <a:pt x="240055" y="149860"/>
                  </a:lnTo>
                  <a:lnTo>
                    <a:pt x="239585" y="149860"/>
                  </a:lnTo>
                  <a:lnTo>
                    <a:pt x="240576" y="152400"/>
                  </a:lnTo>
                  <a:lnTo>
                    <a:pt x="240118" y="152400"/>
                  </a:lnTo>
                  <a:lnTo>
                    <a:pt x="237820" y="148590"/>
                  </a:lnTo>
                  <a:lnTo>
                    <a:pt x="239344" y="148590"/>
                  </a:lnTo>
                  <a:lnTo>
                    <a:pt x="237375" y="144780"/>
                  </a:lnTo>
                  <a:lnTo>
                    <a:pt x="238163" y="144780"/>
                  </a:lnTo>
                  <a:lnTo>
                    <a:pt x="237147" y="143510"/>
                  </a:lnTo>
                  <a:lnTo>
                    <a:pt x="236537" y="143510"/>
                  </a:lnTo>
                  <a:lnTo>
                    <a:pt x="236435" y="142240"/>
                  </a:lnTo>
                  <a:lnTo>
                    <a:pt x="236334" y="140944"/>
                  </a:lnTo>
                  <a:lnTo>
                    <a:pt x="236753" y="140944"/>
                  </a:lnTo>
                  <a:lnTo>
                    <a:pt x="236702" y="140754"/>
                  </a:lnTo>
                  <a:lnTo>
                    <a:pt x="236080" y="139700"/>
                  </a:lnTo>
                  <a:lnTo>
                    <a:pt x="235978" y="140944"/>
                  </a:lnTo>
                  <a:lnTo>
                    <a:pt x="235902" y="140754"/>
                  </a:lnTo>
                  <a:lnTo>
                    <a:pt x="235483" y="139700"/>
                  </a:lnTo>
                  <a:lnTo>
                    <a:pt x="235229" y="138430"/>
                  </a:lnTo>
                  <a:lnTo>
                    <a:pt x="234810" y="138430"/>
                  </a:lnTo>
                  <a:lnTo>
                    <a:pt x="233984" y="134620"/>
                  </a:lnTo>
                  <a:lnTo>
                    <a:pt x="232981" y="132080"/>
                  </a:lnTo>
                  <a:lnTo>
                    <a:pt x="231813" y="129540"/>
                  </a:lnTo>
                  <a:lnTo>
                    <a:pt x="232257" y="129540"/>
                  </a:lnTo>
                  <a:lnTo>
                    <a:pt x="231444" y="128270"/>
                  </a:lnTo>
                  <a:lnTo>
                    <a:pt x="230632" y="127000"/>
                  </a:lnTo>
                  <a:lnTo>
                    <a:pt x="231990" y="127000"/>
                  </a:lnTo>
                  <a:lnTo>
                    <a:pt x="230619" y="124460"/>
                  </a:lnTo>
                  <a:lnTo>
                    <a:pt x="228892" y="120650"/>
                  </a:lnTo>
                  <a:lnTo>
                    <a:pt x="226783" y="115570"/>
                  </a:lnTo>
                  <a:lnTo>
                    <a:pt x="222694" y="106680"/>
                  </a:lnTo>
                  <a:lnTo>
                    <a:pt x="219100" y="97790"/>
                  </a:lnTo>
                  <a:lnTo>
                    <a:pt x="217576" y="96380"/>
                  </a:lnTo>
                  <a:lnTo>
                    <a:pt x="216560" y="93980"/>
                  </a:lnTo>
                  <a:lnTo>
                    <a:pt x="215341" y="91440"/>
                  </a:lnTo>
                  <a:lnTo>
                    <a:pt x="216217" y="90170"/>
                  </a:lnTo>
                  <a:lnTo>
                    <a:pt x="215773" y="89598"/>
                  </a:lnTo>
                  <a:lnTo>
                    <a:pt x="215887" y="90170"/>
                  </a:lnTo>
                  <a:lnTo>
                    <a:pt x="215684" y="89598"/>
                  </a:lnTo>
                  <a:lnTo>
                    <a:pt x="215023" y="88900"/>
                  </a:lnTo>
                  <a:lnTo>
                    <a:pt x="214985" y="88036"/>
                  </a:lnTo>
                  <a:lnTo>
                    <a:pt x="214693" y="87630"/>
                  </a:lnTo>
                  <a:lnTo>
                    <a:pt x="214972" y="87630"/>
                  </a:lnTo>
                  <a:lnTo>
                    <a:pt x="212674" y="82550"/>
                  </a:lnTo>
                  <a:lnTo>
                    <a:pt x="214845" y="86360"/>
                  </a:lnTo>
                  <a:lnTo>
                    <a:pt x="213728" y="82550"/>
                  </a:lnTo>
                  <a:lnTo>
                    <a:pt x="211391" y="77470"/>
                  </a:lnTo>
                  <a:lnTo>
                    <a:pt x="210654" y="76200"/>
                  </a:lnTo>
                  <a:lnTo>
                    <a:pt x="210121" y="77470"/>
                  </a:lnTo>
                  <a:lnTo>
                    <a:pt x="209613" y="74930"/>
                  </a:lnTo>
                  <a:lnTo>
                    <a:pt x="210286" y="74930"/>
                  </a:lnTo>
                  <a:lnTo>
                    <a:pt x="208457" y="68580"/>
                  </a:lnTo>
                  <a:lnTo>
                    <a:pt x="205422" y="68580"/>
                  </a:lnTo>
                  <a:lnTo>
                    <a:pt x="203466" y="63461"/>
                  </a:lnTo>
                  <a:lnTo>
                    <a:pt x="202463" y="63461"/>
                  </a:lnTo>
                  <a:lnTo>
                    <a:pt x="202018" y="62230"/>
                  </a:lnTo>
                  <a:lnTo>
                    <a:pt x="203149" y="62230"/>
                  </a:lnTo>
                  <a:lnTo>
                    <a:pt x="202552" y="61201"/>
                  </a:lnTo>
                  <a:lnTo>
                    <a:pt x="202285" y="60934"/>
                  </a:lnTo>
                  <a:lnTo>
                    <a:pt x="201574" y="62230"/>
                  </a:lnTo>
                  <a:lnTo>
                    <a:pt x="201422" y="62230"/>
                  </a:lnTo>
                  <a:lnTo>
                    <a:pt x="201142" y="60934"/>
                  </a:lnTo>
                  <a:lnTo>
                    <a:pt x="200952" y="60629"/>
                  </a:lnTo>
                  <a:lnTo>
                    <a:pt x="200367" y="59690"/>
                  </a:lnTo>
                  <a:lnTo>
                    <a:pt x="199834" y="59690"/>
                  </a:lnTo>
                  <a:lnTo>
                    <a:pt x="199504" y="57150"/>
                  </a:lnTo>
                  <a:lnTo>
                    <a:pt x="197916" y="54610"/>
                  </a:lnTo>
                  <a:lnTo>
                    <a:pt x="197929" y="52031"/>
                  </a:lnTo>
                  <a:lnTo>
                    <a:pt x="197205" y="52031"/>
                  </a:lnTo>
                  <a:lnTo>
                    <a:pt x="195961" y="50800"/>
                  </a:lnTo>
                  <a:lnTo>
                    <a:pt x="195033" y="49530"/>
                  </a:lnTo>
                  <a:lnTo>
                    <a:pt x="195046" y="46990"/>
                  </a:lnTo>
                  <a:lnTo>
                    <a:pt x="194551" y="46990"/>
                  </a:lnTo>
                  <a:lnTo>
                    <a:pt x="193916" y="45720"/>
                  </a:lnTo>
                  <a:lnTo>
                    <a:pt x="194411" y="45720"/>
                  </a:lnTo>
                  <a:lnTo>
                    <a:pt x="193967" y="44450"/>
                  </a:lnTo>
                  <a:lnTo>
                    <a:pt x="193586" y="43180"/>
                  </a:lnTo>
                  <a:lnTo>
                    <a:pt x="193116" y="44450"/>
                  </a:lnTo>
                  <a:lnTo>
                    <a:pt x="192570" y="42303"/>
                  </a:lnTo>
                  <a:lnTo>
                    <a:pt x="192620" y="42113"/>
                  </a:lnTo>
                  <a:lnTo>
                    <a:pt x="192773" y="42303"/>
                  </a:lnTo>
                  <a:lnTo>
                    <a:pt x="192671" y="41910"/>
                  </a:lnTo>
                  <a:lnTo>
                    <a:pt x="191985" y="39370"/>
                  </a:lnTo>
                  <a:lnTo>
                    <a:pt x="191427" y="38100"/>
                  </a:lnTo>
                  <a:lnTo>
                    <a:pt x="191084" y="38100"/>
                  </a:lnTo>
                  <a:lnTo>
                    <a:pt x="190868" y="36830"/>
                  </a:lnTo>
                  <a:lnTo>
                    <a:pt x="190741" y="38100"/>
                  </a:lnTo>
                  <a:lnTo>
                    <a:pt x="191325" y="39370"/>
                  </a:lnTo>
                  <a:lnTo>
                    <a:pt x="190525" y="38100"/>
                  </a:lnTo>
                  <a:lnTo>
                    <a:pt x="190119" y="36830"/>
                  </a:lnTo>
                  <a:lnTo>
                    <a:pt x="188823" y="36830"/>
                  </a:lnTo>
                  <a:lnTo>
                    <a:pt x="189039" y="35560"/>
                  </a:lnTo>
                  <a:lnTo>
                    <a:pt x="190042" y="36830"/>
                  </a:lnTo>
                  <a:lnTo>
                    <a:pt x="188645" y="34290"/>
                  </a:lnTo>
                  <a:lnTo>
                    <a:pt x="188912" y="35560"/>
                  </a:lnTo>
                  <a:lnTo>
                    <a:pt x="188087" y="33020"/>
                  </a:lnTo>
                  <a:lnTo>
                    <a:pt x="186829" y="31750"/>
                  </a:lnTo>
                  <a:lnTo>
                    <a:pt x="186372" y="29210"/>
                  </a:lnTo>
                  <a:lnTo>
                    <a:pt x="185153" y="26670"/>
                  </a:lnTo>
                  <a:lnTo>
                    <a:pt x="185521" y="26670"/>
                  </a:lnTo>
                  <a:lnTo>
                    <a:pt x="184848" y="25400"/>
                  </a:lnTo>
                  <a:lnTo>
                    <a:pt x="184124" y="25400"/>
                  </a:lnTo>
                  <a:lnTo>
                    <a:pt x="184365" y="26670"/>
                  </a:lnTo>
                  <a:lnTo>
                    <a:pt x="184010" y="25400"/>
                  </a:lnTo>
                  <a:lnTo>
                    <a:pt x="183629" y="26670"/>
                  </a:lnTo>
                  <a:lnTo>
                    <a:pt x="183515" y="25400"/>
                  </a:lnTo>
                  <a:lnTo>
                    <a:pt x="183413" y="24130"/>
                  </a:lnTo>
                  <a:lnTo>
                    <a:pt x="181279" y="24130"/>
                  </a:lnTo>
                  <a:lnTo>
                    <a:pt x="179895" y="20320"/>
                  </a:lnTo>
                  <a:lnTo>
                    <a:pt x="180187" y="20320"/>
                  </a:lnTo>
                  <a:lnTo>
                    <a:pt x="180962" y="21590"/>
                  </a:lnTo>
                  <a:lnTo>
                    <a:pt x="181165" y="21590"/>
                  </a:lnTo>
                  <a:lnTo>
                    <a:pt x="182549" y="22860"/>
                  </a:lnTo>
                  <a:lnTo>
                    <a:pt x="183286" y="22860"/>
                  </a:lnTo>
                  <a:lnTo>
                    <a:pt x="184683" y="24130"/>
                  </a:lnTo>
                  <a:lnTo>
                    <a:pt x="183883" y="22860"/>
                  </a:lnTo>
                  <a:lnTo>
                    <a:pt x="182968" y="21590"/>
                  </a:lnTo>
                  <a:lnTo>
                    <a:pt x="182092" y="21590"/>
                  </a:lnTo>
                  <a:lnTo>
                    <a:pt x="181825" y="20320"/>
                  </a:lnTo>
                  <a:lnTo>
                    <a:pt x="181622" y="20320"/>
                  </a:lnTo>
                  <a:lnTo>
                    <a:pt x="181622" y="21590"/>
                  </a:lnTo>
                  <a:lnTo>
                    <a:pt x="180340" y="20320"/>
                  </a:lnTo>
                  <a:lnTo>
                    <a:pt x="178968" y="19050"/>
                  </a:lnTo>
                  <a:lnTo>
                    <a:pt x="179870" y="19050"/>
                  </a:lnTo>
                  <a:lnTo>
                    <a:pt x="180187" y="19570"/>
                  </a:lnTo>
                  <a:lnTo>
                    <a:pt x="180771" y="20180"/>
                  </a:lnTo>
                  <a:lnTo>
                    <a:pt x="180975" y="20320"/>
                  </a:lnTo>
                  <a:lnTo>
                    <a:pt x="181622" y="21590"/>
                  </a:lnTo>
                  <a:lnTo>
                    <a:pt x="181622" y="20320"/>
                  </a:lnTo>
                  <a:lnTo>
                    <a:pt x="181279" y="20320"/>
                  </a:lnTo>
                  <a:lnTo>
                    <a:pt x="181051" y="19913"/>
                  </a:lnTo>
                  <a:lnTo>
                    <a:pt x="180467" y="19304"/>
                  </a:lnTo>
                  <a:lnTo>
                    <a:pt x="179806" y="18884"/>
                  </a:lnTo>
                  <a:lnTo>
                    <a:pt x="178003" y="16510"/>
                  </a:lnTo>
                  <a:lnTo>
                    <a:pt x="178549" y="19050"/>
                  </a:lnTo>
                  <a:lnTo>
                    <a:pt x="177063" y="16510"/>
                  </a:lnTo>
                  <a:lnTo>
                    <a:pt x="177825" y="16510"/>
                  </a:lnTo>
                  <a:lnTo>
                    <a:pt x="176885" y="15240"/>
                  </a:lnTo>
                  <a:lnTo>
                    <a:pt x="174498" y="12700"/>
                  </a:lnTo>
                  <a:lnTo>
                    <a:pt x="174739" y="11430"/>
                  </a:lnTo>
                  <a:lnTo>
                    <a:pt x="175895" y="12700"/>
                  </a:lnTo>
                  <a:lnTo>
                    <a:pt x="175387" y="11430"/>
                  </a:lnTo>
                  <a:lnTo>
                    <a:pt x="175145" y="11430"/>
                  </a:lnTo>
                  <a:lnTo>
                    <a:pt x="174104" y="10160"/>
                  </a:lnTo>
                  <a:lnTo>
                    <a:pt x="173050" y="8890"/>
                  </a:lnTo>
                  <a:lnTo>
                    <a:pt x="171958" y="7620"/>
                  </a:lnTo>
                  <a:lnTo>
                    <a:pt x="171919" y="8890"/>
                  </a:lnTo>
                  <a:lnTo>
                    <a:pt x="170611" y="8890"/>
                  </a:lnTo>
                  <a:lnTo>
                    <a:pt x="170002" y="7620"/>
                  </a:lnTo>
                  <a:lnTo>
                    <a:pt x="170459" y="7620"/>
                  </a:lnTo>
                  <a:lnTo>
                    <a:pt x="170992" y="6350"/>
                  </a:lnTo>
                  <a:lnTo>
                    <a:pt x="168948" y="5080"/>
                  </a:lnTo>
                  <a:lnTo>
                    <a:pt x="166128" y="3784"/>
                  </a:lnTo>
                  <a:lnTo>
                    <a:pt x="169811" y="6350"/>
                  </a:lnTo>
                  <a:lnTo>
                    <a:pt x="168033" y="6350"/>
                  </a:lnTo>
                  <a:lnTo>
                    <a:pt x="165849" y="3657"/>
                  </a:lnTo>
                  <a:lnTo>
                    <a:pt x="165455" y="3467"/>
                  </a:lnTo>
                  <a:lnTo>
                    <a:pt x="164896" y="3467"/>
                  </a:lnTo>
                  <a:lnTo>
                    <a:pt x="164198" y="2540"/>
                  </a:lnTo>
                  <a:lnTo>
                    <a:pt x="162483" y="2540"/>
                  </a:lnTo>
                  <a:lnTo>
                    <a:pt x="161061" y="1270"/>
                  </a:lnTo>
                  <a:lnTo>
                    <a:pt x="157340" y="1270"/>
                  </a:lnTo>
                  <a:lnTo>
                    <a:pt x="153568" y="0"/>
                  </a:lnTo>
                  <a:lnTo>
                    <a:pt x="153200" y="0"/>
                  </a:lnTo>
                  <a:lnTo>
                    <a:pt x="149542" y="1270"/>
                  </a:lnTo>
                  <a:lnTo>
                    <a:pt x="142786" y="1270"/>
                  </a:lnTo>
                  <a:lnTo>
                    <a:pt x="142684" y="749"/>
                  </a:lnTo>
                  <a:lnTo>
                    <a:pt x="141719" y="1270"/>
                  </a:lnTo>
                  <a:lnTo>
                    <a:pt x="135940" y="1270"/>
                  </a:lnTo>
                  <a:lnTo>
                    <a:pt x="134950" y="2540"/>
                  </a:lnTo>
                  <a:lnTo>
                    <a:pt x="133350" y="2540"/>
                  </a:lnTo>
                  <a:lnTo>
                    <a:pt x="132918" y="3467"/>
                  </a:lnTo>
                  <a:lnTo>
                    <a:pt x="131368" y="3467"/>
                  </a:lnTo>
                  <a:lnTo>
                    <a:pt x="130530" y="5080"/>
                  </a:lnTo>
                  <a:lnTo>
                    <a:pt x="130340" y="5143"/>
                  </a:lnTo>
                  <a:lnTo>
                    <a:pt x="130060" y="5321"/>
                  </a:lnTo>
                  <a:lnTo>
                    <a:pt x="129819" y="5549"/>
                  </a:lnTo>
                  <a:lnTo>
                    <a:pt x="130124" y="5435"/>
                  </a:lnTo>
                  <a:lnTo>
                    <a:pt x="130302" y="5334"/>
                  </a:lnTo>
                  <a:lnTo>
                    <a:pt x="129374" y="6350"/>
                  </a:lnTo>
                  <a:lnTo>
                    <a:pt x="128333" y="6350"/>
                  </a:lnTo>
                  <a:lnTo>
                    <a:pt x="128536" y="5080"/>
                  </a:lnTo>
                  <a:lnTo>
                    <a:pt x="127889" y="5080"/>
                  </a:lnTo>
                  <a:lnTo>
                    <a:pt x="126822" y="5080"/>
                  </a:lnTo>
                  <a:lnTo>
                    <a:pt x="126479" y="5080"/>
                  </a:lnTo>
                  <a:lnTo>
                    <a:pt x="124244" y="6350"/>
                  </a:lnTo>
                  <a:lnTo>
                    <a:pt x="123139" y="7620"/>
                  </a:lnTo>
                  <a:lnTo>
                    <a:pt x="123367" y="7620"/>
                  </a:lnTo>
                  <a:lnTo>
                    <a:pt x="121996" y="8890"/>
                  </a:lnTo>
                  <a:lnTo>
                    <a:pt x="121285" y="8890"/>
                  </a:lnTo>
                  <a:lnTo>
                    <a:pt x="119456" y="10160"/>
                  </a:lnTo>
                  <a:lnTo>
                    <a:pt x="114300" y="12700"/>
                  </a:lnTo>
                  <a:lnTo>
                    <a:pt x="114109" y="12700"/>
                  </a:lnTo>
                  <a:lnTo>
                    <a:pt x="113538" y="13970"/>
                  </a:lnTo>
                  <a:lnTo>
                    <a:pt x="112179" y="13970"/>
                  </a:lnTo>
                  <a:lnTo>
                    <a:pt x="110439" y="15240"/>
                  </a:lnTo>
                  <a:lnTo>
                    <a:pt x="109461" y="15240"/>
                  </a:lnTo>
                  <a:lnTo>
                    <a:pt x="108648" y="16510"/>
                  </a:lnTo>
                  <a:lnTo>
                    <a:pt x="107759" y="16510"/>
                  </a:lnTo>
                  <a:lnTo>
                    <a:pt x="105791" y="17780"/>
                  </a:lnTo>
                  <a:lnTo>
                    <a:pt x="104825" y="19050"/>
                  </a:lnTo>
                  <a:lnTo>
                    <a:pt x="104457" y="19050"/>
                  </a:lnTo>
                  <a:lnTo>
                    <a:pt x="103759" y="18046"/>
                  </a:lnTo>
                  <a:lnTo>
                    <a:pt x="103047" y="19050"/>
                  </a:lnTo>
                  <a:lnTo>
                    <a:pt x="104216" y="19050"/>
                  </a:lnTo>
                  <a:lnTo>
                    <a:pt x="102552" y="20320"/>
                  </a:lnTo>
                  <a:lnTo>
                    <a:pt x="103035" y="19050"/>
                  </a:lnTo>
                  <a:lnTo>
                    <a:pt x="100101" y="21590"/>
                  </a:lnTo>
                  <a:lnTo>
                    <a:pt x="100901" y="19050"/>
                  </a:lnTo>
                  <a:lnTo>
                    <a:pt x="99669" y="20320"/>
                  </a:lnTo>
                  <a:lnTo>
                    <a:pt x="97091" y="21590"/>
                  </a:lnTo>
                  <a:lnTo>
                    <a:pt x="95783" y="22860"/>
                  </a:lnTo>
                  <a:lnTo>
                    <a:pt x="95262" y="24130"/>
                  </a:lnTo>
                  <a:lnTo>
                    <a:pt x="97536" y="21590"/>
                  </a:lnTo>
                  <a:lnTo>
                    <a:pt x="97802" y="22860"/>
                  </a:lnTo>
                  <a:lnTo>
                    <a:pt x="93929" y="25400"/>
                  </a:lnTo>
                  <a:lnTo>
                    <a:pt x="94729" y="26670"/>
                  </a:lnTo>
                  <a:lnTo>
                    <a:pt x="91681" y="29210"/>
                  </a:lnTo>
                  <a:lnTo>
                    <a:pt x="90944" y="30480"/>
                  </a:lnTo>
                  <a:lnTo>
                    <a:pt x="90385" y="31750"/>
                  </a:lnTo>
                  <a:lnTo>
                    <a:pt x="90424" y="30480"/>
                  </a:lnTo>
                  <a:lnTo>
                    <a:pt x="87071" y="31750"/>
                  </a:lnTo>
                  <a:lnTo>
                    <a:pt x="84289" y="34290"/>
                  </a:lnTo>
                  <a:lnTo>
                    <a:pt x="86372" y="33020"/>
                  </a:lnTo>
                  <a:lnTo>
                    <a:pt x="86271" y="34290"/>
                  </a:lnTo>
                  <a:lnTo>
                    <a:pt x="84416" y="35560"/>
                  </a:lnTo>
                  <a:lnTo>
                    <a:pt x="84569" y="35560"/>
                  </a:lnTo>
                  <a:lnTo>
                    <a:pt x="83007" y="36830"/>
                  </a:lnTo>
                  <a:lnTo>
                    <a:pt x="80733" y="36830"/>
                  </a:lnTo>
                  <a:lnTo>
                    <a:pt x="80797" y="38100"/>
                  </a:lnTo>
                  <a:lnTo>
                    <a:pt x="78371" y="39370"/>
                  </a:lnTo>
                  <a:lnTo>
                    <a:pt x="79349" y="39370"/>
                  </a:lnTo>
                  <a:lnTo>
                    <a:pt x="77533" y="40640"/>
                  </a:lnTo>
                  <a:lnTo>
                    <a:pt x="77228" y="41910"/>
                  </a:lnTo>
                  <a:lnTo>
                    <a:pt x="76225" y="43180"/>
                  </a:lnTo>
                  <a:lnTo>
                    <a:pt x="75095" y="44450"/>
                  </a:lnTo>
                  <a:lnTo>
                    <a:pt x="73685" y="45720"/>
                  </a:lnTo>
                  <a:lnTo>
                    <a:pt x="72898" y="44450"/>
                  </a:lnTo>
                  <a:lnTo>
                    <a:pt x="70256" y="48260"/>
                  </a:lnTo>
                  <a:lnTo>
                    <a:pt x="70142" y="47904"/>
                  </a:lnTo>
                  <a:lnTo>
                    <a:pt x="70294" y="47612"/>
                  </a:lnTo>
                  <a:lnTo>
                    <a:pt x="70015" y="47498"/>
                  </a:lnTo>
                  <a:lnTo>
                    <a:pt x="69875" y="46990"/>
                  </a:lnTo>
                  <a:lnTo>
                    <a:pt x="69291" y="48260"/>
                  </a:lnTo>
                  <a:lnTo>
                    <a:pt x="67818" y="48260"/>
                  </a:lnTo>
                  <a:lnTo>
                    <a:pt x="68376" y="49530"/>
                  </a:lnTo>
                  <a:lnTo>
                    <a:pt x="66154" y="50800"/>
                  </a:lnTo>
                  <a:lnTo>
                    <a:pt x="64643" y="53340"/>
                  </a:lnTo>
                  <a:lnTo>
                    <a:pt x="64135" y="52285"/>
                  </a:lnTo>
                  <a:lnTo>
                    <a:pt x="64058" y="52031"/>
                  </a:lnTo>
                  <a:lnTo>
                    <a:pt x="63944" y="52285"/>
                  </a:lnTo>
                  <a:lnTo>
                    <a:pt x="62903" y="54610"/>
                  </a:lnTo>
                  <a:lnTo>
                    <a:pt x="61264" y="54610"/>
                  </a:lnTo>
                  <a:lnTo>
                    <a:pt x="61620" y="55880"/>
                  </a:lnTo>
                  <a:lnTo>
                    <a:pt x="58597" y="57150"/>
                  </a:lnTo>
                  <a:lnTo>
                    <a:pt x="58889" y="58331"/>
                  </a:lnTo>
                  <a:lnTo>
                    <a:pt x="57696" y="59690"/>
                  </a:lnTo>
                  <a:lnTo>
                    <a:pt x="57226" y="58331"/>
                  </a:lnTo>
                  <a:lnTo>
                    <a:pt x="56642" y="59690"/>
                  </a:lnTo>
                  <a:lnTo>
                    <a:pt x="55372" y="59690"/>
                  </a:lnTo>
                  <a:lnTo>
                    <a:pt x="52959" y="62230"/>
                  </a:lnTo>
                  <a:lnTo>
                    <a:pt x="51422" y="63461"/>
                  </a:lnTo>
                  <a:lnTo>
                    <a:pt x="51041" y="64770"/>
                  </a:lnTo>
                  <a:lnTo>
                    <a:pt x="50711" y="66040"/>
                  </a:lnTo>
                  <a:lnTo>
                    <a:pt x="49911" y="66040"/>
                  </a:lnTo>
                  <a:lnTo>
                    <a:pt x="49047" y="67183"/>
                  </a:lnTo>
                  <a:lnTo>
                    <a:pt x="49733" y="68580"/>
                  </a:lnTo>
                  <a:lnTo>
                    <a:pt x="48679" y="68580"/>
                  </a:lnTo>
                  <a:lnTo>
                    <a:pt x="49110" y="68186"/>
                  </a:lnTo>
                  <a:lnTo>
                    <a:pt x="48590" y="68580"/>
                  </a:lnTo>
                  <a:lnTo>
                    <a:pt x="48336" y="68580"/>
                  </a:lnTo>
                  <a:lnTo>
                    <a:pt x="47244" y="69850"/>
                  </a:lnTo>
                  <a:lnTo>
                    <a:pt x="47028" y="70485"/>
                  </a:lnTo>
                  <a:lnTo>
                    <a:pt x="46951" y="70637"/>
                  </a:lnTo>
                  <a:lnTo>
                    <a:pt x="46824" y="71120"/>
                  </a:lnTo>
                  <a:lnTo>
                    <a:pt x="46761" y="70192"/>
                  </a:lnTo>
                  <a:lnTo>
                    <a:pt x="46266" y="71120"/>
                  </a:lnTo>
                  <a:lnTo>
                    <a:pt x="46253" y="69850"/>
                  </a:lnTo>
                  <a:lnTo>
                    <a:pt x="44475" y="73558"/>
                  </a:lnTo>
                  <a:lnTo>
                    <a:pt x="46532" y="72390"/>
                  </a:lnTo>
                  <a:lnTo>
                    <a:pt x="46939" y="72390"/>
                  </a:lnTo>
                  <a:lnTo>
                    <a:pt x="46164" y="73558"/>
                  </a:lnTo>
                  <a:lnTo>
                    <a:pt x="45313" y="74930"/>
                  </a:lnTo>
                  <a:lnTo>
                    <a:pt x="44399" y="73710"/>
                  </a:lnTo>
                  <a:lnTo>
                    <a:pt x="44284" y="73583"/>
                  </a:lnTo>
                  <a:lnTo>
                    <a:pt x="44272" y="73964"/>
                  </a:lnTo>
                  <a:lnTo>
                    <a:pt x="44157" y="76200"/>
                  </a:lnTo>
                  <a:lnTo>
                    <a:pt x="43218" y="77470"/>
                  </a:lnTo>
                  <a:lnTo>
                    <a:pt x="41478" y="77470"/>
                  </a:lnTo>
                  <a:lnTo>
                    <a:pt x="42291" y="76200"/>
                  </a:lnTo>
                  <a:lnTo>
                    <a:pt x="42189" y="74930"/>
                  </a:lnTo>
                  <a:lnTo>
                    <a:pt x="39992" y="77470"/>
                  </a:lnTo>
                  <a:lnTo>
                    <a:pt x="40690" y="76200"/>
                  </a:lnTo>
                  <a:lnTo>
                    <a:pt x="41211" y="75107"/>
                  </a:lnTo>
                  <a:lnTo>
                    <a:pt x="41262" y="74930"/>
                  </a:lnTo>
                  <a:lnTo>
                    <a:pt x="41008" y="74930"/>
                  </a:lnTo>
                  <a:lnTo>
                    <a:pt x="41275" y="73964"/>
                  </a:lnTo>
                  <a:lnTo>
                    <a:pt x="40970" y="74472"/>
                  </a:lnTo>
                  <a:lnTo>
                    <a:pt x="40970" y="75171"/>
                  </a:lnTo>
                  <a:lnTo>
                    <a:pt x="40830" y="75336"/>
                  </a:lnTo>
                  <a:lnTo>
                    <a:pt x="40411" y="75730"/>
                  </a:lnTo>
                  <a:lnTo>
                    <a:pt x="40728" y="75336"/>
                  </a:lnTo>
                  <a:lnTo>
                    <a:pt x="40970" y="75171"/>
                  </a:lnTo>
                  <a:lnTo>
                    <a:pt x="40970" y="74472"/>
                  </a:lnTo>
                  <a:lnTo>
                    <a:pt x="40170" y="75780"/>
                  </a:lnTo>
                  <a:lnTo>
                    <a:pt x="39624" y="76200"/>
                  </a:lnTo>
                  <a:lnTo>
                    <a:pt x="38773" y="76200"/>
                  </a:lnTo>
                  <a:lnTo>
                    <a:pt x="39281" y="77470"/>
                  </a:lnTo>
                  <a:lnTo>
                    <a:pt x="38950" y="77470"/>
                  </a:lnTo>
                  <a:lnTo>
                    <a:pt x="38176" y="79641"/>
                  </a:lnTo>
                  <a:lnTo>
                    <a:pt x="39966" y="78740"/>
                  </a:lnTo>
                  <a:lnTo>
                    <a:pt x="36741" y="82169"/>
                  </a:lnTo>
                  <a:lnTo>
                    <a:pt x="36741" y="82550"/>
                  </a:lnTo>
                  <a:lnTo>
                    <a:pt x="35661" y="85001"/>
                  </a:lnTo>
                  <a:lnTo>
                    <a:pt x="35521" y="84772"/>
                  </a:lnTo>
                  <a:lnTo>
                    <a:pt x="35229" y="83807"/>
                  </a:lnTo>
                  <a:lnTo>
                    <a:pt x="36741" y="82550"/>
                  </a:lnTo>
                  <a:lnTo>
                    <a:pt x="36741" y="82169"/>
                  </a:lnTo>
                  <a:lnTo>
                    <a:pt x="35382" y="83604"/>
                  </a:lnTo>
                  <a:lnTo>
                    <a:pt x="36182" y="82550"/>
                  </a:lnTo>
                  <a:lnTo>
                    <a:pt x="34861" y="83807"/>
                  </a:lnTo>
                  <a:lnTo>
                    <a:pt x="34417" y="85001"/>
                  </a:lnTo>
                  <a:lnTo>
                    <a:pt x="33616" y="85001"/>
                  </a:lnTo>
                  <a:lnTo>
                    <a:pt x="32931" y="86360"/>
                  </a:lnTo>
                  <a:lnTo>
                    <a:pt x="32448" y="86360"/>
                  </a:lnTo>
                  <a:lnTo>
                    <a:pt x="31445" y="87630"/>
                  </a:lnTo>
                  <a:lnTo>
                    <a:pt x="31013" y="87630"/>
                  </a:lnTo>
                  <a:lnTo>
                    <a:pt x="30010" y="88900"/>
                  </a:lnTo>
                  <a:lnTo>
                    <a:pt x="29819" y="88900"/>
                  </a:lnTo>
                  <a:lnTo>
                    <a:pt x="29972" y="87630"/>
                  </a:lnTo>
                  <a:lnTo>
                    <a:pt x="29159" y="87630"/>
                  </a:lnTo>
                  <a:lnTo>
                    <a:pt x="26619" y="91440"/>
                  </a:lnTo>
                  <a:lnTo>
                    <a:pt x="27901" y="90411"/>
                  </a:lnTo>
                  <a:lnTo>
                    <a:pt x="27216" y="91440"/>
                  </a:lnTo>
                  <a:lnTo>
                    <a:pt x="28206" y="90170"/>
                  </a:lnTo>
                  <a:lnTo>
                    <a:pt x="28067" y="90170"/>
                  </a:lnTo>
                  <a:lnTo>
                    <a:pt x="30226" y="88900"/>
                  </a:lnTo>
                  <a:lnTo>
                    <a:pt x="28346" y="91440"/>
                  </a:lnTo>
                  <a:lnTo>
                    <a:pt x="27355" y="92710"/>
                  </a:lnTo>
                  <a:lnTo>
                    <a:pt x="26568" y="93980"/>
                  </a:lnTo>
                  <a:lnTo>
                    <a:pt x="26060" y="95250"/>
                  </a:lnTo>
                  <a:lnTo>
                    <a:pt x="25031" y="95250"/>
                  </a:lnTo>
                  <a:lnTo>
                    <a:pt x="23787" y="96380"/>
                  </a:lnTo>
                  <a:lnTo>
                    <a:pt x="24053" y="96380"/>
                  </a:lnTo>
                  <a:lnTo>
                    <a:pt x="24041" y="97790"/>
                  </a:lnTo>
                  <a:lnTo>
                    <a:pt x="23279" y="97790"/>
                  </a:lnTo>
                  <a:lnTo>
                    <a:pt x="22860" y="99060"/>
                  </a:lnTo>
                  <a:lnTo>
                    <a:pt x="22885" y="97790"/>
                  </a:lnTo>
                  <a:lnTo>
                    <a:pt x="21691" y="99060"/>
                  </a:lnTo>
                  <a:lnTo>
                    <a:pt x="19951" y="101600"/>
                  </a:lnTo>
                  <a:lnTo>
                    <a:pt x="19316" y="101600"/>
                  </a:lnTo>
                  <a:lnTo>
                    <a:pt x="18884" y="102870"/>
                  </a:lnTo>
                  <a:lnTo>
                    <a:pt x="17754" y="104140"/>
                  </a:lnTo>
                  <a:lnTo>
                    <a:pt x="16459" y="105410"/>
                  </a:lnTo>
                  <a:lnTo>
                    <a:pt x="13982" y="107950"/>
                  </a:lnTo>
                  <a:lnTo>
                    <a:pt x="12763" y="110490"/>
                  </a:lnTo>
                  <a:lnTo>
                    <a:pt x="11709" y="111760"/>
                  </a:lnTo>
                  <a:lnTo>
                    <a:pt x="13246" y="111760"/>
                  </a:lnTo>
                  <a:lnTo>
                    <a:pt x="11188" y="113030"/>
                  </a:lnTo>
                  <a:lnTo>
                    <a:pt x="11798" y="113030"/>
                  </a:lnTo>
                  <a:lnTo>
                    <a:pt x="13360" y="113030"/>
                  </a:lnTo>
                  <a:lnTo>
                    <a:pt x="13525" y="113030"/>
                  </a:lnTo>
                  <a:lnTo>
                    <a:pt x="13893" y="111760"/>
                  </a:lnTo>
                  <a:lnTo>
                    <a:pt x="14376" y="111760"/>
                  </a:lnTo>
                  <a:lnTo>
                    <a:pt x="15595" y="110490"/>
                  </a:lnTo>
                  <a:lnTo>
                    <a:pt x="13982" y="113030"/>
                  </a:lnTo>
                  <a:lnTo>
                    <a:pt x="14490" y="113030"/>
                  </a:lnTo>
                  <a:lnTo>
                    <a:pt x="16103" y="110490"/>
                  </a:lnTo>
                  <a:lnTo>
                    <a:pt x="16522" y="110490"/>
                  </a:lnTo>
                  <a:lnTo>
                    <a:pt x="16852" y="109220"/>
                  </a:lnTo>
                  <a:lnTo>
                    <a:pt x="17221" y="109220"/>
                  </a:lnTo>
                  <a:lnTo>
                    <a:pt x="17119" y="110490"/>
                  </a:lnTo>
                  <a:lnTo>
                    <a:pt x="17043" y="111760"/>
                  </a:lnTo>
                  <a:lnTo>
                    <a:pt x="18237" y="109220"/>
                  </a:lnTo>
                  <a:lnTo>
                    <a:pt x="20078" y="106680"/>
                  </a:lnTo>
                  <a:lnTo>
                    <a:pt x="19050" y="109220"/>
                  </a:lnTo>
                  <a:lnTo>
                    <a:pt x="20701" y="106680"/>
                  </a:lnTo>
                  <a:lnTo>
                    <a:pt x="21526" y="105410"/>
                  </a:lnTo>
                  <a:lnTo>
                    <a:pt x="21945" y="105410"/>
                  </a:lnTo>
                  <a:lnTo>
                    <a:pt x="22974" y="104140"/>
                  </a:lnTo>
                  <a:lnTo>
                    <a:pt x="24853" y="100330"/>
                  </a:lnTo>
                  <a:lnTo>
                    <a:pt x="25565" y="101600"/>
                  </a:lnTo>
                  <a:lnTo>
                    <a:pt x="26111" y="100330"/>
                  </a:lnTo>
                  <a:lnTo>
                    <a:pt x="26644" y="99060"/>
                  </a:lnTo>
                  <a:lnTo>
                    <a:pt x="27178" y="97790"/>
                  </a:lnTo>
                  <a:lnTo>
                    <a:pt x="28130" y="97790"/>
                  </a:lnTo>
                  <a:lnTo>
                    <a:pt x="30378" y="93980"/>
                  </a:lnTo>
                  <a:lnTo>
                    <a:pt x="29667" y="95250"/>
                  </a:lnTo>
                  <a:lnTo>
                    <a:pt x="29108" y="96380"/>
                  </a:lnTo>
                  <a:lnTo>
                    <a:pt x="31864" y="93980"/>
                  </a:lnTo>
                  <a:lnTo>
                    <a:pt x="32753" y="93205"/>
                  </a:lnTo>
                  <a:lnTo>
                    <a:pt x="32600" y="92710"/>
                  </a:lnTo>
                  <a:lnTo>
                    <a:pt x="33489" y="91440"/>
                  </a:lnTo>
                  <a:lnTo>
                    <a:pt x="34658" y="90170"/>
                  </a:lnTo>
                  <a:lnTo>
                    <a:pt x="34874" y="91440"/>
                  </a:lnTo>
                  <a:lnTo>
                    <a:pt x="35712" y="90170"/>
                  </a:lnTo>
                  <a:lnTo>
                    <a:pt x="37084" y="88900"/>
                  </a:lnTo>
                  <a:lnTo>
                    <a:pt x="36512" y="90170"/>
                  </a:lnTo>
                  <a:lnTo>
                    <a:pt x="37706" y="88900"/>
                  </a:lnTo>
                  <a:lnTo>
                    <a:pt x="37439" y="88900"/>
                  </a:lnTo>
                  <a:lnTo>
                    <a:pt x="38531" y="87630"/>
                  </a:lnTo>
                  <a:lnTo>
                    <a:pt x="39319" y="86360"/>
                  </a:lnTo>
                  <a:lnTo>
                    <a:pt x="40309" y="85102"/>
                  </a:lnTo>
                  <a:lnTo>
                    <a:pt x="39636" y="86360"/>
                  </a:lnTo>
                  <a:lnTo>
                    <a:pt x="41325" y="83832"/>
                  </a:lnTo>
                  <a:lnTo>
                    <a:pt x="41313" y="85001"/>
                  </a:lnTo>
                  <a:lnTo>
                    <a:pt x="42087" y="83807"/>
                  </a:lnTo>
                  <a:lnTo>
                    <a:pt x="42862" y="82550"/>
                  </a:lnTo>
                  <a:lnTo>
                    <a:pt x="43840" y="81280"/>
                  </a:lnTo>
                  <a:lnTo>
                    <a:pt x="44627" y="80162"/>
                  </a:lnTo>
                  <a:lnTo>
                    <a:pt x="43548" y="82550"/>
                  </a:lnTo>
                  <a:lnTo>
                    <a:pt x="45237" y="81280"/>
                  </a:lnTo>
                  <a:lnTo>
                    <a:pt x="44716" y="80048"/>
                  </a:lnTo>
                  <a:lnTo>
                    <a:pt x="47802" y="78740"/>
                  </a:lnTo>
                  <a:lnTo>
                    <a:pt x="48450" y="76200"/>
                  </a:lnTo>
                  <a:lnTo>
                    <a:pt x="49949" y="75336"/>
                  </a:lnTo>
                  <a:lnTo>
                    <a:pt x="49720" y="74930"/>
                  </a:lnTo>
                  <a:lnTo>
                    <a:pt x="49822" y="75107"/>
                  </a:lnTo>
                  <a:lnTo>
                    <a:pt x="49949" y="75336"/>
                  </a:lnTo>
                  <a:lnTo>
                    <a:pt x="50419" y="76200"/>
                  </a:lnTo>
                  <a:lnTo>
                    <a:pt x="50342" y="75107"/>
                  </a:lnTo>
                  <a:lnTo>
                    <a:pt x="50647" y="74930"/>
                  </a:lnTo>
                  <a:lnTo>
                    <a:pt x="50330" y="74930"/>
                  </a:lnTo>
                  <a:lnTo>
                    <a:pt x="51841" y="73558"/>
                  </a:lnTo>
                  <a:lnTo>
                    <a:pt x="53060" y="72390"/>
                  </a:lnTo>
                  <a:lnTo>
                    <a:pt x="54394" y="71120"/>
                  </a:lnTo>
                  <a:lnTo>
                    <a:pt x="55549" y="68580"/>
                  </a:lnTo>
                  <a:lnTo>
                    <a:pt x="56972" y="68580"/>
                  </a:lnTo>
                  <a:lnTo>
                    <a:pt x="59029" y="67183"/>
                  </a:lnTo>
                  <a:lnTo>
                    <a:pt x="60109" y="66040"/>
                  </a:lnTo>
                  <a:lnTo>
                    <a:pt x="60325" y="66040"/>
                  </a:lnTo>
                  <a:lnTo>
                    <a:pt x="61734" y="64770"/>
                  </a:lnTo>
                  <a:lnTo>
                    <a:pt x="63665" y="62230"/>
                  </a:lnTo>
                  <a:lnTo>
                    <a:pt x="64071" y="62230"/>
                  </a:lnTo>
                  <a:lnTo>
                    <a:pt x="65290" y="60934"/>
                  </a:lnTo>
                  <a:lnTo>
                    <a:pt x="65951" y="60934"/>
                  </a:lnTo>
                  <a:lnTo>
                    <a:pt x="65836" y="60629"/>
                  </a:lnTo>
                  <a:lnTo>
                    <a:pt x="65493" y="59690"/>
                  </a:lnTo>
                  <a:lnTo>
                    <a:pt x="68465" y="59690"/>
                  </a:lnTo>
                  <a:lnTo>
                    <a:pt x="68541" y="58331"/>
                  </a:lnTo>
                  <a:lnTo>
                    <a:pt x="68605" y="57150"/>
                  </a:lnTo>
                  <a:lnTo>
                    <a:pt x="68668" y="55880"/>
                  </a:lnTo>
                  <a:lnTo>
                    <a:pt x="71577" y="54610"/>
                  </a:lnTo>
                  <a:lnTo>
                    <a:pt x="71297" y="55880"/>
                  </a:lnTo>
                  <a:lnTo>
                    <a:pt x="72085" y="54610"/>
                  </a:lnTo>
                  <a:lnTo>
                    <a:pt x="72263" y="55880"/>
                  </a:lnTo>
                  <a:lnTo>
                    <a:pt x="75260" y="53340"/>
                  </a:lnTo>
                  <a:lnTo>
                    <a:pt x="76581" y="52285"/>
                  </a:lnTo>
                  <a:lnTo>
                    <a:pt x="76708" y="52031"/>
                  </a:lnTo>
                  <a:lnTo>
                    <a:pt x="75577" y="52031"/>
                  </a:lnTo>
                  <a:lnTo>
                    <a:pt x="76428" y="50800"/>
                  </a:lnTo>
                  <a:lnTo>
                    <a:pt x="76708" y="49530"/>
                  </a:lnTo>
                  <a:lnTo>
                    <a:pt x="77965" y="49530"/>
                  </a:lnTo>
                  <a:lnTo>
                    <a:pt x="77330" y="50800"/>
                  </a:lnTo>
                  <a:lnTo>
                    <a:pt x="76860" y="51841"/>
                  </a:lnTo>
                  <a:lnTo>
                    <a:pt x="78524" y="49530"/>
                  </a:lnTo>
                  <a:lnTo>
                    <a:pt x="79438" y="48260"/>
                  </a:lnTo>
                  <a:lnTo>
                    <a:pt x="80137" y="48260"/>
                  </a:lnTo>
                  <a:lnTo>
                    <a:pt x="81699" y="45720"/>
                  </a:lnTo>
                  <a:lnTo>
                    <a:pt x="81991" y="45720"/>
                  </a:lnTo>
                  <a:lnTo>
                    <a:pt x="82740" y="45720"/>
                  </a:lnTo>
                  <a:lnTo>
                    <a:pt x="83642" y="44450"/>
                  </a:lnTo>
                  <a:lnTo>
                    <a:pt x="83134" y="45720"/>
                  </a:lnTo>
                  <a:lnTo>
                    <a:pt x="84315" y="44450"/>
                  </a:lnTo>
                  <a:lnTo>
                    <a:pt x="86499" y="43180"/>
                  </a:lnTo>
                  <a:lnTo>
                    <a:pt x="86969" y="41910"/>
                  </a:lnTo>
                  <a:lnTo>
                    <a:pt x="87503" y="41910"/>
                  </a:lnTo>
                  <a:lnTo>
                    <a:pt x="90081" y="39370"/>
                  </a:lnTo>
                  <a:lnTo>
                    <a:pt x="88861" y="41910"/>
                  </a:lnTo>
                  <a:lnTo>
                    <a:pt x="91452" y="38100"/>
                  </a:lnTo>
                  <a:lnTo>
                    <a:pt x="91605" y="39370"/>
                  </a:lnTo>
                  <a:lnTo>
                    <a:pt x="92367" y="38100"/>
                  </a:lnTo>
                  <a:lnTo>
                    <a:pt x="94246" y="36830"/>
                  </a:lnTo>
                  <a:lnTo>
                    <a:pt x="95123" y="35560"/>
                  </a:lnTo>
                  <a:lnTo>
                    <a:pt x="95897" y="35560"/>
                  </a:lnTo>
                  <a:lnTo>
                    <a:pt x="98475" y="33020"/>
                  </a:lnTo>
                  <a:lnTo>
                    <a:pt x="99479" y="34290"/>
                  </a:lnTo>
                  <a:lnTo>
                    <a:pt x="100596" y="33020"/>
                  </a:lnTo>
                  <a:lnTo>
                    <a:pt x="101714" y="31750"/>
                  </a:lnTo>
                  <a:lnTo>
                    <a:pt x="101460" y="31750"/>
                  </a:lnTo>
                  <a:lnTo>
                    <a:pt x="103466" y="29210"/>
                  </a:lnTo>
                  <a:lnTo>
                    <a:pt x="103771" y="31750"/>
                  </a:lnTo>
                  <a:lnTo>
                    <a:pt x="105638" y="29210"/>
                  </a:lnTo>
                  <a:lnTo>
                    <a:pt x="106006" y="29210"/>
                  </a:lnTo>
                  <a:lnTo>
                    <a:pt x="106946" y="27940"/>
                  </a:lnTo>
                  <a:lnTo>
                    <a:pt x="107213" y="27940"/>
                  </a:lnTo>
                  <a:lnTo>
                    <a:pt x="107594" y="26670"/>
                  </a:lnTo>
                  <a:lnTo>
                    <a:pt x="110744" y="26670"/>
                  </a:lnTo>
                  <a:lnTo>
                    <a:pt x="111912" y="25400"/>
                  </a:lnTo>
                  <a:lnTo>
                    <a:pt x="114046" y="24130"/>
                  </a:lnTo>
                  <a:lnTo>
                    <a:pt x="113347" y="24130"/>
                  </a:lnTo>
                  <a:lnTo>
                    <a:pt x="114985" y="21590"/>
                  </a:lnTo>
                  <a:lnTo>
                    <a:pt x="117551" y="20320"/>
                  </a:lnTo>
                  <a:lnTo>
                    <a:pt x="120294" y="19050"/>
                  </a:lnTo>
                  <a:lnTo>
                    <a:pt x="123101" y="19050"/>
                  </a:lnTo>
                  <a:lnTo>
                    <a:pt x="125831" y="17780"/>
                  </a:lnTo>
                  <a:lnTo>
                    <a:pt x="128485" y="15240"/>
                  </a:lnTo>
                  <a:lnTo>
                    <a:pt x="128638" y="16510"/>
                  </a:lnTo>
                  <a:lnTo>
                    <a:pt x="129921" y="15240"/>
                  </a:lnTo>
                  <a:lnTo>
                    <a:pt x="130543" y="15240"/>
                  </a:lnTo>
                  <a:lnTo>
                    <a:pt x="132803" y="13970"/>
                  </a:lnTo>
                  <a:lnTo>
                    <a:pt x="131203" y="13970"/>
                  </a:lnTo>
                  <a:lnTo>
                    <a:pt x="133959" y="12700"/>
                  </a:lnTo>
                  <a:lnTo>
                    <a:pt x="135496" y="12700"/>
                  </a:lnTo>
                  <a:lnTo>
                    <a:pt x="139369" y="11430"/>
                  </a:lnTo>
                  <a:lnTo>
                    <a:pt x="143332" y="11430"/>
                  </a:lnTo>
                  <a:lnTo>
                    <a:pt x="145351" y="10160"/>
                  </a:lnTo>
                  <a:lnTo>
                    <a:pt x="147396" y="10160"/>
                  </a:lnTo>
                  <a:lnTo>
                    <a:pt x="147370" y="11430"/>
                  </a:lnTo>
                  <a:lnTo>
                    <a:pt x="153822" y="11430"/>
                  </a:lnTo>
                  <a:lnTo>
                    <a:pt x="154622" y="12700"/>
                  </a:lnTo>
                  <a:lnTo>
                    <a:pt x="158127" y="12700"/>
                  </a:lnTo>
                  <a:lnTo>
                    <a:pt x="159004" y="13970"/>
                  </a:lnTo>
                  <a:lnTo>
                    <a:pt x="160972" y="13970"/>
                  </a:lnTo>
                  <a:lnTo>
                    <a:pt x="162356" y="15240"/>
                  </a:lnTo>
                  <a:lnTo>
                    <a:pt x="163690" y="15240"/>
                  </a:lnTo>
                  <a:lnTo>
                    <a:pt x="163690" y="16510"/>
                  </a:lnTo>
                  <a:lnTo>
                    <a:pt x="165328" y="16510"/>
                  </a:lnTo>
                  <a:lnTo>
                    <a:pt x="166103" y="17780"/>
                  </a:lnTo>
                  <a:lnTo>
                    <a:pt x="166408" y="17780"/>
                  </a:lnTo>
                  <a:lnTo>
                    <a:pt x="167347" y="18770"/>
                  </a:lnTo>
                  <a:lnTo>
                    <a:pt x="165696" y="16510"/>
                  </a:lnTo>
                  <a:lnTo>
                    <a:pt x="167271" y="17780"/>
                  </a:lnTo>
                  <a:lnTo>
                    <a:pt x="167347" y="18770"/>
                  </a:lnTo>
                  <a:lnTo>
                    <a:pt x="167373" y="19050"/>
                  </a:lnTo>
                  <a:lnTo>
                    <a:pt x="167563" y="19050"/>
                  </a:lnTo>
                  <a:lnTo>
                    <a:pt x="168719" y="19050"/>
                  </a:lnTo>
                  <a:lnTo>
                    <a:pt x="168198" y="20320"/>
                  </a:lnTo>
                  <a:lnTo>
                    <a:pt x="167944" y="20320"/>
                  </a:lnTo>
                  <a:lnTo>
                    <a:pt x="168859" y="21590"/>
                  </a:lnTo>
                  <a:lnTo>
                    <a:pt x="170294" y="21590"/>
                  </a:lnTo>
                  <a:lnTo>
                    <a:pt x="170764" y="22860"/>
                  </a:lnTo>
                  <a:lnTo>
                    <a:pt x="172008" y="24130"/>
                  </a:lnTo>
                  <a:lnTo>
                    <a:pt x="171907" y="24904"/>
                  </a:lnTo>
                  <a:lnTo>
                    <a:pt x="173596" y="27940"/>
                  </a:lnTo>
                  <a:lnTo>
                    <a:pt x="173037" y="30480"/>
                  </a:lnTo>
                  <a:lnTo>
                    <a:pt x="175247" y="33020"/>
                  </a:lnTo>
                  <a:lnTo>
                    <a:pt x="174917" y="33020"/>
                  </a:lnTo>
                  <a:lnTo>
                    <a:pt x="175882" y="34290"/>
                  </a:lnTo>
                  <a:lnTo>
                    <a:pt x="175234" y="34290"/>
                  </a:lnTo>
                  <a:lnTo>
                    <a:pt x="177507" y="38100"/>
                  </a:lnTo>
                  <a:lnTo>
                    <a:pt x="177203" y="38100"/>
                  </a:lnTo>
                  <a:lnTo>
                    <a:pt x="178168" y="40640"/>
                  </a:lnTo>
                  <a:lnTo>
                    <a:pt x="179997" y="44450"/>
                  </a:lnTo>
                  <a:lnTo>
                    <a:pt x="181470" y="46990"/>
                  </a:lnTo>
                  <a:lnTo>
                    <a:pt x="181127" y="46990"/>
                  </a:lnTo>
                  <a:lnTo>
                    <a:pt x="183070" y="49530"/>
                  </a:lnTo>
                  <a:lnTo>
                    <a:pt x="182321" y="50800"/>
                  </a:lnTo>
                  <a:lnTo>
                    <a:pt x="183476" y="51841"/>
                  </a:lnTo>
                  <a:lnTo>
                    <a:pt x="183553" y="52031"/>
                  </a:lnTo>
                  <a:lnTo>
                    <a:pt x="183642" y="52285"/>
                  </a:lnTo>
                  <a:lnTo>
                    <a:pt x="184505" y="54610"/>
                  </a:lnTo>
                  <a:lnTo>
                    <a:pt x="184023" y="54610"/>
                  </a:lnTo>
                  <a:lnTo>
                    <a:pt x="185356" y="55880"/>
                  </a:lnTo>
                  <a:lnTo>
                    <a:pt x="185356" y="58331"/>
                  </a:lnTo>
                  <a:lnTo>
                    <a:pt x="186080" y="59690"/>
                  </a:lnTo>
                  <a:lnTo>
                    <a:pt x="187096" y="60934"/>
                  </a:lnTo>
                  <a:lnTo>
                    <a:pt x="187490" y="60934"/>
                  </a:lnTo>
                  <a:lnTo>
                    <a:pt x="187439" y="60629"/>
                  </a:lnTo>
                  <a:lnTo>
                    <a:pt x="187528" y="60934"/>
                  </a:lnTo>
                  <a:lnTo>
                    <a:pt x="187693" y="61201"/>
                  </a:lnTo>
                  <a:lnTo>
                    <a:pt x="188137" y="62230"/>
                  </a:lnTo>
                  <a:lnTo>
                    <a:pt x="187604" y="61201"/>
                  </a:lnTo>
                  <a:lnTo>
                    <a:pt x="187921" y="63461"/>
                  </a:lnTo>
                  <a:lnTo>
                    <a:pt x="188683" y="64770"/>
                  </a:lnTo>
                  <a:lnTo>
                    <a:pt x="189293" y="64770"/>
                  </a:lnTo>
                  <a:lnTo>
                    <a:pt x="190042" y="67183"/>
                  </a:lnTo>
                  <a:lnTo>
                    <a:pt x="189725" y="67183"/>
                  </a:lnTo>
                  <a:lnTo>
                    <a:pt x="190322" y="68580"/>
                  </a:lnTo>
                  <a:lnTo>
                    <a:pt x="190817" y="69850"/>
                  </a:lnTo>
                  <a:lnTo>
                    <a:pt x="191541" y="71120"/>
                  </a:lnTo>
                  <a:lnTo>
                    <a:pt x="191198" y="71120"/>
                  </a:lnTo>
                  <a:lnTo>
                    <a:pt x="192887" y="72390"/>
                  </a:lnTo>
                  <a:lnTo>
                    <a:pt x="191858" y="73558"/>
                  </a:lnTo>
                  <a:lnTo>
                    <a:pt x="191668" y="73558"/>
                  </a:lnTo>
                  <a:lnTo>
                    <a:pt x="193852" y="76200"/>
                  </a:lnTo>
                  <a:lnTo>
                    <a:pt x="194081" y="77470"/>
                  </a:lnTo>
                  <a:lnTo>
                    <a:pt x="195135" y="78740"/>
                  </a:lnTo>
                  <a:lnTo>
                    <a:pt x="194538" y="78740"/>
                  </a:lnTo>
                  <a:lnTo>
                    <a:pt x="196278" y="82550"/>
                  </a:lnTo>
                  <a:lnTo>
                    <a:pt x="199110" y="87630"/>
                  </a:lnTo>
                  <a:lnTo>
                    <a:pt x="198399" y="88900"/>
                  </a:lnTo>
                  <a:lnTo>
                    <a:pt x="199466" y="88900"/>
                  </a:lnTo>
                  <a:lnTo>
                    <a:pt x="199745" y="90170"/>
                  </a:lnTo>
                  <a:lnTo>
                    <a:pt x="200177" y="90170"/>
                  </a:lnTo>
                  <a:lnTo>
                    <a:pt x="202133" y="95250"/>
                  </a:lnTo>
                  <a:lnTo>
                    <a:pt x="203085" y="100330"/>
                  </a:lnTo>
                  <a:lnTo>
                    <a:pt x="205371" y="105410"/>
                  </a:lnTo>
                  <a:lnTo>
                    <a:pt x="204927" y="105410"/>
                  </a:lnTo>
                  <a:lnTo>
                    <a:pt x="205892" y="106680"/>
                  </a:lnTo>
                  <a:lnTo>
                    <a:pt x="211429" y="120650"/>
                  </a:lnTo>
                  <a:lnTo>
                    <a:pt x="212293" y="123190"/>
                  </a:lnTo>
                  <a:lnTo>
                    <a:pt x="213563" y="125730"/>
                  </a:lnTo>
                  <a:lnTo>
                    <a:pt x="214566" y="127000"/>
                  </a:lnTo>
                  <a:lnTo>
                    <a:pt x="215315" y="129540"/>
                  </a:lnTo>
                  <a:lnTo>
                    <a:pt x="215150" y="128270"/>
                  </a:lnTo>
                  <a:lnTo>
                    <a:pt x="217170" y="133350"/>
                  </a:lnTo>
                  <a:lnTo>
                    <a:pt x="218897" y="137160"/>
                  </a:lnTo>
                  <a:lnTo>
                    <a:pt x="220319" y="140944"/>
                  </a:lnTo>
                  <a:lnTo>
                    <a:pt x="219684" y="140944"/>
                  </a:lnTo>
                  <a:lnTo>
                    <a:pt x="220649" y="142240"/>
                  </a:lnTo>
                  <a:lnTo>
                    <a:pt x="220726" y="143510"/>
                  </a:lnTo>
                  <a:lnTo>
                    <a:pt x="221068" y="144780"/>
                  </a:lnTo>
                  <a:lnTo>
                    <a:pt x="221018" y="143510"/>
                  </a:lnTo>
                  <a:lnTo>
                    <a:pt x="221856" y="144780"/>
                  </a:lnTo>
                  <a:lnTo>
                    <a:pt x="222211" y="146050"/>
                  </a:lnTo>
                  <a:lnTo>
                    <a:pt x="222084" y="147320"/>
                  </a:lnTo>
                  <a:lnTo>
                    <a:pt x="223367" y="148590"/>
                  </a:lnTo>
                  <a:lnTo>
                    <a:pt x="223697" y="149860"/>
                  </a:lnTo>
                  <a:lnTo>
                    <a:pt x="223443" y="151130"/>
                  </a:lnTo>
                  <a:lnTo>
                    <a:pt x="223761" y="151130"/>
                  </a:lnTo>
                  <a:lnTo>
                    <a:pt x="224929" y="153670"/>
                  </a:lnTo>
                  <a:lnTo>
                    <a:pt x="225729" y="153670"/>
                  </a:lnTo>
                  <a:lnTo>
                    <a:pt x="226263" y="156210"/>
                  </a:lnTo>
                  <a:lnTo>
                    <a:pt x="225602" y="154940"/>
                  </a:lnTo>
                  <a:lnTo>
                    <a:pt x="228053" y="161036"/>
                  </a:lnTo>
                  <a:lnTo>
                    <a:pt x="228409" y="160020"/>
                  </a:lnTo>
                  <a:lnTo>
                    <a:pt x="229552" y="162560"/>
                  </a:lnTo>
                  <a:lnTo>
                    <a:pt x="229755" y="163830"/>
                  </a:lnTo>
                  <a:lnTo>
                    <a:pt x="228790" y="162560"/>
                  </a:lnTo>
                  <a:lnTo>
                    <a:pt x="228879" y="165100"/>
                  </a:lnTo>
                  <a:lnTo>
                    <a:pt x="229514" y="165100"/>
                  </a:lnTo>
                  <a:lnTo>
                    <a:pt x="228993" y="163830"/>
                  </a:lnTo>
                  <a:lnTo>
                    <a:pt x="229463" y="163830"/>
                  </a:lnTo>
                  <a:lnTo>
                    <a:pt x="230378" y="165100"/>
                  </a:lnTo>
                  <a:lnTo>
                    <a:pt x="231038" y="166370"/>
                  </a:lnTo>
                  <a:lnTo>
                    <a:pt x="231432" y="167627"/>
                  </a:lnTo>
                  <a:lnTo>
                    <a:pt x="230949" y="167627"/>
                  </a:lnTo>
                  <a:lnTo>
                    <a:pt x="231762" y="168910"/>
                  </a:lnTo>
                  <a:lnTo>
                    <a:pt x="231190" y="170180"/>
                  </a:lnTo>
                  <a:lnTo>
                    <a:pt x="231838" y="171450"/>
                  </a:lnTo>
                  <a:lnTo>
                    <a:pt x="232791" y="172720"/>
                  </a:lnTo>
                  <a:lnTo>
                    <a:pt x="232829" y="173990"/>
                  </a:lnTo>
                  <a:lnTo>
                    <a:pt x="233578" y="173990"/>
                  </a:lnTo>
                  <a:lnTo>
                    <a:pt x="234543" y="175260"/>
                  </a:lnTo>
                  <a:lnTo>
                    <a:pt x="233476" y="175260"/>
                  </a:lnTo>
                  <a:lnTo>
                    <a:pt x="234264" y="176530"/>
                  </a:lnTo>
                  <a:lnTo>
                    <a:pt x="235115" y="179070"/>
                  </a:lnTo>
                  <a:lnTo>
                    <a:pt x="234823" y="180340"/>
                  </a:lnTo>
                  <a:lnTo>
                    <a:pt x="236512" y="180340"/>
                  </a:lnTo>
                  <a:lnTo>
                    <a:pt x="236512" y="185420"/>
                  </a:lnTo>
                  <a:lnTo>
                    <a:pt x="237731" y="185420"/>
                  </a:lnTo>
                  <a:lnTo>
                    <a:pt x="237794" y="187960"/>
                  </a:lnTo>
                  <a:lnTo>
                    <a:pt x="238861" y="187960"/>
                  </a:lnTo>
                  <a:lnTo>
                    <a:pt x="239509" y="189230"/>
                  </a:lnTo>
                  <a:lnTo>
                    <a:pt x="239699" y="190500"/>
                  </a:lnTo>
                  <a:lnTo>
                    <a:pt x="238950" y="190500"/>
                  </a:lnTo>
                  <a:lnTo>
                    <a:pt x="240334" y="191770"/>
                  </a:lnTo>
                  <a:lnTo>
                    <a:pt x="242036" y="198120"/>
                  </a:lnTo>
                  <a:lnTo>
                    <a:pt x="244309" y="204470"/>
                  </a:lnTo>
                  <a:lnTo>
                    <a:pt x="246659" y="210820"/>
                  </a:lnTo>
                  <a:lnTo>
                    <a:pt x="248615" y="218440"/>
                  </a:lnTo>
                  <a:lnTo>
                    <a:pt x="250164" y="222250"/>
                  </a:lnTo>
                  <a:lnTo>
                    <a:pt x="252349" y="226060"/>
                  </a:lnTo>
                  <a:lnTo>
                    <a:pt x="253758" y="231140"/>
                  </a:lnTo>
                  <a:lnTo>
                    <a:pt x="254063" y="232410"/>
                  </a:lnTo>
                  <a:lnTo>
                    <a:pt x="254482" y="233680"/>
                  </a:lnTo>
                  <a:lnTo>
                    <a:pt x="254063" y="231140"/>
                  </a:lnTo>
                  <a:lnTo>
                    <a:pt x="254533" y="232410"/>
                  </a:lnTo>
                  <a:lnTo>
                    <a:pt x="254952" y="232410"/>
                  </a:lnTo>
                  <a:lnTo>
                    <a:pt x="256679" y="238760"/>
                  </a:lnTo>
                  <a:lnTo>
                    <a:pt x="257594" y="242570"/>
                  </a:lnTo>
                  <a:lnTo>
                    <a:pt x="258495" y="245110"/>
                  </a:lnTo>
                  <a:lnTo>
                    <a:pt x="259575" y="247650"/>
                  </a:lnTo>
                  <a:lnTo>
                    <a:pt x="260845" y="251460"/>
                  </a:lnTo>
                  <a:lnTo>
                    <a:pt x="263398" y="254000"/>
                  </a:lnTo>
                  <a:lnTo>
                    <a:pt x="260642" y="254000"/>
                  </a:lnTo>
                  <a:lnTo>
                    <a:pt x="262801" y="257860"/>
                  </a:lnTo>
                  <a:lnTo>
                    <a:pt x="262572" y="256540"/>
                  </a:lnTo>
                  <a:lnTo>
                    <a:pt x="262661" y="257022"/>
                  </a:lnTo>
                  <a:lnTo>
                    <a:pt x="262801" y="257860"/>
                  </a:lnTo>
                  <a:lnTo>
                    <a:pt x="262864" y="258241"/>
                  </a:lnTo>
                  <a:lnTo>
                    <a:pt x="264858" y="262890"/>
                  </a:lnTo>
                  <a:lnTo>
                    <a:pt x="266941" y="266700"/>
                  </a:lnTo>
                  <a:lnTo>
                    <a:pt x="265569" y="266700"/>
                  </a:lnTo>
                  <a:lnTo>
                    <a:pt x="267639" y="268998"/>
                  </a:lnTo>
                  <a:lnTo>
                    <a:pt x="267677" y="269163"/>
                  </a:lnTo>
                  <a:lnTo>
                    <a:pt x="268274" y="271780"/>
                  </a:lnTo>
                  <a:lnTo>
                    <a:pt x="267817" y="271780"/>
                  </a:lnTo>
                  <a:lnTo>
                    <a:pt x="269024" y="273050"/>
                  </a:lnTo>
                  <a:lnTo>
                    <a:pt x="268566" y="273050"/>
                  </a:lnTo>
                  <a:lnTo>
                    <a:pt x="269303" y="275590"/>
                  </a:lnTo>
                  <a:lnTo>
                    <a:pt x="271386" y="280670"/>
                  </a:lnTo>
                  <a:lnTo>
                    <a:pt x="270764" y="281940"/>
                  </a:lnTo>
                  <a:lnTo>
                    <a:pt x="273443" y="288290"/>
                  </a:lnTo>
                  <a:lnTo>
                    <a:pt x="276250" y="297180"/>
                  </a:lnTo>
                  <a:lnTo>
                    <a:pt x="278358" y="304800"/>
                  </a:lnTo>
                  <a:lnTo>
                    <a:pt x="279247" y="306070"/>
                  </a:lnTo>
                  <a:lnTo>
                    <a:pt x="279920" y="307340"/>
                  </a:lnTo>
                  <a:lnTo>
                    <a:pt x="280390" y="308610"/>
                  </a:lnTo>
                  <a:lnTo>
                    <a:pt x="280352" y="311150"/>
                  </a:lnTo>
                  <a:lnTo>
                    <a:pt x="281076" y="312420"/>
                  </a:lnTo>
                  <a:lnTo>
                    <a:pt x="282422" y="313690"/>
                  </a:lnTo>
                  <a:lnTo>
                    <a:pt x="282473" y="314960"/>
                  </a:lnTo>
                  <a:lnTo>
                    <a:pt x="282689" y="316230"/>
                  </a:lnTo>
                  <a:lnTo>
                    <a:pt x="282994" y="317500"/>
                  </a:lnTo>
                  <a:lnTo>
                    <a:pt x="283197" y="318770"/>
                  </a:lnTo>
                  <a:lnTo>
                    <a:pt x="284264" y="320040"/>
                  </a:lnTo>
                  <a:lnTo>
                    <a:pt x="284835" y="322580"/>
                  </a:lnTo>
                  <a:lnTo>
                    <a:pt x="285064" y="323850"/>
                  </a:lnTo>
                  <a:lnTo>
                    <a:pt x="285394" y="323850"/>
                  </a:lnTo>
                  <a:lnTo>
                    <a:pt x="285419" y="327660"/>
                  </a:lnTo>
                  <a:lnTo>
                    <a:pt x="294678" y="359410"/>
                  </a:lnTo>
                  <a:lnTo>
                    <a:pt x="300418" y="378460"/>
                  </a:lnTo>
                  <a:lnTo>
                    <a:pt x="305231" y="394309"/>
                  </a:lnTo>
                  <a:lnTo>
                    <a:pt x="312762" y="419290"/>
                  </a:lnTo>
                  <a:lnTo>
                    <a:pt x="318414" y="435610"/>
                  </a:lnTo>
                  <a:lnTo>
                    <a:pt x="323380" y="447040"/>
                  </a:lnTo>
                  <a:lnTo>
                    <a:pt x="324091" y="448310"/>
                  </a:lnTo>
                  <a:lnTo>
                    <a:pt x="325386" y="448310"/>
                  </a:lnTo>
                  <a:lnTo>
                    <a:pt x="326542" y="448310"/>
                  </a:lnTo>
                  <a:lnTo>
                    <a:pt x="326567" y="447040"/>
                  </a:lnTo>
                  <a:lnTo>
                    <a:pt x="326796" y="447040"/>
                  </a:lnTo>
                  <a:close/>
                </a:path>
                <a:path w="624840" h="500379">
                  <a:moveTo>
                    <a:pt x="327469" y="449973"/>
                  </a:moveTo>
                  <a:lnTo>
                    <a:pt x="327037" y="449580"/>
                  </a:lnTo>
                  <a:lnTo>
                    <a:pt x="325704" y="449580"/>
                  </a:lnTo>
                  <a:lnTo>
                    <a:pt x="325742" y="449707"/>
                  </a:lnTo>
                  <a:lnTo>
                    <a:pt x="325666" y="449580"/>
                  </a:lnTo>
                  <a:lnTo>
                    <a:pt x="325704" y="449973"/>
                  </a:lnTo>
                  <a:lnTo>
                    <a:pt x="325805" y="450850"/>
                  </a:lnTo>
                  <a:lnTo>
                    <a:pt x="325843" y="451205"/>
                  </a:lnTo>
                  <a:lnTo>
                    <a:pt x="326034" y="450850"/>
                  </a:lnTo>
                  <a:lnTo>
                    <a:pt x="325945" y="450138"/>
                  </a:lnTo>
                  <a:lnTo>
                    <a:pt x="326555" y="450850"/>
                  </a:lnTo>
                  <a:lnTo>
                    <a:pt x="327456" y="452120"/>
                  </a:lnTo>
                  <a:lnTo>
                    <a:pt x="327469" y="449973"/>
                  </a:lnTo>
                  <a:close/>
                </a:path>
                <a:path w="624840" h="500379">
                  <a:moveTo>
                    <a:pt x="327634" y="449973"/>
                  </a:moveTo>
                  <a:lnTo>
                    <a:pt x="327469" y="449580"/>
                  </a:lnTo>
                  <a:lnTo>
                    <a:pt x="327469" y="449973"/>
                  </a:lnTo>
                  <a:lnTo>
                    <a:pt x="327634" y="449973"/>
                  </a:lnTo>
                  <a:close/>
                </a:path>
                <a:path w="624840" h="500379">
                  <a:moveTo>
                    <a:pt x="328422" y="450850"/>
                  </a:moveTo>
                  <a:lnTo>
                    <a:pt x="327723" y="450227"/>
                  </a:lnTo>
                  <a:lnTo>
                    <a:pt x="327990" y="450850"/>
                  </a:lnTo>
                  <a:lnTo>
                    <a:pt x="328422" y="450850"/>
                  </a:lnTo>
                  <a:close/>
                </a:path>
                <a:path w="624840" h="500379">
                  <a:moveTo>
                    <a:pt x="359486" y="496938"/>
                  </a:moveTo>
                  <a:lnTo>
                    <a:pt x="359181" y="497789"/>
                  </a:lnTo>
                  <a:lnTo>
                    <a:pt x="359333" y="497522"/>
                  </a:lnTo>
                  <a:lnTo>
                    <a:pt x="359435" y="497243"/>
                  </a:lnTo>
                  <a:lnTo>
                    <a:pt x="359486" y="496938"/>
                  </a:lnTo>
                  <a:close/>
                </a:path>
                <a:path w="624840" h="500379">
                  <a:moveTo>
                    <a:pt x="360045" y="495477"/>
                  </a:moveTo>
                  <a:lnTo>
                    <a:pt x="359727" y="495909"/>
                  </a:lnTo>
                  <a:lnTo>
                    <a:pt x="359549" y="496404"/>
                  </a:lnTo>
                  <a:lnTo>
                    <a:pt x="359486" y="496938"/>
                  </a:lnTo>
                  <a:lnTo>
                    <a:pt x="360045" y="495477"/>
                  </a:lnTo>
                  <a:close/>
                </a:path>
                <a:path w="624840" h="500379">
                  <a:moveTo>
                    <a:pt x="361238" y="498538"/>
                  </a:moveTo>
                  <a:lnTo>
                    <a:pt x="360781" y="499808"/>
                  </a:lnTo>
                  <a:lnTo>
                    <a:pt x="360959" y="499808"/>
                  </a:lnTo>
                  <a:lnTo>
                    <a:pt x="361238" y="498538"/>
                  </a:lnTo>
                  <a:close/>
                </a:path>
                <a:path w="624840" h="500379">
                  <a:moveTo>
                    <a:pt x="362242" y="498246"/>
                  </a:moveTo>
                  <a:lnTo>
                    <a:pt x="361937" y="498487"/>
                  </a:lnTo>
                  <a:lnTo>
                    <a:pt x="362064" y="498424"/>
                  </a:lnTo>
                  <a:lnTo>
                    <a:pt x="362242" y="498246"/>
                  </a:lnTo>
                  <a:close/>
                </a:path>
                <a:path w="624840" h="500379">
                  <a:moveTo>
                    <a:pt x="362597" y="497979"/>
                  </a:moveTo>
                  <a:lnTo>
                    <a:pt x="362445" y="497954"/>
                  </a:lnTo>
                  <a:lnTo>
                    <a:pt x="362305" y="498157"/>
                  </a:lnTo>
                  <a:lnTo>
                    <a:pt x="362597" y="497979"/>
                  </a:lnTo>
                  <a:close/>
                </a:path>
                <a:path w="624840" h="500379">
                  <a:moveTo>
                    <a:pt x="365696" y="494728"/>
                  </a:moveTo>
                  <a:lnTo>
                    <a:pt x="364070" y="495998"/>
                  </a:lnTo>
                  <a:lnTo>
                    <a:pt x="364502" y="495998"/>
                  </a:lnTo>
                  <a:lnTo>
                    <a:pt x="365696" y="494728"/>
                  </a:lnTo>
                  <a:close/>
                </a:path>
                <a:path w="624840" h="500379">
                  <a:moveTo>
                    <a:pt x="371335" y="468972"/>
                  </a:moveTo>
                  <a:lnTo>
                    <a:pt x="371170" y="469544"/>
                  </a:lnTo>
                  <a:lnTo>
                    <a:pt x="371132" y="470128"/>
                  </a:lnTo>
                  <a:lnTo>
                    <a:pt x="371246" y="470712"/>
                  </a:lnTo>
                  <a:lnTo>
                    <a:pt x="371335" y="468972"/>
                  </a:lnTo>
                  <a:close/>
                </a:path>
                <a:path w="624840" h="500379">
                  <a:moveTo>
                    <a:pt x="374294" y="470941"/>
                  </a:moveTo>
                  <a:lnTo>
                    <a:pt x="374065" y="471309"/>
                  </a:lnTo>
                  <a:lnTo>
                    <a:pt x="374243" y="471081"/>
                  </a:lnTo>
                  <a:lnTo>
                    <a:pt x="374294" y="470941"/>
                  </a:lnTo>
                  <a:close/>
                </a:path>
                <a:path w="624840" h="500379">
                  <a:moveTo>
                    <a:pt x="402259" y="464248"/>
                  </a:moveTo>
                  <a:lnTo>
                    <a:pt x="401967" y="464248"/>
                  </a:lnTo>
                  <a:lnTo>
                    <a:pt x="401548" y="465518"/>
                  </a:lnTo>
                  <a:lnTo>
                    <a:pt x="402259" y="464248"/>
                  </a:lnTo>
                  <a:close/>
                </a:path>
                <a:path w="624840" h="500379">
                  <a:moveTo>
                    <a:pt x="414743" y="275539"/>
                  </a:moveTo>
                  <a:lnTo>
                    <a:pt x="414591" y="275386"/>
                  </a:lnTo>
                  <a:lnTo>
                    <a:pt x="414629" y="275513"/>
                  </a:lnTo>
                  <a:close/>
                </a:path>
                <a:path w="624840" h="500379">
                  <a:moveTo>
                    <a:pt x="418592" y="208978"/>
                  </a:moveTo>
                  <a:lnTo>
                    <a:pt x="418566" y="209143"/>
                  </a:lnTo>
                  <a:lnTo>
                    <a:pt x="418553" y="209296"/>
                  </a:lnTo>
                  <a:lnTo>
                    <a:pt x="418579" y="209448"/>
                  </a:lnTo>
                  <a:lnTo>
                    <a:pt x="418592" y="208978"/>
                  </a:lnTo>
                  <a:close/>
                </a:path>
                <a:path w="624840" h="500379">
                  <a:moveTo>
                    <a:pt x="421944" y="166090"/>
                  </a:moveTo>
                  <a:lnTo>
                    <a:pt x="421932" y="165862"/>
                  </a:lnTo>
                  <a:lnTo>
                    <a:pt x="421754" y="165773"/>
                  </a:lnTo>
                  <a:lnTo>
                    <a:pt x="421855" y="165950"/>
                  </a:lnTo>
                  <a:lnTo>
                    <a:pt x="421906" y="166154"/>
                  </a:lnTo>
                  <a:lnTo>
                    <a:pt x="421906" y="166370"/>
                  </a:lnTo>
                  <a:lnTo>
                    <a:pt x="421944" y="166090"/>
                  </a:lnTo>
                  <a:close/>
                </a:path>
                <a:path w="624840" h="500379">
                  <a:moveTo>
                    <a:pt x="424891" y="135674"/>
                  </a:moveTo>
                  <a:lnTo>
                    <a:pt x="424789" y="135255"/>
                  </a:lnTo>
                  <a:lnTo>
                    <a:pt x="424789" y="135521"/>
                  </a:lnTo>
                  <a:lnTo>
                    <a:pt x="424891" y="135674"/>
                  </a:lnTo>
                  <a:close/>
                </a:path>
                <a:path w="624840" h="500379">
                  <a:moveTo>
                    <a:pt x="432003" y="101498"/>
                  </a:moveTo>
                  <a:lnTo>
                    <a:pt x="431838" y="101396"/>
                  </a:lnTo>
                  <a:lnTo>
                    <a:pt x="432003" y="101498"/>
                  </a:lnTo>
                  <a:close/>
                </a:path>
                <a:path w="624840" h="500379">
                  <a:moveTo>
                    <a:pt x="438175" y="80060"/>
                  </a:moveTo>
                  <a:lnTo>
                    <a:pt x="437642" y="81394"/>
                  </a:lnTo>
                  <a:lnTo>
                    <a:pt x="438175" y="80060"/>
                  </a:lnTo>
                  <a:close/>
                </a:path>
                <a:path w="624840" h="500379">
                  <a:moveTo>
                    <a:pt x="444715" y="83921"/>
                  </a:moveTo>
                  <a:lnTo>
                    <a:pt x="444296" y="83515"/>
                  </a:lnTo>
                  <a:lnTo>
                    <a:pt x="444474" y="84175"/>
                  </a:lnTo>
                  <a:lnTo>
                    <a:pt x="443763" y="85242"/>
                  </a:lnTo>
                  <a:lnTo>
                    <a:pt x="444119" y="85331"/>
                  </a:lnTo>
                  <a:lnTo>
                    <a:pt x="444207" y="84709"/>
                  </a:lnTo>
                  <a:lnTo>
                    <a:pt x="444715" y="83921"/>
                  </a:lnTo>
                  <a:close/>
                </a:path>
                <a:path w="624840" h="500379">
                  <a:moveTo>
                    <a:pt x="445668" y="399694"/>
                  </a:moveTo>
                  <a:lnTo>
                    <a:pt x="444550" y="400558"/>
                  </a:lnTo>
                  <a:lnTo>
                    <a:pt x="445617" y="399910"/>
                  </a:lnTo>
                  <a:lnTo>
                    <a:pt x="445668" y="399694"/>
                  </a:lnTo>
                  <a:close/>
                </a:path>
                <a:path w="624840" h="500379">
                  <a:moveTo>
                    <a:pt x="445960" y="399478"/>
                  </a:moveTo>
                  <a:lnTo>
                    <a:pt x="445719" y="399478"/>
                  </a:lnTo>
                  <a:lnTo>
                    <a:pt x="445668" y="399694"/>
                  </a:lnTo>
                  <a:lnTo>
                    <a:pt x="445960" y="399478"/>
                  </a:lnTo>
                  <a:close/>
                </a:path>
                <a:path w="624840" h="500379">
                  <a:moveTo>
                    <a:pt x="446544" y="72771"/>
                  </a:moveTo>
                  <a:lnTo>
                    <a:pt x="445985" y="73190"/>
                  </a:lnTo>
                  <a:lnTo>
                    <a:pt x="446151" y="73240"/>
                  </a:lnTo>
                  <a:lnTo>
                    <a:pt x="446379" y="73101"/>
                  </a:lnTo>
                  <a:lnTo>
                    <a:pt x="446544" y="72771"/>
                  </a:lnTo>
                  <a:close/>
                </a:path>
                <a:path w="624840" h="500379">
                  <a:moveTo>
                    <a:pt x="447865" y="60388"/>
                  </a:moveTo>
                  <a:lnTo>
                    <a:pt x="447827" y="60540"/>
                  </a:lnTo>
                  <a:lnTo>
                    <a:pt x="447802" y="60667"/>
                  </a:lnTo>
                  <a:lnTo>
                    <a:pt x="447865" y="60388"/>
                  </a:lnTo>
                  <a:close/>
                </a:path>
                <a:path w="624840" h="500379">
                  <a:moveTo>
                    <a:pt x="448056" y="59855"/>
                  </a:moveTo>
                  <a:lnTo>
                    <a:pt x="447916" y="59766"/>
                  </a:lnTo>
                  <a:lnTo>
                    <a:pt x="447890" y="59969"/>
                  </a:lnTo>
                  <a:lnTo>
                    <a:pt x="447878" y="60172"/>
                  </a:lnTo>
                  <a:lnTo>
                    <a:pt x="447865" y="60388"/>
                  </a:lnTo>
                  <a:lnTo>
                    <a:pt x="447941" y="60147"/>
                  </a:lnTo>
                  <a:lnTo>
                    <a:pt x="448056" y="59855"/>
                  </a:lnTo>
                  <a:close/>
                </a:path>
                <a:path w="624840" h="500379">
                  <a:moveTo>
                    <a:pt x="452640" y="52933"/>
                  </a:moveTo>
                  <a:close/>
                </a:path>
                <a:path w="624840" h="500379">
                  <a:moveTo>
                    <a:pt x="472376" y="394398"/>
                  </a:moveTo>
                  <a:lnTo>
                    <a:pt x="471576" y="395668"/>
                  </a:lnTo>
                  <a:lnTo>
                    <a:pt x="472084" y="395668"/>
                  </a:lnTo>
                  <a:lnTo>
                    <a:pt x="472376" y="394398"/>
                  </a:lnTo>
                  <a:close/>
                </a:path>
                <a:path w="624840" h="500379">
                  <a:moveTo>
                    <a:pt x="483336" y="385508"/>
                  </a:moveTo>
                  <a:lnTo>
                    <a:pt x="482904" y="385508"/>
                  </a:lnTo>
                  <a:lnTo>
                    <a:pt x="481939" y="385508"/>
                  </a:lnTo>
                  <a:lnTo>
                    <a:pt x="482168" y="386778"/>
                  </a:lnTo>
                  <a:lnTo>
                    <a:pt x="483336" y="385508"/>
                  </a:lnTo>
                  <a:close/>
                </a:path>
                <a:path w="624840" h="500379">
                  <a:moveTo>
                    <a:pt x="494436" y="375348"/>
                  </a:moveTo>
                  <a:lnTo>
                    <a:pt x="493598" y="375348"/>
                  </a:lnTo>
                  <a:lnTo>
                    <a:pt x="492607" y="376618"/>
                  </a:lnTo>
                  <a:lnTo>
                    <a:pt x="492379" y="377888"/>
                  </a:lnTo>
                  <a:lnTo>
                    <a:pt x="493001" y="376618"/>
                  </a:lnTo>
                  <a:lnTo>
                    <a:pt x="494436" y="375348"/>
                  </a:lnTo>
                  <a:close/>
                </a:path>
                <a:path w="624840" h="500379">
                  <a:moveTo>
                    <a:pt x="536575" y="338226"/>
                  </a:moveTo>
                  <a:lnTo>
                    <a:pt x="536130" y="338251"/>
                  </a:lnTo>
                  <a:lnTo>
                    <a:pt x="535851" y="338226"/>
                  </a:lnTo>
                  <a:lnTo>
                    <a:pt x="535914" y="338404"/>
                  </a:lnTo>
                  <a:lnTo>
                    <a:pt x="536041" y="338505"/>
                  </a:lnTo>
                  <a:lnTo>
                    <a:pt x="536219" y="338543"/>
                  </a:lnTo>
                  <a:lnTo>
                    <a:pt x="536575" y="338226"/>
                  </a:lnTo>
                  <a:close/>
                </a:path>
                <a:path w="624840" h="500379">
                  <a:moveTo>
                    <a:pt x="541743" y="335064"/>
                  </a:moveTo>
                  <a:lnTo>
                    <a:pt x="541604" y="335267"/>
                  </a:lnTo>
                  <a:lnTo>
                    <a:pt x="541743" y="335165"/>
                  </a:lnTo>
                  <a:close/>
                </a:path>
                <a:path w="624840" h="500379">
                  <a:moveTo>
                    <a:pt x="545642" y="333883"/>
                  </a:moveTo>
                  <a:lnTo>
                    <a:pt x="545515" y="333832"/>
                  </a:lnTo>
                  <a:lnTo>
                    <a:pt x="545642" y="333883"/>
                  </a:lnTo>
                  <a:close/>
                </a:path>
                <a:path w="624840" h="500379">
                  <a:moveTo>
                    <a:pt x="547738" y="333324"/>
                  </a:moveTo>
                  <a:lnTo>
                    <a:pt x="547001" y="332168"/>
                  </a:lnTo>
                  <a:lnTo>
                    <a:pt x="546506" y="333324"/>
                  </a:lnTo>
                  <a:lnTo>
                    <a:pt x="545884" y="333324"/>
                  </a:lnTo>
                  <a:lnTo>
                    <a:pt x="545807" y="333768"/>
                  </a:lnTo>
                  <a:lnTo>
                    <a:pt x="545630" y="334708"/>
                  </a:lnTo>
                  <a:lnTo>
                    <a:pt x="546506" y="333349"/>
                  </a:lnTo>
                  <a:lnTo>
                    <a:pt x="546608" y="333768"/>
                  </a:lnTo>
                  <a:lnTo>
                    <a:pt x="546646" y="334708"/>
                  </a:lnTo>
                  <a:lnTo>
                    <a:pt x="546760" y="333768"/>
                  </a:lnTo>
                  <a:lnTo>
                    <a:pt x="546811" y="333324"/>
                  </a:lnTo>
                  <a:lnTo>
                    <a:pt x="547738" y="333324"/>
                  </a:lnTo>
                  <a:close/>
                </a:path>
                <a:path w="624840" h="500379">
                  <a:moveTo>
                    <a:pt x="548665" y="333565"/>
                  </a:moveTo>
                  <a:lnTo>
                    <a:pt x="548487" y="333502"/>
                  </a:lnTo>
                  <a:lnTo>
                    <a:pt x="548309" y="333514"/>
                  </a:lnTo>
                  <a:lnTo>
                    <a:pt x="548144" y="333590"/>
                  </a:lnTo>
                  <a:lnTo>
                    <a:pt x="547954" y="333692"/>
                  </a:lnTo>
                  <a:lnTo>
                    <a:pt x="547789" y="333819"/>
                  </a:lnTo>
                  <a:lnTo>
                    <a:pt x="547649" y="333984"/>
                  </a:lnTo>
                  <a:lnTo>
                    <a:pt x="547814" y="333984"/>
                  </a:lnTo>
                  <a:lnTo>
                    <a:pt x="547966" y="333946"/>
                  </a:lnTo>
                  <a:lnTo>
                    <a:pt x="548119" y="333883"/>
                  </a:lnTo>
                  <a:lnTo>
                    <a:pt x="548322" y="333819"/>
                  </a:lnTo>
                  <a:lnTo>
                    <a:pt x="548500" y="333705"/>
                  </a:lnTo>
                  <a:lnTo>
                    <a:pt x="548665" y="333565"/>
                  </a:lnTo>
                  <a:close/>
                </a:path>
                <a:path w="624840" h="500379">
                  <a:moveTo>
                    <a:pt x="551522" y="333768"/>
                  </a:moveTo>
                  <a:lnTo>
                    <a:pt x="551319" y="333768"/>
                  </a:lnTo>
                  <a:lnTo>
                    <a:pt x="551332" y="333324"/>
                  </a:lnTo>
                  <a:lnTo>
                    <a:pt x="550189" y="334708"/>
                  </a:lnTo>
                  <a:lnTo>
                    <a:pt x="551307" y="333921"/>
                  </a:lnTo>
                  <a:lnTo>
                    <a:pt x="551446" y="334708"/>
                  </a:lnTo>
                  <a:lnTo>
                    <a:pt x="551484" y="333794"/>
                  </a:lnTo>
                  <a:close/>
                </a:path>
                <a:path w="624840" h="500379">
                  <a:moveTo>
                    <a:pt x="558520" y="339788"/>
                  </a:moveTo>
                  <a:lnTo>
                    <a:pt x="557961" y="338518"/>
                  </a:lnTo>
                  <a:lnTo>
                    <a:pt x="557479" y="339267"/>
                  </a:lnTo>
                  <a:lnTo>
                    <a:pt x="557758" y="339788"/>
                  </a:lnTo>
                  <a:lnTo>
                    <a:pt x="558520" y="339788"/>
                  </a:lnTo>
                  <a:close/>
                </a:path>
                <a:path w="624840" h="500379">
                  <a:moveTo>
                    <a:pt x="559765" y="340728"/>
                  </a:moveTo>
                  <a:lnTo>
                    <a:pt x="559727" y="340601"/>
                  </a:lnTo>
                  <a:lnTo>
                    <a:pt x="559701" y="340741"/>
                  </a:lnTo>
                  <a:close/>
                </a:path>
                <a:path w="624840" h="500379">
                  <a:moveTo>
                    <a:pt x="562610" y="343014"/>
                  </a:moveTo>
                  <a:lnTo>
                    <a:pt x="562432" y="342328"/>
                  </a:lnTo>
                  <a:lnTo>
                    <a:pt x="561924" y="342328"/>
                  </a:lnTo>
                  <a:lnTo>
                    <a:pt x="562610" y="343014"/>
                  </a:lnTo>
                  <a:close/>
                </a:path>
                <a:path w="624840" h="500379">
                  <a:moveTo>
                    <a:pt x="563143" y="344220"/>
                  </a:moveTo>
                  <a:close/>
                </a:path>
                <a:path w="624840" h="500379">
                  <a:moveTo>
                    <a:pt x="563460" y="344792"/>
                  </a:moveTo>
                  <a:lnTo>
                    <a:pt x="563105" y="344246"/>
                  </a:lnTo>
                  <a:lnTo>
                    <a:pt x="562876" y="344424"/>
                  </a:lnTo>
                  <a:lnTo>
                    <a:pt x="562571" y="344309"/>
                  </a:lnTo>
                  <a:lnTo>
                    <a:pt x="563460" y="344792"/>
                  </a:lnTo>
                  <a:close/>
                </a:path>
                <a:path w="624840" h="500379">
                  <a:moveTo>
                    <a:pt x="568312" y="348259"/>
                  </a:moveTo>
                  <a:lnTo>
                    <a:pt x="568185" y="348119"/>
                  </a:lnTo>
                  <a:lnTo>
                    <a:pt x="568020" y="348030"/>
                  </a:lnTo>
                  <a:lnTo>
                    <a:pt x="567842" y="347992"/>
                  </a:lnTo>
                  <a:lnTo>
                    <a:pt x="567956" y="348145"/>
                  </a:lnTo>
                  <a:lnTo>
                    <a:pt x="568121" y="348234"/>
                  </a:lnTo>
                  <a:lnTo>
                    <a:pt x="568312" y="348259"/>
                  </a:lnTo>
                  <a:close/>
                </a:path>
                <a:path w="624840" h="500379">
                  <a:moveTo>
                    <a:pt x="568909" y="348678"/>
                  </a:moveTo>
                  <a:lnTo>
                    <a:pt x="568794" y="347408"/>
                  </a:lnTo>
                  <a:lnTo>
                    <a:pt x="568312" y="347408"/>
                  </a:lnTo>
                  <a:lnTo>
                    <a:pt x="568909" y="348678"/>
                  </a:lnTo>
                  <a:close/>
                </a:path>
                <a:path w="624840" h="500379">
                  <a:moveTo>
                    <a:pt x="568960" y="348678"/>
                  </a:moveTo>
                  <a:lnTo>
                    <a:pt x="568337" y="348678"/>
                  </a:lnTo>
                  <a:lnTo>
                    <a:pt x="568921" y="349389"/>
                  </a:lnTo>
                  <a:lnTo>
                    <a:pt x="568960" y="348678"/>
                  </a:lnTo>
                  <a:close/>
                </a:path>
                <a:path w="624840" h="500379">
                  <a:moveTo>
                    <a:pt x="570369" y="335508"/>
                  </a:moveTo>
                  <a:lnTo>
                    <a:pt x="570179" y="335470"/>
                  </a:lnTo>
                  <a:lnTo>
                    <a:pt x="570001" y="335368"/>
                  </a:lnTo>
                  <a:lnTo>
                    <a:pt x="569849" y="335241"/>
                  </a:lnTo>
                  <a:lnTo>
                    <a:pt x="570026" y="335445"/>
                  </a:lnTo>
                  <a:lnTo>
                    <a:pt x="570179" y="335584"/>
                  </a:lnTo>
                  <a:lnTo>
                    <a:pt x="570369" y="335508"/>
                  </a:lnTo>
                  <a:close/>
                </a:path>
                <a:path w="624840" h="500379">
                  <a:moveTo>
                    <a:pt x="572973" y="353758"/>
                  </a:moveTo>
                  <a:lnTo>
                    <a:pt x="572528" y="352488"/>
                  </a:lnTo>
                  <a:lnTo>
                    <a:pt x="571919" y="352488"/>
                  </a:lnTo>
                  <a:lnTo>
                    <a:pt x="572427" y="353758"/>
                  </a:lnTo>
                  <a:lnTo>
                    <a:pt x="572973" y="353758"/>
                  </a:lnTo>
                  <a:close/>
                </a:path>
                <a:path w="624840" h="500379">
                  <a:moveTo>
                    <a:pt x="575906" y="341058"/>
                  </a:moveTo>
                  <a:lnTo>
                    <a:pt x="574827" y="340144"/>
                  </a:lnTo>
                  <a:lnTo>
                    <a:pt x="575449" y="341058"/>
                  </a:lnTo>
                  <a:lnTo>
                    <a:pt x="575906" y="341058"/>
                  </a:lnTo>
                  <a:close/>
                </a:path>
                <a:path w="624840" h="500379">
                  <a:moveTo>
                    <a:pt x="576072" y="357263"/>
                  </a:moveTo>
                  <a:lnTo>
                    <a:pt x="575856" y="357200"/>
                  </a:lnTo>
                  <a:lnTo>
                    <a:pt x="575945" y="357352"/>
                  </a:lnTo>
                  <a:lnTo>
                    <a:pt x="576072" y="357263"/>
                  </a:lnTo>
                  <a:close/>
                </a:path>
                <a:path w="624840" h="500379">
                  <a:moveTo>
                    <a:pt x="581583" y="349948"/>
                  </a:moveTo>
                  <a:lnTo>
                    <a:pt x="580707" y="347408"/>
                  </a:lnTo>
                  <a:lnTo>
                    <a:pt x="579945" y="346138"/>
                  </a:lnTo>
                  <a:lnTo>
                    <a:pt x="578891" y="344868"/>
                  </a:lnTo>
                  <a:lnTo>
                    <a:pt x="577557" y="343598"/>
                  </a:lnTo>
                  <a:lnTo>
                    <a:pt x="578053" y="343598"/>
                  </a:lnTo>
                  <a:lnTo>
                    <a:pt x="576554" y="342328"/>
                  </a:lnTo>
                  <a:lnTo>
                    <a:pt x="576440" y="341464"/>
                  </a:lnTo>
                  <a:lnTo>
                    <a:pt x="577342" y="342328"/>
                  </a:lnTo>
                  <a:lnTo>
                    <a:pt x="576402" y="341058"/>
                  </a:lnTo>
                  <a:lnTo>
                    <a:pt x="576046" y="341058"/>
                  </a:lnTo>
                  <a:lnTo>
                    <a:pt x="576224" y="342328"/>
                  </a:lnTo>
                  <a:lnTo>
                    <a:pt x="574890" y="341058"/>
                  </a:lnTo>
                  <a:lnTo>
                    <a:pt x="574624" y="339979"/>
                  </a:lnTo>
                  <a:lnTo>
                    <a:pt x="574408" y="339788"/>
                  </a:lnTo>
                  <a:lnTo>
                    <a:pt x="573138" y="338518"/>
                  </a:lnTo>
                  <a:lnTo>
                    <a:pt x="572071" y="337248"/>
                  </a:lnTo>
                  <a:lnTo>
                    <a:pt x="571868" y="337248"/>
                  </a:lnTo>
                  <a:lnTo>
                    <a:pt x="570890" y="335978"/>
                  </a:lnTo>
                  <a:lnTo>
                    <a:pt x="569963" y="335978"/>
                  </a:lnTo>
                  <a:lnTo>
                    <a:pt x="569112" y="334708"/>
                  </a:lnTo>
                  <a:lnTo>
                    <a:pt x="569556" y="334708"/>
                  </a:lnTo>
                  <a:lnTo>
                    <a:pt x="569214" y="333324"/>
                  </a:lnTo>
                  <a:lnTo>
                    <a:pt x="569417" y="333324"/>
                  </a:lnTo>
                  <a:lnTo>
                    <a:pt x="568833" y="332168"/>
                  </a:lnTo>
                  <a:lnTo>
                    <a:pt x="567042" y="332168"/>
                  </a:lnTo>
                  <a:lnTo>
                    <a:pt x="567207" y="330796"/>
                  </a:lnTo>
                  <a:lnTo>
                    <a:pt x="566204" y="330796"/>
                  </a:lnTo>
                  <a:lnTo>
                    <a:pt x="566407" y="329628"/>
                  </a:lnTo>
                  <a:lnTo>
                    <a:pt x="564019" y="329628"/>
                  </a:lnTo>
                  <a:lnTo>
                    <a:pt x="563054" y="328358"/>
                  </a:lnTo>
                  <a:lnTo>
                    <a:pt x="563473" y="328358"/>
                  </a:lnTo>
                  <a:lnTo>
                    <a:pt x="562787" y="327088"/>
                  </a:lnTo>
                  <a:lnTo>
                    <a:pt x="561238" y="327088"/>
                  </a:lnTo>
                  <a:lnTo>
                    <a:pt x="560070" y="325818"/>
                  </a:lnTo>
                  <a:lnTo>
                    <a:pt x="558838" y="325818"/>
                  </a:lnTo>
                  <a:lnTo>
                    <a:pt x="558012" y="324548"/>
                  </a:lnTo>
                  <a:lnTo>
                    <a:pt x="556958" y="324548"/>
                  </a:lnTo>
                  <a:lnTo>
                    <a:pt x="555980" y="324027"/>
                  </a:lnTo>
                  <a:lnTo>
                    <a:pt x="555980" y="324548"/>
                  </a:lnTo>
                  <a:lnTo>
                    <a:pt x="555244" y="324548"/>
                  </a:lnTo>
                  <a:lnTo>
                    <a:pt x="554990" y="323621"/>
                  </a:lnTo>
                  <a:lnTo>
                    <a:pt x="555980" y="324548"/>
                  </a:lnTo>
                  <a:lnTo>
                    <a:pt x="555980" y="324027"/>
                  </a:lnTo>
                  <a:lnTo>
                    <a:pt x="554951" y="323456"/>
                  </a:lnTo>
                  <a:lnTo>
                    <a:pt x="554913" y="323278"/>
                  </a:lnTo>
                  <a:lnTo>
                    <a:pt x="554647" y="323278"/>
                  </a:lnTo>
                  <a:lnTo>
                    <a:pt x="554774" y="323418"/>
                  </a:lnTo>
                  <a:lnTo>
                    <a:pt x="553643" y="324548"/>
                  </a:lnTo>
                  <a:lnTo>
                    <a:pt x="553859" y="323278"/>
                  </a:lnTo>
                  <a:lnTo>
                    <a:pt x="552665" y="322008"/>
                  </a:lnTo>
                  <a:lnTo>
                    <a:pt x="551776" y="323278"/>
                  </a:lnTo>
                  <a:lnTo>
                    <a:pt x="549236" y="323278"/>
                  </a:lnTo>
                  <a:lnTo>
                    <a:pt x="548817" y="322008"/>
                  </a:lnTo>
                  <a:lnTo>
                    <a:pt x="539153" y="322008"/>
                  </a:lnTo>
                  <a:lnTo>
                    <a:pt x="538264" y="323278"/>
                  </a:lnTo>
                  <a:lnTo>
                    <a:pt x="536105" y="323278"/>
                  </a:lnTo>
                  <a:lnTo>
                    <a:pt x="533971" y="324548"/>
                  </a:lnTo>
                  <a:lnTo>
                    <a:pt x="532815" y="324548"/>
                  </a:lnTo>
                  <a:lnTo>
                    <a:pt x="531837" y="325818"/>
                  </a:lnTo>
                  <a:lnTo>
                    <a:pt x="532066" y="324548"/>
                  </a:lnTo>
                  <a:lnTo>
                    <a:pt x="530098" y="327088"/>
                  </a:lnTo>
                  <a:lnTo>
                    <a:pt x="529805" y="325818"/>
                  </a:lnTo>
                  <a:lnTo>
                    <a:pt x="528485" y="327088"/>
                  </a:lnTo>
                  <a:lnTo>
                    <a:pt x="527329" y="327088"/>
                  </a:lnTo>
                  <a:lnTo>
                    <a:pt x="526694" y="328358"/>
                  </a:lnTo>
                  <a:lnTo>
                    <a:pt x="524573" y="328358"/>
                  </a:lnTo>
                  <a:lnTo>
                    <a:pt x="523862" y="329628"/>
                  </a:lnTo>
                  <a:lnTo>
                    <a:pt x="523913" y="330796"/>
                  </a:lnTo>
                  <a:lnTo>
                    <a:pt x="521385" y="330796"/>
                  </a:lnTo>
                  <a:lnTo>
                    <a:pt x="521512" y="332168"/>
                  </a:lnTo>
                  <a:lnTo>
                    <a:pt x="519925" y="332168"/>
                  </a:lnTo>
                  <a:lnTo>
                    <a:pt x="519417" y="333324"/>
                  </a:lnTo>
                  <a:lnTo>
                    <a:pt x="518579" y="333324"/>
                  </a:lnTo>
                  <a:lnTo>
                    <a:pt x="517613" y="334708"/>
                  </a:lnTo>
                  <a:lnTo>
                    <a:pt x="516293" y="334708"/>
                  </a:lnTo>
                  <a:lnTo>
                    <a:pt x="516153" y="335978"/>
                  </a:lnTo>
                  <a:lnTo>
                    <a:pt x="515467" y="335978"/>
                  </a:lnTo>
                  <a:lnTo>
                    <a:pt x="514578" y="337248"/>
                  </a:lnTo>
                  <a:lnTo>
                    <a:pt x="514248" y="337248"/>
                  </a:lnTo>
                  <a:lnTo>
                    <a:pt x="512991" y="338518"/>
                  </a:lnTo>
                  <a:lnTo>
                    <a:pt x="510603" y="341058"/>
                  </a:lnTo>
                  <a:lnTo>
                    <a:pt x="510324" y="341058"/>
                  </a:lnTo>
                  <a:lnTo>
                    <a:pt x="509054" y="342328"/>
                  </a:lnTo>
                  <a:lnTo>
                    <a:pt x="509460" y="342328"/>
                  </a:lnTo>
                  <a:lnTo>
                    <a:pt x="507403" y="343598"/>
                  </a:lnTo>
                  <a:lnTo>
                    <a:pt x="504088" y="344868"/>
                  </a:lnTo>
                  <a:lnTo>
                    <a:pt x="501929" y="347408"/>
                  </a:lnTo>
                  <a:lnTo>
                    <a:pt x="501434" y="347408"/>
                  </a:lnTo>
                  <a:lnTo>
                    <a:pt x="498767" y="349948"/>
                  </a:lnTo>
                  <a:lnTo>
                    <a:pt x="495414" y="352488"/>
                  </a:lnTo>
                  <a:lnTo>
                    <a:pt x="493420" y="353758"/>
                  </a:lnTo>
                  <a:lnTo>
                    <a:pt x="492925" y="355028"/>
                  </a:lnTo>
                  <a:lnTo>
                    <a:pt x="492201" y="356298"/>
                  </a:lnTo>
                  <a:lnTo>
                    <a:pt x="491312" y="357568"/>
                  </a:lnTo>
                  <a:lnTo>
                    <a:pt x="489699" y="358838"/>
                  </a:lnTo>
                  <a:lnTo>
                    <a:pt x="487883" y="360108"/>
                  </a:lnTo>
                  <a:lnTo>
                    <a:pt x="485851" y="362648"/>
                  </a:lnTo>
                  <a:lnTo>
                    <a:pt x="485813" y="361378"/>
                  </a:lnTo>
                  <a:lnTo>
                    <a:pt x="485521" y="362648"/>
                  </a:lnTo>
                  <a:lnTo>
                    <a:pt x="484847" y="362648"/>
                  </a:lnTo>
                  <a:lnTo>
                    <a:pt x="484505" y="363918"/>
                  </a:lnTo>
                  <a:lnTo>
                    <a:pt x="482968" y="363918"/>
                  </a:lnTo>
                  <a:lnTo>
                    <a:pt x="482485" y="365188"/>
                  </a:lnTo>
                  <a:lnTo>
                    <a:pt x="481279" y="365188"/>
                  </a:lnTo>
                  <a:lnTo>
                    <a:pt x="481177" y="366268"/>
                  </a:lnTo>
                  <a:lnTo>
                    <a:pt x="480237" y="367728"/>
                  </a:lnTo>
                  <a:lnTo>
                    <a:pt x="479996" y="367728"/>
                  </a:lnTo>
                  <a:lnTo>
                    <a:pt x="479056" y="368998"/>
                  </a:lnTo>
                  <a:lnTo>
                    <a:pt x="479602" y="367728"/>
                  </a:lnTo>
                  <a:lnTo>
                    <a:pt x="476300" y="370268"/>
                  </a:lnTo>
                  <a:lnTo>
                    <a:pt x="477380" y="370268"/>
                  </a:lnTo>
                  <a:lnTo>
                    <a:pt x="476656" y="371538"/>
                  </a:lnTo>
                  <a:lnTo>
                    <a:pt x="475665" y="371538"/>
                  </a:lnTo>
                  <a:lnTo>
                    <a:pt x="475297" y="372808"/>
                  </a:lnTo>
                  <a:lnTo>
                    <a:pt x="474713" y="372808"/>
                  </a:lnTo>
                  <a:lnTo>
                    <a:pt x="473900" y="374078"/>
                  </a:lnTo>
                  <a:lnTo>
                    <a:pt x="474014" y="373227"/>
                  </a:lnTo>
                  <a:lnTo>
                    <a:pt x="474078" y="372808"/>
                  </a:lnTo>
                  <a:lnTo>
                    <a:pt x="473481" y="374078"/>
                  </a:lnTo>
                  <a:lnTo>
                    <a:pt x="471830" y="374078"/>
                  </a:lnTo>
                  <a:lnTo>
                    <a:pt x="471474" y="375348"/>
                  </a:lnTo>
                  <a:lnTo>
                    <a:pt x="470725" y="375348"/>
                  </a:lnTo>
                  <a:lnTo>
                    <a:pt x="471487" y="376618"/>
                  </a:lnTo>
                  <a:lnTo>
                    <a:pt x="470192" y="376618"/>
                  </a:lnTo>
                  <a:lnTo>
                    <a:pt x="468706" y="377888"/>
                  </a:lnTo>
                  <a:lnTo>
                    <a:pt x="468223" y="377888"/>
                  </a:lnTo>
                  <a:lnTo>
                    <a:pt x="468566" y="378980"/>
                  </a:lnTo>
                  <a:lnTo>
                    <a:pt x="465302" y="378980"/>
                  </a:lnTo>
                  <a:lnTo>
                    <a:pt x="465963" y="380428"/>
                  </a:lnTo>
                  <a:lnTo>
                    <a:pt x="464769" y="380428"/>
                  </a:lnTo>
                  <a:lnTo>
                    <a:pt x="465162" y="381698"/>
                  </a:lnTo>
                  <a:lnTo>
                    <a:pt x="464731" y="382968"/>
                  </a:lnTo>
                  <a:lnTo>
                    <a:pt x="463677" y="382968"/>
                  </a:lnTo>
                  <a:lnTo>
                    <a:pt x="459511" y="385508"/>
                  </a:lnTo>
                  <a:lnTo>
                    <a:pt x="455676" y="390588"/>
                  </a:lnTo>
                  <a:lnTo>
                    <a:pt x="451345" y="393128"/>
                  </a:lnTo>
                  <a:lnTo>
                    <a:pt x="449795" y="395668"/>
                  </a:lnTo>
                  <a:lnTo>
                    <a:pt x="448081" y="396938"/>
                  </a:lnTo>
                  <a:lnTo>
                    <a:pt x="446328" y="399478"/>
                  </a:lnTo>
                  <a:lnTo>
                    <a:pt x="445617" y="399910"/>
                  </a:lnTo>
                  <a:lnTo>
                    <a:pt x="445427" y="400748"/>
                  </a:lnTo>
                  <a:lnTo>
                    <a:pt x="445071" y="400748"/>
                  </a:lnTo>
                  <a:lnTo>
                    <a:pt x="442150" y="403288"/>
                  </a:lnTo>
                  <a:lnTo>
                    <a:pt x="439610" y="404558"/>
                  </a:lnTo>
                  <a:lnTo>
                    <a:pt x="437451" y="407098"/>
                  </a:lnTo>
                  <a:lnTo>
                    <a:pt x="436740" y="409638"/>
                  </a:lnTo>
                  <a:lnTo>
                    <a:pt x="435559" y="408368"/>
                  </a:lnTo>
                  <a:lnTo>
                    <a:pt x="434670" y="409638"/>
                  </a:lnTo>
                  <a:lnTo>
                    <a:pt x="433451" y="410908"/>
                  </a:lnTo>
                  <a:lnTo>
                    <a:pt x="432358" y="413448"/>
                  </a:lnTo>
                  <a:lnTo>
                    <a:pt x="431431" y="414718"/>
                  </a:lnTo>
                  <a:lnTo>
                    <a:pt x="430707" y="413448"/>
                  </a:lnTo>
                  <a:lnTo>
                    <a:pt x="430631" y="414045"/>
                  </a:lnTo>
                  <a:lnTo>
                    <a:pt x="430542" y="414718"/>
                  </a:lnTo>
                  <a:lnTo>
                    <a:pt x="430453" y="415378"/>
                  </a:lnTo>
                  <a:lnTo>
                    <a:pt x="430364" y="415988"/>
                  </a:lnTo>
                  <a:lnTo>
                    <a:pt x="429679" y="415988"/>
                  </a:lnTo>
                  <a:lnTo>
                    <a:pt x="428726" y="417258"/>
                  </a:lnTo>
                  <a:lnTo>
                    <a:pt x="428586" y="415988"/>
                  </a:lnTo>
                  <a:lnTo>
                    <a:pt x="428307" y="417258"/>
                  </a:lnTo>
                  <a:lnTo>
                    <a:pt x="427875" y="417258"/>
                  </a:lnTo>
                  <a:lnTo>
                    <a:pt x="426872" y="418528"/>
                  </a:lnTo>
                  <a:lnTo>
                    <a:pt x="425094" y="421068"/>
                  </a:lnTo>
                  <a:lnTo>
                    <a:pt x="423811" y="419798"/>
                  </a:lnTo>
                  <a:lnTo>
                    <a:pt x="421970" y="423608"/>
                  </a:lnTo>
                  <a:lnTo>
                    <a:pt x="418071" y="427418"/>
                  </a:lnTo>
                  <a:lnTo>
                    <a:pt x="414921" y="429958"/>
                  </a:lnTo>
                  <a:lnTo>
                    <a:pt x="414578" y="431228"/>
                  </a:lnTo>
                  <a:lnTo>
                    <a:pt x="414045" y="431228"/>
                  </a:lnTo>
                  <a:lnTo>
                    <a:pt x="413321" y="432498"/>
                  </a:lnTo>
                  <a:lnTo>
                    <a:pt x="412127" y="432498"/>
                  </a:lnTo>
                  <a:lnTo>
                    <a:pt x="411581" y="433768"/>
                  </a:lnTo>
                  <a:lnTo>
                    <a:pt x="411441" y="435038"/>
                  </a:lnTo>
                  <a:lnTo>
                    <a:pt x="410464" y="435038"/>
                  </a:lnTo>
                  <a:lnTo>
                    <a:pt x="409854" y="436308"/>
                  </a:lnTo>
                  <a:lnTo>
                    <a:pt x="408952" y="436308"/>
                  </a:lnTo>
                  <a:lnTo>
                    <a:pt x="408724" y="437578"/>
                  </a:lnTo>
                  <a:lnTo>
                    <a:pt x="407936" y="438848"/>
                  </a:lnTo>
                  <a:lnTo>
                    <a:pt x="407441" y="438848"/>
                  </a:lnTo>
                  <a:lnTo>
                    <a:pt x="405028" y="440118"/>
                  </a:lnTo>
                  <a:lnTo>
                    <a:pt x="402437" y="442658"/>
                  </a:lnTo>
                  <a:lnTo>
                    <a:pt x="394309" y="450278"/>
                  </a:lnTo>
                  <a:lnTo>
                    <a:pt x="389382" y="455358"/>
                  </a:lnTo>
                  <a:lnTo>
                    <a:pt x="386753" y="459168"/>
                  </a:lnTo>
                  <a:lnTo>
                    <a:pt x="384060" y="461708"/>
                  </a:lnTo>
                  <a:lnTo>
                    <a:pt x="376123" y="470598"/>
                  </a:lnTo>
                  <a:lnTo>
                    <a:pt x="375691" y="471131"/>
                  </a:lnTo>
                  <a:lnTo>
                    <a:pt x="375691" y="485838"/>
                  </a:lnTo>
                  <a:lnTo>
                    <a:pt x="374345" y="487108"/>
                  </a:lnTo>
                  <a:lnTo>
                    <a:pt x="373697" y="487108"/>
                  </a:lnTo>
                  <a:lnTo>
                    <a:pt x="375183" y="485838"/>
                  </a:lnTo>
                  <a:lnTo>
                    <a:pt x="375691" y="485838"/>
                  </a:lnTo>
                  <a:lnTo>
                    <a:pt x="375691" y="471131"/>
                  </a:lnTo>
                  <a:lnTo>
                    <a:pt x="368909" y="479488"/>
                  </a:lnTo>
                  <a:lnTo>
                    <a:pt x="363270" y="488378"/>
                  </a:lnTo>
                  <a:lnTo>
                    <a:pt x="360045" y="494728"/>
                  </a:lnTo>
                  <a:lnTo>
                    <a:pt x="360146" y="495998"/>
                  </a:lnTo>
                  <a:lnTo>
                    <a:pt x="359562" y="497268"/>
                  </a:lnTo>
                  <a:lnTo>
                    <a:pt x="360273" y="497268"/>
                  </a:lnTo>
                  <a:lnTo>
                    <a:pt x="359879" y="498538"/>
                  </a:lnTo>
                  <a:lnTo>
                    <a:pt x="361238" y="498538"/>
                  </a:lnTo>
                  <a:lnTo>
                    <a:pt x="361594" y="498538"/>
                  </a:lnTo>
                  <a:lnTo>
                    <a:pt x="361010" y="497268"/>
                  </a:lnTo>
                  <a:lnTo>
                    <a:pt x="362381" y="497268"/>
                  </a:lnTo>
                  <a:lnTo>
                    <a:pt x="362508" y="495998"/>
                  </a:lnTo>
                  <a:lnTo>
                    <a:pt x="361772" y="494728"/>
                  </a:lnTo>
                  <a:lnTo>
                    <a:pt x="362978" y="494728"/>
                  </a:lnTo>
                  <a:lnTo>
                    <a:pt x="363778" y="493458"/>
                  </a:lnTo>
                  <a:lnTo>
                    <a:pt x="363956" y="494728"/>
                  </a:lnTo>
                  <a:lnTo>
                    <a:pt x="364363" y="494728"/>
                  </a:lnTo>
                  <a:lnTo>
                    <a:pt x="364070" y="495998"/>
                  </a:lnTo>
                  <a:lnTo>
                    <a:pt x="364718" y="494728"/>
                  </a:lnTo>
                  <a:lnTo>
                    <a:pt x="365696" y="494728"/>
                  </a:lnTo>
                  <a:lnTo>
                    <a:pt x="366522" y="494728"/>
                  </a:lnTo>
                  <a:lnTo>
                    <a:pt x="367182" y="493458"/>
                  </a:lnTo>
                  <a:lnTo>
                    <a:pt x="368249" y="493458"/>
                  </a:lnTo>
                  <a:lnTo>
                    <a:pt x="367893" y="490918"/>
                  </a:lnTo>
                  <a:lnTo>
                    <a:pt x="369176" y="492188"/>
                  </a:lnTo>
                  <a:lnTo>
                    <a:pt x="369709" y="492188"/>
                  </a:lnTo>
                  <a:lnTo>
                    <a:pt x="370586" y="490918"/>
                  </a:lnTo>
                  <a:lnTo>
                    <a:pt x="371462" y="489648"/>
                  </a:lnTo>
                  <a:lnTo>
                    <a:pt x="371754" y="489648"/>
                  </a:lnTo>
                  <a:lnTo>
                    <a:pt x="371246" y="490918"/>
                  </a:lnTo>
                  <a:lnTo>
                    <a:pt x="371487" y="490918"/>
                  </a:lnTo>
                  <a:lnTo>
                    <a:pt x="372059" y="489648"/>
                  </a:lnTo>
                  <a:lnTo>
                    <a:pt x="372427" y="489648"/>
                  </a:lnTo>
                  <a:lnTo>
                    <a:pt x="373380" y="488378"/>
                  </a:lnTo>
                  <a:lnTo>
                    <a:pt x="373913" y="488378"/>
                  </a:lnTo>
                  <a:lnTo>
                    <a:pt x="375526" y="487108"/>
                  </a:lnTo>
                  <a:lnTo>
                    <a:pt x="375221" y="487108"/>
                  </a:lnTo>
                  <a:lnTo>
                    <a:pt x="376351" y="485838"/>
                  </a:lnTo>
                  <a:lnTo>
                    <a:pt x="376618" y="485838"/>
                  </a:lnTo>
                  <a:lnTo>
                    <a:pt x="376097" y="487108"/>
                  </a:lnTo>
                  <a:lnTo>
                    <a:pt x="377329" y="485838"/>
                  </a:lnTo>
                  <a:lnTo>
                    <a:pt x="379806" y="483298"/>
                  </a:lnTo>
                  <a:lnTo>
                    <a:pt x="383349" y="483298"/>
                  </a:lnTo>
                  <a:lnTo>
                    <a:pt x="385838" y="479552"/>
                  </a:lnTo>
                  <a:lnTo>
                    <a:pt x="385826" y="480758"/>
                  </a:lnTo>
                  <a:lnTo>
                    <a:pt x="386372" y="479488"/>
                  </a:lnTo>
                  <a:lnTo>
                    <a:pt x="387451" y="476948"/>
                  </a:lnTo>
                  <a:lnTo>
                    <a:pt x="389775" y="478218"/>
                  </a:lnTo>
                  <a:lnTo>
                    <a:pt x="390664" y="476948"/>
                  </a:lnTo>
                  <a:lnTo>
                    <a:pt x="391566" y="475678"/>
                  </a:lnTo>
                  <a:lnTo>
                    <a:pt x="391261" y="475678"/>
                  </a:lnTo>
                  <a:lnTo>
                    <a:pt x="394855" y="473138"/>
                  </a:lnTo>
                  <a:lnTo>
                    <a:pt x="397370" y="469328"/>
                  </a:lnTo>
                  <a:lnTo>
                    <a:pt x="400735" y="466788"/>
                  </a:lnTo>
                  <a:lnTo>
                    <a:pt x="400151" y="466788"/>
                  </a:lnTo>
                  <a:lnTo>
                    <a:pt x="400380" y="465518"/>
                  </a:lnTo>
                  <a:lnTo>
                    <a:pt x="400723" y="465518"/>
                  </a:lnTo>
                  <a:lnTo>
                    <a:pt x="401180" y="464248"/>
                  </a:lnTo>
                  <a:lnTo>
                    <a:pt x="401421" y="464248"/>
                  </a:lnTo>
                  <a:lnTo>
                    <a:pt x="404799" y="462978"/>
                  </a:lnTo>
                  <a:lnTo>
                    <a:pt x="409981" y="456628"/>
                  </a:lnTo>
                  <a:lnTo>
                    <a:pt x="414578" y="452818"/>
                  </a:lnTo>
                  <a:lnTo>
                    <a:pt x="417309" y="449008"/>
                  </a:lnTo>
                  <a:lnTo>
                    <a:pt x="423456" y="443928"/>
                  </a:lnTo>
                  <a:lnTo>
                    <a:pt x="429641" y="437578"/>
                  </a:lnTo>
                  <a:lnTo>
                    <a:pt x="432384" y="435038"/>
                  </a:lnTo>
                  <a:lnTo>
                    <a:pt x="431546" y="435038"/>
                  </a:lnTo>
                  <a:lnTo>
                    <a:pt x="431114" y="433768"/>
                  </a:lnTo>
                  <a:lnTo>
                    <a:pt x="435089" y="433768"/>
                  </a:lnTo>
                  <a:lnTo>
                    <a:pt x="435000" y="432498"/>
                  </a:lnTo>
                  <a:lnTo>
                    <a:pt x="434924" y="431228"/>
                  </a:lnTo>
                  <a:lnTo>
                    <a:pt x="434835" y="429958"/>
                  </a:lnTo>
                  <a:lnTo>
                    <a:pt x="437591" y="429958"/>
                  </a:lnTo>
                  <a:lnTo>
                    <a:pt x="440499" y="426148"/>
                  </a:lnTo>
                  <a:lnTo>
                    <a:pt x="444639" y="423608"/>
                  </a:lnTo>
                  <a:lnTo>
                    <a:pt x="446049" y="421068"/>
                  </a:lnTo>
                  <a:lnTo>
                    <a:pt x="446760" y="419798"/>
                  </a:lnTo>
                  <a:lnTo>
                    <a:pt x="447700" y="419798"/>
                  </a:lnTo>
                  <a:lnTo>
                    <a:pt x="448157" y="418528"/>
                  </a:lnTo>
                  <a:lnTo>
                    <a:pt x="449554" y="417258"/>
                  </a:lnTo>
                  <a:lnTo>
                    <a:pt x="450570" y="415988"/>
                  </a:lnTo>
                  <a:lnTo>
                    <a:pt x="451421" y="415988"/>
                  </a:lnTo>
                  <a:lnTo>
                    <a:pt x="451040" y="414718"/>
                  </a:lnTo>
                  <a:lnTo>
                    <a:pt x="451726" y="414718"/>
                  </a:lnTo>
                  <a:lnTo>
                    <a:pt x="452196" y="413448"/>
                  </a:lnTo>
                  <a:lnTo>
                    <a:pt x="452285" y="414045"/>
                  </a:lnTo>
                  <a:lnTo>
                    <a:pt x="452386" y="414718"/>
                  </a:lnTo>
                  <a:lnTo>
                    <a:pt x="452805" y="413448"/>
                  </a:lnTo>
                  <a:lnTo>
                    <a:pt x="453478" y="413448"/>
                  </a:lnTo>
                  <a:lnTo>
                    <a:pt x="454837" y="410908"/>
                  </a:lnTo>
                  <a:lnTo>
                    <a:pt x="455726" y="410908"/>
                  </a:lnTo>
                  <a:lnTo>
                    <a:pt x="456780" y="409638"/>
                  </a:lnTo>
                  <a:lnTo>
                    <a:pt x="458012" y="408368"/>
                  </a:lnTo>
                  <a:lnTo>
                    <a:pt x="459409" y="407098"/>
                  </a:lnTo>
                  <a:lnTo>
                    <a:pt x="460044" y="407098"/>
                  </a:lnTo>
                  <a:lnTo>
                    <a:pt x="461721" y="405828"/>
                  </a:lnTo>
                  <a:lnTo>
                    <a:pt x="462978" y="404558"/>
                  </a:lnTo>
                  <a:lnTo>
                    <a:pt x="467868" y="399478"/>
                  </a:lnTo>
                  <a:lnTo>
                    <a:pt x="470674" y="396938"/>
                  </a:lnTo>
                  <a:lnTo>
                    <a:pt x="470154" y="396938"/>
                  </a:lnTo>
                  <a:lnTo>
                    <a:pt x="470814" y="395668"/>
                  </a:lnTo>
                  <a:lnTo>
                    <a:pt x="471576" y="395668"/>
                  </a:lnTo>
                  <a:lnTo>
                    <a:pt x="471665" y="394398"/>
                  </a:lnTo>
                  <a:lnTo>
                    <a:pt x="472681" y="393128"/>
                  </a:lnTo>
                  <a:lnTo>
                    <a:pt x="474560" y="393128"/>
                  </a:lnTo>
                  <a:lnTo>
                    <a:pt x="476796" y="391858"/>
                  </a:lnTo>
                  <a:lnTo>
                    <a:pt x="477748" y="389318"/>
                  </a:lnTo>
                  <a:lnTo>
                    <a:pt x="480326" y="386778"/>
                  </a:lnTo>
                  <a:lnTo>
                    <a:pt x="480479" y="388048"/>
                  </a:lnTo>
                  <a:lnTo>
                    <a:pt x="481215" y="386778"/>
                  </a:lnTo>
                  <a:lnTo>
                    <a:pt x="481939" y="385508"/>
                  </a:lnTo>
                  <a:lnTo>
                    <a:pt x="481520" y="385508"/>
                  </a:lnTo>
                  <a:lnTo>
                    <a:pt x="481926" y="384238"/>
                  </a:lnTo>
                  <a:lnTo>
                    <a:pt x="483870" y="384238"/>
                  </a:lnTo>
                  <a:lnTo>
                    <a:pt x="485444" y="381698"/>
                  </a:lnTo>
                  <a:lnTo>
                    <a:pt x="487832" y="381698"/>
                  </a:lnTo>
                  <a:lnTo>
                    <a:pt x="488429" y="380428"/>
                  </a:lnTo>
                  <a:lnTo>
                    <a:pt x="488276" y="378980"/>
                  </a:lnTo>
                  <a:lnTo>
                    <a:pt x="488480" y="378980"/>
                  </a:lnTo>
                  <a:lnTo>
                    <a:pt x="489572" y="377888"/>
                  </a:lnTo>
                  <a:lnTo>
                    <a:pt x="490220" y="378980"/>
                  </a:lnTo>
                  <a:lnTo>
                    <a:pt x="490423" y="378980"/>
                  </a:lnTo>
                  <a:lnTo>
                    <a:pt x="491629" y="376618"/>
                  </a:lnTo>
                  <a:lnTo>
                    <a:pt x="491629" y="377888"/>
                  </a:lnTo>
                  <a:lnTo>
                    <a:pt x="491858" y="376618"/>
                  </a:lnTo>
                  <a:lnTo>
                    <a:pt x="493026" y="375348"/>
                  </a:lnTo>
                  <a:lnTo>
                    <a:pt x="493598" y="375348"/>
                  </a:lnTo>
                  <a:lnTo>
                    <a:pt x="494195" y="374078"/>
                  </a:lnTo>
                  <a:lnTo>
                    <a:pt x="494614" y="374078"/>
                  </a:lnTo>
                  <a:lnTo>
                    <a:pt x="496049" y="372808"/>
                  </a:lnTo>
                  <a:lnTo>
                    <a:pt x="497395" y="371538"/>
                  </a:lnTo>
                  <a:lnTo>
                    <a:pt x="498906" y="371538"/>
                  </a:lnTo>
                  <a:lnTo>
                    <a:pt x="499351" y="370268"/>
                  </a:lnTo>
                  <a:lnTo>
                    <a:pt x="500151" y="371538"/>
                  </a:lnTo>
                  <a:lnTo>
                    <a:pt x="501383" y="370268"/>
                  </a:lnTo>
                  <a:lnTo>
                    <a:pt x="502526" y="368998"/>
                  </a:lnTo>
                  <a:lnTo>
                    <a:pt x="504964" y="366268"/>
                  </a:lnTo>
                  <a:lnTo>
                    <a:pt x="509041" y="361378"/>
                  </a:lnTo>
                  <a:lnTo>
                    <a:pt x="512775" y="358838"/>
                  </a:lnTo>
                  <a:lnTo>
                    <a:pt x="513029" y="357568"/>
                  </a:lnTo>
                  <a:lnTo>
                    <a:pt x="514159" y="356298"/>
                  </a:lnTo>
                  <a:lnTo>
                    <a:pt x="515200" y="355028"/>
                  </a:lnTo>
                  <a:lnTo>
                    <a:pt x="516026" y="356298"/>
                  </a:lnTo>
                  <a:lnTo>
                    <a:pt x="516775" y="355028"/>
                  </a:lnTo>
                  <a:lnTo>
                    <a:pt x="517118" y="355028"/>
                  </a:lnTo>
                  <a:lnTo>
                    <a:pt x="517055" y="353758"/>
                  </a:lnTo>
                  <a:lnTo>
                    <a:pt x="517372" y="355028"/>
                  </a:lnTo>
                  <a:lnTo>
                    <a:pt x="518541" y="353758"/>
                  </a:lnTo>
                  <a:lnTo>
                    <a:pt x="519696" y="352488"/>
                  </a:lnTo>
                  <a:lnTo>
                    <a:pt x="518579" y="355028"/>
                  </a:lnTo>
                  <a:lnTo>
                    <a:pt x="521081" y="352488"/>
                  </a:lnTo>
                  <a:lnTo>
                    <a:pt x="522338" y="351218"/>
                  </a:lnTo>
                  <a:lnTo>
                    <a:pt x="523189" y="349948"/>
                  </a:lnTo>
                  <a:lnTo>
                    <a:pt x="524713" y="349948"/>
                  </a:lnTo>
                  <a:lnTo>
                    <a:pt x="525538" y="348678"/>
                  </a:lnTo>
                  <a:lnTo>
                    <a:pt x="525919" y="347408"/>
                  </a:lnTo>
                  <a:lnTo>
                    <a:pt x="526224" y="346138"/>
                  </a:lnTo>
                  <a:lnTo>
                    <a:pt x="526948" y="344868"/>
                  </a:lnTo>
                  <a:lnTo>
                    <a:pt x="527951" y="344868"/>
                  </a:lnTo>
                  <a:lnTo>
                    <a:pt x="528193" y="343598"/>
                  </a:lnTo>
                  <a:lnTo>
                    <a:pt x="528358" y="343598"/>
                  </a:lnTo>
                  <a:lnTo>
                    <a:pt x="528231" y="343255"/>
                  </a:lnTo>
                  <a:lnTo>
                    <a:pt x="527888" y="342328"/>
                  </a:lnTo>
                  <a:lnTo>
                    <a:pt x="528688" y="342328"/>
                  </a:lnTo>
                  <a:lnTo>
                    <a:pt x="528726" y="341058"/>
                  </a:lnTo>
                  <a:lnTo>
                    <a:pt x="530440" y="341058"/>
                  </a:lnTo>
                  <a:lnTo>
                    <a:pt x="531520" y="339788"/>
                  </a:lnTo>
                  <a:lnTo>
                    <a:pt x="532866" y="339788"/>
                  </a:lnTo>
                  <a:lnTo>
                    <a:pt x="532879" y="338518"/>
                  </a:lnTo>
                  <a:lnTo>
                    <a:pt x="533831" y="337248"/>
                  </a:lnTo>
                  <a:lnTo>
                    <a:pt x="534898" y="338518"/>
                  </a:lnTo>
                  <a:lnTo>
                    <a:pt x="535089" y="338518"/>
                  </a:lnTo>
                  <a:lnTo>
                    <a:pt x="534987" y="337248"/>
                  </a:lnTo>
                  <a:lnTo>
                    <a:pt x="536663" y="337248"/>
                  </a:lnTo>
                  <a:lnTo>
                    <a:pt x="536194" y="335978"/>
                  </a:lnTo>
                  <a:lnTo>
                    <a:pt x="537387" y="335978"/>
                  </a:lnTo>
                  <a:lnTo>
                    <a:pt x="537032" y="337248"/>
                  </a:lnTo>
                  <a:lnTo>
                    <a:pt x="537667" y="337248"/>
                  </a:lnTo>
                  <a:lnTo>
                    <a:pt x="538365" y="335978"/>
                  </a:lnTo>
                  <a:lnTo>
                    <a:pt x="539343" y="337248"/>
                  </a:lnTo>
                  <a:lnTo>
                    <a:pt x="539305" y="335978"/>
                  </a:lnTo>
                  <a:lnTo>
                    <a:pt x="538708" y="335978"/>
                  </a:lnTo>
                  <a:lnTo>
                    <a:pt x="538873" y="334708"/>
                  </a:lnTo>
                  <a:lnTo>
                    <a:pt x="541731" y="334708"/>
                  </a:lnTo>
                  <a:lnTo>
                    <a:pt x="542099" y="333324"/>
                  </a:lnTo>
                  <a:lnTo>
                    <a:pt x="544791" y="333324"/>
                  </a:lnTo>
                  <a:lnTo>
                    <a:pt x="544830" y="332168"/>
                  </a:lnTo>
                  <a:lnTo>
                    <a:pt x="546608" y="332168"/>
                  </a:lnTo>
                  <a:lnTo>
                    <a:pt x="547179" y="330885"/>
                  </a:lnTo>
                  <a:lnTo>
                    <a:pt x="547712" y="332168"/>
                  </a:lnTo>
                  <a:lnTo>
                    <a:pt x="548386" y="332168"/>
                  </a:lnTo>
                  <a:lnTo>
                    <a:pt x="548259" y="333324"/>
                  </a:lnTo>
                  <a:lnTo>
                    <a:pt x="548741" y="332168"/>
                  </a:lnTo>
                  <a:lnTo>
                    <a:pt x="550125" y="332168"/>
                  </a:lnTo>
                  <a:lnTo>
                    <a:pt x="551421" y="333324"/>
                  </a:lnTo>
                  <a:lnTo>
                    <a:pt x="551522" y="333768"/>
                  </a:lnTo>
                  <a:lnTo>
                    <a:pt x="552005" y="333438"/>
                  </a:lnTo>
                  <a:lnTo>
                    <a:pt x="551561" y="334708"/>
                  </a:lnTo>
                  <a:lnTo>
                    <a:pt x="552513" y="334708"/>
                  </a:lnTo>
                  <a:lnTo>
                    <a:pt x="554126" y="335978"/>
                  </a:lnTo>
                  <a:lnTo>
                    <a:pt x="555193" y="335978"/>
                  </a:lnTo>
                  <a:lnTo>
                    <a:pt x="556399" y="337248"/>
                  </a:lnTo>
                  <a:lnTo>
                    <a:pt x="556920" y="339267"/>
                  </a:lnTo>
                  <a:lnTo>
                    <a:pt x="557136" y="339788"/>
                  </a:lnTo>
                  <a:lnTo>
                    <a:pt x="557479" y="339267"/>
                  </a:lnTo>
                  <a:lnTo>
                    <a:pt x="557047" y="338518"/>
                  </a:lnTo>
                  <a:lnTo>
                    <a:pt x="557961" y="338518"/>
                  </a:lnTo>
                  <a:lnTo>
                    <a:pt x="558088" y="338518"/>
                  </a:lnTo>
                  <a:lnTo>
                    <a:pt x="559295" y="339788"/>
                  </a:lnTo>
                  <a:lnTo>
                    <a:pt x="561949" y="339788"/>
                  </a:lnTo>
                  <a:lnTo>
                    <a:pt x="562864" y="341058"/>
                  </a:lnTo>
                  <a:lnTo>
                    <a:pt x="562216" y="341058"/>
                  </a:lnTo>
                  <a:lnTo>
                    <a:pt x="562013" y="341058"/>
                  </a:lnTo>
                  <a:lnTo>
                    <a:pt x="561530" y="341058"/>
                  </a:lnTo>
                  <a:lnTo>
                    <a:pt x="561848" y="342328"/>
                  </a:lnTo>
                  <a:lnTo>
                    <a:pt x="562127" y="341350"/>
                  </a:lnTo>
                  <a:lnTo>
                    <a:pt x="562559" y="342328"/>
                  </a:lnTo>
                  <a:lnTo>
                    <a:pt x="562698" y="341744"/>
                  </a:lnTo>
                  <a:lnTo>
                    <a:pt x="563118" y="342328"/>
                  </a:lnTo>
                  <a:lnTo>
                    <a:pt x="562864" y="343255"/>
                  </a:lnTo>
                  <a:lnTo>
                    <a:pt x="563206" y="343598"/>
                  </a:lnTo>
                  <a:lnTo>
                    <a:pt x="563968" y="343598"/>
                  </a:lnTo>
                  <a:lnTo>
                    <a:pt x="563956" y="344868"/>
                  </a:lnTo>
                  <a:lnTo>
                    <a:pt x="564870" y="344868"/>
                  </a:lnTo>
                  <a:lnTo>
                    <a:pt x="566559" y="347408"/>
                  </a:lnTo>
                  <a:lnTo>
                    <a:pt x="567728" y="346138"/>
                  </a:lnTo>
                  <a:lnTo>
                    <a:pt x="569214" y="347408"/>
                  </a:lnTo>
                  <a:lnTo>
                    <a:pt x="569188" y="348678"/>
                  </a:lnTo>
                  <a:lnTo>
                    <a:pt x="569696" y="349948"/>
                  </a:lnTo>
                  <a:lnTo>
                    <a:pt x="570496" y="349948"/>
                  </a:lnTo>
                  <a:lnTo>
                    <a:pt x="571042" y="349948"/>
                  </a:lnTo>
                  <a:lnTo>
                    <a:pt x="581583" y="349948"/>
                  </a:lnTo>
                  <a:close/>
                </a:path>
                <a:path w="624840" h="500379">
                  <a:moveTo>
                    <a:pt x="587667" y="371068"/>
                  </a:moveTo>
                  <a:lnTo>
                    <a:pt x="587095" y="370738"/>
                  </a:lnTo>
                  <a:lnTo>
                    <a:pt x="587375" y="370941"/>
                  </a:lnTo>
                  <a:lnTo>
                    <a:pt x="587667" y="371068"/>
                  </a:lnTo>
                  <a:close/>
                </a:path>
                <a:path w="624840" h="500379">
                  <a:moveTo>
                    <a:pt x="593432" y="379920"/>
                  </a:moveTo>
                  <a:lnTo>
                    <a:pt x="593305" y="379742"/>
                  </a:lnTo>
                  <a:lnTo>
                    <a:pt x="593128" y="379679"/>
                  </a:lnTo>
                  <a:lnTo>
                    <a:pt x="592874" y="379984"/>
                  </a:lnTo>
                  <a:lnTo>
                    <a:pt x="593064" y="380022"/>
                  </a:lnTo>
                  <a:lnTo>
                    <a:pt x="593255" y="379996"/>
                  </a:lnTo>
                  <a:lnTo>
                    <a:pt x="593432" y="379920"/>
                  </a:lnTo>
                  <a:close/>
                </a:path>
                <a:path w="624840" h="500379">
                  <a:moveTo>
                    <a:pt x="594004" y="366268"/>
                  </a:moveTo>
                  <a:lnTo>
                    <a:pt x="592607" y="365188"/>
                  </a:lnTo>
                  <a:lnTo>
                    <a:pt x="593585" y="366268"/>
                  </a:lnTo>
                  <a:lnTo>
                    <a:pt x="594004" y="366268"/>
                  </a:lnTo>
                  <a:close/>
                </a:path>
                <a:path w="624840" h="500379">
                  <a:moveTo>
                    <a:pt x="598868" y="374078"/>
                  </a:moveTo>
                  <a:lnTo>
                    <a:pt x="597458" y="372808"/>
                  </a:lnTo>
                  <a:lnTo>
                    <a:pt x="597522" y="373227"/>
                  </a:lnTo>
                  <a:lnTo>
                    <a:pt x="598868" y="374078"/>
                  </a:lnTo>
                  <a:close/>
                </a:path>
                <a:path w="624840" h="500379">
                  <a:moveTo>
                    <a:pt x="599973" y="375348"/>
                  </a:moveTo>
                  <a:lnTo>
                    <a:pt x="598792" y="374078"/>
                  </a:lnTo>
                  <a:lnTo>
                    <a:pt x="597649" y="374078"/>
                  </a:lnTo>
                  <a:lnTo>
                    <a:pt x="597522" y="373227"/>
                  </a:lnTo>
                  <a:lnTo>
                    <a:pt x="596836" y="372808"/>
                  </a:lnTo>
                  <a:lnTo>
                    <a:pt x="597217" y="371538"/>
                  </a:lnTo>
                  <a:lnTo>
                    <a:pt x="596811" y="371538"/>
                  </a:lnTo>
                  <a:lnTo>
                    <a:pt x="595922" y="370268"/>
                  </a:lnTo>
                  <a:lnTo>
                    <a:pt x="595579" y="370268"/>
                  </a:lnTo>
                  <a:lnTo>
                    <a:pt x="595325" y="370268"/>
                  </a:lnTo>
                  <a:lnTo>
                    <a:pt x="595299" y="369811"/>
                  </a:lnTo>
                  <a:lnTo>
                    <a:pt x="595579" y="370268"/>
                  </a:lnTo>
                  <a:lnTo>
                    <a:pt x="595274" y="368998"/>
                  </a:lnTo>
                  <a:lnTo>
                    <a:pt x="594829" y="368998"/>
                  </a:lnTo>
                  <a:lnTo>
                    <a:pt x="594156" y="367728"/>
                  </a:lnTo>
                  <a:lnTo>
                    <a:pt x="593725" y="367728"/>
                  </a:lnTo>
                  <a:lnTo>
                    <a:pt x="593521" y="366268"/>
                  </a:lnTo>
                  <a:lnTo>
                    <a:pt x="592112" y="365188"/>
                  </a:lnTo>
                  <a:lnTo>
                    <a:pt x="592378" y="365188"/>
                  </a:lnTo>
                  <a:lnTo>
                    <a:pt x="591642" y="363918"/>
                  </a:lnTo>
                  <a:lnTo>
                    <a:pt x="591527" y="362648"/>
                  </a:lnTo>
                  <a:lnTo>
                    <a:pt x="591439" y="363918"/>
                  </a:lnTo>
                  <a:lnTo>
                    <a:pt x="590931" y="362648"/>
                  </a:lnTo>
                  <a:lnTo>
                    <a:pt x="590740" y="362648"/>
                  </a:lnTo>
                  <a:lnTo>
                    <a:pt x="589343" y="360108"/>
                  </a:lnTo>
                  <a:lnTo>
                    <a:pt x="589965" y="360108"/>
                  </a:lnTo>
                  <a:lnTo>
                    <a:pt x="588289" y="358838"/>
                  </a:lnTo>
                  <a:lnTo>
                    <a:pt x="588733" y="358838"/>
                  </a:lnTo>
                  <a:lnTo>
                    <a:pt x="587095" y="357568"/>
                  </a:lnTo>
                  <a:lnTo>
                    <a:pt x="588556" y="357568"/>
                  </a:lnTo>
                  <a:lnTo>
                    <a:pt x="587324" y="356692"/>
                  </a:lnTo>
                  <a:lnTo>
                    <a:pt x="586790" y="356298"/>
                  </a:lnTo>
                  <a:lnTo>
                    <a:pt x="587146" y="356298"/>
                  </a:lnTo>
                  <a:lnTo>
                    <a:pt x="586422" y="355028"/>
                  </a:lnTo>
                  <a:lnTo>
                    <a:pt x="586016" y="355028"/>
                  </a:lnTo>
                  <a:lnTo>
                    <a:pt x="585597" y="353758"/>
                  </a:lnTo>
                  <a:lnTo>
                    <a:pt x="585990" y="352488"/>
                  </a:lnTo>
                  <a:lnTo>
                    <a:pt x="584530" y="352488"/>
                  </a:lnTo>
                  <a:lnTo>
                    <a:pt x="584479" y="351218"/>
                  </a:lnTo>
                  <a:lnTo>
                    <a:pt x="582460" y="351218"/>
                  </a:lnTo>
                  <a:lnTo>
                    <a:pt x="572096" y="351218"/>
                  </a:lnTo>
                  <a:lnTo>
                    <a:pt x="572528" y="352488"/>
                  </a:lnTo>
                  <a:lnTo>
                    <a:pt x="574141" y="354533"/>
                  </a:lnTo>
                  <a:lnTo>
                    <a:pt x="574014" y="355028"/>
                  </a:lnTo>
                  <a:lnTo>
                    <a:pt x="574522" y="355028"/>
                  </a:lnTo>
                  <a:lnTo>
                    <a:pt x="574941" y="355028"/>
                  </a:lnTo>
                  <a:lnTo>
                    <a:pt x="574675" y="354253"/>
                  </a:lnTo>
                  <a:lnTo>
                    <a:pt x="574522" y="355015"/>
                  </a:lnTo>
                  <a:lnTo>
                    <a:pt x="574446" y="354533"/>
                  </a:lnTo>
                  <a:lnTo>
                    <a:pt x="574344" y="353758"/>
                  </a:lnTo>
                  <a:lnTo>
                    <a:pt x="574522" y="354533"/>
                  </a:lnTo>
                  <a:lnTo>
                    <a:pt x="574509" y="353758"/>
                  </a:lnTo>
                  <a:lnTo>
                    <a:pt x="574776" y="353758"/>
                  </a:lnTo>
                  <a:lnTo>
                    <a:pt x="574687" y="354164"/>
                  </a:lnTo>
                  <a:lnTo>
                    <a:pt x="574878" y="354533"/>
                  </a:lnTo>
                  <a:lnTo>
                    <a:pt x="574941" y="355028"/>
                  </a:lnTo>
                  <a:lnTo>
                    <a:pt x="575576" y="355028"/>
                  </a:lnTo>
                  <a:lnTo>
                    <a:pt x="576224" y="356298"/>
                  </a:lnTo>
                  <a:lnTo>
                    <a:pt x="576453" y="356298"/>
                  </a:lnTo>
                  <a:lnTo>
                    <a:pt x="576910" y="357568"/>
                  </a:lnTo>
                  <a:lnTo>
                    <a:pt x="576745" y="357568"/>
                  </a:lnTo>
                  <a:lnTo>
                    <a:pt x="577202" y="358838"/>
                  </a:lnTo>
                  <a:lnTo>
                    <a:pt x="577126" y="357568"/>
                  </a:lnTo>
                  <a:lnTo>
                    <a:pt x="577405" y="357568"/>
                  </a:lnTo>
                  <a:lnTo>
                    <a:pt x="578561" y="358838"/>
                  </a:lnTo>
                  <a:lnTo>
                    <a:pt x="578319" y="360108"/>
                  </a:lnTo>
                  <a:lnTo>
                    <a:pt x="578015" y="360108"/>
                  </a:lnTo>
                  <a:lnTo>
                    <a:pt x="579412" y="362648"/>
                  </a:lnTo>
                  <a:lnTo>
                    <a:pt x="578154" y="361378"/>
                  </a:lnTo>
                  <a:lnTo>
                    <a:pt x="578116" y="362648"/>
                  </a:lnTo>
                  <a:lnTo>
                    <a:pt x="579221" y="363918"/>
                  </a:lnTo>
                  <a:lnTo>
                    <a:pt x="579970" y="365188"/>
                  </a:lnTo>
                  <a:lnTo>
                    <a:pt x="580809" y="365188"/>
                  </a:lnTo>
                  <a:lnTo>
                    <a:pt x="579589" y="363918"/>
                  </a:lnTo>
                  <a:lnTo>
                    <a:pt x="580110" y="363918"/>
                  </a:lnTo>
                  <a:lnTo>
                    <a:pt x="581977" y="365188"/>
                  </a:lnTo>
                  <a:lnTo>
                    <a:pt x="583387" y="365188"/>
                  </a:lnTo>
                  <a:lnTo>
                    <a:pt x="584238" y="366268"/>
                  </a:lnTo>
                  <a:lnTo>
                    <a:pt x="585114" y="366268"/>
                  </a:lnTo>
                  <a:lnTo>
                    <a:pt x="585203" y="368998"/>
                  </a:lnTo>
                  <a:lnTo>
                    <a:pt x="586549" y="370268"/>
                  </a:lnTo>
                  <a:lnTo>
                    <a:pt x="586955" y="370268"/>
                  </a:lnTo>
                  <a:lnTo>
                    <a:pt x="586447" y="368998"/>
                  </a:lnTo>
                  <a:lnTo>
                    <a:pt x="587121" y="368998"/>
                  </a:lnTo>
                  <a:lnTo>
                    <a:pt x="588022" y="370268"/>
                  </a:lnTo>
                  <a:lnTo>
                    <a:pt x="587667" y="370268"/>
                  </a:lnTo>
                  <a:lnTo>
                    <a:pt x="588606" y="371538"/>
                  </a:lnTo>
                  <a:lnTo>
                    <a:pt x="588225" y="372808"/>
                  </a:lnTo>
                  <a:lnTo>
                    <a:pt x="589153" y="372808"/>
                  </a:lnTo>
                  <a:lnTo>
                    <a:pt x="589089" y="374078"/>
                  </a:lnTo>
                  <a:lnTo>
                    <a:pt x="590397" y="374078"/>
                  </a:lnTo>
                  <a:lnTo>
                    <a:pt x="591566" y="375348"/>
                  </a:lnTo>
                  <a:lnTo>
                    <a:pt x="592251" y="375348"/>
                  </a:lnTo>
                  <a:lnTo>
                    <a:pt x="599973" y="375348"/>
                  </a:lnTo>
                  <a:close/>
                </a:path>
                <a:path w="624840" h="500379">
                  <a:moveTo>
                    <a:pt x="600138" y="391896"/>
                  </a:moveTo>
                  <a:lnTo>
                    <a:pt x="599859" y="391731"/>
                  </a:lnTo>
                  <a:lnTo>
                    <a:pt x="600138" y="391896"/>
                  </a:lnTo>
                  <a:close/>
                </a:path>
                <a:path w="624840" h="500379">
                  <a:moveTo>
                    <a:pt x="602615" y="393865"/>
                  </a:moveTo>
                  <a:lnTo>
                    <a:pt x="602297" y="393242"/>
                  </a:lnTo>
                  <a:lnTo>
                    <a:pt x="602615" y="393865"/>
                  </a:lnTo>
                  <a:close/>
                </a:path>
                <a:path w="624840" h="500379">
                  <a:moveTo>
                    <a:pt x="603973" y="382574"/>
                  </a:moveTo>
                  <a:lnTo>
                    <a:pt x="603796" y="382600"/>
                  </a:lnTo>
                  <a:lnTo>
                    <a:pt x="603973" y="382574"/>
                  </a:lnTo>
                  <a:close/>
                </a:path>
                <a:path w="624840" h="500379">
                  <a:moveTo>
                    <a:pt x="604037" y="397421"/>
                  </a:moveTo>
                  <a:lnTo>
                    <a:pt x="604012" y="397294"/>
                  </a:lnTo>
                  <a:lnTo>
                    <a:pt x="604012" y="397433"/>
                  </a:lnTo>
                  <a:close/>
                </a:path>
                <a:path w="624840" h="500379">
                  <a:moveTo>
                    <a:pt x="604951" y="399478"/>
                  </a:moveTo>
                  <a:lnTo>
                    <a:pt x="604697" y="398208"/>
                  </a:lnTo>
                  <a:lnTo>
                    <a:pt x="604393" y="398208"/>
                  </a:lnTo>
                  <a:lnTo>
                    <a:pt x="604278" y="398018"/>
                  </a:lnTo>
                  <a:lnTo>
                    <a:pt x="604151" y="397764"/>
                  </a:lnTo>
                  <a:lnTo>
                    <a:pt x="604037" y="397497"/>
                  </a:lnTo>
                  <a:lnTo>
                    <a:pt x="604050" y="397814"/>
                  </a:lnTo>
                  <a:lnTo>
                    <a:pt x="604177" y="398068"/>
                  </a:lnTo>
                  <a:lnTo>
                    <a:pt x="604342" y="398208"/>
                  </a:lnTo>
                  <a:lnTo>
                    <a:pt x="604012" y="398208"/>
                  </a:lnTo>
                  <a:lnTo>
                    <a:pt x="604951" y="399478"/>
                  </a:lnTo>
                  <a:close/>
                </a:path>
                <a:path w="624840" h="500379">
                  <a:moveTo>
                    <a:pt x="605396" y="399478"/>
                  </a:moveTo>
                  <a:lnTo>
                    <a:pt x="604951" y="399478"/>
                  </a:lnTo>
                  <a:lnTo>
                    <a:pt x="604812" y="399478"/>
                  </a:lnTo>
                  <a:lnTo>
                    <a:pt x="604875" y="399694"/>
                  </a:lnTo>
                  <a:lnTo>
                    <a:pt x="604951" y="399910"/>
                  </a:lnTo>
                  <a:lnTo>
                    <a:pt x="605243" y="400558"/>
                  </a:lnTo>
                  <a:lnTo>
                    <a:pt x="605332" y="399910"/>
                  </a:lnTo>
                  <a:lnTo>
                    <a:pt x="605396" y="399478"/>
                  </a:lnTo>
                  <a:close/>
                </a:path>
                <a:path w="624840" h="500379">
                  <a:moveTo>
                    <a:pt x="605751" y="400913"/>
                  </a:moveTo>
                  <a:lnTo>
                    <a:pt x="605599" y="400735"/>
                  </a:lnTo>
                  <a:lnTo>
                    <a:pt x="605574" y="400900"/>
                  </a:lnTo>
                  <a:lnTo>
                    <a:pt x="605624" y="401053"/>
                  </a:lnTo>
                  <a:lnTo>
                    <a:pt x="605751" y="400913"/>
                  </a:lnTo>
                  <a:close/>
                </a:path>
                <a:path w="624840" h="500379">
                  <a:moveTo>
                    <a:pt x="606856" y="402132"/>
                  </a:moveTo>
                  <a:lnTo>
                    <a:pt x="606247" y="401878"/>
                  </a:lnTo>
                  <a:lnTo>
                    <a:pt x="606082" y="400710"/>
                  </a:lnTo>
                  <a:lnTo>
                    <a:pt x="605751" y="400913"/>
                  </a:lnTo>
                  <a:lnTo>
                    <a:pt x="606107" y="401370"/>
                  </a:lnTo>
                  <a:lnTo>
                    <a:pt x="606259" y="402196"/>
                  </a:lnTo>
                  <a:lnTo>
                    <a:pt x="606856" y="402132"/>
                  </a:lnTo>
                  <a:close/>
                </a:path>
                <a:path w="624840" h="500379">
                  <a:moveTo>
                    <a:pt x="607275" y="400748"/>
                  </a:moveTo>
                  <a:lnTo>
                    <a:pt x="607047" y="400558"/>
                  </a:lnTo>
                  <a:lnTo>
                    <a:pt x="606996" y="400748"/>
                  </a:lnTo>
                  <a:lnTo>
                    <a:pt x="607275" y="400748"/>
                  </a:lnTo>
                  <a:close/>
                </a:path>
                <a:path w="624840" h="500379">
                  <a:moveTo>
                    <a:pt x="609117" y="402818"/>
                  </a:moveTo>
                  <a:lnTo>
                    <a:pt x="608888" y="402018"/>
                  </a:lnTo>
                  <a:lnTo>
                    <a:pt x="608634" y="402018"/>
                  </a:lnTo>
                  <a:lnTo>
                    <a:pt x="609117" y="402818"/>
                  </a:lnTo>
                  <a:close/>
                </a:path>
                <a:path w="624840" h="500379">
                  <a:moveTo>
                    <a:pt x="612775" y="409333"/>
                  </a:moveTo>
                  <a:lnTo>
                    <a:pt x="612622" y="409435"/>
                  </a:lnTo>
                  <a:lnTo>
                    <a:pt x="612559" y="409689"/>
                  </a:lnTo>
                  <a:lnTo>
                    <a:pt x="612673" y="409994"/>
                  </a:lnTo>
                  <a:lnTo>
                    <a:pt x="612775" y="409333"/>
                  </a:lnTo>
                  <a:close/>
                </a:path>
                <a:path w="624840" h="500379">
                  <a:moveTo>
                    <a:pt x="614946" y="402018"/>
                  </a:moveTo>
                  <a:lnTo>
                    <a:pt x="614540" y="400748"/>
                  </a:lnTo>
                  <a:lnTo>
                    <a:pt x="614260" y="400748"/>
                  </a:lnTo>
                  <a:lnTo>
                    <a:pt x="614946" y="402018"/>
                  </a:lnTo>
                  <a:close/>
                </a:path>
                <a:path w="624840" h="500379">
                  <a:moveTo>
                    <a:pt x="616115" y="405828"/>
                  </a:moveTo>
                  <a:lnTo>
                    <a:pt x="615861" y="404558"/>
                  </a:lnTo>
                  <a:lnTo>
                    <a:pt x="615518" y="404558"/>
                  </a:lnTo>
                  <a:lnTo>
                    <a:pt x="616115" y="405828"/>
                  </a:lnTo>
                  <a:close/>
                </a:path>
                <a:path w="624840" h="500379">
                  <a:moveTo>
                    <a:pt x="619734" y="423608"/>
                  </a:moveTo>
                  <a:lnTo>
                    <a:pt x="618667" y="421068"/>
                  </a:lnTo>
                  <a:lnTo>
                    <a:pt x="618426" y="422338"/>
                  </a:lnTo>
                  <a:lnTo>
                    <a:pt x="619036" y="423608"/>
                  </a:lnTo>
                  <a:lnTo>
                    <a:pt x="619734" y="423608"/>
                  </a:lnTo>
                  <a:close/>
                </a:path>
                <a:path w="624840" h="500379">
                  <a:moveTo>
                    <a:pt x="620128" y="425056"/>
                  </a:moveTo>
                  <a:lnTo>
                    <a:pt x="619848" y="424878"/>
                  </a:lnTo>
                  <a:lnTo>
                    <a:pt x="619925" y="425056"/>
                  </a:lnTo>
                  <a:lnTo>
                    <a:pt x="620128" y="425056"/>
                  </a:lnTo>
                  <a:close/>
                </a:path>
                <a:path w="624840" h="500379">
                  <a:moveTo>
                    <a:pt x="620356" y="426148"/>
                  </a:moveTo>
                  <a:lnTo>
                    <a:pt x="620179" y="425716"/>
                  </a:lnTo>
                  <a:lnTo>
                    <a:pt x="620217" y="426148"/>
                  </a:lnTo>
                  <a:lnTo>
                    <a:pt x="620356" y="426148"/>
                  </a:lnTo>
                  <a:close/>
                </a:path>
                <a:path w="624840" h="500379">
                  <a:moveTo>
                    <a:pt x="620534" y="414718"/>
                  </a:moveTo>
                  <a:lnTo>
                    <a:pt x="619747" y="413448"/>
                  </a:lnTo>
                  <a:lnTo>
                    <a:pt x="619861" y="414045"/>
                  </a:lnTo>
                  <a:lnTo>
                    <a:pt x="620534" y="414718"/>
                  </a:lnTo>
                  <a:close/>
                </a:path>
                <a:path w="624840" h="500379">
                  <a:moveTo>
                    <a:pt x="621055" y="426148"/>
                  </a:moveTo>
                  <a:lnTo>
                    <a:pt x="620356" y="426148"/>
                  </a:lnTo>
                  <a:lnTo>
                    <a:pt x="620852" y="427418"/>
                  </a:lnTo>
                  <a:lnTo>
                    <a:pt x="621055" y="426148"/>
                  </a:lnTo>
                  <a:close/>
                </a:path>
                <a:path w="624840" h="500379">
                  <a:moveTo>
                    <a:pt x="622376" y="427418"/>
                  </a:moveTo>
                  <a:lnTo>
                    <a:pt x="622211" y="427418"/>
                  </a:lnTo>
                  <a:lnTo>
                    <a:pt x="621855" y="428688"/>
                  </a:lnTo>
                  <a:lnTo>
                    <a:pt x="622376" y="427418"/>
                  </a:lnTo>
                  <a:close/>
                </a:path>
                <a:path w="624840" h="500379">
                  <a:moveTo>
                    <a:pt x="622757" y="429958"/>
                  </a:moveTo>
                  <a:lnTo>
                    <a:pt x="622325" y="428688"/>
                  </a:lnTo>
                  <a:lnTo>
                    <a:pt x="621855" y="428688"/>
                  </a:lnTo>
                  <a:lnTo>
                    <a:pt x="622757" y="429958"/>
                  </a:lnTo>
                  <a:close/>
                </a:path>
                <a:path w="624840" h="500379">
                  <a:moveTo>
                    <a:pt x="624624" y="429958"/>
                  </a:moveTo>
                  <a:lnTo>
                    <a:pt x="624535" y="428688"/>
                  </a:lnTo>
                  <a:lnTo>
                    <a:pt x="624433" y="427418"/>
                  </a:lnTo>
                  <a:lnTo>
                    <a:pt x="623925" y="428688"/>
                  </a:lnTo>
                  <a:lnTo>
                    <a:pt x="623874" y="426148"/>
                  </a:lnTo>
                  <a:lnTo>
                    <a:pt x="623201" y="426148"/>
                  </a:lnTo>
                  <a:lnTo>
                    <a:pt x="622744" y="426148"/>
                  </a:lnTo>
                  <a:lnTo>
                    <a:pt x="622490" y="425056"/>
                  </a:lnTo>
                  <a:lnTo>
                    <a:pt x="623201" y="426148"/>
                  </a:lnTo>
                  <a:lnTo>
                    <a:pt x="622858" y="424878"/>
                  </a:lnTo>
                  <a:lnTo>
                    <a:pt x="622541" y="424878"/>
                  </a:lnTo>
                  <a:lnTo>
                    <a:pt x="622261" y="423608"/>
                  </a:lnTo>
                  <a:lnTo>
                    <a:pt x="623252" y="423608"/>
                  </a:lnTo>
                  <a:lnTo>
                    <a:pt x="622795" y="422338"/>
                  </a:lnTo>
                  <a:lnTo>
                    <a:pt x="622554" y="422338"/>
                  </a:lnTo>
                  <a:lnTo>
                    <a:pt x="622465" y="421068"/>
                  </a:lnTo>
                  <a:lnTo>
                    <a:pt x="623341" y="422338"/>
                  </a:lnTo>
                  <a:lnTo>
                    <a:pt x="623354" y="421068"/>
                  </a:lnTo>
                  <a:lnTo>
                    <a:pt x="621576" y="419798"/>
                  </a:lnTo>
                  <a:lnTo>
                    <a:pt x="620547" y="419798"/>
                  </a:lnTo>
                  <a:lnTo>
                    <a:pt x="620306" y="418528"/>
                  </a:lnTo>
                  <a:lnTo>
                    <a:pt x="620052" y="418528"/>
                  </a:lnTo>
                  <a:lnTo>
                    <a:pt x="619848" y="417258"/>
                  </a:lnTo>
                  <a:lnTo>
                    <a:pt x="620852" y="418528"/>
                  </a:lnTo>
                  <a:lnTo>
                    <a:pt x="621017" y="418528"/>
                  </a:lnTo>
                  <a:lnTo>
                    <a:pt x="620864" y="418287"/>
                  </a:lnTo>
                  <a:lnTo>
                    <a:pt x="620814" y="418134"/>
                  </a:lnTo>
                  <a:lnTo>
                    <a:pt x="620280" y="417258"/>
                  </a:lnTo>
                  <a:lnTo>
                    <a:pt x="620001" y="417258"/>
                  </a:lnTo>
                  <a:lnTo>
                    <a:pt x="619721" y="415988"/>
                  </a:lnTo>
                  <a:lnTo>
                    <a:pt x="620229" y="415988"/>
                  </a:lnTo>
                  <a:lnTo>
                    <a:pt x="620115" y="415378"/>
                  </a:lnTo>
                  <a:lnTo>
                    <a:pt x="619988" y="414718"/>
                  </a:lnTo>
                  <a:lnTo>
                    <a:pt x="619861" y="414045"/>
                  </a:lnTo>
                  <a:lnTo>
                    <a:pt x="619252" y="413448"/>
                  </a:lnTo>
                  <a:lnTo>
                    <a:pt x="619836" y="412178"/>
                  </a:lnTo>
                  <a:lnTo>
                    <a:pt x="619315" y="412178"/>
                  </a:lnTo>
                  <a:lnTo>
                    <a:pt x="616635" y="409638"/>
                  </a:lnTo>
                  <a:lnTo>
                    <a:pt x="618159" y="409638"/>
                  </a:lnTo>
                  <a:lnTo>
                    <a:pt x="616572" y="408368"/>
                  </a:lnTo>
                  <a:lnTo>
                    <a:pt x="615124" y="405828"/>
                  </a:lnTo>
                  <a:lnTo>
                    <a:pt x="616597" y="407098"/>
                  </a:lnTo>
                  <a:lnTo>
                    <a:pt x="615480" y="404558"/>
                  </a:lnTo>
                  <a:lnTo>
                    <a:pt x="615022" y="404558"/>
                  </a:lnTo>
                  <a:lnTo>
                    <a:pt x="614362" y="403288"/>
                  </a:lnTo>
                  <a:lnTo>
                    <a:pt x="614946" y="403288"/>
                  </a:lnTo>
                  <a:lnTo>
                    <a:pt x="615200" y="402018"/>
                  </a:lnTo>
                  <a:lnTo>
                    <a:pt x="614946" y="402018"/>
                  </a:lnTo>
                  <a:lnTo>
                    <a:pt x="614375" y="402018"/>
                  </a:lnTo>
                  <a:lnTo>
                    <a:pt x="614260" y="400748"/>
                  </a:lnTo>
                  <a:lnTo>
                    <a:pt x="613714" y="400748"/>
                  </a:lnTo>
                  <a:lnTo>
                    <a:pt x="613664" y="400558"/>
                  </a:lnTo>
                  <a:lnTo>
                    <a:pt x="613333" y="399529"/>
                  </a:lnTo>
                  <a:lnTo>
                    <a:pt x="612914" y="398640"/>
                  </a:lnTo>
                  <a:lnTo>
                    <a:pt x="613295" y="399478"/>
                  </a:lnTo>
                  <a:lnTo>
                    <a:pt x="613054" y="399478"/>
                  </a:lnTo>
                  <a:lnTo>
                    <a:pt x="612800" y="398894"/>
                  </a:lnTo>
                  <a:lnTo>
                    <a:pt x="613295" y="399478"/>
                  </a:lnTo>
                  <a:lnTo>
                    <a:pt x="612508" y="398208"/>
                  </a:lnTo>
                  <a:lnTo>
                    <a:pt x="612851" y="398208"/>
                  </a:lnTo>
                  <a:lnTo>
                    <a:pt x="612521" y="396938"/>
                  </a:lnTo>
                  <a:lnTo>
                    <a:pt x="612127" y="396938"/>
                  </a:lnTo>
                  <a:lnTo>
                    <a:pt x="611695" y="395668"/>
                  </a:lnTo>
                  <a:lnTo>
                    <a:pt x="611416" y="396938"/>
                  </a:lnTo>
                  <a:lnTo>
                    <a:pt x="610184" y="395668"/>
                  </a:lnTo>
                  <a:lnTo>
                    <a:pt x="610870" y="395668"/>
                  </a:lnTo>
                  <a:lnTo>
                    <a:pt x="610603" y="393128"/>
                  </a:lnTo>
                  <a:lnTo>
                    <a:pt x="608672" y="393128"/>
                  </a:lnTo>
                  <a:lnTo>
                    <a:pt x="608368" y="391858"/>
                  </a:lnTo>
                  <a:lnTo>
                    <a:pt x="609193" y="391858"/>
                  </a:lnTo>
                  <a:lnTo>
                    <a:pt x="608342" y="390588"/>
                  </a:lnTo>
                  <a:lnTo>
                    <a:pt x="607352" y="388048"/>
                  </a:lnTo>
                  <a:lnTo>
                    <a:pt x="606107" y="388048"/>
                  </a:lnTo>
                  <a:lnTo>
                    <a:pt x="606628" y="386778"/>
                  </a:lnTo>
                  <a:lnTo>
                    <a:pt x="606183" y="385508"/>
                  </a:lnTo>
                  <a:lnTo>
                    <a:pt x="605599" y="384238"/>
                  </a:lnTo>
                  <a:lnTo>
                    <a:pt x="604634" y="384238"/>
                  </a:lnTo>
                  <a:lnTo>
                    <a:pt x="603275" y="382968"/>
                  </a:lnTo>
                  <a:lnTo>
                    <a:pt x="603719" y="381698"/>
                  </a:lnTo>
                  <a:lnTo>
                    <a:pt x="603326" y="381698"/>
                  </a:lnTo>
                  <a:lnTo>
                    <a:pt x="602792" y="380593"/>
                  </a:lnTo>
                  <a:lnTo>
                    <a:pt x="602449" y="381698"/>
                  </a:lnTo>
                  <a:lnTo>
                    <a:pt x="602488" y="378980"/>
                  </a:lnTo>
                  <a:lnTo>
                    <a:pt x="600278" y="378980"/>
                  </a:lnTo>
                  <a:lnTo>
                    <a:pt x="600214" y="377329"/>
                  </a:lnTo>
                  <a:lnTo>
                    <a:pt x="600468" y="377888"/>
                  </a:lnTo>
                  <a:lnTo>
                    <a:pt x="600189" y="376618"/>
                  </a:lnTo>
                  <a:lnTo>
                    <a:pt x="599897" y="376618"/>
                  </a:lnTo>
                  <a:lnTo>
                    <a:pt x="592988" y="376618"/>
                  </a:lnTo>
                  <a:lnTo>
                    <a:pt x="591985" y="377888"/>
                  </a:lnTo>
                  <a:lnTo>
                    <a:pt x="593686" y="378980"/>
                  </a:lnTo>
                  <a:lnTo>
                    <a:pt x="593852" y="380428"/>
                  </a:lnTo>
                  <a:lnTo>
                    <a:pt x="594550" y="380428"/>
                  </a:lnTo>
                  <a:lnTo>
                    <a:pt x="596303" y="382968"/>
                  </a:lnTo>
                  <a:lnTo>
                    <a:pt x="597166" y="382968"/>
                  </a:lnTo>
                  <a:lnTo>
                    <a:pt x="596392" y="384238"/>
                  </a:lnTo>
                  <a:lnTo>
                    <a:pt x="597344" y="384238"/>
                  </a:lnTo>
                  <a:lnTo>
                    <a:pt x="597954" y="386778"/>
                  </a:lnTo>
                  <a:lnTo>
                    <a:pt x="598766" y="385508"/>
                  </a:lnTo>
                  <a:lnTo>
                    <a:pt x="599338" y="386778"/>
                  </a:lnTo>
                  <a:lnTo>
                    <a:pt x="598525" y="386778"/>
                  </a:lnTo>
                  <a:lnTo>
                    <a:pt x="598398" y="388048"/>
                  </a:lnTo>
                  <a:lnTo>
                    <a:pt x="598830" y="388048"/>
                  </a:lnTo>
                  <a:lnTo>
                    <a:pt x="599770" y="390588"/>
                  </a:lnTo>
                  <a:lnTo>
                    <a:pt x="600100" y="390588"/>
                  </a:lnTo>
                  <a:lnTo>
                    <a:pt x="601370" y="391858"/>
                  </a:lnTo>
                  <a:lnTo>
                    <a:pt x="601510" y="391858"/>
                  </a:lnTo>
                  <a:lnTo>
                    <a:pt x="602056" y="393128"/>
                  </a:lnTo>
                  <a:lnTo>
                    <a:pt x="602056" y="391858"/>
                  </a:lnTo>
                  <a:lnTo>
                    <a:pt x="602297" y="393128"/>
                  </a:lnTo>
                  <a:lnTo>
                    <a:pt x="603123" y="391858"/>
                  </a:lnTo>
                  <a:lnTo>
                    <a:pt x="602932" y="393128"/>
                  </a:lnTo>
                  <a:lnTo>
                    <a:pt x="603859" y="394398"/>
                  </a:lnTo>
                  <a:lnTo>
                    <a:pt x="603173" y="394398"/>
                  </a:lnTo>
                  <a:lnTo>
                    <a:pt x="603034" y="394258"/>
                  </a:lnTo>
                  <a:lnTo>
                    <a:pt x="603084" y="394398"/>
                  </a:lnTo>
                  <a:lnTo>
                    <a:pt x="603224" y="394576"/>
                  </a:lnTo>
                  <a:lnTo>
                    <a:pt x="603402" y="394690"/>
                  </a:lnTo>
                  <a:lnTo>
                    <a:pt x="603300" y="394550"/>
                  </a:lnTo>
                  <a:lnTo>
                    <a:pt x="605510" y="395668"/>
                  </a:lnTo>
                  <a:lnTo>
                    <a:pt x="605091" y="394398"/>
                  </a:lnTo>
                  <a:lnTo>
                    <a:pt x="606056" y="394398"/>
                  </a:lnTo>
                  <a:lnTo>
                    <a:pt x="606196" y="395668"/>
                  </a:lnTo>
                  <a:lnTo>
                    <a:pt x="606742" y="395668"/>
                  </a:lnTo>
                  <a:lnTo>
                    <a:pt x="607288" y="396938"/>
                  </a:lnTo>
                  <a:lnTo>
                    <a:pt x="607021" y="396938"/>
                  </a:lnTo>
                  <a:lnTo>
                    <a:pt x="607288" y="398208"/>
                  </a:lnTo>
                  <a:lnTo>
                    <a:pt x="606882" y="396938"/>
                  </a:lnTo>
                  <a:lnTo>
                    <a:pt x="605104" y="396938"/>
                  </a:lnTo>
                  <a:lnTo>
                    <a:pt x="606044" y="398208"/>
                  </a:lnTo>
                  <a:lnTo>
                    <a:pt x="604697" y="398208"/>
                  </a:lnTo>
                  <a:lnTo>
                    <a:pt x="605497" y="399478"/>
                  </a:lnTo>
                  <a:lnTo>
                    <a:pt x="605777" y="399478"/>
                  </a:lnTo>
                  <a:lnTo>
                    <a:pt x="607047" y="400558"/>
                  </a:lnTo>
                  <a:lnTo>
                    <a:pt x="607288" y="399478"/>
                  </a:lnTo>
                  <a:lnTo>
                    <a:pt x="609041" y="402018"/>
                  </a:lnTo>
                  <a:lnTo>
                    <a:pt x="609193" y="400748"/>
                  </a:lnTo>
                  <a:lnTo>
                    <a:pt x="609460" y="400748"/>
                  </a:lnTo>
                  <a:lnTo>
                    <a:pt x="609993" y="402018"/>
                  </a:lnTo>
                  <a:lnTo>
                    <a:pt x="609041" y="402018"/>
                  </a:lnTo>
                  <a:lnTo>
                    <a:pt x="608888" y="402018"/>
                  </a:lnTo>
                  <a:lnTo>
                    <a:pt x="609422" y="403288"/>
                  </a:lnTo>
                  <a:lnTo>
                    <a:pt x="609701" y="403288"/>
                  </a:lnTo>
                  <a:lnTo>
                    <a:pt x="609663" y="404558"/>
                  </a:lnTo>
                  <a:lnTo>
                    <a:pt x="609396" y="404558"/>
                  </a:lnTo>
                  <a:lnTo>
                    <a:pt x="609650" y="405828"/>
                  </a:lnTo>
                  <a:lnTo>
                    <a:pt x="610044" y="405828"/>
                  </a:lnTo>
                  <a:lnTo>
                    <a:pt x="609676" y="404558"/>
                  </a:lnTo>
                  <a:lnTo>
                    <a:pt x="610336" y="404558"/>
                  </a:lnTo>
                  <a:lnTo>
                    <a:pt x="610336" y="405828"/>
                  </a:lnTo>
                  <a:lnTo>
                    <a:pt x="610057" y="405828"/>
                  </a:lnTo>
                  <a:lnTo>
                    <a:pt x="609612" y="407098"/>
                  </a:lnTo>
                  <a:lnTo>
                    <a:pt x="609079" y="405828"/>
                  </a:lnTo>
                  <a:lnTo>
                    <a:pt x="609485" y="407098"/>
                  </a:lnTo>
                  <a:lnTo>
                    <a:pt x="610666" y="408368"/>
                  </a:lnTo>
                  <a:lnTo>
                    <a:pt x="610831" y="407098"/>
                  </a:lnTo>
                  <a:lnTo>
                    <a:pt x="611225" y="408368"/>
                  </a:lnTo>
                  <a:lnTo>
                    <a:pt x="611251" y="407098"/>
                  </a:lnTo>
                  <a:lnTo>
                    <a:pt x="611009" y="405828"/>
                  </a:lnTo>
                  <a:lnTo>
                    <a:pt x="611936" y="407098"/>
                  </a:lnTo>
                  <a:lnTo>
                    <a:pt x="611797" y="407098"/>
                  </a:lnTo>
                  <a:lnTo>
                    <a:pt x="612775" y="408368"/>
                  </a:lnTo>
                  <a:lnTo>
                    <a:pt x="613168" y="408368"/>
                  </a:lnTo>
                  <a:lnTo>
                    <a:pt x="613359" y="409638"/>
                  </a:lnTo>
                  <a:lnTo>
                    <a:pt x="613067" y="409638"/>
                  </a:lnTo>
                  <a:lnTo>
                    <a:pt x="613714" y="410908"/>
                  </a:lnTo>
                  <a:lnTo>
                    <a:pt x="614108" y="410908"/>
                  </a:lnTo>
                  <a:lnTo>
                    <a:pt x="614489" y="412178"/>
                  </a:lnTo>
                  <a:lnTo>
                    <a:pt x="615391" y="413448"/>
                  </a:lnTo>
                  <a:lnTo>
                    <a:pt x="615340" y="414718"/>
                  </a:lnTo>
                  <a:lnTo>
                    <a:pt x="616153" y="414718"/>
                  </a:lnTo>
                  <a:lnTo>
                    <a:pt x="615823" y="415378"/>
                  </a:lnTo>
                  <a:lnTo>
                    <a:pt x="615518" y="415988"/>
                  </a:lnTo>
                  <a:lnTo>
                    <a:pt x="618832" y="419798"/>
                  </a:lnTo>
                  <a:lnTo>
                    <a:pt x="619594" y="419798"/>
                  </a:lnTo>
                  <a:lnTo>
                    <a:pt x="619213" y="421068"/>
                  </a:lnTo>
                  <a:lnTo>
                    <a:pt x="620115" y="421068"/>
                  </a:lnTo>
                  <a:lnTo>
                    <a:pt x="620445" y="422338"/>
                  </a:lnTo>
                  <a:lnTo>
                    <a:pt x="619315" y="421068"/>
                  </a:lnTo>
                  <a:lnTo>
                    <a:pt x="619937" y="422338"/>
                  </a:lnTo>
                  <a:lnTo>
                    <a:pt x="619734" y="423608"/>
                  </a:lnTo>
                  <a:lnTo>
                    <a:pt x="620534" y="423608"/>
                  </a:lnTo>
                  <a:lnTo>
                    <a:pt x="620839" y="424878"/>
                  </a:lnTo>
                  <a:lnTo>
                    <a:pt x="620115" y="424878"/>
                  </a:lnTo>
                  <a:lnTo>
                    <a:pt x="619887" y="424878"/>
                  </a:lnTo>
                  <a:lnTo>
                    <a:pt x="620128" y="425056"/>
                  </a:lnTo>
                  <a:lnTo>
                    <a:pt x="621588" y="426148"/>
                  </a:lnTo>
                  <a:lnTo>
                    <a:pt x="622198" y="426148"/>
                  </a:lnTo>
                  <a:lnTo>
                    <a:pt x="623036" y="427418"/>
                  </a:lnTo>
                  <a:lnTo>
                    <a:pt x="622541" y="428688"/>
                  </a:lnTo>
                  <a:lnTo>
                    <a:pt x="624090" y="429958"/>
                  </a:lnTo>
                  <a:lnTo>
                    <a:pt x="624624" y="429958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823092" y="8687104"/>
              <a:ext cx="652145" cy="638175"/>
            </a:xfrm>
            <a:custGeom>
              <a:avLst/>
              <a:gdLst/>
              <a:ahLst/>
              <a:cxnLst/>
              <a:rect l="l" t="t" r="r" b="b"/>
              <a:pathLst>
                <a:path w="652145" h="638175">
                  <a:moveTo>
                    <a:pt x="965" y="2260"/>
                  </a:moveTo>
                  <a:lnTo>
                    <a:pt x="0" y="0"/>
                  </a:lnTo>
                  <a:lnTo>
                    <a:pt x="876" y="2209"/>
                  </a:lnTo>
                  <a:close/>
                </a:path>
                <a:path w="652145" h="638175">
                  <a:moveTo>
                    <a:pt x="14439" y="34417"/>
                  </a:moveTo>
                  <a:lnTo>
                    <a:pt x="14236" y="34378"/>
                  </a:lnTo>
                  <a:lnTo>
                    <a:pt x="14389" y="34467"/>
                  </a:lnTo>
                  <a:close/>
                </a:path>
                <a:path w="652145" h="638175">
                  <a:moveTo>
                    <a:pt x="35928" y="88658"/>
                  </a:moveTo>
                  <a:lnTo>
                    <a:pt x="35547" y="88087"/>
                  </a:lnTo>
                  <a:lnTo>
                    <a:pt x="35737" y="88480"/>
                  </a:lnTo>
                  <a:lnTo>
                    <a:pt x="35852" y="88620"/>
                  </a:lnTo>
                  <a:close/>
                </a:path>
                <a:path w="652145" h="638175">
                  <a:moveTo>
                    <a:pt x="80937" y="204571"/>
                  </a:moveTo>
                  <a:lnTo>
                    <a:pt x="80657" y="203847"/>
                  </a:lnTo>
                  <a:lnTo>
                    <a:pt x="80721" y="204101"/>
                  </a:lnTo>
                  <a:lnTo>
                    <a:pt x="80822" y="204343"/>
                  </a:lnTo>
                  <a:lnTo>
                    <a:pt x="80937" y="204571"/>
                  </a:lnTo>
                  <a:close/>
                </a:path>
                <a:path w="652145" h="638175">
                  <a:moveTo>
                    <a:pt x="254825" y="635635"/>
                  </a:moveTo>
                  <a:lnTo>
                    <a:pt x="254800" y="635304"/>
                  </a:lnTo>
                  <a:lnTo>
                    <a:pt x="254749" y="636295"/>
                  </a:lnTo>
                  <a:lnTo>
                    <a:pt x="254812" y="635965"/>
                  </a:lnTo>
                  <a:lnTo>
                    <a:pt x="254825" y="635635"/>
                  </a:lnTo>
                  <a:close/>
                </a:path>
                <a:path w="652145" h="638175">
                  <a:moveTo>
                    <a:pt x="255790" y="634911"/>
                  </a:moveTo>
                  <a:lnTo>
                    <a:pt x="254914" y="636181"/>
                  </a:lnTo>
                  <a:lnTo>
                    <a:pt x="255549" y="636181"/>
                  </a:lnTo>
                  <a:lnTo>
                    <a:pt x="255790" y="634911"/>
                  </a:lnTo>
                  <a:close/>
                </a:path>
                <a:path w="652145" h="638175">
                  <a:moveTo>
                    <a:pt x="257200" y="637451"/>
                  </a:moveTo>
                  <a:lnTo>
                    <a:pt x="257124" y="636333"/>
                  </a:lnTo>
                  <a:lnTo>
                    <a:pt x="256921" y="637451"/>
                  </a:lnTo>
                  <a:lnTo>
                    <a:pt x="257200" y="637451"/>
                  </a:lnTo>
                  <a:close/>
                </a:path>
                <a:path w="652145" h="638175">
                  <a:moveTo>
                    <a:pt x="258114" y="635114"/>
                  </a:moveTo>
                  <a:lnTo>
                    <a:pt x="257962" y="635165"/>
                  </a:lnTo>
                  <a:lnTo>
                    <a:pt x="257898" y="635304"/>
                  </a:lnTo>
                  <a:lnTo>
                    <a:pt x="257848" y="635533"/>
                  </a:lnTo>
                  <a:lnTo>
                    <a:pt x="258114" y="635114"/>
                  </a:lnTo>
                  <a:close/>
                </a:path>
                <a:path w="652145" h="638175">
                  <a:moveTo>
                    <a:pt x="259702" y="629831"/>
                  </a:moveTo>
                  <a:lnTo>
                    <a:pt x="259067" y="631101"/>
                  </a:lnTo>
                  <a:lnTo>
                    <a:pt x="259156" y="632244"/>
                  </a:lnTo>
                  <a:lnTo>
                    <a:pt x="259461" y="631101"/>
                  </a:lnTo>
                  <a:lnTo>
                    <a:pt x="259702" y="629831"/>
                  </a:lnTo>
                  <a:close/>
                </a:path>
                <a:path w="652145" h="638175">
                  <a:moveTo>
                    <a:pt x="260362" y="631101"/>
                  </a:moveTo>
                  <a:lnTo>
                    <a:pt x="259245" y="632244"/>
                  </a:lnTo>
                  <a:lnTo>
                    <a:pt x="259270" y="632371"/>
                  </a:lnTo>
                  <a:lnTo>
                    <a:pt x="259499" y="632371"/>
                  </a:lnTo>
                  <a:lnTo>
                    <a:pt x="259588" y="632244"/>
                  </a:lnTo>
                  <a:lnTo>
                    <a:pt x="260362" y="631101"/>
                  </a:lnTo>
                  <a:close/>
                </a:path>
                <a:path w="652145" h="638175">
                  <a:moveTo>
                    <a:pt x="267538" y="618401"/>
                  </a:moveTo>
                  <a:lnTo>
                    <a:pt x="267119" y="618401"/>
                  </a:lnTo>
                  <a:lnTo>
                    <a:pt x="267335" y="617131"/>
                  </a:lnTo>
                  <a:lnTo>
                    <a:pt x="266611" y="619048"/>
                  </a:lnTo>
                  <a:lnTo>
                    <a:pt x="266827" y="618896"/>
                  </a:lnTo>
                  <a:lnTo>
                    <a:pt x="266382" y="619671"/>
                  </a:lnTo>
                  <a:lnTo>
                    <a:pt x="266611" y="619048"/>
                  </a:lnTo>
                  <a:lnTo>
                    <a:pt x="265722" y="619671"/>
                  </a:lnTo>
                  <a:lnTo>
                    <a:pt x="265849" y="619963"/>
                  </a:lnTo>
                  <a:lnTo>
                    <a:pt x="266331" y="620941"/>
                  </a:lnTo>
                  <a:lnTo>
                    <a:pt x="266928" y="619671"/>
                  </a:lnTo>
                  <a:lnTo>
                    <a:pt x="267538" y="618401"/>
                  </a:lnTo>
                  <a:close/>
                </a:path>
                <a:path w="652145" h="638175">
                  <a:moveTo>
                    <a:pt x="282663" y="632002"/>
                  </a:moveTo>
                  <a:lnTo>
                    <a:pt x="282244" y="632612"/>
                  </a:lnTo>
                  <a:lnTo>
                    <a:pt x="281965" y="633272"/>
                  </a:lnTo>
                  <a:lnTo>
                    <a:pt x="281825" y="633933"/>
                  </a:lnTo>
                  <a:lnTo>
                    <a:pt x="282663" y="632002"/>
                  </a:lnTo>
                  <a:close/>
                </a:path>
                <a:path w="652145" h="638175">
                  <a:moveTo>
                    <a:pt x="283540" y="635215"/>
                  </a:moveTo>
                  <a:lnTo>
                    <a:pt x="282905" y="636485"/>
                  </a:lnTo>
                  <a:lnTo>
                    <a:pt x="283044" y="637755"/>
                  </a:lnTo>
                  <a:lnTo>
                    <a:pt x="283298" y="636485"/>
                  </a:lnTo>
                  <a:lnTo>
                    <a:pt x="283540" y="635215"/>
                  </a:lnTo>
                  <a:close/>
                </a:path>
                <a:path w="652145" h="638175">
                  <a:moveTo>
                    <a:pt x="284530" y="582841"/>
                  </a:moveTo>
                  <a:lnTo>
                    <a:pt x="283794" y="582841"/>
                  </a:lnTo>
                  <a:lnTo>
                    <a:pt x="284302" y="584111"/>
                  </a:lnTo>
                  <a:lnTo>
                    <a:pt x="284530" y="582841"/>
                  </a:lnTo>
                  <a:close/>
                </a:path>
                <a:path w="652145" h="638175">
                  <a:moveTo>
                    <a:pt x="284835" y="634885"/>
                  </a:moveTo>
                  <a:lnTo>
                    <a:pt x="284441" y="635266"/>
                  </a:lnTo>
                  <a:lnTo>
                    <a:pt x="284594" y="635165"/>
                  </a:lnTo>
                  <a:lnTo>
                    <a:pt x="284734" y="635038"/>
                  </a:lnTo>
                  <a:lnTo>
                    <a:pt x="284835" y="634885"/>
                  </a:lnTo>
                  <a:close/>
                </a:path>
                <a:path w="652145" h="638175">
                  <a:moveTo>
                    <a:pt x="285292" y="634441"/>
                  </a:moveTo>
                  <a:lnTo>
                    <a:pt x="285115" y="634453"/>
                  </a:lnTo>
                  <a:lnTo>
                    <a:pt x="284988" y="634619"/>
                  </a:lnTo>
                  <a:lnTo>
                    <a:pt x="284924" y="634758"/>
                  </a:lnTo>
                  <a:lnTo>
                    <a:pt x="284835" y="634885"/>
                  </a:lnTo>
                  <a:lnTo>
                    <a:pt x="285292" y="634441"/>
                  </a:lnTo>
                  <a:close/>
                </a:path>
                <a:path w="652145" h="638175">
                  <a:moveTo>
                    <a:pt x="288493" y="508038"/>
                  </a:moveTo>
                  <a:lnTo>
                    <a:pt x="288455" y="507898"/>
                  </a:lnTo>
                  <a:lnTo>
                    <a:pt x="288493" y="508063"/>
                  </a:lnTo>
                  <a:close/>
                </a:path>
                <a:path w="652145" h="638175">
                  <a:moveTo>
                    <a:pt x="288658" y="628865"/>
                  </a:moveTo>
                  <a:lnTo>
                    <a:pt x="287693" y="630135"/>
                  </a:lnTo>
                  <a:lnTo>
                    <a:pt x="287528" y="630936"/>
                  </a:lnTo>
                  <a:lnTo>
                    <a:pt x="288086" y="630135"/>
                  </a:lnTo>
                  <a:lnTo>
                    <a:pt x="288658" y="628865"/>
                  </a:lnTo>
                  <a:close/>
                </a:path>
                <a:path w="652145" h="638175">
                  <a:moveTo>
                    <a:pt x="289255" y="630135"/>
                  </a:moveTo>
                  <a:lnTo>
                    <a:pt x="287477" y="631253"/>
                  </a:lnTo>
                  <a:lnTo>
                    <a:pt x="287439" y="631405"/>
                  </a:lnTo>
                  <a:lnTo>
                    <a:pt x="287185" y="632675"/>
                  </a:lnTo>
                  <a:lnTo>
                    <a:pt x="287731" y="631405"/>
                  </a:lnTo>
                  <a:lnTo>
                    <a:pt x="289255" y="630135"/>
                  </a:lnTo>
                  <a:close/>
                </a:path>
                <a:path w="652145" h="638175">
                  <a:moveTo>
                    <a:pt x="290499" y="628865"/>
                  </a:moveTo>
                  <a:lnTo>
                    <a:pt x="290245" y="628865"/>
                  </a:lnTo>
                  <a:lnTo>
                    <a:pt x="289433" y="630135"/>
                  </a:lnTo>
                  <a:lnTo>
                    <a:pt x="290499" y="628865"/>
                  </a:lnTo>
                  <a:close/>
                </a:path>
                <a:path w="652145" h="638175">
                  <a:moveTo>
                    <a:pt x="301485" y="377367"/>
                  </a:moveTo>
                  <a:lnTo>
                    <a:pt x="301434" y="377101"/>
                  </a:lnTo>
                  <a:lnTo>
                    <a:pt x="301320" y="377367"/>
                  </a:lnTo>
                  <a:lnTo>
                    <a:pt x="300863" y="378371"/>
                  </a:lnTo>
                  <a:lnTo>
                    <a:pt x="301485" y="377367"/>
                  </a:lnTo>
                  <a:close/>
                </a:path>
                <a:path w="652145" h="638175">
                  <a:moveTo>
                    <a:pt x="303098" y="616051"/>
                  </a:moveTo>
                  <a:lnTo>
                    <a:pt x="303022" y="615632"/>
                  </a:lnTo>
                  <a:lnTo>
                    <a:pt x="302628" y="616051"/>
                  </a:lnTo>
                  <a:lnTo>
                    <a:pt x="303098" y="616051"/>
                  </a:lnTo>
                  <a:close/>
                </a:path>
                <a:path w="652145" h="638175">
                  <a:moveTo>
                    <a:pt x="305803" y="327240"/>
                  </a:moveTo>
                  <a:lnTo>
                    <a:pt x="305650" y="327228"/>
                  </a:lnTo>
                  <a:lnTo>
                    <a:pt x="305701" y="327558"/>
                  </a:lnTo>
                  <a:lnTo>
                    <a:pt x="305777" y="327355"/>
                  </a:lnTo>
                  <a:close/>
                </a:path>
                <a:path w="652145" h="638175">
                  <a:moveTo>
                    <a:pt x="306031" y="318681"/>
                  </a:moveTo>
                  <a:lnTo>
                    <a:pt x="305689" y="318681"/>
                  </a:lnTo>
                  <a:lnTo>
                    <a:pt x="305955" y="319951"/>
                  </a:lnTo>
                  <a:lnTo>
                    <a:pt x="306031" y="318681"/>
                  </a:lnTo>
                  <a:close/>
                </a:path>
                <a:path w="652145" h="638175">
                  <a:moveTo>
                    <a:pt x="309753" y="471081"/>
                  </a:moveTo>
                  <a:lnTo>
                    <a:pt x="309359" y="471081"/>
                  </a:lnTo>
                  <a:lnTo>
                    <a:pt x="309651" y="472351"/>
                  </a:lnTo>
                  <a:lnTo>
                    <a:pt x="309753" y="471081"/>
                  </a:lnTo>
                  <a:close/>
                </a:path>
                <a:path w="652145" h="638175">
                  <a:moveTo>
                    <a:pt x="310819" y="289471"/>
                  </a:moveTo>
                  <a:lnTo>
                    <a:pt x="310375" y="290741"/>
                  </a:lnTo>
                  <a:lnTo>
                    <a:pt x="310819" y="290042"/>
                  </a:lnTo>
                  <a:lnTo>
                    <a:pt x="310819" y="289471"/>
                  </a:lnTo>
                  <a:close/>
                </a:path>
                <a:path w="652145" h="638175">
                  <a:moveTo>
                    <a:pt x="311416" y="456272"/>
                  </a:moveTo>
                  <a:lnTo>
                    <a:pt x="311111" y="455841"/>
                  </a:lnTo>
                  <a:lnTo>
                    <a:pt x="311226" y="456958"/>
                  </a:lnTo>
                  <a:lnTo>
                    <a:pt x="311416" y="456272"/>
                  </a:lnTo>
                  <a:close/>
                </a:path>
                <a:path w="652145" h="638175">
                  <a:moveTo>
                    <a:pt x="312039" y="456958"/>
                  </a:moveTo>
                  <a:lnTo>
                    <a:pt x="312000" y="456272"/>
                  </a:lnTo>
                  <a:lnTo>
                    <a:pt x="311912" y="454571"/>
                  </a:lnTo>
                  <a:lnTo>
                    <a:pt x="311556" y="455803"/>
                  </a:lnTo>
                  <a:lnTo>
                    <a:pt x="311543" y="455663"/>
                  </a:lnTo>
                  <a:lnTo>
                    <a:pt x="311518" y="455891"/>
                  </a:lnTo>
                  <a:lnTo>
                    <a:pt x="311416" y="456272"/>
                  </a:lnTo>
                  <a:lnTo>
                    <a:pt x="312039" y="456958"/>
                  </a:lnTo>
                  <a:close/>
                </a:path>
                <a:path w="652145" h="638175">
                  <a:moveTo>
                    <a:pt x="312242" y="280581"/>
                  </a:moveTo>
                  <a:lnTo>
                    <a:pt x="311721" y="280581"/>
                  </a:lnTo>
                  <a:lnTo>
                    <a:pt x="312064" y="281851"/>
                  </a:lnTo>
                  <a:lnTo>
                    <a:pt x="312242" y="280581"/>
                  </a:lnTo>
                  <a:close/>
                </a:path>
                <a:path w="652145" h="638175">
                  <a:moveTo>
                    <a:pt x="312547" y="279311"/>
                  </a:moveTo>
                  <a:lnTo>
                    <a:pt x="312496" y="277876"/>
                  </a:lnTo>
                  <a:lnTo>
                    <a:pt x="312343" y="279311"/>
                  </a:lnTo>
                  <a:lnTo>
                    <a:pt x="312547" y="279311"/>
                  </a:lnTo>
                  <a:close/>
                </a:path>
                <a:path w="652145" h="638175">
                  <a:moveTo>
                    <a:pt x="313817" y="355511"/>
                  </a:moveTo>
                  <a:lnTo>
                    <a:pt x="313702" y="354076"/>
                  </a:lnTo>
                  <a:lnTo>
                    <a:pt x="313524" y="354076"/>
                  </a:lnTo>
                  <a:lnTo>
                    <a:pt x="313817" y="355511"/>
                  </a:lnTo>
                  <a:close/>
                </a:path>
                <a:path w="652145" h="638175">
                  <a:moveTo>
                    <a:pt x="313842" y="439331"/>
                  </a:moveTo>
                  <a:lnTo>
                    <a:pt x="313601" y="440601"/>
                  </a:lnTo>
                  <a:lnTo>
                    <a:pt x="313829" y="441871"/>
                  </a:lnTo>
                  <a:lnTo>
                    <a:pt x="313842" y="439331"/>
                  </a:lnTo>
                  <a:close/>
                </a:path>
                <a:path w="652145" h="638175">
                  <a:moveTo>
                    <a:pt x="313944" y="436791"/>
                  </a:moveTo>
                  <a:lnTo>
                    <a:pt x="313359" y="436791"/>
                  </a:lnTo>
                  <a:lnTo>
                    <a:pt x="298996" y="436791"/>
                  </a:lnTo>
                  <a:lnTo>
                    <a:pt x="298792" y="436791"/>
                  </a:lnTo>
                  <a:lnTo>
                    <a:pt x="298094" y="438061"/>
                  </a:lnTo>
                  <a:lnTo>
                    <a:pt x="298538" y="439331"/>
                  </a:lnTo>
                  <a:lnTo>
                    <a:pt x="297903" y="440601"/>
                  </a:lnTo>
                  <a:lnTo>
                    <a:pt x="297929" y="441871"/>
                  </a:lnTo>
                  <a:lnTo>
                    <a:pt x="298551" y="443141"/>
                  </a:lnTo>
                  <a:lnTo>
                    <a:pt x="298310" y="443141"/>
                  </a:lnTo>
                  <a:lnTo>
                    <a:pt x="298005" y="444411"/>
                  </a:lnTo>
                  <a:lnTo>
                    <a:pt x="297967" y="443141"/>
                  </a:lnTo>
                  <a:lnTo>
                    <a:pt x="297764" y="444411"/>
                  </a:lnTo>
                  <a:lnTo>
                    <a:pt x="297649" y="445681"/>
                  </a:lnTo>
                  <a:lnTo>
                    <a:pt x="297535" y="446951"/>
                  </a:lnTo>
                  <a:lnTo>
                    <a:pt x="298145" y="446951"/>
                  </a:lnTo>
                  <a:lnTo>
                    <a:pt x="298323" y="448221"/>
                  </a:lnTo>
                  <a:lnTo>
                    <a:pt x="297992" y="449491"/>
                  </a:lnTo>
                  <a:lnTo>
                    <a:pt x="297688" y="448221"/>
                  </a:lnTo>
                  <a:lnTo>
                    <a:pt x="297256" y="449491"/>
                  </a:lnTo>
                  <a:lnTo>
                    <a:pt x="296811" y="449491"/>
                  </a:lnTo>
                  <a:lnTo>
                    <a:pt x="297027" y="450761"/>
                  </a:lnTo>
                  <a:lnTo>
                    <a:pt x="297345" y="449491"/>
                  </a:lnTo>
                  <a:lnTo>
                    <a:pt x="297599" y="449491"/>
                  </a:lnTo>
                  <a:lnTo>
                    <a:pt x="297878" y="450761"/>
                  </a:lnTo>
                  <a:lnTo>
                    <a:pt x="297865" y="452031"/>
                  </a:lnTo>
                  <a:lnTo>
                    <a:pt x="297408" y="452031"/>
                  </a:lnTo>
                  <a:lnTo>
                    <a:pt x="297484" y="453301"/>
                  </a:lnTo>
                  <a:lnTo>
                    <a:pt x="296506" y="453301"/>
                  </a:lnTo>
                  <a:lnTo>
                    <a:pt x="296430" y="454571"/>
                  </a:lnTo>
                  <a:lnTo>
                    <a:pt x="296735" y="455841"/>
                  </a:lnTo>
                  <a:lnTo>
                    <a:pt x="297205" y="455841"/>
                  </a:lnTo>
                  <a:lnTo>
                    <a:pt x="297230" y="458381"/>
                  </a:lnTo>
                  <a:lnTo>
                    <a:pt x="296519" y="457111"/>
                  </a:lnTo>
                  <a:lnTo>
                    <a:pt x="296379" y="457111"/>
                  </a:lnTo>
                  <a:lnTo>
                    <a:pt x="296735" y="458381"/>
                  </a:lnTo>
                  <a:lnTo>
                    <a:pt x="296252" y="459651"/>
                  </a:lnTo>
                  <a:lnTo>
                    <a:pt x="295744" y="459651"/>
                  </a:lnTo>
                  <a:lnTo>
                    <a:pt x="296976" y="460921"/>
                  </a:lnTo>
                  <a:lnTo>
                    <a:pt x="294767" y="463461"/>
                  </a:lnTo>
                  <a:lnTo>
                    <a:pt x="295846" y="464731"/>
                  </a:lnTo>
                  <a:lnTo>
                    <a:pt x="295059" y="464731"/>
                  </a:lnTo>
                  <a:lnTo>
                    <a:pt x="295744" y="466001"/>
                  </a:lnTo>
                  <a:lnTo>
                    <a:pt x="296062" y="466001"/>
                  </a:lnTo>
                  <a:lnTo>
                    <a:pt x="295998" y="467271"/>
                  </a:lnTo>
                  <a:lnTo>
                    <a:pt x="294716" y="467271"/>
                  </a:lnTo>
                  <a:lnTo>
                    <a:pt x="295757" y="468541"/>
                  </a:lnTo>
                  <a:lnTo>
                    <a:pt x="293941" y="473621"/>
                  </a:lnTo>
                  <a:lnTo>
                    <a:pt x="293890" y="474891"/>
                  </a:lnTo>
                  <a:lnTo>
                    <a:pt x="293662" y="479971"/>
                  </a:lnTo>
                  <a:lnTo>
                    <a:pt x="291846" y="485051"/>
                  </a:lnTo>
                  <a:lnTo>
                    <a:pt x="291807" y="488861"/>
                  </a:lnTo>
                  <a:lnTo>
                    <a:pt x="291528" y="491401"/>
                  </a:lnTo>
                  <a:lnTo>
                    <a:pt x="290995" y="493661"/>
                  </a:lnTo>
                  <a:lnTo>
                    <a:pt x="291033" y="496481"/>
                  </a:lnTo>
                  <a:lnTo>
                    <a:pt x="290525" y="497751"/>
                  </a:lnTo>
                  <a:lnTo>
                    <a:pt x="289966" y="499021"/>
                  </a:lnTo>
                  <a:lnTo>
                    <a:pt x="289483" y="501561"/>
                  </a:lnTo>
                  <a:lnTo>
                    <a:pt x="288963" y="502831"/>
                  </a:lnTo>
                  <a:lnTo>
                    <a:pt x="288632" y="505371"/>
                  </a:lnTo>
                  <a:lnTo>
                    <a:pt x="288505" y="507911"/>
                  </a:lnTo>
                  <a:lnTo>
                    <a:pt x="289293" y="510451"/>
                  </a:lnTo>
                  <a:lnTo>
                    <a:pt x="287070" y="509181"/>
                  </a:lnTo>
                  <a:lnTo>
                    <a:pt x="287210" y="510095"/>
                  </a:lnTo>
                  <a:lnTo>
                    <a:pt x="287197" y="510451"/>
                  </a:lnTo>
                  <a:lnTo>
                    <a:pt x="287197" y="510755"/>
                  </a:lnTo>
                  <a:lnTo>
                    <a:pt x="287108" y="510997"/>
                  </a:lnTo>
                  <a:lnTo>
                    <a:pt x="287096" y="511251"/>
                  </a:lnTo>
                  <a:lnTo>
                    <a:pt x="287185" y="511505"/>
                  </a:lnTo>
                  <a:lnTo>
                    <a:pt x="287197" y="510971"/>
                  </a:lnTo>
                  <a:lnTo>
                    <a:pt x="287274" y="518071"/>
                  </a:lnTo>
                  <a:lnTo>
                    <a:pt x="286080" y="516801"/>
                  </a:lnTo>
                  <a:lnTo>
                    <a:pt x="286943" y="519341"/>
                  </a:lnTo>
                  <a:lnTo>
                    <a:pt x="286359" y="519341"/>
                  </a:lnTo>
                  <a:lnTo>
                    <a:pt x="285965" y="520611"/>
                  </a:lnTo>
                  <a:lnTo>
                    <a:pt x="285635" y="520611"/>
                  </a:lnTo>
                  <a:lnTo>
                    <a:pt x="286029" y="521881"/>
                  </a:lnTo>
                  <a:lnTo>
                    <a:pt x="285496" y="521881"/>
                  </a:lnTo>
                  <a:lnTo>
                    <a:pt x="285127" y="523151"/>
                  </a:lnTo>
                  <a:lnTo>
                    <a:pt x="284873" y="526961"/>
                  </a:lnTo>
                  <a:lnTo>
                    <a:pt x="283641" y="526961"/>
                  </a:lnTo>
                  <a:lnTo>
                    <a:pt x="283591" y="532041"/>
                  </a:lnTo>
                  <a:lnTo>
                    <a:pt x="280695" y="542201"/>
                  </a:lnTo>
                  <a:lnTo>
                    <a:pt x="280746" y="543471"/>
                  </a:lnTo>
                  <a:lnTo>
                    <a:pt x="280416" y="544741"/>
                  </a:lnTo>
                  <a:lnTo>
                    <a:pt x="279514" y="546011"/>
                  </a:lnTo>
                  <a:lnTo>
                    <a:pt x="279438" y="547281"/>
                  </a:lnTo>
                  <a:lnTo>
                    <a:pt x="279920" y="548551"/>
                  </a:lnTo>
                  <a:lnTo>
                    <a:pt x="279273" y="549821"/>
                  </a:lnTo>
                  <a:lnTo>
                    <a:pt x="279133" y="549821"/>
                  </a:lnTo>
                  <a:lnTo>
                    <a:pt x="279158" y="549668"/>
                  </a:lnTo>
                  <a:lnTo>
                    <a:pt x="279120" y="549821"/>
                  </a:lnTo>
                  <a:lnTo>
                    <a:pt x="278993" y="549821"/>
                  </a:lnTo>
                  <a:lnTo>
                    <a:pt x="278396" y="551091"/>
                  </a:lnTo>
                  <a:lnTo>
                    <a:pt x="278714" y="552361"/>
                  </a:lnTo>
                  <a:lnTo>
                    <a:pt x="278371" y="553631"/>
                  </a:lnTo>
                  <a:lnTo>
                    <a:pt x="277749" y="554901"/>
                  </a:lnTo>
                  <a:lnTo>
                    <a:pt x="277571" y="554901"/>
                  </a:lnTo>
                  <a:lnTo>
                    <a:pt x="277012" y="556171"/>
                  </a:lnTo>
                  <a:lnTo>
                    <a:pt x="276453" y="556171"/>
                  </a:lnTo>
                  <a:lnTo>
                    <a:pt x="262470" y="601891"/>
                  </a:lnTo>
                  <a:lnTo>
                    <a:pt x="258787" y="614591"/>
                  </a:lnTo>
                  <a:lnTo>
                    <a:pt x="256044" y="624751"/>
                  </a:lnTo>
                  <a:lnTo>
                    <a:pt x="254901" y="632371"/>
                  </a:lnTo>
                  <a:lnTo>
                    <a:pt x="255193" y="633641"/>
                  </a:lnTo>
                  <a:lnTo>
                    <a:pt x="254990" y="634911"/>
                  </a:lnTo>
                  <a:lnTo>
                    <a:pt x="255790" y="634911"/>
                  </a:lnTo>
                  <a:lnTo>
                    <a:pt x="255905" y="636333"/>
                  </a:lnTo>
                  <a:lnTo>
                    <a:pt x="256006" y="637451"/>
                  </a:lnTo>
                  <a:lnTo>
                    <a:pt x="257022" y="636333"/>
                  </a:lnTo>
                  <a:lnTo>
                    <a:pt x="256997" y="636181"/>
                  </a:lnTo>
                  <a:lnTo>
                    <a:pt x="256730" y="636181"/>
                  </a:lnTo>
                  <a:lnTo>
                    <a:pt x="256971" y="634911"/>
                  </a:lnTo>
                  <a:lnTo>
                    <a:pt x="257886" y="634911"/>
                  </a:lnTo>
                  <a:lnTo>
                    <a:pt x="257797" y="633641"/>
                  </a:lnTo>
                  <a:lnTo>
                    <a:pt x="256730" y="632371"/>
                  </a:lnTo>
                  <a:lnTo>
                    <a:pt x="256857" y="632244"/>
                  </a:lnTo>
                  <a:lnTo>
                    <a:pt x="257886" y="631101"/>
                  </a:lnTo>
                  <a:lnTo>
                    <a:pt x="257822" y="632244"/>
                  </a:lnTo>
                  <a:lnTo>
                    <a:pt x="258241" y="631101"/>
                  </a:lnTo>
                  <a:lnTo>
                    <a:pt x="258813" y="631101"/>
                  </a:lnTo>
                  <a:lnTo>
                    <a:pt x="259702" y="629831"/>
                  </a:lnTo>
                  <a:lnTo>
                    <a:pt x="260108" y="631101"/>
                  </a:lnTo>
                  <a:lnTo>
                    <a:pt x="260362" y="631101"/>
                  </a:lnTo>
                  <a:lnTo>
                    <a:pt x="260845" y="629831"/>
                  </a:lnTo>
                  <a:lnTo>
                    <a:pt x="261137" y="629831"/>
                  </a:lnTo>
                  <a:lnTo>
                    <a:pt x="261327" y="628561"/>
                  </a:lnTo>
                  <a:lnTo>
                    <a:pt x="262521" y="628561"/>
                  </a:lnTo>
                  <a:lnTo>
                    <a:pt x="261505" y="626021"/>
                  </a:lnTo>
                  <a:lnTo>
                    <a:pt x="262801" y="626021"/>
                  </a:lnTo>
                  <a:lnTo>
                    <a:pt x="262597" y="627291"/>
                  </a:lnTo>
                  <a:lnTo>
                    <a:pt x="263207" y="626021"/>
                  </a:lnTo>
                  <a:lnTo>
                    <a:pt x="263486" y="626021"/>
                  </a:lnTo>
                  <a:lnTo>
                    <a:pt x="264185" y="624751"/>
                  </a:lnTo>
                  <a:lnTo>
                    <a:pt x="264515" y="623481"/>
                  </a:lnTo>
                  <a:lnTo>
                    <a:pt x="265176" y="623481"/>
                  </a:lnTo>
                  <a:lnTo>
                    <a:pt x="264858" y="622211"/>
                  </a:lnTo>
                  <a:lnTo>
                    <a:pt x="265252" y="622211"/>
                  </a:lnTo>
                  <a:lnTo>
                    <a:pt x="265607" y="619963"/>
                  </a:lnTo>
                  <a:lnTo>
                    <a:pt x="265722" y="619671"/>
                  </a:lnTo>
                  <a:lnTo>
                    <a:pt x="266814" y="617131"/>
                  </a:lnTo>
                  <a:lnTo>
                    <a:pt x="267335" y="617131"/>
                  </a:lnTo>
                  <a:lnTo>
                    <a:pt x="267665" y="615861"/>
                  </a:lnTo>
                  <a:lnTo>
                    <a:pt x="268135" y="617131"/>
                  </a:lnTo>
                  <a:lnTo>
                    <a:pt x="267881" y="618401"/>
                  </a:lnTo>
                  <a:lnTo>
                    <a:pt x="269011" y="615861"/>
                  </a:lnTo>
                  <a:lnTo>
                    <a:pt x="270332" y="613321"/>
                  </a:lnTo>
                  <a:lnTo>
                    <a:pt x="271830" y="612051"/>
                  </a:lnTo>
                  <a:lnTo>
                    <a:pt x="273227" y="609511"/>
                  </a:lnTo>
                  <a:lnTo>
                    <a:pt x="274180" y="608241"/>
                  </a:lnTo>
                  <a:lnTo>
                    <a:pt x="274688" y="605701"/>
                  </a:lnTo>
                  <a:lnTo>
                    <a:pt x="274878" y="605701"/>
                  </a:lnTo>
                  <a:lnTo>
                    <a:pt x="275056" y="606971"/>
                  </a:lnTo>
                  <a:lnTo>
                    <a:pt x="275221" y="605701"/>
                  </a:lnTo>
                  <a:lnTo>
                    <a:pt x="275539" y="603161"/>
                  </a:lnTo>
                  <a:lnTo>
                    <a:pt x="277888" y="601891"/>
                  </a:lnTo>
                  <a:lnTo>
                    <a:pt x="278815" y="599351"/>
                  </a:lnTo>
                  <a:lnTo>
                    <a:pt x="278396" y="599351"/>
                  </a:lnTo>
                  <a:lnTo>
                    <a:pt x="281063" y="595541"/>
                  </a:lnTo>
                  <a:lnTo>
                    <a:pt x="281914" y="590461"/>
                  </a:lnTo>
                  <a:lnTo>
                    <a:pt x="283933" y="585381"/>
                  </a:lnTo>
                  <a:lnTo>
                    <a:pt x="283451" y="585381"/>
                  </a:lnTo>
                  <a:lnTo>
                    <a:pt x="283540" y="582841"/>
                  </a:lnTo>
                  <a:lnTo>
                    <a:pt x="283794" y="582841"/>
                  </a:lnTo>
                  <a:lnTo>
                    <a:pt x="285254" y="580301"/>
                  </a:lnTo>
                  <a:lnTo>
                    <a:pt x="286435" y="577761"/>
                  </a:lnTo>
                  <a:lnTo>
                    <a:pt x="287324" y="573951"/>
                  </a:lnTo>
                  <a:lnTo>
                    <a:pt x="288493" y="571411"/>
                  </a:lnTo>
                  <a:lnTo>
                    <a:pt x="289585" y="567601"/>
                  </a:lnTo>
                  <a:lnTo>
                    <a:pt x="290817" y="563791"/>
                  </a:lnTo>
                  <a:lnTo>
                    <a:pt x="292620" y="557441"/>
                  </a:lnTo>
                  <a:lnTo>
                    <a:pt x="294614" y="549821"/>
                  </a:lnTo>
                  <a:lnTo>
                    <a:pt x="297840" y="537095"/>
                  </a:lnTo>
                  <a:lnTo>
                    <a:pt x="296900" y="535851"/>
                  </a:lnTo>
                  <a:lnTo>
                    <a:pt x="297408" y="534581"/>
                  </a:lnTo>
                  <a:lnTo>
                    <a:pt x="299948" y="532041"/>
                  </a:lnTo>
                  <a:lnTo>
                    <a:pt x="298221" y="529501"/>
                  </a:lnTo>
                  <a:lnTo>
                    <a:pt x="300113" y="526961"/>
                  </a:lnTo>
                  <a:lnTo>
                    <a:pt x="300647" y="521881"/>
                  </a:lnTo>
                  <a:lnTo>
                    <a:pt x="302641" y="518071"/>
                  </a:lnTo>
                  <a:lnTo>
                    <a:pt x="303301" y="516801"/>
                  </a:lnTo>
                  <a:lnTo>
                    <a:pt x="302793" y="511721"/>
                  </a:lnTo>
                  <a:lnTo>
                    <a:pt x="303403" y="511721"/>
                  </a:lnTo>
                  <a:lnTo>
                    <a:pt x="303491" y="510451"/>
                  </a:lnTo>
                  <a:lnTo>
                    <a:pt x="303644" y="510451"/>
                  </a:lnTo>
                  <a:lnTo>
                    <a:pt x="304190" y="509181"/>
                  </a:lnTo>
                  <a:lnTo>
                    <a:pt x="304088" y="506641"/>
                  </a:lnTo>
                  <a:lnTo>
                    <a:pt x="304546" y="505371"/>
                  </a:lnTo>
                  <a:lnTo>
                    <a:pt x="303961" y="505371"/>
                  </a:lnTo>
                  <a:lnTo>
                    <a:pt x="304126" y="504101"/>
                  </a:lnTo>
                  <a:lnTo>
                    <a:pt x="304533" y="504101"/>
                  </a:lnTo>
                  <a:lnTo>
                    <a:pt x="304520" y="502831"/>
                  </a:lnTo>
                  <a:lnTo>
                    <a:pt x="304355" y="501561"/>
                  </a:lnTo>
                  <a:lnTo>
                    <a:pt x="305371" y="502831"/>
                  </a:lnTo>
                  <a:lnTo>
                    <a:pt x="305244" y="501561"/>
                  </a:lnTo>
                  <a:lnTo>
                    <a:pt x="304977" y="499021"/>
                  </a:lnTo>
                  <a:lnTo>
                    <a:pt x="305600" y="497751"/>
                  </a:lnTo>
                  <a:lnTo>
                    <a:pt x="305587" y="496481"/>
                  </a:lnTo>
                  <a:lnTo>
                    <a:pt x="305790" y="494118"/>
                  </a:lnTo>
                  <a:lnTo>
                    <a:pt x="305854" y="493661"/>
                  </a:lnTo>
                  <a:lnTo>
                    <a:pt x="306247" y="491401"/>
                  </a:lnTo>
                  <a:lnTo>
                    <a:pt x="306870" y="491401"/>
                  </a:lnTo>
                  <a:lnTo>
                    <a:pt x="307301" y="488861"/>
                  </a:lnTo>
                  <a:lnTo>
                    <a:pt x="307822" y="487591"/>
                  </a:lnTo>
                  <a:lnTo>
                    <a:pt x="308190" y="483781"/>
                  </a:lnTo>
                  <a:lnTo>
                    <a:pt x="308749" y="478701"/>
                  </a:lnTo>
                  <a:lnTo>
                    <a:pt x="309549" y="474891"/>
                  </a:lnTo>
                  <a:lnTo>
                    <a:pt x="308851" y="474891"/>
                  </a:lnTo>
                  <a:lnTo>
                    <a:pt x="308965" y="473621"/>
                  </a:lnTo>
                  <a:lnTo>
                    <a:pt x="310146" y="473621"/>
                  </a:lnTo>
                  <a:lnTo>
                    <a:pt x="309753" y="472351"/>
                  </a:lnTo>
                  <a:lnTo>
                    <a:pt x="308660" y="472351"/>
                  </a:lnTo>
                  <a:lnTo>
                    <a:pt x="309168" y="471081"/>
                  </a:lnTo>
                  <a:lnTo>
                    <a:pt x="309308" y="471081"/>
                  </a:lnTo>
                  <a:lnTo>
                    <a:pt x="309067" y="469811"/>
                  </a:lnTo>
                  <a:lnTo>
                    <a:pt x="309613" y="469811"/>
                  </a:lnTo>
                  <a:lnTo>
                    <a:pt x="309956" y="468541"/>
                  </a:lnTo>
                  <a:lnTo>
                    <a:pt x="310489" y="468541"/>
                  </a:lnTo>
                  <a:lnTo>
                    <a:pt x="310603" y="467271"/>
                  </a:lnTo>
                  <a:lnTo>
                    <a:pt x="310718" y="466001"/>
                  </a:lnTo>
                  <a:lnTo>
                    <a:pt x="310832" y="464731"/>
                  </a:lnTo>
                  <a:lnTo>
                    <a:pt x="310299" y="462191"/>
                  </a:lnTo>
                  <a:lnTo>
                    <a:pt x="310959" y="458381"/>
                  </a:lnTo>
                  <a:lnTo>
                    <a:pt x="311505" y="459651"/>
                  </a:lnTo>
                  <a:lnTo>
                    <a:pt x="311365" y="458381"/>
                  </a:lnTo>
                  <a:lnTo>
                    <a:pt x="311175" y="457111"/>
                  </a:lnTo>
                  <a:lnTo>
                    <a:pt x="311111" y="456958"/>
                  </a:lnTo>
                  <a:lnTo>
                    <a:pt x="310654" y="455841"/>
                  </a:lnTo>
                  <a:lnTo>
                    <a:pt x="310438" y="454571"/>
                  </a:lnTo>
                  <a:lnTo>
                    <a:pt x="310832" y="454571"/>
                  </a:lnTo>
                  <a:lnTo>
                    <a:pt x="311048" y="455841"/>
                  </a:lnTo>
                  <a:lnTo>
                    <a:pt x="311556" y="454571"/>
                  </a:lnTo>
                  <a:lnTo>
                    <a:pt x="311645" y="453301"/>
                  </a:lnTo>
                  <a:lnTo>
                    <a:pt x="311899" y="453301"/>
                  </a:lnTo>
                  <a:lnTo>
                    <a:pt x="311632" y="450761"/>
                  </a:lnTo>
                  <a:lnTo>
                    <a:pt x="313207" y="448221"/>
                  </a:lnTo>
                  <a:lnTo>
                    <a:pt x="312851" y="445681"/>
                  </a:lnTo>
                  <a:lnTo>
                    <a:pt x="312496" y="445681"/>
                  </a:lnTo>
                  <a:lnTo>
                    <a:pt x="312648" y="446951"/>
                  </a:lnTo>
                  <a:lnTo>
                    <a:pt x="312293" y="446951"/>
                  </a:lnTo>
                  <a:lnTo>
                    <a:pt x="311950" y="444411"/>
                  </a:lnTo>
                  <a:lnTo>
                    <a:pt x="311785" y="443141"/>
                  </a:lnTo>
                  <a:lnTo>
                    <a:pt x="313194" y="444411"/>
                  </a:lnTo>
                  <a:lnTo>
                    <a:pt x="313042" y="443141"/>
                  </a:lnTo>
                  <a:lnTo>
                    <a:pt x="312851" y="441871"/>
                  </a:lnTo>
                  <a:lnTo>
                    <a:pt x="312801" y="440601"/>
                  </a:lnTo>
                  <a:lnTo>
                    <a:pt x="313207" y="439331"/>
                  </a:lnTo>
                  <a:lnTo>
                    <a:pt x="313385" y="439331"/>
                  </a:lnTo>
                  <a:lnTo>
                    <a:pt x="313283" y="438061"/>
                  </a:lnTo>
                  <a:lnTo>
                    <a:pt x="313499" y="437591"/>
                  </a:lnTo>
                  <a:lnTo>
                    <a:pt x="313588" y="438061"/>
                  </a:lnTo>
                  <a:lnTo>
                    <a:pt x="313944" y="436791"/>
                  </a:lnTo>
                  <a:close/>
                </a:path>
                <a:path w="652145" h="638175">
                  <a:moveTo>
                    <a:pt x="313994" y="438061"/>
                  </a:moveTo>
                  <a:lnTo>
                    <a:pt x="313385" y="439331"/>
                  </a:lnTo>
                  <a:lnTo>
                    <a:pt x="313842" y="439331"/>
                  </a:lnTo>
                  <a:lnTo>
                    <a:pt x="313969" y="439331"/>
                  </a:lnTo>
                  <a:lnTo>
                    <a:pt x="313994" y="438061"/>
                  </a:lnTo>
                  <a:close/>
                </a:path>
                <a:path w="652145" h="638175">
                  <a:moveTo>
                    <a:pt x="314020" y="353758"/>
                  </a:moveTo>
                  <a:lnTo>
                    <a:pt x="313931" y="352907"/>
                  </a:lnTo>
                  <a:lnTo>
                    <a:pt x="313804" y="351701"/>
                  </a:lnTo>
                  <a:lnTo>
                    <a:pt x="313283" y="352907"/>
                  </a:lnTo>
                  <a:lnTo>
                    <a:pt x="314020" y="353758"/>
                  </a:lnTo>
                  <a:close/>
                </a:path>
                <a:path w="652145" h="638175">
                  <a:moveTo>
                    <a:pt x="314299" y="354076"/>
                  </a:moveTo>
                  <a:lnTo>
                    <a:pt x="314020" y="353758"/>
                  </a:lnTo>
                  <a:lnTo>
                    <a:pt x="314058" y="354076"/>
                  </a:lnTo>
                  <a:lnTo>
                    <a:pt x="314299" y="354076"/>
                  </a:lnTo>
                  <a:close/>
                </a:path>
                <a:path w="652145" h="638175">
                  <a:moveTo>
                    <a:pt x="314769" y="355485"/>
                  </a:moveTo>
                  <a:close/>
                </a:path>
                <a:path w="652145" h="638175">
                  <a:moveTo>
                    <a:pt x="314807" y="365671"/>
                  </a:moveTo>
                  <a:lnTo>
                    <a:pt x="314452" y="364401"/>
                  </a:lnTo>
                  <a:lnTo>
                    <a:pt x="314172" y="365671"/>
                  </a:lnTo>
                  <a:lnTo>
                    <a:pt x="314807" y="365671"/>
                  </a:lnTo>
                  <a:close/>
                </a:path>
                <a:path w="652145" h="638175">
                  <a:moveTo>
                    <a:pt x="314883" y="364477"/>
                  </a:moveTo>
                  <a:lnTo>
                    <a:pt x="314858" y="364286"/>
                  </a:lnTo>
                  <a:lnTo>
                    <a:pt x="314731" y="364197"/>
                  </a:lnTo>
                  <a:lnTo>
                    <a:pt x="314820" y="364388"/>
                  </a:lnTo>
                  <a:close/>
                </a:path>
                <a:path w="652145" h="638175">
                  <a:moveTo>
                    <a:pt x="315048" y="373291"/>
                  </a:moveTo>
                  <a:lnTo>
                    <a:pt x="314807" y="373291"/>
                  </a:lnTo>
                  <a:lnTo>
                    <a:pt x="314731" y="374561"/>
                  </a:lnTo>
                  <a:lnTo>
                    <a:pt x="315048" y="373291"/>
                  </a:lnTo>
                  <a:close/>
                </a:path>
                <a:path w="652145" h="638175">
                  <a:moveTo>
                    <a:pt x="315048" y="373138"/>
                  </a:moveTo>
                  <a:close/>
                </a:path>
                <a:path w="652145" h="638175">
                  <a:moveTo>
                    <a:pt x="315506" y="372922"/>
                  </a:moveTo>
                  <a:lnTo>
                    <a:pt x="315391" y="372300"/>
                  </a:lnTo>
                  <a:lnTo>
                    <a:pt x="315214" y="372846"/>
                  </a:lnTo>
                  <a:lnTo>
                    <a:pt x="315048" y="373138"/>
                  </a:lnTo>
                  <a:lnTo>
                    <a:pt x="315175" y="373164"/>
                  </a:lnTo>
                  <a:lnTo>
                    <a:pt x="315315" y="373151"/>
                  </a:lnTo>
                  <a:lnTo>
                    <a:pt x="315506" y="372922"/>
                  </a:lnTo>
                  <a:close/>
                </a:path>
                <a:path w="652145" h="638175">
                  <a:moveTo>
                    <a:pt x="315506" y="356781"/>
                  </a:moveTo>
                  <a:lnTo>
                    <a:pt x="314693" y="355511"/>
                  </a:lnTo>
                  <a:lnTo>
                    <a:pt x="314794" y="354939"/>
                  </a:lnTo>
                  <a:lnTo>
                    <a:pt x="314731" y="354749"/>
                  </a:lnTo>
                  <a:lnTo>
                    <a:pt x="314769" y="354076"/>
                  </a:lnTo>
                  <a:lnTo>
                    <a:pt x="314388" y="354076"/>
                  </a:lnTo>
                  <a:lnTo>
                    <a:pt x="314286" y="354342"/>
                  </a:lnTo>
                  <a:lnTo>
                    <a:pt x="313867" y="355511"/>
                  </a:lnTo>
                  <a:lnTo>
                    <a:pt x="313410" y="355511"/>
                  </a:lnTo>
                  <a:lnTo>
                    <a:pt x="314274" y="356781"/>
                  </a:lnTo>
                  <a:lnTo>
                    <a:pt x="315506" y="356781"/>
                  </a:lnTo>
                  <a:close/>
                </a:path>
                <a:path w="652145" h="638175">
                  <a:moveTo>
                    <a:pt x="315734" y="384911"/>
                  </a:moveTo>
                  <a:lnTo>
                    <a:pt x="315645" y="384657"/>
                  </a:lnTo>
                  <a:lnTo>
                    <a:pt x="315734" y="384911"/>
                  </a:lnTo>
                  <a:close/>
                </a:path>
                <a:path w="652145" h="638175">
                  <a:moveTo>
                    <a:pt x="315798" y="321221"/>
                  </a:moveTo>
                  <a:lnTo>
                    <a:pt x="315722" y="319951"/>
                  </a:lnTo>
                  <a:lnTo>
                    <a:pt x="315264" y="321221"/>
                  </a:lnTo>
                  <a:lnTo>
                    <a:pt x="315798" y="321221"/>
                  </a:lnTo>
                  <a:close/>
                </a:path>
                <a:path w="652145" h="638175">
                  <a:moveTo>
                    <a:pt x="315976" y="322275"/>
                  </a:moveTo>
                  <a:lnTo>
                    <a:pt x="315925" y="322072"/>
                  </a:lnTo>
                  <a:lnTo>
                    <a:pt x="315810" y="321894"/>
                  </a:lnTo>
                  <a:lnTo>
                    <a:pt x="315798" y="322110"/>
                  </a:lnTo>
                  <a:lnTo>
                    <a:pt x="315849" y="322300"/>
                  </a:lnTo>
                  <a:lnTo>
                    <a:pt x="315950" y="322491"/>
                  </a:lnTo>
                  <a:lnTo>
                    <a:pt x="315976" y="322275"/>
                  </a:lnTo>
                  <a:close/>
                </a:path>
                <a:path w="652145" h="638175">
                  <a:moveTo>
                    <a:pt x="316166" y="384657"/>
                  </a:moveTo>
                  <a:lnTo>
                    <a:pt x="315785" y="384657"/>
                  </a:lnTo>
                  <a:lnTo>
                    <a:pt x="315734" y="384911"/>
                  </a:lnTo>
                  <a:lnTo>
                    <a:pt x="315709" y="385076"/>
                  </a:lnTo>
                  <a:lnTo>
                    <a:pt x="315607" y="385699"/>
                  </a:lnTo>
                  <a:lnTo>
                    <a:pt x="316166" y="384657"/>
                  </a:lnTo>
                  <a:close/>
                </a:path>
                <a:path w="652145" h="638175">
                  <a:moveTo>
                    <a:pt x="316230" y="331381"/>
                  </a:moveTo>
                  <a:lnTo>
                    <a:pt x="315671" y="331381"/>
                  </a:lnTo>
                  <a:lnTo>
                    <a:pt x="315671" y="332651"/>
                  </a:lnTo>
                  <a:lnTo>
                    <a:pt x="316230" y="331381"/>
                  </a:lnTo>
                  <a:close/>
                </a:path>
                <a:path w="652145" h="638175">
                  <a:moveTo>
                    <a:pt x="316318" y="403771"/>
                  </a:moveTo>
                  <a:lnTo>
                    <a:pt x="315963" y="403098"/>
                  </a:lnTo>
                  <a:lnTo>
                    <a:pt x="315874" y="403771"/>
                  </a:lnTo>
                  <a:lnTo>
                    <a:pt x="316318" y="403771"/>
                  </a:lnTo>
                  <a:close/>
                </a:path>
                <a:path w="652145" h="638175">
                  <a:moveTo>
                    <a:pt x="316331" y="335153"/>
                  </a:moveTo>
                  <a:lnTo>
                    <a:pt x="316179" y="335394"/>
                  </a:lnTo>
                  <a:lnTo>
                    <a:pt x="316141" y="335534"/>
                  </a:lnTo>
                  <a:lnTo>
                    <a:pt x="316306" y="335292"/>
                  </a:lnTo>
                  <a:lnTo>
                    <a:pt x="316331" y="335153"/>
                  </a:lnTo>
                  <a:close/>
                </a:path>
                <a:path w="652145" h="638175">
                  <a:moveTo>
                    <a:pt x="316496" y="331381"/>
                  </a:moveTo>
                  <a:lnTo>
                    <a:pt x="316458" y="329196"/>
                  </a:lnTo>
                  <a:lnTo>
                    <a:pt x="316039" y="330022"/>
                  </a:lnTo>
                  <a:lnTo>
                    <a:pt x="316496" y="331381"/>
                  </a:lnTo>
                  <a:close/>
                </a:path>
                <a:path w="652145" h="638175">
                  <a:moveTo>
                    <a:pt x="316611" y="329361"/>
                  </a:moveTo>
                  <a:close/>
                </a:path>
                <a:path w="652145" h="638175">
                  <a:moveTo>
                    <a:pt x="316636" y="328841"/>
                  </a:moveTo>
                  <a:lnTo>
                    <a:pt x="316445" y="328841"/>
                  </a:lnTo>
                  <a:lnTo>
                    <a:pt x="316458" y="329196"/>
                  </a:lnTo>
                  <a:lnTo>
                    <a:pt x="316636" y="328841"/>
                  </a:lnTo>
                  <a:close/>
                </a:path>
                <a:path w="652145" h="638175">
                  <a:moveTo>
                    <a:pt x="316699" y="313601"/>
                  </a:moveTo>
                  <a:lnTo>
                    <a:pt x="316496" y="313601"/>
                  </a:lnTo>
                  <a:lnTo>
                    <a:pt x="315976" y="314871"/>
                  </a:lnTo>
                  <a:lnTo>
                    <a:pt x="316179" y="314871"/>
                  </a:lnTo>
                  <a:lnTo>
                    <a:pt x="316699" y="313601"/>
                  </a:lnTo>
                  <a:close/>
                </a:path>
                <a:path w="652145" h="638175">
                  <a:moveTo>
                    <a:pt x="316953" y="308648"/>
                  </a:moveTo>
                  <a:lnTo>
                    <a:pt x="316865" y="308457"/>
                  </a:lnTo>
                  <a:lnTo>
                    <a:pt x="316712" y="308432"/>
                  </a:lnTo>
                  <a:lnTo>
                    <a:pt x="316750" y="308571"/>
                  </a:lnTo>
                  <a:lnTo>
                    <a:pt x="316953" y="308648"/>
                  </a:lnTo>
                  <a:close/>
                </a:path>
                <a:path w="652145" h="638175">
                  <a:moveTo>
                    <a:pt x="317030" y="329768"/>
                  </a:moveTo>
                  <a:lnTo>
                    <a:pt x="316738" y="328612"/>
                  </a:lnTo>
                  <a:lnTo>
                    <a:pt x="316611" y="329361"/>
                  </a:lnTo>
                  <a:lnTo>
                    <a:pt x="316738" y="329374"/>
                  </a:lnTo>
                  <a:lnTo>
                    <a:pt x="316890" y="329412"/>
                  </a:lnTo>
                  <a:lnTo>
                    <a:pt x="317030" y="329768"/>
                  </a:lnTo>
                  <a:close/>
                </a:path>
                <a:path w="652145" h="638175">
                  <a:moveTo>
                    <a:pt x="317068" y="338416"/>
                  </a:moveTo>
                  <a:lnTo>
                    <a:pt x="316611" y="339001"/>
                  </a:lnTo>
                  <a:lnTo>
                    <a:pt x="316903" y="339001"/>
                  </a:lnTo>
                  <a:lnTo>
                    <a:pt x="317068" y="338416"/>
                  </a:lnTo>
                  <a:close/>
                </a:path>
                <a:path w="652145" h="638175">
                  <a:moveTo>
                    <a:pt x="317614" y="336461"/>
                  </a:moveTo>
                  <a:lnTo>
                    <a:pt x="316979" y="336461"/>
                  </a:lnTo>
                  <a:lnTo>
                    <a:pt x="316306" y="337731"/>
                  </a:lnTo>
                  <a:lnTo>
                    <a:pt x="317258" y="337731"/>
                  </a:lnTo>
                  <a:lnTo>
                    <a:pt x="317614" y="336461"/>
                  </a:lnTo>
                  <a:close/>
                </a:path>
                <a:path w="652145" h="638175">
                  <a:moveTo>
                    <a:pt x="318490" y="288798"/>
                  </a:moveTo>
                  <a:lnTo>
                    <a:pt x="318427" y="288404"/>
                  </a:lnTo>
                  <a:lnTo>
                    <a:pt x="318300" y="288163"/>
                  </a:lnTo>
                  <a:lnTo>
                    <a:pt x="318490" y="288798"/>
                  </a:lnTo>
                  <a:close/>
                </a:path>
                <a:path w="652145" h="638175">
                  <a:moveTo>
                    <a:pt x="320306" y="277876"/>
                  </a:moveTo>
                  <a:lnTo>
                    <a:pt x="319392" y="279311"/>
                  </a:lnTo>
                  <a:lnTo>
                    <a:pt x="319849" y="279311"/>
                  </a:lnTo>
                  <a:lnTo>
                    <a:pt x="320306" y="277876"/>
                  </a:lnTo>
                  <a:close/>
                </a:path>
                <a:path w="652145" h="638175">
                  <a:moveTo>
                    <a:pt x="321068" y="276771"/>
                  </a:moveTo>
                  <a:lnTo>
                    <a:pt x="320878" y="276517"/>
                  </a:lnTo>
                  <a:lnTo>
                    <a:pt x="320751" y="276402"/>
                  </a:lnTo>
                  <a:lnTo>
                    <a:pt x="320598" y="276631"/>
                  </a:lnTo>
                  <a:lnTo>
                    <a:pt x="320675" y="276809"/>
                  </a:lnTo>
                  <a:lnTo>
                    <a:pt x="321068" y="276771"/>
                  </a:lnTo>
                  <a:close/>
                </a:path>
                <a:path w="652145" h="638175">
                  <a:moveTo>
                    <a:pt x="324650" y="256933"/>
                  </a:moveTo>
                  <a:lnTo>
                    <a:pt x="324612" y="256717"/>
                  </a:lnTo>
                  <a:lnTo>
                    <a:pt x="324561" y="256921"/>
                  </a:lnTo>
                  <a:lnTo>
                    <a:pt x="324535" y="257124"/>
                  </a:lnTo>
                  <a:lnTo>
                    <a:pt x="324548" y="257340"/>
                  </a:lnTo>
                  <a:lnTo>
                    <a:pt x="324624" y="257136"/>
                  </a:lnTo>
                  <a:lnTo>
                    <a:pt x="324650" y="256933"/>
                  </a:lnTo>
                  <a:close/>
                </a:path>
                <a:path w="652145" h="638175">
                  <a:moveTo>
                    <a:pt x="324739" y="237401"/>
                  </a:moveTo>
                  <a:lnTo>
                    <a:pt x="324053" y="238671"/>
                  </a:lnTo>
                  <a:lnTo>
                    <a:pt x="324421" y="238671"/>
                  </a:lnTo>
                  <a:lnTo>
                    <a:pt x="324739" y="237401"/>
                  </a:lnTo>
                  <a:close/>
                </a:path>
                <a:path w="652145" h="638175">
                  <a:moveTo>
                    <a:pt x="324789" y="261848"/>
                  </a:moveTo>
                  <a:lnTo>
                    <a:pt x="324713" y="261493"/>
                  </a:lnTo>
                  <a:lnTo>
                    <a:pt x="324789" y="261848"/>
                  </a:lnTo>
                  <a:close/>
                </a:path>
                <a:path w="652145" h="638175">
                  <a:moveTo>
                    <a:pt x="326301" y="253987"/>
                  </a:moveTo>
                  <a:lnTo>
                    <a:pt x="326224" y="254114"/>
                  </a:lnTo>
                  <a:lnTo>
                    <a:pt x="326301" y="253987"/>
                  </a:lnTo>
                  <a:close/>
                </a:path>
                <a:path w="652145" h="638175">
                  <a:moveTo>
                    <a:pt x="326631" y="253428"/>
                  </a:moveTo>
                  <a:lnTo>
                    <a:pt x="326618" y="253072"/>
                  </a:lnTo>
                  <a:lnTo>
                    <a:pt x="326529" y="253390"/>
                  </a:lnTo>
                  <a:lnTo>
                    <a:pt x="326428" y="253695"/>
                  </a:lnTo>
                  <a:lnTo>
                    <a:pt x="326301" y="253987"/>
                  </a:lnTo>
                  <a:lnTo>
                    <a:pt x="326529" y="253733"/>
                  </a:lnTo>
                  <a:lnTo>
                    <a:pt x="326631" y="253428"/>
                  </a:lnTo>
                  <a:close/>
                </a:path>
                <a:path w="652145" h="638175">
                  <a:moveTo>
                    <a:pt x="327113" y="247561"/>
                  </a:moveTo>
                  <a:lnTo>
                    <a:pt x="326605" y="247561"/>
                  </a:lnTo>
                  <a:lnTo>
                    <a:pt x="326732" y="248196"/>
                  </a:lnTo>
                  <a:lnTo>
                    <a:pt x="327113" y="247561"/>
                  </a:lnTo>
                  <a:close/>
                </a:path>
                <a:path w="652145" h="638175">
                  <a:moveTo>
                    <a:pt x="328269" y="248513"/>
                  </a:moveTo>
                  <a:lnTo>
                    <a:pt x="327850" y="248107"/>
                  </a:lnTo>
                  <a:lnTo>
                    <a:pt x="328028" y="248767"/>
                  </a:lnTo>
                  <a:lnTo>
                    <a:pt x="327317" y="249834"/>
                  </a:lnTo>
                  <a:lnTo>
                    <a:pt x="327672" y="249923"/>
                  </a:lnTo>
                  <a:lnTo>
                    <a:pt x="327761" y="249301"/>
                  </a:lnTo>
                  <a:lnTo>
                    <a:pt x="328269" y="248513"/>
                  </a:lnTo>
                  <a:close/>
                </a:path>
                <a:path w="652145" h="638175">
                  <a:moveTo>
                    <a:pt x="328612" y="248831"/>
                  </a:moveTo>
                  <a:lnTo>
                    <a:pt x="327812" y="249936"/>
                  </a:lnTo>
                  <a:lnTo>
                    <a:pt x="327672" y="249923"/>
                  </a:lnTo>
                  <a:lnTo>
                    <a:pt x="327634" y="250063"/>
                  </a:lnTo>
                  <a:lnTo>
                    <a:pt x="327647" y="250190"/>
                  </a:lnTo>
                  <a:lnTo>
                    <a:pt x="327685" y="250329"/>
                  </a:lnTo>
                  <a:lnTo>
                    <a:pt x="327774" y="250101"/>
                  </a:lnTo>
                  <a:lnTo>
                    <a:pt x="328015" y="250101"/>
                  </a:lnTo>
                  <a:lnTo>
                    <a:pt x="328612" y="248831"/>
                  </a:lnTo>
                  <a:close/>
                </a:path>
                <a:path w="652145" h="638175">
                  <a:moveTo>
                    <a:pt x="329107" y="242481"/>
                  </a:moveTo>
                  <a:lnTo>
                    <a:pt x="328383" y="242481"/>
                  </a:lnTo>
                  <a:lnTo>
                    <a:pt x="328422" y="243751"/>
                  </a:lnTo>
                  <a:lnTo>
                    <a:pt x="329107" y="242481"/>
                  </a:lnTo>
                  <a:close/>
                </a:path>
                <a:path w="652145" h="638175">
                  <a:moveTo>
                    <a:pt x="330733" y="238671"/>
                  </a:moveTo>
                  <a:lnTo>
                    <a:pt x="329755" y="239941"/>
                  </a:lnTo>
                  <a:lnTo>
                    <a:pt x="330060" y="238671"/>
                  </a:lnTo>
                  <a:lnTo>
                    <a:pt x="329590" y="239941"/>
                  </a:lnTo>
                  <a:lnTo>
                    <a:pt x="328549" y="241211"/>
                  </a:lnTo>
                  <a:lnTo>
                    <a:pt x="330073" y="241211"/>
                  </a:lnTo>
                  <a:lnTo>
                    <a:pt x="330403" y="239941"/>
                  </a:lnTo>
                  <a:lnTo>
                    <a:pt x="330733" y="238671"/>
                  </a:lnTo>
                  <a:close/>
                </a:path>
                <a:path w="652145" h="638175">
                  <a:moveTo>
                    <a:pt x="332651" y="229781"/>
                  </a:moveTo>
                  <a:lnTo>
                    <a:pt x="332219" y="231051"/>
                  </a:lnTo>
                  <a:lnTo>
                    <a:pt x="332473" y="231051"/>
                  </a:lnTo>
                  <a:lnTo>
                    <a:pt x="332651" y="229781"/>
                  </a:lnTo>
                  <a:close/>
                </a:path>
                <a:path w="652145" h="638175">
                  <a:moveTo>
                    <a:pt x="336892" y="215811"/>
                  </a:moveTo>
                  <a:lnTo>
                    <a:pt x="336423" y="217081"/>
                  </a:lnTo>
                  <a:lnTo>
                    <a:pt x="336880" y="217081"/>
                  </a:lnTo>
                  <a:lnTo>
                    <a:pt x="336892" y="215811"/>
                  </a:lnTo>
                  <a:close/>
                </a:path>
                <a:path w="652145" h="638175">
                  <a:moveTo>
                    <a:pt x="339902" y="215811"/>
                  </a:moveTo>
                  <a:lnTo>
                    <a:pt x="338226" y="217944"/>
                  </a:lnTo>
                  <a:lnTo>
                    <a:pt x="338442" y="218351"/>
                  </a:lnTo>
                  <a:lnTo>
                    <a:pt x="338302" y="218351"/>
                  </a:lnTo>
                  <a:lnTo>
                    <a:pt x="338175" y="219621"/>
                  </a:lnTo>
                  <a:lnTo>
                    <a:pt x="338442" y="219621"/>
                  </a:lnTo>
                  <a:lnTo>
                    <a:pt x="339902" y="215811"/>
                  </a:lnTo>
                  <a:close/>
                </a:path>
                <a:path w="652145" h="638175">
                  <a:moveTo>
                    <a:pt x="340169" y="214541"/>
                  </a:moveTo>
                  <a:lnTo>
                    <a:pt x="339788" y="214541"/>
                  </a:lnTo>
                  <a:lnTo>
                    <a:pt x="339699" y="212001"/>
                  </a:lnTo>
                  <a:lnTo>
                    <a:pt x="337705" y="213271"/>
                  </a:lnTo>
                  <a:lnTo>
                    <a:pt x="338899" y="213271"/>
                  </a:lnTo>
                  <a:lnTo>
                    <a:pt x="336905" y="214541"/>
                  </a:lnTo>
                  <a:lnTo>
                    <a:pt x="337019" y="215811"/>
                  </a:lnTo>
                  <a:lnTo>
                    <a:pt x="337807" y="215811"/>
                  </a:lnTo>
                  <a:lnTo>
                    <a:pt x="336880" y="217081"/>
                  </a:lnTo>
                  <a:lnTo>
                    <a:pt x="336524" y="217436"/>
                  </a:lnTo>
                  <a:lnTo>
                    <a:pt x="335940" y="218351"/>
                  </a:lnTo>
                  <a:lnTo>
                    <a:pt x="335407" y="218351"/>
                  </a:lnTo>
                  <a:lnTo>
                    <a:pt x="335407" y="219621"/>
                  </a:lnTo>
                  <a:lnTo>
                    <a:pt x="335000" y="219621"/>
                  </a:lnTo>
                  <a:lnTo>
                    <a:pt x="334835" y="218846"/>
                  </a:lnTo>
                  <a:lnTo>
                    <a:pt x="335407" y="219621"/>
                  </a:lnTo>
                  <a:lnTo>
                    <a:pt x="335407" y="218351"/>
                  </a:lnTo>
                  <a:lnTo>
                    <a:pt x="335292" y="217081"/>
                  </a:lnTo>
                  <a:lnTo>
                    <a:pt x="334492" y="218351"/>
                  </a:lnTo>
                  <a:lnTo>
                    <a:pt x="334683" y="218630"/>
                  </a:lnTo>
                  <a:lnTo>
                    <a:pt x="334467" y="219621"/>
                  </a:lnTo>
                  <a:lnTo>
                    <a:pt x="333540" y="219621"/>
                  </a:lnTo>
                  <a:lnTo>
                    <a:pt x="334098" y="218351"/>
                  </a:lnTo>
                  <a:lnTo>
                    <a:pt x="332359" y="219621"/>
                  </a:lnTo>
                  <a:lnTo>
                    <a:pt x="333248" y="220891"/>
                  </a:lnTo>
                  <a:lnTo>
                    <a:pt x="333146" y="221996"/>
                  </a:lnTo>
                  <a:lnTo>
                    <a:pt x="332994" y="223431"/>
                  </a:lnTo>
                  <a:lnTo>
                    <a:pt x="332994" y="221996"/>
                  </a:lnTo>
                  <a:lnTo>
                    <a:pt x="332854" y="221996"/>
                  </a:lnTo>
                  <a:lnTo>
                    <a:pt x="332841" y="223431"/>
                  </a:lnTo>
                  <a:lnTo>
                    <a:pt x="332651" y="223431"/>
                  </a:lnTo>
                  <a:lnTo>
                    <a:pt x="332041" y="224701"/>
                  </a:lnTo>
                  <a:lnTo>
                    <a:pt x="332473" y="223431"/>
                  </a:lnTo>
                  <a:lnTo>
                    <a:pt x="332092" y="223431"/>
                  </a:lnTo>
                  <a:lnTo>
                    <a:pt x="331406" y="224701"/>
                  </a:lnTo>
                  <a:lnTo>
                    <a:pt x="331343" y="225971"/>
                  </a:lnTo>
                  <a:lnTo>
                    <a:pt x="331025" y="225971"/>
                  </a:lnTo>
                  <a:lnTo>
                    <a:pt x="330860" y="224701"/>
                  </a:lnTo>
                  <a:lnTo>
                    <a:pt x="330441" y="224701"/>
                  </a:lnTo>
                  <a:lnTo>
                    <a:pt x="330530" y="225971"/>
                  </a:lnTo>
                  <a:lnTo>
                    <a:pt x="330250" y="225971"/>
                  </a:lnTo>
                  <a:lnTo>
                    <a:pt x="329399" y="227241"/>
                  </a:lnTo>
                  <a:lnTo>
                    <a:pt x="329603" y="225971"/>
                  </a:lnTo>
                  <a:lnTo>
                    <a:pt x="328803" y="228511"/>
                  </a:lnTo>
                  <a:lnTo>
                    <a:pt x="328396" y="228511"/>
                  </a:lnTo>
                  <a:lnTo>
                    <a:pt x="328002" y="228511"/>
                  </a:lnTo>
                  <a:lnTo>
                    <a:pt x="327901" y="229781"/>
                  </a:lnTo>
                  <a:lnTo>
                    <a:pt x="328206" y="232321"/>
                  </a:lnTo>
                  <a:lnTo>
                    <a:pt x="326961" y="232321"/>
                  </a:lnTo>
                  <a:lnTo>
                    <a:pt x="326783" y="233591"/>
                  </a:lnTo>
                  <a:lnTo>
                    <a:pt x="326339" y="234861"/>
                  </a:lnTo>
                  <a:lnTo>
                    <a:pt x="325945" y="237401"/>
                  </a:lnTo>
                  <a:lnTo>
                    <a:pt x="325869" y="234861"/>
                  </a:lnTo>
                  <a:lnTo>
                    <a:pt x="324421" y="238671"/>
                  </a:lnTo>
                  <a:lnTo>
                    <a:pt x="324764" y="238671"/>
                  </a:lnTo>
                  <a:lnTo>
                    <a:pt x="324599" y="239941"/>
                  </a:lnTo>
                  <a:lnTo>
                    <a:pt x="323418" y="239941"/>
                  </a:lnTo>
                  <a:lnTo>
                    <a:pt x="323405" y="241211"/>
                  </a:lnTo>
                  <a:lnTo>
                    <a:pt x="322694" y="242481"/>
                  </a:lnTo>
                  <a:lnTo>
                    <a:pt x="322605" y="241211"/>
                  </a:lnTo>
                  <a:lnTo>
                    <a:pt x="322173" y="242481"/>
                  </a:lnTo>
                  <a:lnTo>
                    <a:pt x="322529" y="242481"/>
                  </a:lnTo>
                  <a:lnTo>
                    <a:pt x="322465" y="243751"/>
                  </a:lnTo>
                  <a:lnTo>
                    <a:pt x="322135" y="243751"/>
                  </a:lnTo>
                  <a:lnTo>
                    <a:pt x="321970" y="245021"/>
                  </a:lnTo>
                  <a:lnTo>
                    <a:pt x="321868" y="243751"/>
                  </a:lnTo>
                  <a:lnTo>
                    <a:pt x="321564" y="246291"/>
                  </a:lnTo>
                  <a:lnTo>
                    <a:pt x="321246" y="245021"/>
                  </a:lnTo>
                  <a:lnTo>
                    <a:pt x="320967" y="246291"/>
                  </a:lnTo>
                  <a:lnTo>
                    <a:pt x="320802" y="246291"/>
                  </a:lnTo>
                  <a:lnTo>
                    <a:pt x="320713" y="247561"/>
                  </a:lnTo>
                  <a:lnTo>
                    <a:pt x="321221" y="247561"/>
                  </a:lnTo>
                  <a:lnTo>
                    <a:pt x="321132" y="250101"/>
                  </a:lnTo>
                  <a:lnTo>
                    <a:pt x="320548" y="247561"/>
                  </a:lnTo>
                  <a:lnTo>
                    <a:pt x="320116" y="248831"/>
                  </a:lnTo>
                  <a:lnTo>
                    <a:pt x="320649" y="248831"/>
                  </a:lnTo>
                  <a:lnTo>
                    <a:pt x="319265" y="251307"/>
                  </a:lnTo>
                  <a:lnTo>
                    <a:pt x="320179" y="252641"/>
                  </a:lnTo>
                  <a:lnTo>
                    <a:pt x="319328" y="253911"/>
                  </a:lnTo>
                  <a:lnTo>
                    <a:pt x="318808" y="253911"/>
                  </a:lnTo>
                  <a:lnTo>
                    <a:pt x="318630" y="255181"/>
                  </a:lnTo>
                  <a:lnTo>
                    <a:pt x="317906" y="257721"/>
                  </a:lnTo>
                  <a:lnTo>
                    <a:pt x="318160" y="258991"/>
                  </a:lnTo>
                  <a:lnTo>
                    <a:pt x="317042" y="258991"/>
                  </a:lnTo>
                  <a:lnTo>
                    <a:pt x="316395" y="260261"/>
                  </a:lnTo>
                  <a:lnTo>
                    <a:pt x="316242" y="261531"/>
                  </a:lnTo>
                  <a:lnTo>
                    <a:pt x="316611" y="262801"/>
                  </a:lnTo>
                  <a:lnTo>
                    <a:pt x="316090" y="262801"/>
                  </a:lnTo>
                  <a:lnTo>
                    <a:pt x="316115" y="265341"/>
                  </a:lnTo>
                  <a:lnTo>
                    <a:pt x="316026" y="309854"/>
                  </a:lnTo>
                  <a:lnTo>
                    <a:pt x="316001" y="311061"/>
                  </a:lnTo>
                  <a:lnTo>
                    <a:pt x="315493" y="311061"/>
                  </a:lnTo>
                  <a:lnTo>
                    <a:pt x="316026" y="309854"/>
                  </a:lnTo>
                  <a:lnTo>
                    <a:pt x="316026" y="265341"/>
                  </a:lnTo>
                  <a:lnTo>
                    <a:pt x="315264" y="266611"/>
                  </a:lnTo>
                  <a:lnTo>
                    <a:pt x="315798" y="266611"/>
                  </a:lnTo>
                  <a:lnTo>
                    <a:pt x="314248" y="269151"/>
                  </a:lnTo>
                  <a:lnTo>
                    <a:pt x="315785" y="270421"/>
                  </a:lnTo>
                  <a:lnTo>
                    <a:pt x="314325" y="271691"/>
                  </a:lnTo>
                  <a:lnTo>
                    <a:pt x="314388" y="272961"/>
                  </a:lnTo>
                  <a:lnTo>
                    <a:pt x="314058" y="272961"/>
                  </a:lnTo>
                  <a:lnTo>
                    <a:pt x="313766" y="271691"/>
                  </a:lnTo>
                  <a:lnTo>
                    <a:pt x="313042" y="275501"/>
                  </a:lnTo>
                  <a:lnTo>
                    <a:pt x="313486" y="275501"/>
                  </a:lnTo>
                  <a:lnTo>
                    <a:pt x="313905" y="276771"/>
                  </a:lnTo>
                  <a:lnTo>
                    <a:pt x="313499" y="277876"/>
                  </a:lnTo>
                  <a:lnTo>
                    <a:pt x="312889" y="275501"/>
                  </a:lnTo>
                  <a:lnTo>
                    <a:pt x="312991" y="276771"/>
                  </a:lnTo>
                  <a:lnTo>
                    <a:pt x="313080" y="277876"/>
                  </a:lnTo>
                  <a:lnTo>
                    <a:pt x="313194" y="279311"/>
                  </a:lnTo>
                  <a:lnTo>
                    <a:pt x="312877" y="279311"/>
                  </a:lnTo>
                  <a:lnTo>
                    <a:pt x="312801" y="281851"/>
                  </a:lnTo>
                  <a:lnTo>
                    <a:pt x="312394" y="281851"/>
                  </a:lnTo>
                  <a:lnTo>
                    <a:pt x="312420" y="283121"/>
                  </a:lnTo>
                  <a:lnTo>
                    <a:pt x="311848" y="284391"/>
                  </a:lnTo>
                  <a:lnTo>
                    <a:pt x="312000" y="285661"/>
                  </a:lnTo>
                  <a:lnTo>
                    <a:pt x="311391" y="285661"/>
                  </a:lnTo>
                  <a:lnTo>
                    <a:pt x="311467" y="286931"/>
                  </a:lnTo>
                  <a:lnTo>
                    <a:pt x="311073" y="285661"/>
                  </a:lnTo>
                  <a:lnTo>
                    <a:pt x="311137" y="286931"/>
                  </a:lnTo>
                  <a:lnTo>
                    <a:pt x="311213" y="288201"/>
                  </a:lnTo>
                  <a:lnTo>
                    <a:pt x="310908" y="288201"/>
                  </a:lnTo>
                  <a:lnTo>
                    <a:pt x="311162" y="289471"/>
                  </a:lnTo>
                  <a:lnTo>
                    <a:pt x="310819" y="290042"/>
                  </a:lnTo>
                  <a:lnTo>
                    <a:pt x="310807" y="292011"/>
                  </a:lnTo>
                  <a:lnTo>
                    <a:pt x="310222" y="292011"/>
                  </a:lnTo>
                  <a:lnTo>
                    <a:pt x="310172" y="294551"/>
                  </a:lnTo>
                  <a:lnTo>
                    <a:pt x="309143" y="294551"/>
                  </a:lnTo>
                  <a:lnTo>
                    <a:pt x="309257" y="295821"/>
                  </a:lnTo>
                  <a:lnTo>
                    <a:pt x="309384" y="297091"/>
                  </a:lnTo>
                  <a:lnTo>
                    <a:pt x="309676" y="298361"/>
                  </a:lnTo>
                  <a:lnTo>
                    <a:pt x="308254" y="297091"/>
                  </a:lnTo>
                  <a:lnTo>
                    <a:pt x="308902" y="299631"/>
                  </a:lnTo>
                  <a:lnTo>
                    <a:pt x="308559" y="299631"/>
                  </a:lnTo>
                  <a:lnTo>
                    <a:pt x="308635" y="300901"/>
                  </a:lnTo>
                  <a:lnTo>
                    <a:pt x="308864" y="300901"/>
                  </a:lnTo>
                  <a:lnTo>
                    <a:pt x="308178" y="302171"/>
                  </a:lnTo>
                  <a:lnTo>
                    <a:pt x="308432" y="302171"/>
                  </a:lnTo>
                  <a:lnTo>
                    <a:pt x="307174" y="303441"/>
                  </a:lnTo>
                  <a:lnTo>
                    <a:pt x="307911" y="304711"/>
                  </a:lnTo>
                  <a:lnTo>
                    <a:pt x="306908" y="305981"/>
                  </a:lnTo>
                  <a:lnTo>
                    <a:pt x="307695" y="305981"/>
                  </a:lnTo>
                  <a:lnTo>
                    <a:pt x="308317" y="307251"/>
                  </a:lnTo>
                  <a:lnTo>
                    <a:pt x="307898" y="308521"/>
                  </a:lnTo>
                  <a:lnTo>
                    <a:pt x="307378" y="311061"/>
                  </a:lnTo>
                  <a:lnTo>
                    <a:pt x="306743" y="313601"/>
                  </a:lnTo>
                  <a:lnTo>
                    <a:pt x="306463" y="314871"/>
                  </a:lnTo>
                  <a:lnTo>
                    <a:pt x="306514" y="317411"/>
                  </a:lnTo>
                  <a:lnTo>
                    <a:pt x="305917" y="317411"/>
                  </a:lnTo>
                  <a:lnTo>
                    <a:pt x="306501" y="318681"/>
                  </a:lnTo>
                  <a:lnTo>
                    <a:pt x="306539" y="321221"/>
                  </a:lnTo>
                  <a:lnTo>
                    <a:pt x="306120" y="321221"/>
                  </a:lnTo>
                  <a:lnTo>
                    <a:pt x="306082" y="321983"/>
                  </a:lnTo>
                  <a:lnTo>
                    <a:pt x="306057" y="322491"/>
                  </a:lnTo>
                  <a:lnTo>
                    <a:pt x="306133" y="325031"/>
                  </a:lnTo>
                  <a:lnTo>
                    <a:pt x="305803" y="326301"/>
                  </a:lnTo>
                  <a:lnTo>
                    <a:pt x="305993" y="326301"/>
                  </a:lnTo>
                  <a:lnTo>
                    <a:pt x="305993" y="330022"/>
                  </a:lnTo>
                  <a:lnTo>
                    <a:pt x="305803" y="331381"/>
                  </a:lnTo>
                  <a:lnTo>
                    <a:pt x="304939" y="331381"/>
                  </a:lnTo>
                  <a:lnTo>
                    <a:pt x="304774" y="332651"/>
                  </a:lnTo>
                  <a:lnTo>
                    <a:pt x="305117" y="335191"/>
                  </a:lnTo>
                  <a:lnTo>
                    <a:pt x="304139" y="336461"/>
                  </a:lnTo>
                  <a:lnTo>
                    <a:pt x="305333" y="337731"/>
                  </a:lnTo>
                  <a:lnTo>
                    <a:pt x="304787" y="340271"/>
                  </a:lnTo>
                  <a:lnTo>
                    <a:pt x="304571" y="339001"/>
                  </a:lnTo>
                  <a:lnTo>
                    <a:pt x="304533" y="340271"/>
                  </a:lnTo>
                  <a:lnTo>
                    <a:pt x="304584" y="340448"/>
                  </a:lnTo>
                  <a:lnTo>
                    <a:pt x="304685" y="341541"/>
                  </a:lnTo>
                  <a:lnTo>
                    <a:pt x="304812" y="342811"/>
                  </a:lnTo>
                  <a:lnTo>
                    <a:pt x="304927" y="344081"/>
                  </a:lnTo>
                  <a:lnTo>
                    <a:pt x="303987" y="345351"/>
                  </a:lnTo>
                  <a:lnTo>
                    <a:pt x="304609" y="347065"/>
                  </a:lnTo>
                  <a:lnTo>
                    <a:pt x="304698" y="346621"/>
                  </a:lnTo>
                  <a:lnTo>
                    <a:pt x="304711" y="347065"/>
                  </a:lnTo>
                  <a:lnTo>
                    <a:pt x="304914" y="347891"/>
                  </a:lnTo>
                  <a:lnTo>
                    <a:pt x="304736" y="347891"/>
                  </a:lnTo>
                  <a:lnTo>
                    <a:pt x="304609" y="347065"/>
                  </a:lnTo>
                  <a:lnTo>
                    <a:pt x="304393" y="348056"/>
                  </a:lnTo>
                  <a:lnTo>
                    <a:pt x="304863" y="349161"/>
                  </a:lnTo>
                  <a:lnTo>
                    <a:pt x="304203" y="349161"/>
                  </a:lnTo>
                  <a:lnTo>
                    <a:pt x="304203" y="350431"/>
                  </a:lnTo>
                  <a:lnTo>
                    <a:pt x="303644" y="349161"/>
                  </a:lnTo>
                  <a:lnTo>
                    <a:pt x="303720" y="350431"/>
                  </a:lnTo>
                  <a:lnTo>
                    <a:pt x="304279" y="351701"/>
                  </a:lnTo>
                  <a:lnTo>
                    <a:pt x="304584" y="352907"/>
                  </a:lnTo>
                  <a:lnTo>
                    <a:pt x="304114" y="354076"/>
                  </a:lnTo>
                  <a:lnTo>
                    <a:pt x="303974" y="354076"/>
                  </a:lnTo>
                  <a:lnTo>
                    <a:pt x="304050" y="355511"/>
                  </a:lnTo>
                  <a:lnTo>
                    <a:pt x="302120" y="358051"/>
                  </a:lnTo>
                  <a:lnTo>
                    <a:pt x="303060" y="359321"/>
                  </a:lnTo>
                  <a:lnTo>
                    <a:pt x="302831" y="359321"/>
                  </a:lnTo>
                  <a:lnTo>
                    <a:pt x="302742" y="360591"/>
                  </a:lnTo>
                  <a:lnTo>
                    <a:pt x="302310" y="360591"/>
                  </a:lnTo>
                  <a:lnTo>
                    <a:pt x="302895" y="363131"/>
                  </a:lnTo>
                  <a:lnTo>
                    <a:pt x="302602" y="363131"/>
                  </a:lnTo>
                  <a:lnTo>
                    <a:pt x="302488" y="369481"/>
                  </a:lnTo>
                  <a:lnTo>
                    <a:pt x="302361" y="369481"/>
                  </a:lnTo>
                  <a:lnTo>
                    <a:pt x="302742" y="372021"/>
                  </a:lnTo>
                  <a:lnTo>
                    <a:pt x="301993" y="372021"/>
                  </a:lnTo>
                  <a:lnTo>
                    <a:pt x="302107" y="374561"/>
                  </a:lnTo>
                  <a:lnTo>
                    <a:pt x="301828" y="374561"/>
                  </a:lnTo>
                  <a:lnTo>
                    <a:pt x="302437" y="375831"/>
                  </a:lnTo>
                  <a:lnTo>
                    <a:pt x="301485" y="377367"/>
                  </a:lnTo>
                  <a:lnTo>
                    <a:pt x="301701" y="378371"/>
                  </a:lnTo>
                  <a:lnTo>
                    <a:pt x="302006" y="379641"/>
                  </a:lnTo>
                  <a:lnTo>
                    <a:pt x="302374" y="379641"/>
                  </a:lnTo>
                  <a:lnTo>
                    <a:pt x="302348" y="380911"/>
                  </a:lnTo>
                  <a:lnTo>
                    <a:pt x="301967" y="379641"/>
                  </a:lnTo>
                  <a:lnTo>
                    <a:pt x="301675" y="380911"/>
                  </a:lnTo>
                  <a:lnTo>
                    <a:pt x="301599" y="382181"/>
                  </a:lnTo>
                  <a:lnTo>
                    <a:pt x="302120" y="382181"/>
                  </a:lnTo>
                  <a:lnTo>
                    <a:pt x="301777" y="383451"/>
                  </a:lnTo>
                  <a:lnTo>
                    <a:pt x="301472" y="383451"/>
                  </a:lnTo>
                  <a:lnTo>
                    <a:pt x="301498" y="384657"/>
                  </a:lnTo>
                  <a:lnTo>
                    <a:pt x="301701" y="384657"/>
                  </a:lnTo>
                  <a:lnTo>
                    <a:pt x="301713" y="385991"/>
                  </a:lnTo>
                  <a:lnTo>
                    <a:pt x="301574" y="385991"/>
                  </a:lnTo>
                  <a:lnTo>
                    <a:pt x="302145" y="387261"/>
                  </a:lnTo>
                  <a:lnTo>
                    <a:pt x="300609" y="388531"/>
                  </a:lnTo>
                  <a:lnTo>
                    <a:pt x="301879" y="389801"/>
                  </a:lnTo>
                  <a:lnTo>
                    <a:pt x="301612" y="389801"/>
                  </a:lnTo>
                  <a:lnTo>
                    <a:pt x="301675" y="391071"/>
                  </a:lnTo>
                  <a:lnTo>
                    <a:pt x="301752" y="392341"/>
                  </a:lnTo>
                  <a:lnTo>
                    <a:pt x="301142" y="391071"/>
                  </a:lnTo>
                  <a:lnTo>
                    <a:pt x="301434" y="393611"/>
                  </a:lnTo>
                  <a:lnTo>
                    <a:pt x="301523" y="394881"/>
                  </a:lnTo>
                  <a:lnTo>
                    <a:pt x="301612" y="396151"/>
                  </a:lnTo>
                  <a:lnTo>
                    <a:pt x="301701" y="397421"/>
                  </a:lnTo>
                  <a:lnTo>
                    <a:pt x="300685" y="398691"/>
                  </a:lnTo>
                  <a:lnTo>
                    <a:pt x="301739" y="398691"/>
                  </a:lnTo>
                  <a:lnTo>
                    <a:pt x="301117" y="399961"/>
                  </a:lnTo>
                  <a:lnTo>
                    <a:pt x="301650" y="399961"/>
                  </a:lnTo>
                  <a:lnTo>
                    <a:pt x="301599" y="402501"/>
                  </a:lnTo>
                  <a:lnTo>
                    <a:pt x="300113" y="406311"/>
                  </a:lnTo>
                  <a:lnTo>
                    <a:pt x="300126" y="410121"/>
                  </a:lnTo>
                  <a:lnTo>
                    <a:pt x="299694" y="413931"/>
                  </a:lnTo>
                  <a:lnTo>
                    <a:pt x="298970" y="421551"/>
                  </a:lnTo>
                  <a:lnTo>
                    <a:pt x="299402" y="422821"/>
                  </a:lnTo>
                  <a:lnTo>
                    <a:pt x="299554" y="424091"/>
                  </a:lnTo>
                  <a:lnTo>
                    <a:pt x="299351" y="425361"/>
                  </a:lnTo>
                  <a:lnTo>
                    <a:pt x="299491" y="427901"/>
                  </a:lnTo>
                  <a:lnTo>
                    <a:pt x="299415" y="431711"/>
                  </a:lnTo>
                  <a:lnTo>
                    <a:pt x="298932" y="434251"/>
                  </a:lnTo>
                  <a:lnTo>
                    <a:pt x="298297" y="435521"/>
                  </a:lnTo>
                  <a:lnTo>
                    <a:pt x="298691" y="435521"/>
                  </a:lnTo>
                  <a:lnTo>
                    <a:pt x="313829" y="435521"/>
                  </a:lnTo>
                  <a:lnTo>
                    <a:pt x="314134" y="432981"/>
                  </a:lnTo>
                  <a:lnTo>
                    <a:pt x="314236" y="431711"/>
                  </a:lnTo>
                  <a:lnTo>
                    <a:pt x="314693" y="431711"/>
                  </a:lnTo>
                  <a:lnTo>
                    <a:pt x="313994" y="429171"/>
                  </a:lnTo>
                  <a:lnTo>
                    <a:pt x="315341" y="430441"/>
                  </a:lnTo>
                  <a:lnTo>
                    <a:pt x="315341" y="429171"/>
                  </a:lnTo>
                  <a:lnTo>
                    <a:pt x="315417" y="412661"/>
                  </a:lnTo>
                  <a:lnTo>
                    <a:pt x="315683" y="410121"/>
                  </a:lnTo>
                  <a:lnTo>
                    <a:pt x="314934" y="408851"/>
                  </a:lnTo>
                  <a:lnTo>
                    <a:pt x="314921" y="405041"/>
                  </a:lnTo>
                  <a:lnTo>
                    <a:pt x="316001" y="405041"/>
                  </a:lnTo>
                  <a:lnTo>
                    <a:pt x="315722" y="403771"/>
                  </a:lnTo>
                  <a:lnTo>
                    <a:pt x="315925" y="403009"/>
                  </a:lnTo>
                  <a:lnTo>
                    <a:pt x="315671" y="402501"/>
                  </a:lnTo>
                  <a:lnTo>
                    <a:pt x="316064" y="402501"/>
                  </a:lnTo>
                  <a:lnTo>
                    <a:pt x="316090" y="398691"/>
                  </a:lnTo>
                  <a:lnTo>
                    <a:pt x="316750" y="401231"/>
                  </a:lnTo>
                  <a:lnTo>
                    <a:pt x="316877" y="398691"/>
                  </a:lnTo>
                  <a:lnTo>
                    <a:pt x="316992" y="396151"/>
                  </a:lnTo>
                  <a:lnTo>
                    <a:pt x="317080" y="394881"/>
                  </a:lnTo>
                  <a:lnTo>
                    <a:pt x="316141" y="394881"/>
                  </a:lnTo>
                  <a:lnTo>
                    <a:pt x="316458" y="393611"/>
                  </a:lnTo>
                  <a:lnTo>
                    <a:pt x="317042" y="393611"/>
                  </a:lnTo>
                  <a:lnTo>
                    <a:pt x="317360" y="392341"/>
                  </a:lnTo>
                  <a:lnTo>
                    <a:pt x="318008" y="389801"/>
                  </a:lnTo>
                  <a:lnTo>
                    <a:pt x="315137" y="388531"/>
                  </a:lnTo>
                  <a:lnTo>
                    <a:pt x="315556" y="385991"/>
                  </a:lnTo>
                  <a:lnTo>
                    <a:pt x="314540" y="385991"/>
                  </a:lnTo>
                  <a:lnTo>
                    <a:pt x="314604" y="385699"/>
                  </a:lnTo>
                  <a:lnTo>
                    <a:pt x="314718" y="385076"/>
                  </a:lnTo>
                  <a:lnTo>
                    <a:pt x="314794" y="384657"/>
                  </a:lnTo>
                  <a:lnTo>
                    <a:pt x="315633" y="384657"/>
                  </a:lnTo>
                  <a:lnTo>
                    <a:pt x="315569" y="383451"/>
                  </a:lnTo>
                  <a:lnTo>
                    <a:pt x="314858" y="384276"/>
                  </a:lnTo>
                  <a:lnTo>
                    <a:pt x="315010" y="383451"/>
                  </a:lnTo>
                  <a:lnTo>
                    <a:pt x="314350" y="384657"/>
                  </a:lnTo>
                  <a:lnTo>
                    <a:pt x="314452" y="384276"/>
                  </a:lnTo>
                  <a:lnTo>
                    <a:pt x="314680" y="383451"/>
                  </a:lnTo>
                  <a:lnTo>
                    <a:pt x="314159" y="382181"/>
                  </a:lnTo>
                  <a:lnTo>
                    <a:pt x="314769" y="380911"/>
                  </a:lnTo>
                  <a:lnTo>
                    <a:pt x="314439" y="378371"/>
                  </a:lnTo>
                  <a:lnTo>
                    <a:pt x="315188" y="377101"/>
                  </a:lnTo>
                  <a:lnTo>
                    <a:pt x="314921" y="377101"/>
                  </a:lnTo>
                  <a:lnTo>
                    <a:pt x="314045" y="375831"/>
                  </a:lnTo>
                  <a:lnTo>
                    <a:pt x="314058" y="374561"/>
                  </a:lnTo>
                  <a:lnTo>
                    <a:pt x="314807" y="373291"/>
                  </a:lnTo>
                  <a:lnTo>
                    <a:pt x="314515" y="373291"/>
                  </a:lnTo>
                  <a:lnTo>
                    <a:pt x="314642" y="372021"/>
                  </a:lnTo>
                  <a:lnTo>
                    <a:pt x="315023" y="372021"/>
                  </a:lnTo>
                  <a:lnTo>
                    <a:pt x="315125" y="370700"/>
                  </a:lnTo>
                  <a:lnTo>
                    <a:pt x="314337" y="372021"/>
                  </a:lnTo>
                  <a:lnTo>
                    <a:pt x="314731" y="369481"/>
                  </a:lnTo>
                  <a:lnTo>
                    <a:pt x="315201" y="370573"/>
                  </a:lnTo>
                  <a:lnTo>
                    <a:pt x="315112" y="368211"/>
                  </a:lnTo>
                  <a:lnTo>
                    <a:pt x="316217" y="368211"/>
                  </a:lnTo>
                  <a:lnTo>
                    <a:pt x="315214" y="366941"/>
                  </a:lnTo>
                  <a:lnTo>
                    <a:pt x="314985" y="366941"/>
                  </a:lnTo>
                  <a:lnTo>
                    <a:pt x="314845" y="368211"/>
                  </a:lnTo>
                  <a:lnTo>
                    <a:pt x="314464" y="366941"/>
                  </a:lnTo>
                  <a:lnTo>
                    <a:pt x="313690" y="365671"/>
                  </a:lnTo>
                  <a:lnTo>
                    <a:pt x="314172" y="365671"/>
                  </a:lnTo>
                  <a:lnTo>
                    <a:pt x="314452" y="363131"/>
                  </a:lnTo>
                  <a:lnTo>
                    <a:pt x="314617" y="363131"/>
                  </a:lnTo>
                  <a:lnTo>
                    <a:pt x="314096" y="361861"/>
                  </a:lnTo>
                  <a:lnTo>
                    <a:pt x="314756" y="360591"/>
                  </a:lnTo>
                  <a:lnTo>
                    <a:pt x="314845" y="359321"/>
                  </a:lnTo>
                  <a:lnTo>
                    <a:pt x="314439" y="358051"/>
                  </a:lnTo>
                  <a:lnTo>
                    <a:pt x="314109" y="359321"/>
                  </a:lnTo>
                  <a:lnTo>
                    <a:pt x="314007" y="358546"/>
                  </a:lnTo>
                  <a:lnTo>
                    <a:pt x="313956" y="358051"/>
                  </a:lnTo>
                  <a:lnTo>
                    <a:pt x="314363" y="358051"/>
                  </a:lnTo>
                  <a:lnTo>
                    <a:pt x="312508" y="356781"/>
                  </a:lnTo>
                  <a:lnTo>
                    <a:pt x="313143" y="354076"/>
                  </a:lnTo>
                  <a:lnTo>
                    <a:pt x="313524" y="354076"/>
                  </a:lnTo>
                  <a:lnTo>
                    <a:pt x="313448" y="353758"/>
                  </a:lnTo>
                  <a:lnTo>
                    <a:pt x="313283" y="352907"/>
                  </a:lnTo>
                  <a:lnTo>
                    <a:pt x="314045" y="350431"/>
                  </a:lnTo>
                  <a:lnTo>
                    <a:pt x="313639" y="349161"/>
                  </a:lnTo>
                  <a:lnTo>
                    <a:pt x="314909" y="349161"/>
                  </a:lnTo>
                  <a:lnTo>
                    <a:pt x="315569" y="350431"/>
                  </a:lnTo>
                  <a:lnTo>
                    <a:pt x="315163" y="349161"/>
                  </a:lnTo>
                  <a:lnTo>
                    <a:pt x="315645" y="349161"/>
                  </a:lnTo>
                  <a:lnTo>
                    <a:pt x="315531" y="348996"/>
                  </a:lnTo>
                  <a:lnTo>
                    <a:pt x="315163" y="348462"/>
                  </a:lnTo>
                  <a:lnTo>
                    <a:pt x="315112" y="348996"/>
                  </a:lnTo>
                  <a:lnTo>
                    <a:pt x="314769" y="347891"/>
                  </a:lnTo>
                  <a:lnTo>
                    <a:pt x="314871" y="348056"/>
                  </a:lnTo>
                  <a:lnTo>
                    <a:pt x="315163" y="348462"/>
                  </a:lnTo>
                  <a:lnTo>
                    <a:pt x="315188" y="348056"/>
                  </a:lnTo>
                  <a:lnTo>
                    <a:pt x="315302" y="346621"/>
                  </a:lnTo>
                  <a:lnTo>
                    <a:pt x="314807" y="346621"/>
                  </a:lnTo>
                  <a:lnTo>
                    <a:pt x="313093" y="344081"/>
                  </a:lnTo>
                  <a:lnTo>
                    <a:pt x="316014" y="346621"/>
                  </a:lnTo>
                  <a:lnTo>
                    <a:pt x="315950" y="345351"/>
                  </a:lnTo>
                  <a:lnTo>
                    <a:pt x="315887" y="344081"/>
                  </a:lnTo>
                  <a:lnTo>
                    <a:pt x="315544" y="342811"/>
                  </a:lnTo>
                  <a:lnTo>
                    <a:pt x="315620" y="344081"/>
                  </a:lnTo>
                  <a:lnTo>
                    <a:pt x="315696" y="345351"/>
                  </a:lnTo>
                  <a:lnTo>
                    <a:pt x="315302" y="344081"/>
                  </a:lnTo>
                  <a:lnTo>
                    <a:pt x="315455" y="342811"/>
                  </a:lnTo>
                  <a:lnTo>
                    <a:pt x="316026" y="342811"/>
                  </a:lnTo>
                  <a:lnTo>
                    <a:pt x="315925" y="341541"/>
                  </a:lnTo>
                  <a:lnTo>
                    <a:pt x="315823" y="340271"/>
                  </a:lnTo>
                  <a:lnTo>
                    <a:pt x="316090" y="340271"/>
                  </a:lnTo>
                  <a:lnTo>
                    <a:pt x="316458" y="339001"/>
                  </a:lnTo>
                  <a:lnTo>
                    <a:pt x="315963" y="339001"/>
                  </a:lnTo>
                  <a:lnTo>
                    <a:pt x="315976" y="336461"/>
                  </a:lnTo>
                  <a:lnTo>
                    <a:pt x="316128" y="335191"/>
                  </a:lnTo>
                  <a:lnTo>
                    <a:pt x="315683" y="335191"/>
                  </a:lnTo>
                  <a:lnTo>
                    <a:pt x="315531" y="332651"/>
                  </a:lnTo>
                  <a:lnTo>
                    <a:pt x="314896" y="332651"/>
                  </a:lnTo>
                  <a:lnTo>
                    <a:pt x="315226" y="330022"/>
                  </a:lnTo>
                  <a:lnTo>
                    <a:pt x="315950" y="330022"/>
                  </a:lnTo>
                  <a:lnTo>
                    <a:pt x="316052" y="329196"/>
                  </a:lnTo>
                  <a:lnTo>
                    <a:pt x="316090" y="328841"/>
                  </a:lnTo>
                  <a:lnTo>
                    <a:pt x="315683" y="328841"/>
                  </a:lnTo>
                  <a:lnTo>
                    <a:pt x="316725" y="327571"/>
                  </a:lnTo>
                  <a:lnTo>
                    <a:pt x="316534" y="326301"/>
                  </a:lnTo>
                  <a:lnTo>
                    <a:pt x="316598" y="325031"/>
                  </a:lnTo>
                  <a:lnTo>
                    <a:pt x="316738" y="322491"/>
                  </a:lnTo>
                  <a:lnTo>
                    <a:pt x="315950" y="322491"/>
                  </a:lnTo>
                  <a:lnTo>
                    <a:pt x="315582" y="322491"/>
                  </a:lnTo>
                  <a:lnTo>
                    <a:pt x="314998" y="321221"/>
                  </a:lnTo>
                  <a:lnTo>
                    <a:pt x="315264" y="319951"/>
                  </a:lnTo>
                  <a:lnTo>
                    <a:pt x="315722" y="319951"/>
                  </a:lnTo>
                  <a:lnTo>
                    <a:pt x="316509" y="319087"/>
                  </a:lnTo>
                  <a:lnTo>
                    <a:pt x="316649" y="319951"/>
                  </a:lnTo>
                  <a:lnTo>
                    <a:pt x="316928" y="319011"/>
                  </a:lnTo>
                  <a:lnTo>
                    <a:pt x="317157" y="319951"/>
                  </a:lnTo>
                  <a:lnTo>
                    <a:pt x="317030" y="318681"/>
                  </a:lnTo>
                  <a:lnTo>
                    <a:pt x="316852" y="318681"/>
                  </a:lnTo>
                  <a:lnTo>
                    <a:pt x="316445" y="318681"/>
                  </a:lnTo>
                  <a:lnTo>
                    <a:pt x="316674" y="317411"/>
                  </a:lnTo>
                  <a:lnTo>
                    <a:pt x="316191" y="317411"/>
                  </a:lnTo>
                  <a:lnTo>
                    <a:pt x="316039" y="318681"/>
                  </a:lnTo>
                  <a:lnTo>
                    <a:pt x="315772" y="317411"/>
                  </a:lnTo>
                  <a:lnTo>
                    <a:pt x="315823" y="314871"/>
                  </a:lnTo>
                  <a:lnTo>
                    <a:pt x="315976" y="314871"/>
                  </a:lnTo>
                  <a:lnTo>
                    <a:pt x="316077" y="313601"/>
                  </a:lnTo>
                  <a:lnTo>
                    <a:pt x="316280" y="311061"/>
                  </a:lnTo>
                  <a:lnTo>
                    <a:pt x="316903" y="311061"/>
                  </a:lnTo>
                  <a:lnTo>
                    <a:pt x="316052" y="309816"/>
                  </a:lnTo>
                  <a:lnTo>
                    <a:pt x="316433" y="307251"/>
                  </a:lnTo>
                  <a:lnTo>
                    <a:pt x="316560" y="307251"/>
                  </a:lnTo>
                  <a:lnTo>
                    <a:pt x="316814" y="305981"/>
                  </a:lnTo>
                  <a:lnTo>
                    <a:pt x="316534" y="305981"/>
                  </a:lnTo>
                  <a:lnTo>
                    <a:pt x="316814" y="303441"/>
                  </a:lnTo>
                  <a:lnTo>
                    <a:pt x="317296" y="303441"/>
                  </a:lnTo>
                  <a:lnTo>
                    <a:pt x="317461" y="302171"/>
                  </a:lnTo>
                  <a:lnTo>
                    <a:pt x="318122" y="303441"/>
                  </a:lnTo>
                  <a:lnTo>
                    <a:pt x="318185" y="300901"/>
                  </a:lnTo>
                  <a:lnTo>
                    <a:pt x="318973" y="302171"/>
                  </a:lnTo>
                  <a:lnTo>
                    <a:pt x="319595" y="300901"/>
                  </a:lnTo>
                  <a:lnTo>
                    <a:pt x="319709" y="298361"/>
                  </a:lnTo>
                  <a:lnTo>
                    <a:pt x="319214" y="297091"/>
                  </a:lnTo>
                  <a:lnTo>
                    <a:pt x="319214" y="299631"/>
                  </a:lnTo>
                  <a:lnTo>
                    <a:pt x="318630" y="299631"/>
                  </a:lnTo>
                  <a:lnTo>
                    <a:pt x="318681" y="298361"/>
                  </a:lnTo>
                  <a:lnTo>
                    <a:pt x="318795" y="295821"/>
                  </a:lnTo>
                  <a:lnTo>
                    <a:pt x="317182" y="295821"/>
                  </a:lnTo>
                  <a:lnTo>
                    <a:pt x="317766" y="293281"/>
                  </a:lnTo>
                  <a:lnTo>
                    <a:pt x="317538" y="293281"/>
                  </a:lnTo>
                  <a:lnTo>
                    <a:pt x="317373" y="292011"/>
                  </a:lnTo>
                  <a:lnTo>
                    <a:pt x="317715" y="292011"/>
                  </a:lnTo>
                  <a:lnTo>
                    <a:pt x="319239" y="290741"/>
                  </a:lnTo>
                  <a:lnTo>
                    <a:pt x="319303" y="289471"/>
                  </a:lnTo>
                  <a:lnTo>
                    <a:pt x="319379" y="288201"/>
                  </a:lnTo>
                  <a:lnTo>
                    <a:pt x="319036" y="288201"/>
                  </a:lnTo>
                  <a:lnTo>
                    <a:pt x="318490" y="289471"/>
                  </a:lnTo>
                  <a:lnTo>
                    <a:pt x="317957" y="288201"/>
                  </a:lnTo>
                  <a:lnTo>
                    <a:pt x="318058" y="286931"/>
                  </a:lnTo>
                  <a:lnTo>
                    <a:pt x="318300" y="286931"/>
                  </a:lnTo>
                  <a:lnTo>
                    <a:pt x="318211" y="285661"/>
                  </a:lnTo>
                  <a:lnTo>
                    <a:pt x="319620" y="284391"/>
                  </a:lnTo>
                  <a:lnTo>
                    <a:pt x="318820" y="284391"/>
                  </a:lnTo>
                  <a:lnTo>
                    <a:pt x="320141" y="283121"/>
                  </a:lnTo>
                  <a:lnTo>
                    <a:pt x="319252" y="283121"/>
                  </a:lnTo>
                  <a:lnTo>
                    <a:pt x="319316" y="281851"/>
                  </a:lnTo>
                  <a:lnTo>
                    <a:pt x="319100" y="280581"/>
                  </a:lnTo>
                  <a:lnTo>
                    <a:pt x="319392" y="279311"/>
                  </a:lnTo>
                  <a:lnTo>
                    <a:pt x="319036" y="279311"/>
                  </a:lnTo>
                  <a:lnTo>
                    <a:pt x="319138" y="277876"/>
                  </a:lnTo>
                  <a:lnTo>
                    <a:pt x="320230" y="277876"/>
                  </a:lnTo>
                  <a:lnTo>
                    <a:pt x="320128" y="276771"/>
                  </a:lnTo>
                  <a:lnTo>
                    <a:pt x="320014" y="275501"/>
                  </a:lnTo>
                  <a:lnTo>
                    <a:pt x="320700" y="275501"/>
                  </a:lnTo>
                  <a:lnTo>
                    <a:pt x="321221" y="274231"/>
                  </a:lnTo>
                  <a:lnTo>
                    <a:pt x="320433" y="274231"/>
                  </a:lnTo>
                  <a:lnTo>
                    <a:pt x="320789" y="272961"/>
                  </a:lnTo>
                  <a:lnTo>
                    <a:pt x="320852" y="271691"/>
                  </a:lnTo>
                  <a:lnTo>
                    <a:pt x="320916" y="270421"/>
                  </a:lnTo>
                  <a:lnTo>
                    <a:pt x="322262" y="271691"/>
                  </a:lnTo>
                  <a:lnTo>
                    <a:pt x="321691" y="270421"/>
                  </a:lnTo>
                  <a:lnTo>
                    <a:pt x="321132" y="269151"/>
                  </a:lnTo>
                  <a:lnTo>
                    <a:pt x="321640" y="269151"/>
                  </a:lnTo>
                  <a:lnTo>
                    <a:pt x="322681" y="266611"/>
                  </a:lnTo>
                  <a:lnTo>
                    <a:pt x="321906" y="266611"/>
                  </a:lnTo>
                  <a:lnTo>
                    <a:pt x="322084" y="265341"/>
                  </a:lnTo>
                  <a:lnTo>
                    <a:pt x="323316" y="265341"/>
                  </a:lnTo>
                  <a:lnTo>
                    <a:pt x="323062" y="264071"/>
                  </a:lnTo>
                  <a:lnTo>
                    <a:pt x="323621" y="264071"/>
                  </a:lnTo>
                  <a:lnTo>
                    <a:pt x="324116" y="261531"/>
                  </a:lnTo>
                  <a:lnTo>
                    <a:pt x="324662" y="261531"/>
                  </a:lnTo>
                  <a:lnTo>
                    <a:pt x="324078" y="260261"/>
                  </a:lnTo>
                  <a:lnTo>
                    <a:pt x="324573" y="258991"/>
                  </a:lnTo>
                  <a:lnTo>
                    <a:pt x="324510" y="257721"/>
                  </a:lnTo>
                  <a:lnTo>
                    <a:pt x="324053" y="258991"/>
                  </a:lnTo>
                  <a:lnTo>
                    <a:pt x="324218" y="257721"/>
                  </a:lnTo>
                  <a:lnTo>
                    <a:pt x="324129" y="256451"/>
                  </a:lnTo>
                  <a:lnTo>
                    <a:pt x="324358" y="255181"/>
                  </a:lnTo>
                  <a:lnTo>
                    <a:pt x="324548" y="255181"/>
                  </a:lnTo>
                  <a:lnTo>
                    <a:pt x="324612" y="256451"/>
                  </a:lnTo>
                  <a:lnTo>
                    <a:pt x="324764" y="255181"/>
                  </a:lnTo>
                  <a:lnTo>
                    <a:pt x="325221" y="256451"/>
                  </a:lnTo>
                  <a:lnTo>
                    <a:pt x="324472" y="252641"/>
                  </a:lnTo>
                  <a:lnTo>
                    <a:pt x="323646" y="255181"/>
                  </a:lnTo>
                  <a:lnTo>
                    <a:pt x="323253" y="255181"/>
                  </a:lnTo>
                  <a:lnTo>
                    <a:pt x="323215" y="253911"/>
                  </a:lnTo>
                  <a:lnTo>
                    <a:pt x="323532" y="252641"/>
                  </a:lnTo>
                  <a:lnTo>
                    <a:pt x="324446" y="252641"/>
                  </a:lnTo>
                  <a:lnTo>
                    <a:pt x="323850" y="251307"/>
                  </a:lnTo>
                  <a:lnTo>
                    <a:pt x="324573" y="251307"/>
                  </a:lnTo>
                  <a:lnTo>
                    <a:pt x="324789" y="250101"/>
                  </a:lnTo>
                  <a:lnTo>
                    <a:pt x="324650" y="251307"/>
                  </a:lnTo>
                  <a:lnTo>
                    <a:pt x="325920" y="252641"/>
                  </a:lnTo>
                  <a:lnTo>
                    <a:pt x="326402" y="250101"/>
                  </a:lnTo>
                  <a:lnTo>
                    <a:pt x="326415" y="251307"/>
                  </a:lnTo>
                  <a:lnTo>
                    <a:pt x="326605" y="252641"/>
                  </a:lnTo>
                  <a:lnTo>
                    <a:pt x="326745" y="252641"/>
                  </a:lnTo>
                  <a:lnTo>
                    <a:pt x="326872" y="251409"/>
                  </a:lnTo>
                  <a:lnTo>
                    <a:pt x="327063" y="252641"/>
                  </a:lnTo>
                  <a:lnTo>
                    <a:pt x="327202" y="251307"/>
                  </a:lnTo>
                  <a:lnTo>
                    <a:pt x="326885" y="251307"/>
                  </a:lnTo>
                  <a:lnTo>
                    <a:pt x="326707" y="251307"/>
                  </a:lnTo>
                  <a:lnTo>
                    <a:pt x="326974" y="250101"/>
                  </a:lnTo>
                  <a:lnTo>
                    <a:pt x="327139" y="250101"/>
                  </a:lnTo>
                  <a:lnTo>
                    <a:pt x="326872" y="248831"/>
                  </a:lnTo>
                  <a:lnTo>
                    <a:pt x="326732" y="248196"/>
                  </a:lnTo>
                  <a:lnTo>
                    <a:pt x="326351" y="248831"/>
                  </a:lnTo>
                  <a:lnTo>
                    <a:pt x="326415" y="246291"/>
                  </a:lnTo>
                  <a:lnTo>
                    <a:pt x="326555" y="245021"/>
                  </a:lnTo>
                  <a:lnTo>
                    <a:pt x="326059" y="246291"/>
                  </a:lnTo>
                  <a:lnTo>
                    <a:pt x="325894" y="245021"/>
                  </a:lnTo>
                  <a:lnTo>
                    <a:pt x="326555" y="245021"/>
                  </a:lnTo>
                  <a:lnTo>
                    <a:pt x="326745" y="246291"/>
                  </a:lnTo>
                  <a:lnTo>
                    <a:pt x="327304" y="245021"/>
                  </a:lnTo>
                  <a:lnTo>
                    <a:pt x="327215" y="243751"/>
                  </a:lnTo>
                  <a:lnTo>
                    <a:pt x="327698" y="243751"/>
                  </a:lnTo>
                  <a:lnTo>
                    <a:pt x="327304" y="245021"/>
                  </a:lnTo>
                  <a:lnTo>
                    <a:pt x="328079" y="243751"/>
                  </a:lnTo>
                  <a:lnTo>
                    <a:pt x="327837" y="243751"/>
                  </a:lnTo>
                  <a:lnTo>
                    <a:pt x="328282" y="242481"/>
                  </a:lnTo>
                  <a:lnTo>
                    <a:pt x="328549" y="241211"/>
                  </a:lnTo>
                  <a:lnTo>
                    <a:pt x="329006" y="238671"/>
                  </a:lnTo>
                  <a:lnTo>
                    <a:pt x="329145" y="238671"/>
                  </a:lnTo>
                  <a:lnTo>
                    <a:pt x="328993" y="237401"/>
                  </a:lnTo>
                  <a:lnTo>
                    <a:pt x="329234" y="237401"/>
                  </a:lnTo>
                  <a:lnTo>
                    <a:pt x="329399" y="236131"/>
                  </a:lnTo>
                  <a:lnTo>
                    <a:pt x="330149" y="236131"/>
                  </a:lnTo>
                  <a:lnTo>
                    <a:pt x="330530" y="234861"/>
                  </a:lnTo>
                  <a:lnTo>
                    <a:pt x="330022" y="234861"/>
                  </a:lnTo>
                  <a:lnTo>
                    <a:pt x="330238" y="233591"/>
                  </a:lnTo>
                  <a:lnTo>
                    <a:pt x="331266" y="233591"/>
                  </a:lnTo>
                  <a:lnTo>
                    <a:pt x="331825" y="231051"/>
                  </a:lnTo>
                  <a:lnTo>
                    <a:pt x="332219" y="231051"/>
                  </a:lnTo>
                  <a:lnTo>
                    <a:pt x="332028" y="229781"/>
                  </a:lnTo>
                  <a:lnTo>
                    <a:pt x="332651" y="229781"/>
                  </a:lnTo>
                  <a:lnTo>
                    <a:pt x="333705" y="229781"/>
                  </a:lnTo>
                  <a:lnTo>
                    <a:pt x="334022" y="227241"/>
                  </a:lnTo>
                  <a:lnTo>
                    <a:pt x="334175" y="225971"/>
                  </a:lnTo>
                  <a:lnTo>
                    <a:pt x="334505" y="224701"/>
                  </a:lnTo>
                  <a:lnTo>
                    <a:pt x="334848" y="223431"/>
                  </a:lnTo>
                  <a:lnTo>
                    <a:pt x="334314" y="223431"/>
                  </a:lnTo>
                  <a:lnTo>
                    <a:pt x="334530" y="221996"/>
                  </a:lnTo>
                  <a:lnTo>
                    <a:pt x="335724" y="221043"/>
                  </a:lnTo>
                  <a:lnTo>
                    <a:pt x="335445" y="221996"/>
                  </a:lnTo>
                  <a:lnTo>
                    <a:pt x="335915" y="220891"/>
                  </a:lnTo>
                  <a:lnTo>
                    <a:pt x="336715" y="220891"/>
                  </a:lnTo>
                  <a:lnTo>
                    <a:pt x="335368" y="223431"/>
                  </a:lnTo>
                  <a:lnTo>
                    <a:pt x="336778" y="221996"/>
                  </a:lnTo>
                  <a:lnTo>
                    <a:pt x="337235" y="220891"/>
                  </a:lnTo>
                  <a:lnTo>
                    <a:pt x="336448" y="219621"/>
                  </a:lnTo>
                  <a:lnTo>
                    <a:pt x="337515" y="218351"/>
                  </a:lnTo>
                  <a:lnTo>
                    <a:pt x="338035" y="219621"/>
                  </a:lnTo>
                  <a:lnTo>
                    <a:pt x="338035" y="218186"/>
                  </a:lnTo>
                  <a:lnTo>
                    <a:pt x="338226" y="217944"/>
                  </a:lnTo>
                  <a:lnTo>
                    <a:pt x="338048" y="217601"/>
                  </a:lnTo>
                  <a:lnTo>
                    <a:pt x="338061" y="215811"/>
                  </a:lnTo>
                  <a:lnTo>
                    <a:pt x="338632" y="214718"/>
                  </a:lnTo>
                  <a:lnTo>
                    <a:pt x="338861" y="215811"/>
                  </a:lnTo>
                  <a:lnTo>
                    <a:pt x="340169" y="214541"/>
                  </a:lnTo>
                  <a:close/>
                </a:path>
                <a:path w="652145" h="638175">
                  <a:moveTo>
                    <a:pt x="344119" y="547217"/>
                  </a:moveTo>
                  <a:lnTo>
                    <a:pt x="343585" y="546315"/>
                  </a:lnTo>
                  <a:lnTo>
                    <a:pt x="343712" y="547217"/>
                  </a:lnTo>
                  <a:lnTo>
                    <a:pt x="343763" y="547585"/>
                  </a:lnTo>
                  <a:lnTo>
                    <a:pt x="344119" y="547217"/>
                  </a:lnTo>
                  <a:close/>
                </a:path>
                <a:path w="652145" h="638175">
                  <a:moveTo>
                    <a:pt x="348411" y="541921"/>
                  </a:moveTo>
                  <a:lnTo>
                    <a:pt x="348234" y="542175"/>
                  </a:lnTo>
                  <a:lnTo>
                    <a:pt x="348411" y="541921"/>
                  </a:lnTo>
                  <a:close/>
                </a:path>
                <a:path w="652145" h="638175">
                  <a:moveTo>
                    <a:pt x="423532" y="468845"/>
                  </a:moveTo>
                  <a:lnTo>
                    <a:pt x="423354" y="467956"/>
                  </a:lnTo>
                  <a:lnTo>
                    <a:pt x="423418" y="467575"/>
                  </a:lnTo>
                  <a:lnTo>
                    <a:pt x="423062" y="467956"/>
                  </a:lnTo>
                  <a:lnTo>
                    <a:pt x="422846" y="469099"/>
                  </a:lnTo>
                  <a:lnTo>
                    <a:pt x="423037" y="468845"/>
                  </a:lnTo>
                  <a:lnTo>
                    <a:pt x="423532" y="468845"/>
                  </a:lnTo>
                  <a:close/>
                </a:path>
                <a:path w="652145" h="638175">
                  <a:moveTo>
                    <a:pt x="426796" y="438873"/>
                  </a:moveTo>
                  <a:lnTo>
                    <a:pt x="426148" y="439635"/>
                  </a:lnTo>
                  <a:lnTo>
                    <a:pt x="426415" y="439635"/>
                  </a:lnTo>
                  <a:lnTo>
                    <a:pt x="426796" y="438873"/>
                  </a:lnTo>
                  <a:close/>
                </a:path>
                <a:path w="652145" h="638175">
                  <a:moveTo>
                    <a:pt x="434568" y="454037"/>
                  </a:moveTo>
                  <a:lnTo>
                    <a:pt x="434492" y="453605"/>
                  </a:lnTo>
                  <a:lnTo>
                    <a:pt x="433806" y="454596"/>
                  </a:lnTo>
                  <a:lnTo>
                    <a:pt x="433781" y="454875"/>
                  </a:lnTo>
                  <a:lnTo>
                    <a:pt x="434568" y="454037"/>
                  </a:lnTo>
                  <a:close/>
                </a:path>
                <a:path w="652145" h="638175">
                  <a:moveTo>
                    <a:pt x="434860" y="429387"/>
                  </a:moveTo>
                  <a:lnTo>
                    <a:pt x="434822" y="429158"/>
                  </a:lnTo>
                  <a:lnTo>
                    <a:pt x="434771" y="429310"/>
                  </a:lnTo>
                  <a:close/>
                </a:path>
                <a:path w="652145" h="638175">
                  <a:moveTo>
                    <a:pt x="435737" y="452577"/>
                  </a:moveTo>
                  <a:lnTo>
                    <a:pt x="435444" y="452996"/>
                  </a:lnTo>
                  <a:lnTo>
                    <a:pt x="435546" y="452869"/>
                  </a:lnTo>
                  <a:lnTo>
                    <a:pt x="435648" y="452729"/>
                  </a:lnTo>
                  <a:lnTo>
                    <a:pt x="435737" y="452577"/>
                  </a:lnTo>
                  <a:close/>
                </a:path>
                <a:path w="652145" h="638175">
                  <a:moveTo>
                    <a:pt x="436143" y="452335"/>
                  </a:moveTo>
                  <a:lnTo>
                    <a:pt x="434568" y="454037"/>
                  </a:lnTo>
                  <a:lnTo>
                    <a:pt x="434682" y="454596"/>
                  </a:lnTo>
                  <a:lnTo>
                    <a:pt x="434822" y="454736"/>
                  </a:lnTo>
                  <a:lnTo>
                    <a:pt x="434898" y="454596"/>
                  </a:lnTo>
                  <a:lnTo>
                    <a:pt x="436143" y="452335"/>
                  </a:lnTo>
                  <a:close/>
                </a:path>
                <a:path w="652145" h="638175">
                  <a:moveTo>
                    <a:pt x="437997" y="424395"/>
                  </a:moveTo>
                  <a:lnTo>
                    <a:pt x="437616" y="424395"/>
                  </a:lnTo>
                  <a:lnTo>
                    <a:pt x="437108" y="425665"/>
                  </a:lnTo>
                  <a:lnTo>
                    <a:pt x="437997" y="424395"/>
                  </a:lnTo>
                  <a:close/>
                </a:path>
                <a:path w="652145" h="638175">
                  <a:moveTo>
                    <a:pt x="448411" y="437095"/>
                  </a:moveTo>
                  <a:lnTo>
                    <a:pt x="447154" y="438365"/>
                  </a:lnTo>
                  <a:lnTo>
                    <a:pt x="447611" y="438365"/>
                  </a:lnTo>
                  <a:lnTo>
                    <a:pt x="448411" y="437095"/>
                  </a:lnTo>
                  <a:close/>
                </a:path>
                <a:path w="652145" h="638175">
                  <a:moveTo>
                    <a:pt x="484085" y="365975"/>
                  </a:moveTo>
                  <a:lnTo>
                    <a:pt x="483069" y="367245"/>
                  </a:lnTo>
                  <a:lnTo>
                    <a:pt x="483755" y="366953"/>
                  </a:lnTo>
                  <a:lnTo>
                    <a:pt x="484085" y="365975"/>
                  </a:lnTo>
                  <a:close/>
                </a:path>
                <a:path w="652145" h="638175">
                  <a:moveTo>
                    <a:pt x="490181" y="382409"/>
                  </a:moveTo>
                  <a:lnTo>
                    <a:pt x="489775" y="381952"/>
                  </a:lnTo>
                  <a:lnTo>
                    <a:pt x="489343" y="382409"/>
                  </a:lnTo>
                  <a:lnTo>
                    <a:pt x="489127" y="383755"/>
                  </a:lnTo>
                  <a:lnTo>
                    <a:pt x="489445" y="382409"/>
                  </a:lnTo>
                  <a:lnTo>
                    <a:pt x="490181" y="382409"/>
                  </a:lnTo>
                  <a:close/>
                </a:path>
                <a:path w="652145" h="638175">
                  <a:moveTo>
                    <a:pt x="490461" y="381215"/>
                  </a:moveTo>
                  <a:lnTo>
                    <a:pt x="489610" y="381215"/>
                  </a:lnTo>
                  <a:lnTo>
                    <a:pt x="489127" y="381215"/>
                  </a:lnTo>
                  <a:lnTo>
                    <a:pt x="489343" y="381469"/>
                  </a:lnTo>
                  <a:lnTo>
                    <a:pt x="489775" y="381952"/>
                  </a:lnTo>
                  <a:lnTo>
                    <a:pt x="490461" y="381215"/>
                  </a:lnTo>
                  <a:close/>
                </a:path>
                <a:path w="652145" h="638175">
                  <a:moveTo>
                    <a:pt x="499554" y="370027"/>
                  </a:moveTo>
                  <a:lnTo>
                    <a:pt x="498983" y="370459"/>
                  </a:lnTo>
                  <a:lnTo>
                    <a:pt x="498614" y="370649"/>
                  </a:lnTo>
                  <a:lnTo>
                    <a:pt x="498817" y="370814"/>
                  </a:lnTo>
                  <a:lnTo>
                    <a:pt x="499148" y="370713"/>
                  </a:lnTo>
                  <a:lnTo>
                    <a:pt x="499554" y="370027"/>
                  </a:lnTo>
                  <a:close/>
                </a:path>
                <a:path w="652145" h="638175">
                  <a:moveTo>
                    <a:pt x="503097" y="365975"/>
                  </a:moveTo>
                  <a:lnTo>
                    <a:pt x="502780" y="364858"/>
                  </a:lnTo>
                  <a:lnTo>
                    <a:pt x="501929" y="365975"/>
                  </a:lnTo>
                  <a:lnTo>
                    <a:pt x="503097" y="365975"/>
                  </a:lnTo>
                  <a:close/>
                </a:path>
                <a:path w="652145" h="638175">
                  <a:moveTo>
                    <a:pt x="504393" y="362165"/>
                  </a:moveTo>
                  <a:lnTo>
                    <a:pt x="503694" y="362165"/>
                  </a:lnTo>
                  <a:lnTo>
                    <a:pt x="503389" y="363435"/>
                  </a:lnTo>
                  <a:lnTo>
                    <a:pt x="504393" y="362165"/>
                  </a:lnTo>
                  <a:close/>
                </a:path>
                <a:path w="652145" h="638175">
                  <a:moveTo>
                    <a:pt x="505434" y="361848"/>
                  </a:moveTo>
                  <a:lnTo>
                    <a:pt x="505396" y="361670"/>
                  </a:lnTo>
                  <a:lnTo>
                    <a:pt x="505345" y="361797"/>
                  </a:lnTo>
                  <a:lnTo>
                    <a:pt x="505307" y="362038"/>
                  </a:lnTo>
                  <a:lnTo>
                    <a:pt x="505434" y="361848"/>
                  </a:lnTo>
                  <a:close/>
                </a:path>
                <a:path w="652145" h="638175">
                  <a:moveTo>
                    <a:pt x="509841" y="355955"/>
                  </a:moveTo>
                  <a:lnTo>
                    <a:pt x="509714" y="356031"/>
                  </a:lnTo>
                  <a:lnTo>
                    <a:pt x="509841" y="355955"/>
                  </a:lnTo>
                  <a:close/>
                </a:path>
                <a:path w="652145" h="638175">
                  <a:moveTo>
                    <a:pt x="512406" y="352005"/>
                  </a:moveTo>
                  <a:lnTo>
                    <a:pt x="512191" y="352005"/>
                  </a:lnTo>
                  <a:lnTo>
                    <a:pt x="510933" y="353275"/>
                  </a:lnTo>
                  <a:lnTo>
                    <a:pt x="511632" y="352005"/>
                  </a:lnTo>
                  <a:lnTo>
                    <a:pt x="510641" y="352005"/>
                  </a:lnTo>
                  <a:lnTo>
                    <a:pt x="510705" y="354545"/>
                  </a:lnTo>
                  <a:lnTo>
                    <a:pt x="510946" y="354545"/>
                  </a:lnTo>
                  <a:lnTo>
                    <a:pt x="510438" y="355815"/>
                  </a:lnTo>
                  <a:lnTo>
                    <a:pt x="511200" y="354545"/>
                  </a:lnTo>
                  <a:lnTo>
                    <a:pt x="511771" y="354545"/>
                  </a:lnTo>
                  <a:lnTo>
                    <a:pt x="511340" y="353275"/>
                  </a:lnTo>
                  <a:lnTo>
                    <a:pt x="512102" y="353275"/>
                  </a:lnTo>
                  <a:lnTo>
                    <a:pt x="512406" y="352005"/>
                  </a:lnTo>
                  <a:close/>
                </a:path>
                <a:path w="652145" h="638175">
                  <a:moveTo>
                    <a:pt x="512419" y="353250"/>
                  </a:moveTo>
                  <a:close/>
                </a:path>
                <a:path w="652145" h="638175">
                  <a:moveTo>
                    <a:pt x="513270" y="351548"/>
                  </a:moveTo>
                  <a:lnTo>
                    <a:pt x="512800" y="352031"/>
                  </a:lnTo>
                  <a:lnTo>
                    <a:pt x="512521" y="352590"/>
                  </a:lnTo>
                  <a:lnTo>
                    <a:pt x="512419" y="353250"/>
                  </a:lnTo>
                  <a:lnTo>
                    <a:pt x="512864" y="352767"/>
                  </a:lnTo>
                  <a:lnTo>
                    <a:pt x="513143" y="352209"/>
                  </a:lnTo>
                  <a:lnTo>
                    <a:pt x="513270" y="351548"/>
                  </a:lnTo>
                  <a:close/>
                </a:path>
                <a:path w="652145" h="638175">
                  <a:moveTo>
                    <a:pt x="517271" y="346913"/>
                  </a:moveTo>
                  <a:lnTo>
                    <a:pt x="517029" y="346913"/>
                  </a:lnTo>
                  <a:lnTo>
                    <a:pt x="516813" y="348195"/>
                  </a:lnTo>
                  <a:lnTo>
                    <a:pt x="517271" y="346913"/>
                  </a:lnTo>
                  <a:close/>
                </a:path>
                <a:path w="652145" h="638175">
                  <a:moveTo>
                    <a:pt x="517779" y="330415"/>
                  </a:moveTo>
                  <a:lnTo>
                    <a:pt x="517499" y="330415"/>
                  </a:lnTo>
                  <a:lnTo>
                    <a:pt x="516864" y="331685"/>
                  </a:lnTo>
                  <a:lnTo>
                    <a:pt x="517779" y="330415"/>
                  </a:lnTo>
                  <a:close/>
                </a:path>
                <a:path w="652145" h="638175">
                  <a:moveTo>
                    <a:pt x="518033" y="346913"/>
                  </a:moveTo>
                  <a:lnTo>
                    <a:pt x="517944" y="346608"/>
                  </a:lnTo>
                  <a:lnTo>
                    <a:pt x="517588" y="346913"/>
                  </a:lnTo>
                  <a:lnTo>
                    <a:pt x="518033" y="346913"/>
                  </a:lnTo>
                  <a:close/>
                </a:path>
                <a:path w="652145" h="638175">
                  <a:moveTo>
                    <a:pt x="525576" y="323240"/>
                  </a:moveTo>
                  <a:lnTo>
                    <a:pt x="525513" y="323037"/>
                  </a:lnTo>
                  <a:lnTo>
                    <a:pt x="525424" y="323278"/>
                  </a:lnTo>
                  <a:lnTo>
                    <a:pt x="525297" y="323507"/>
                  </a:lnTo>
                  <a:lnTo>
                    <a:pt x="525132" y="323697"/>
                  </a:lnTo>
                  <a:lnTo>
                    <a:pt x="525399" y="323456"/>
                  </a:lnTo>
                  <a:lnTo>
                    <a:pt x="525576" y="323240"/>
                  </a:lnTo>
                  <a:close/>
                </a:path>
                <a:path w="652145" h="638175">
                  <a:moveTo>
                    <a:pt x="526351" y="339305"/>
                  </a:moveTo>
                  <a:lnTo>
                    <a:pt x="526338" y="338315"/>
                  </a:lnTo>
                  <a:lnTo>
                    <a:pt x="511175" y="338315"/>
                  </a:lnTo>
                  <a:lnTo>
                    <a:pt x="510806" y="338683"/>
                  </a:lnTo>
                  <a:lnTo>
                    <a:pt x="510692" y="338963"/>
                  </a:lnTo>
                  <a:lnTo>
                    <a:pt x="510552" y="339305"/>
                  </a:lnTo>
                  <a:lnTo>
                    <a:pt x="510197" y="339305"/>
                  </a:lnTo>
                  <a:lnTo>
                    <a:pt x="510806" y="338683"/>
                  </a:lnTo>
                  <a:lnTo>
                    <a:pt x="510971" y="338315"/>
                  </a:lnTo>
                  <a:lnTo>
                    <a:pt x="509181" y="339305"/>
                  </a:lnTo>
                  <a:lnTo>
                    <a:pt x="509549" y="339305"/>
                  </a:lnTo>
                  <a:lnTo>
                    <a:pt x="509130" y="340575"/>
                  </a:lnTo>
                  <a:lnTo>
                    <a:pt x="508825" y="340575"/>
                  </a:lnTo>
                  <a:lnTo>
                    <a:pt x="507936" y="341845"/>
                  </a:lnTo>
                  <a:lnTo>
                    <a:pt x="508076" y="340575"/>
                  </a:lnTo>
                  <a:lnTo>
                    <a:pt x="507377" y="341845"/>
                  </a:lnTo>
                  <a:lnTo>
                    <a:pt x="507225" y="341845"/>
                  </a:lnTo>
                  <a:lnTo>
                    <a:pt x="507517" y="343115"/>
                  </a:lnTo>
                  <a:lnTo>
                    <a:pt x="506514" y="343115"/>
                  </a:lnTo>
                  <a:lnTo>
                    <a:pt x="505637" y="344385"/>
                  </a:lnTo>
                  <a:lnTo>
                    <a:pt x="505066" y="344385"/>
                  </a:lnTo>
                  <a:lnTo>
                    <a:pt x="503123" y="346913"/>
                  </a:lnTo>
                  <a:lnTo>
                    <a:pt x="500316" y="346913"/>
                  </a:lnTo>
                  <a:lnTo>
                    <a:pt x="499389" y="349465"/>
                  </a:lnTo>
                  <a:lnTo>
                    <a:pt x="497992" y="350735"/>
                  </a:lnTo>
                  <a:lnTo>
                    <a:pt x="496887" y="352005"/>
                  </a:lnTo>
                  <a:lnTo>
                    <a:pt x="496354" y="353275"/>
                  </a:lnTo>
                  <a:lnTo>
                    <a:pt x="496150" y="353275"/>
                  </a:lnTo>
                  <a:lnTo>
                    <a:pt x="494652" y="354545"/>
                  </a:lnTo>
                  <a:lnTo>
                    <a:pt x="492569" y="357085"/>
                  </a:lnTo>
                  <a:lnTo>
                    <a:pt x="490816" y="359625"/>
                  </a:lnTo>
                  <a:lnTo>
                    <a:pt x="490982" y="359625"/>
                  </a:lnTo>
                  <a:lnTo>
                    <a:pt x="489356" y="362165"/>
                  </a:lnTo>
                  <a:lnTo>
                    <a:pt x="488848" y="360895"/>
                  </a:lnTo>
                  <a:lnTo>
                    <a:pt x="487667" y="363435"/>
                  </a:lnTo>
                  <a:lnTo>
                    <a:pt x="486422" y="364705"/>
                  </a:lnTo>
                  <a:lnTo>
                    <a:pt x="486486" y="363435"/>
                  </a:lnTo>
                  <a:lnTo>
                    <a:pt x="486016" y="365975"/>
                  </a:lnTo>
                  <a:lnTo>
                    <a:pt x="483920" y="366890"/>
                  </a:lnTo>
                  <a:lnTo>
                    <a:pt x="483920" y="391375"/>
                  </a:lnTo>
                  <a:lnTo>
                    <a:pt x="483222" y="392645"/>
                  </a:lnTo>
                  <a:lnTo>
                    <a:pt x="482142" y="392645"/>
                  </a:lnTo>
                  <a:lnTo>
                    <a:pt x="483450" y="391375"/>
                  </a:lnTo>
                  <a:lnTo>
                    <a:pt x="483920" y="391375"/>
                  </a:lnTo>
                  <a:lnTo>
                    <a:pt x="483920" y="366890"/>
                  </a:lnTo>
                  <a:lnTo>
                    <a:pt x="483755" y="366953"/>
                  </a:lnTo>
                  <a:lnTo>
                    <a:pt x="483654" y="367245"/>
                  </a:lnTo>
                  <a:lnTo>
                    <a:pt x="483374" y="368515"/>
                  </a:lnTo>
                  <a:lnTo>
                    <a:pt x="483235" y="368515"/>
                  </a:lnTo>
                  <a:lnTo>
                    <a:pt x="481876" y="371055"/>
                  </a:lnTo>
                  <a:lnTo>
                    <a:pt x="482600" y="368515"/>
                  </a:lnTo>
                  <a:lnTo>
                    <a:pt x="480504" y="371055"/>
                  </a:lnTo>
                  <a:lnTo>
                    <a:pt x="480733" y="372325"/>
                  </a:lnTo>
                  <a:lnTo>
                    <a:pt x="479158" y="373595"/>
                  </a:lnTo>
                  <a:lnTo>
                    <a:pt x="478955" y="372325"/>
                  </a:lnTo>
                  <a:lnTo>
                    <a:pt x="478358" y="373595"/>
                  </a:lnTo>
                  <a:lnTo>
                    <a:pt x="478116" y="374865"/>
                  </a:lnTo>
                  <a:lnTo>
                    <a:pt x="477431" y="374865"/>
                  </a:lnTo>
                  <a:lnTo>
                    <a:pt x="476465" y="377405"/>
                  </a:lnTo>
                  <a:lnTo>
                    <a:pt x="474929" y="376135"/>
                  </a:lnTo>
                  <a:lnTo>
                    <a:pt x="474814" y="378675"/>
                  </a:lnTo>
                  <a:lnTo>
                    <a:pt x="474014" y="379945"/>
                  </a:lnTo>
                  <a:lnTo>
                    <a:pt x="473011" y="381215"/>
                  </a:lnTo>
                  <a:lnTo>
                    <a:pt x="472592" y="381215"/>
                  </a:lnTo>
                  <a:lnTo>
                    <a:pt x="471170" y="382409"/>
                  </a:lnTo>
                  <a:lnTo>
                    <a:pt x="470382" y="383755"/>
                  </a:lnTo>
                  <a:lnTo>
                    <a:pt x="468274" y="387565"/>
                  </a:lnTo>
                  <a:lnTo>
                    <a:pt x="467944" y="387565"/>
                  </a:lnTo>
                  <a:lnTo>
                    <a:pt x="466445" y="388835"/>
                  </a:lnTo>
                  <a:lnTo>
                    <a:pt x="466928" y="388835"/>
                  </a:lnTo>
                  <a:lnTo>
                    <a:pt x="464502" y="392645"/>
                  </a:lnTo>
                  <a:lnTo>
                    <a:pt x="460603" y="395185"/>
                  </a:lnTo>
                  <a:lnTo>
                    <a:pt x="458025" y="398995"/>
                  </a:lnTo>
                  <a:lnTo>
                    <a:pt x="457530" y="397725"/>
                  </a:lnTo>
                  <a:lnTo>
                    <a:pt x="457441" y="398995"/>
                  </a:lnTo>
                  <a:lnTo>
                    <a:pt x="454329" y="402805"/>
                  </a:lnTo>
                  <a:lnTo>
                    <a:pt x="450380" y="407885"/>
                  </a:lnTo>
                  <a:lnTo>
                    <a:pt x="448043" y="410425"/>
                  </a:lnTo>
                  <a:lnTo>
                    <a:pt x="447446" y="411695"/>
                  </a:lnTo>
                  <a:lnTo>
                    <a:pt x="446595" y="414235"/>
                  </a:lnTo>
                  <a:lnTo>
                    <a:pt x="445490" y="415505"/>
                  </a:lnTo>
                  <a:lnTo>
                    <a:pt x="445566" y="414235"/>
                  </a:lnTo>
                  <a:lnTo>
                    <a:pt x="443687" y="418045"/>
                  </a:lnTo>
                  <a:lnTo>
                    <a:pt x="441553" y="420585"/>
                  </a:lnTo>
                  <a:lnTo>
                    <a:pt x="439127" y="423125"/>
                  </a:lnTo>
                  <a:lnTo>
                    <a:pt x="438785" y="423125"/>
                  </a:lnTo>
                  <a:lnTo>
                    <a:pt x="438848" y="424395"/>
                  </a:lnTo>
                  <a:lnTo>
                    <a:pt x="437997" y="424395"/>
                  </a:lnTo>
                  <a:lnTo>
                    <a:pt x="437629" y="425665"/>
                  </a:lnTo>
                  <a:lnTo>
                    <a:pt x="436892" y="426935"/>
                  </a:lnTo>
                  <a:lnTo>
                    <a:pt x="435800" y="426935"/>
                  </a:lnTo>
                  <a:lnTo>
                    <a:pt x="435229" y="428205"/>
                  </a:lnTo>
                  <a:lnTo>
                    <a:pt x="434949" y="428205"/>
                  </a:lnTo>
                  <a:lnTo>
                    <a:pt x="434911" y="429475"/>
                  </a:lnTo>
                  <a:lnTo>
                    <a:pt x="433666" y="429475"/>
                  </a:lnTo>
                  <a:lnTo>
                    <a:pt x="432460" y="432015"/>
                  </a:lnTo>
                  <a:lnTo>
                    <a:pt x="432574" y="433285"/>
                  </a:lnTo>
                  <a:lnTo>
                    <a:pt x="431825" y="433285"/>
                  </a:lnTo>
                  <a:lnTo>
                    <a:pt x="427939" y="437095"/>
                  </a:lnTo>
                  <a:lnTo>
                    <a:pt x="429209" y="437095"/>
                  </a:lnTo>
                  <a:lnTo>
                    <a:pt x="428371" y="438365"/>
                  </a:lnTo>
                  <a:lnTo>
                    <a:pt x="427596" y="439635"/>
                  </a:lnTo>
                  <a:lnTo>
                    <a:pt x="428015" y="438365"/>
                  </a:lnTo>
                  <a:lnTo>
                    <a:pt x="427240" y="438365"/>
                  </a:lnTo>
                  <a:lnTo>
                    <a:pt x="427202" y="439635"/>
                  </a:lnTo>
                  <a:lnTo>
                    <a:pt x="426745" y="440905"/>
                  </a:lnTo>
                  <a:lnTo>
                    <a:pt x="426059" y="442175"/>
                  </a:lnTo>
                  <a:lnTo>
                    <a:pt x="425335" y="442175"/>
                  </a:lnTo>
                  <a:lnTo>
                    <a:pt x="424624" y="443445"/>
                  </a:lnTo>
                  <a:lnTo>
                    <a:pt x="423494" y="443445"/>
                  </a:lnTo>
                  <a:lnTo>
                    <a:pt x="422681" y="444715"/>
                  </a:lnTo>
                  <a:lnTo>
                    <a:pt x="422249" y="445985"/>
                  </a:lnTo>
                  <a:lnTo>
                    <a:pt x="421309" y="447255"/>
                  </a:lnTo>
                  <a:lnTo>
                    <a:pt x="421335" y="445985"/>
                  </a:lnTo>
                  <a:lnTo>
                    <a:pt x="420916" y="447255"/>
                  </a:lnTo>
                  <a:lnTo>
                    <a:pt x="420738" y="447255"/>
                  </a:lnTo>
                  <a:lnTo>
                    <a:pt x="418973" y="449795"/>
                  </a:lnTo>
                  <a:lnTo>
                    <a:pt x="418414" y="449795"/>
                  </a:lnTo>
                  <a:lnTo>
                    <a:pt x="418871" y="451065"/>
                  </a:lnTo>
                  <a:lnTo>
                    <a:pt x="415061" y="453605"/>
                  </a:lnTo>
                  <a:lnTo>
                    <a:pt x="415734" y="453605"/>
                  </a:lnTo>
                  <a:lnTo>
                    <a:pt x="414324" y="454875"/>
                  </a:lnTo>
                  <a:lnTo>
                    <a:pt x="414896" y="456145"/>
                  </a:lnTo>
                  <a:lnTo>
                    <a:pt x="414261" y="457415"/>
                  </a:lnTo>
                  <a:lnTo>
                    <a:pt x="412597" y="457415"/>
                  </a:lnTo>
                  <a:lnTo>
                    <a:pt x="413029" y="458685"/>
                  </a:lnTo>
                  <a:lnTo>
                    <a:pt x="408089" y="462495"/>
                  </a:lnTo>
                  <a:lnTo>
                    <a:pt x="403466" y="470115"/>
                  </a:lnTo>
                  <a:lnTo>
                    <a:pt x="398322" y="475195"/>
                  </a:lnTo>
                  <a:lnTo>
                    <a:pt x="396430" y="479005"/>
                  </a:lnTo>
                  <a:lnTo>
                    <a:pt x="394360" y="481545"/>
                  </a:lnTo>
                  <a:lnTo>
                    <a:pt x="392125" y="484085"/>
                  </a:lnTo>
                  <a:lnTo>
                    <a:pt x="392264" y="484085"/>
                  </a:lnTo>
                  <a:lnTo>
                    <a:pt x="389750" y="486625"/>
                  </a:lnTo>
                  <a:lnTo>
                    <a:pt x="391439" y="485584"/>
                  </a:lnTo>
                  <a:lnTo>
                    <a:pt x="391134" y="486625"/>
                  </a:lnTo>
                  <a:lnTo>
                    <a:pt x="390715" y="486625"/>
                  </a:lnTo>
                  <a:lnTo>
                    <a:pt x="387223" y="490435"/>
                  </a:lnTo>
                  <a:lnTo>
                    <a:pt x="384149" y="494245"/>
                  </a:lnTo>
                  <a:lnTo>
                    <a:pt x="381495" y="498055"/>
                  </a:lnTo>
                  <a:lnTo>
                    <a:pt x="380555" y="501865"/>
                  </a:lnTo>
                  <a:lnTo>
                    <a:pt x="379272" y="499325"/>
                  </a:lnTo>
                  <a:lnTo>
                    <a:pt x="378155" y="501865"/>
                  </a:lnTo>
                  <a:lnTo>
                    <a:pt x="376656" y="504405"/>
                  </a:lnTo>
                  <a:lnTo>
                    <a:pt x="375297" y="506945"/>
                  </a:lnTo>
                  <a:lnTo>
                    <a:pt x="374078" y="509485"/>
                  </a:lnTo>
                  <a:lnTo>
                    <a:pt x="373303" y="508215"/>
                  </a:lnTo>
                  <a:lnTo>
                    <a:pt x="372770" y="510755"/>
                  </a:lnTo>
                  <a:lnTo>
                    <a:pt x="371957" y="510755"/>
                  </a:lnTo>
                  <a:lnTo>
                    <a:pt x="370801" y="512025"/>
                  </a:lnTo>
                  <a:lnTo>
                    <a:pt x="370662" y="512025"/>
                  </a:lnTo>
                  <a:lnTo>
                    <a:pt x="370268" y="513295"/>
                  </a:lnTo>
                  <a:lnTo>
                    <a:pt x="369773" y="513295"/>
                  </a:lnTo>
                  <a:lnTo>
                    <a:pt x="368541" y="514565"/>
                  </a:lnTo>
                  <a:lnTo>
                    <a:pt x="366331" y="518375"/>
                  </a:lnTo>
                  <a:lnTo>
                    <a:pt x="364832" y="518375"/>
                  </a:lnTo>
                  <a:lnTo>
                    <a:pt x="362521" y="523455"/>
                  </a:lnTo>
                  <a:lnTo>
                    <a:pt x="353783" y="533615"/>
                  </a:lnTo>
                  <a:lnTo>
                    <a:pt x="353314" y="534860"/>
                  </a:lnTo>
                  <a:lnTo>
                    <a:pt x="352615" y="536155"/>
                  </a:lnTo>
                  <a:lnTo>
                    <a:pt x="351739" y="537425"/>
                  </a:lnTo>
                  <a:lnTo>
                    <a:pt x="350329" y="538695"/>
                  </a:lnTo>
                  <a:lnTo>
                    <a:pt x="349618" y="539965"/>
                  </a:lnTo>
                  <a:lnTo>
                    <a:pt x="349338" y="541235"/>
                  </a:lnTo>
                  <a:lnTo>
                    <a:pt x="348208" y="542505"/>
                  </a:lnTo>
                  <a:lnTo>
                    <a:pt x="348195" y="542290"/>
                  </a:lnTo>
                  <a:lnTo>
                    <a:pt x="348145" y="541235"/>
                  </a:lnTo>
                  <a:lnTo>
                    <a:pt x="347408" y="542505"/>
                  </a:lnTo>
                  <a:lnTo>
                    <a:pt x="346303" y="543775"/>
                  </a:lnTo>
                  <a:lnTo>
                    <a:pt x="345948" y="545045"/>
                  </a:lnTo>
                  <a:lnTo>
                    <a:pt x="344970" y="546315"/>
                  </a:lnTo>
                  <a:lnTo>
                    <a:pt x="344119" y="547217"/>
                  </a:lnTo>
                  <a:lnTo>
                    <a:pt x="344335" y="547585"/>
                  </a:lnTo>
                  <a:lnTo>
                    <a:pt x="311658" y="585685"/>
                  </a:lnTo>
                  <a:lnTo>
                    <a:pt x="287782" y="618705"/>
                  </a:lnTo>
                  <a:lnTo>
                    <a:pt x="282676" y="632675"/>
                  </a:lnTo>
                  <a:lnTo>
                    <a:pt x="281825" y="633933"/>
                  </a:lnTo>
                  <a:lnTo>
                    <a:pt x="282613" y="633945"/>
                  </a:lnTo>
                  <a:lnTo>
                    <a:pt x="281406" y="635012"/>
                  </a:lnTo>
                  <a:lnTo>
                    <a:pt x="281533" y="634784"/>
                  </a:lnTo>
                  <a:lnTo>
                    <a:pt x="281698" y="634403"/>
                  </a:lnTo>
                  <a:lnTo>
                    <a:pt x="281813" y="633996"/>
                  </a:lnTo>
                  <a:lnTo>
                    <a:pt x="281368" y="635038"/>
                  </a:lnTo>
                  <a:lnTo>
                    <a:pt x="281165" y="635215"/>
                  </a:lnTo>
                  <a:lnTo>
                    <a:pt x="282041" y="635215"/>
                  </a:lnTo>
                  <a:lnTo>
                    <a:pt x="282460" y="634466"/>
                  </a:lnTo>
                  <a:lnTo>
                    <a:pt x="281876" y="636485"/>
                  </a:lnTo>
                  <a:lnTo>
                    <a:pt x="283540" y="635215"/>
                  </a:lnTo>
                  <a:lnTo>
                    <a:pt x="283349" y="635215"/>
                  </a:lnTo>
                  <a:lnTo>
                    <a:pt x="283794" y="633945"/>
                  </a:lnTo>
                  <a:lnTo>
                    <a:pt x="285026" y="633945"/>
                  </a:lnTo>
                  <a:lnTo>
                    <a:pt x="285292" y="632675"/>
                  </a:lnTo>
                  <a:lnTo>
                    <a:pt x="284594" y="631405"/>
                  </a:lnTo>
                  <a:lnTo>
                    <a:pt x="286397" y="630135"/>
                  </a:lnTo>
                  <a:lnTo>
                    <a:pt x="286067" y="630135"/>
                  </a:lnTo>
                  <a:lnTo>
                    <a:pt x="287134" y="628865"/>
                  </a:lnTo>
                  <a:lnTo>
                    <a:pt x="287248" y="630135"/>
                  </a:lnTo>
                  <a:lnTo>
                    <a:pt x="288658" y="628865"/>
                  </a:lnTo>
                  <a:lnTo>
                    <a:pt x="288899" y="630135"/>
                  </a:lnTo>
                  <a:lnTo>
                    <a:pt x="289115" y="630135"/>
                  </a:lnTo>
                  <a:lnTo>
                    <a:pt x="290169" y="628865"/>
                  </a:lnTo>
                  <a:lnTo>
                    <a:pt x="291236" y="627595"/>
                  </a:lnTo>
                  <a:lnTo>
                    <a:pt x="292404" y="627595"/>
                  </a:lnTo>
                  <a:lnTo>
                    <a:pt x="292277" y="625055"/>
                  </a:lnTo>
                  <a:lnTo>
                    <a:pt x="293763" y="625055"/>
                  </a:lnTo>
                  <a:lnTo>
                    <a:pt x="293001" y="626325"/>
                  </a:lnTo>
                  <a:lnTo>
                    <a:pt x="294170" y="625055"/>
                  </a:lnTo>
                  <a:lnTo>
                    <a:pt x="294297" y="625055"/>
                  </a:lnTo>
                  <a:lnTo>
                    <a:pt x="296621" y="622554"/>
                  </a:lnTo>
                  <a:lnTo>
                    <a:pt x="296316" y="623785"/>
                  </a:lnTo>
                  <a:lnTo>
                    <a:pt x="297014" y="622515"/>
                  </a:lnTo>
                  <a:lnTo>
                    <a:pt x="297332" y="622515"/>
                  </a:lnTo>
                  <a:lnTo>
                    <a:pt x="297154" y="621245"/>
                  </a:lnTo>
                  <a:lnTo>
                    <a:pt x="297865" y="621245"/>
                  </a:lnTo>
                  <a:lnTo>
                    <a:pt x="299199" y="618705"/>
                  </a:lnTo>
                  <a:lnTo>
                    <a:pt x="299732" y="619975"/>
                  </a:lnTo>
                  <a:lnTo>
                    <a:pt x="300761" y="618705"/>
                  </a:lnTo>
                  <a:lnTo>
                    <a:pt x="301777" y="617435"/>
                  </a:lnTo>
                  <a:lnTo>
                    <a:pt x="301459" y="617435"/>
                  </a:lnTo>
                  <a:lnTo>
                    <a:pt x="302247" y="616051"/>
                  </a:lnTo>
                  <a:lnTo>
                    <a:pt x="300405" y="617435"/>
                  </a:lnTo>
                  <a:lnTo>
                    <a:pt x="299656" y="617435"/>
                  </a:lnTo>
                  <a:lnTo>
                    <a:pt x="301688" y="616051"/>
                  </a:lnTo>
                  <a:lnTo>
                    <a:pt x="302247" y="616051"/>
                  </a:lnTo>
                  <a:lnTo>
                    <a:pt x="302907" y="614895"/>
                  </a:lnTo>
                  <a:lnTo>
                    <a:pt x="303022" y="615632"/>
                  </a:lnTo>
                  <a:lnTo>
                    <a:pt x="303707" y="614895"/>
                  </a:lnTo>
                  <a:lnTo>
                    <a:pt x="307276" y="611085"/>
                  </a:lnTo>
                  <a:lnTo>
                    <a:pt x="311518" y="609815"/>
                  </a:lnTo>
                  <a:lnTo>
                    <a:pt x="314820" y="604913"/>
                  </a:lnTo>
                  <a:lnTo>
                    <a:pt x="314833" y="604735"/>
                  </a:lnTo>
                  <a:lnTo>
                    <a:pt x="314820" y="604913"/>
                  </a:lnTo>
                  <a:lnTo>
                    <a:pt x="314731" y="606005"/>
                  </a:lnTo>
                  <a:lnTo>
                    <a:pt x="315480" y="604735"/>
                  </a:lnTo>
                  <a:lnTo>
                    <a:pt x="316979" y="602195"/>
                  </a:lnTo>
                  <a:lnTo>
                    <a:pt x="319671" y="600925"/>
                  </a:lnTo>
                  <a:lnTo>
                    <a:pt x="322033" y="598385"/>
                  </a:lnTo>
                  <a:lnTo>
                    <a:pt x="321716" y="598385"/>
                  </a:lnTo>
                  <a:lnTo>
                    <a:pt x="326199" y="594575"/>
                  </a:lnTo>
                  <a:lnTo>
                    <a:pt x="329577" y="588225"/>
                  </a:lnTo>
                  <a:lnTo>
                    <a:pt x="333844" y="584415"/>
                  </a:lnTo>
                  <a:lnTo>
                    <a:pt x="333133" y="584415"/>
                  </a:lnTo>
                  <a:lnTo>
                    <a:pt x="333502" y="583145"/>
                  </a:lnTo>
                  <a:lnTo>
                    <a:pt x="333984" y="581875"/>
                  </a:lnTo>
                  <a:lnTo>
                    <a:pt x="334860" y="581875"/>
                  </a:lnTo>
                  <a:lnTo>
                    <a:pt x="334899" y="583145"/>
                  </a:lnTo>
                  <a:lnTo>
                    <a:pt x="335724" y="580961"/>
                  </a:lnTo>
                  <a:lnTo>
                    <a:pt x="336042" y="580605"/>
                  </a:lnTo>
                  <a:lnTo>
                    <a:pt x="338416" y="578065"/>
                  </a:lnTo>
                  <a:lnTo>
                    <a:pt x="342595" y="572985"/>
                  </a:lnTo>
                  <a:lnTo>
                    <a:pt x="347065" y="567905"/>
                  </a:lnTo>
                  <a:lnTo>
                    <a:pt x="351536" y="561555"/>
                  </a:lnTo>
                  <a:lnTo>
                    <a:pt x="357022" y="555205"/>
                  </a:lnTo>
                  <a:lnTo>
                    <a:pt x="366623" y="542505"/>
                  </a:lnTo>
                  <a:lnTo>
                    <a:pt x="368554" y="539965"/>
                  </a:lnTo>
                  <a:lnTo>
                    <a:pt x="372922" y="534860"/>
                  </a:lnTo>
                  <a:lnTo>
                    <a:pt x="372503" y="533615"/>
                  </a:lnTo>
                  <a:lnTo>
                    <a:pt x="373532" y="532345"/>
                  </a:lnTo>
                  <a:lnTo>
                    <a:pt x="377278" y="531075"/>
                  </a:lnTo>
                  <a:lnTo>
                    <a:pt x="377151" y="527265"/>
                  </a:lnTo>
                  <a:lnTo>
                    <a:pt x="380466" y="524725"/>
                  </a:lnTo>
                  <a:lnTo>
                    <a:pt x="384136" y="519645"/>
                  </a:lnTo>
                  <a:lnTo>
                    <a:pt x="389153" y="515835"/>
                  </a:lnTo>
                  <a:lnTo>
                    <a:pt x="391858" y="509485"/>
                  </a:lnTo>
                  <a:lnTo>
                    <a:pt x="393128" y="509485"/>
                  </a:lnTo>
                  <a:lnTo>
                    <a:pt x="392988" y="508215"/>
                  </a:lnTo>
                  <a:lnTo>
                    <a:pt x="393547" y="508215"/>
                  </a:lnTo>
                  <a:lnTo>
                    <a:pt x="395249" y="505675"/>
                  </a:lnTo>
                  <a:lnTo>
                    <a:pt x="396544" y="503135"/>
                  </a:lnTo>
                  <a:lnTo>
                    <a:pt x="397573" y="503135"/>
                  </a:lnTo>
                  <a:lnTo>
                    <a:pt x="397141" y="501865"/>
                  </a:lnTo>
                  <a:lnTo>
                    <a:pt x="397954" y="500595"/>
                  </a:lnTo>
                  <a:lnTo>
                    <a:pt x="397954" y="501865"/>
                  </a:lnTo>
                  <a:lnTo>
                    <a:pt x="398551" y="500595"/>
                  </a:lnTo>
                  <a:lnTo>
                    <a:pt x="398754" y="500595"/>
                  </a:lnTo>
                  <a:lnTo>
                    <a:pt x="399326" y="499325"/>
                  </a:lnTo>
                  <a:lnTo>
                    <a:pt x="400062" y="499325"/>
                  </a:lnTo>
                  <a:lnTo>
                    <a:pt x="401789" y="495515"/>
                  </a:lnTo>
                  <a:lnTo>
                    <a:pt x="402844" y="495515"/>
                  </a:lnTo>
                  <a:lnTo>
                    <a:pt x="404164" y="492975"/>
                  </a:lnTo>
                  <a:lnTo>
                    <a:pt x="405663" y="490435"/>
                  </a:lnTo>
                  <a:lnTo>
                    <a:pt x="407352" y="489165"/>
                  </a:lnTo>
                  <a:lnTo>
                    <a:pt x="408101" y="489165"/>
                  </a:lnTo>
                  <a:lnTo>
                    <a:pt x="410133" y="485355"/>
                  </a:lnTo>
                  <a:lnTo>
                    <a:pt x="411657" y="484085"/>
                  </a:lnTo>
                  <a:lnTo>
                    <a:pt x="417576" y="476465"/>
                  </a:lnTo>
                  <a:lnTo>
                    <a:pt x="420966" y="472655"/>
                  </a:lnTo>
                  <a:lnTo>
                    <a:pt x="420357" y="471385"/>
                  </a:lnTo>
                  <a:lnTo>
                    <a:pt x="421170" y="470115"/>
                  </a:lnTo>
                  <a:lnTo>
                    <a:pt x="421449" y="470115"/>
                  </a:lnTo>
                  <a:lnTo>
                    <a:pt x="421373" y="471385"/>
                  </a:lnTo>
                  <a:lnTo>
                    <a:pt x="422643" y="470115"/>
                  </a:lnTo>
                  <a:lnTo>
                    <a:pt x="422846" y="469099"/>
                  </a:lnTo>
                  <a:lnTo>
                    <a:pt x="422084" y="470115"/>
                  </a:lnTo>
                  <a:lnTo>
                    <a:pt x="422186" y="469099"/>
                  </a:lnTo>
                  <a:lnTo>
                    <a:pt x="422211" y="468845"/>
                  </a:lnTo>
                  <a:lnTo>
                    <a:pt x="423062" y="467956"/>
                  </a:lnTo>
                  <a:lnTo>
                    <a:pt x="423138" y="467575"/>
                  </a:lnTo>
                  <a:lnTo>
                    <a:pt x="423418" y="467575"/>
                  </a:lnTo>
                  <a:lnTo>
                    <a:pt x="423875" y="466305"/>
                  </a:lnTo>
                  <a:lnTo>
                    <a:pt x="425640" y="466305"/>
                  </a:lnTo>
                  <a:lnTo>
                    <a:pt x="428320" y="462495"/>
                  </a:lnTo>
                  <a:lnTo>
                    <a:pt x="429488" y="459955"/>
                  </a:lnTo>
                  <a:lnTo>
                    <a:pt x="432549" y="456145"/>
                  </a:lnTo>
                  <a:lnTo>
                    <a:pt x="432727" y="456145"/>
                  </a:lnTo>
                  <a:lnTo>
                    <a:pt x="433806" y="454596"/>
                  </a:lnTo>
                  <a:lnTo>
                    <a:pt x="433882" y="453605"/>
                  </a:lnTo>
                  <a:lnTo>
                    <a:pt x="433984" y="452335"/>
                  </a:lnTo>
                  <a:lnTo>
                    <a:pt x="434479" y="452335"/>
                  </a:lnTo>
                  <a:lnTo>
                    <a:pt x="434759" y="451065"/>
                  </a:lnTo>
                  <a:lnTo>
                    <a:pt x="435152" y="451065"/>
                  </a:lnTo>
                  <a:lnTo>
                    <a:pt x="435127" y="452335"/>
                  </a:lnTo>
                  <a:lnTo>
                    <a:pt x="436041" y="451065"/>
                  </a:lnTo>
                  <a:lnTo>
                    <a:pt x="435737" y="452335"/>
                  </a:lnTo>
                  <a:lnTo>
                    <a:pt x="436270" y="451065"/>
                  </a:lnTo>
                  <a:lnTo>
                    <a:pt x="436816" y="449795"/>
                  </a:lnTo>
                  <a:lnTo>
                    <a:pt x="436994" y="449795"/>
                  </a:lnTo>
                  <a:lnTo>
                    <a:pt x="436778" y="451065"/>
                  </a:lnTo>
                  <a:lnTo>
                    <a:pt x="438645" y="447255"/>
                  </a:lnTo>
                  <a:lnTo>
                    <a:pt x="441477" y="445985"/>
                  </a:lnTo>
                  <a:lnTo>
                    <a:pt x="443090" y="443445"/>
                  </a:lnTo>
                  <a:lnTo>
                    <a:pt x="442950" y="442175"/>
                  </a:lnTo>
                  <a:lnTo>
                    <a:pt x="442175" y="443445"/>
                  </a:lnTo>
                  <a:lnTo>
                    <a:pt x="442023" y="443445"/>
                  </a:lnTo>
                  <a:lnTo>
                    <a:pt x="443547" y="439635"/>
                  </a:lnTo>
                  <a:lnTo>
                    <a:pt x="444436" y="440905"/>
                  </a:lnTo>
                  <a:lnTo>
                    <a:pt x="445985" y="438365"/>
                  </a:lnTo>
                  <a:lnTo>
                    <a:pt x="445985" y="439635"/>
                  </a:lnTo>
                  <a:lnTo>
                    <a:pt x="446151" y="438365"/>
                  </a:lnTo>
                  <a:lnTo>
                    <a:pt x="446709" y="437095"/>
                  </a:lnTo>
                  <a:lnTo>
                    <a:pt x="448411" y="437095"/>
                  </a:lnTo>
                  <a:lnTo>
                    <a:pt x="449313" y="435825"/>
                  </a:lnTo>
                  <a:lnTo>
                    <a:pt x="448322" y="435825"/>
                  </a:lnTo>
                  <a:lnTo>
                    <a:pt x="449021" y="434555"/>
                  </a:lnTo>
                  <a:lnTo>
                    <a:pt x="449516" y="434555"/>
                  </a:lnTo>
                  <a:lnTo>
                    <a:pt x="451218" y="432015"/>
                  </a:lnTo>
                  <a:lnTo>
                    <a:pt x="452805" y="430745"/>
                  </a:lnTo>
                  <a:lnTo>
                    <a:pt x="454266" y="428205"/>
                  </a:lnTo>
                  <a:lnTo>
                    <a:pt x="454583" y="428205"/>
                  </a:lnTo>
                  <a:lnTo>
                    <a:pt x="455117" y="426935"/>
                  </a:lnTo>
                  <a:lnTo>
                    <a:pt x="456069" y="428205"/>
                  </a:lnTo>
                  <a:lnTo>
                    <a:pt x="457517" y="425665"/>
                  </a:lnTo>
                  <a:lnTo>
                    <a:pt x="461606" y="420585"/>
                  </a:lnTo>
                  <a:lnTo>
                    <a:pt x="464896" y="415505"/>
                  </a:lnTo>
                  <a:lnTo>
                    <a:pt x="466534" y="412965"/>
                  </a:lnTo>
                  <a:lnTo>
                    <a:pt x="470966" y="406615"/>
                  </a:lnTo>
                  <a:lnTo>
                    <a:pt x="471271" y="405345"/>
                  </a:lnTo>
                  <a:lnTo>
                    <a:pt x="472605" y="404075"/>
                  </a:lnTo>
                  <a:lnTo>
                    <a:pt x="473837" y="401535"/>
                  </a:lnTo>
                  <a:lnTo>
                    <a:pt x="474814" y="402805"/>
                  </a:lnTo>
                  <a:lnTo>
                    <a:pt x="475259" y="401535"/>
                  </a:lnTo>
                  <a:lnTo>
                    <a:pt x="476110" y="401535"/>
                  </a:lnTo>
                  <a:lnTo>
                    <a:pt x="476046" y="400596"/>
                  </a:lnTo>
                  <a:lnTo>
                    <a:pt x="475386" y="401180"/>
                  </a:lnTo>
                  <a:lnTo>
                    <a:pt x="475691" y="400265"/>
                  </a:lnTo>
                  <a:lnTo>
                    <a:pt x="476021" y="400265"/>
                  </a:lnTo>
                  <a:lnTo>
                    <a:pt x="476046" y="400596"/>
                  </a:lnTo>
                  <a:lnTo>
                    <a:pt x="476415" y="400265"/>
                  </a:lnTo>
                  <a:lnTo>
                    <a:pt x="477329" y="398995"/>
                  </a:lnTo>
                  <a:lnTo>
                    <a:pt x="479158" y="396455"/>
                  </a:lnTo>
                  <a:lnTo>
                    <a:pt x="477837" y="400265"/>
                  </a:lnTo>
                  <a:lnTo>
                    <a:pt x="480504" y="396455"/>
                  </a:lnTo>
                  <a:lnTo>
                    <a:pt x="482269" y="393915"/>
                  </a:lnTo>
                  <a:lnTo>
                    <a:pt x="483285" y="392645"/>
                  </a:lnTo>
                  <a:lnTo>
                    <a:pt x="483616" y="392645"/>
                  </a:lnTo>
                  <a:lnTo>
                    <a:pt x="484911" y="391375"/>
                  </a:lnTo>
                  <a:lnTo>
                    <a:pt x="487527" y="388835"/>
                  </a:lnTo>
                  <a:lnTo>
                    <a:pt x="485825" y="386295"/>
                  </a:lnTo>
                  <a:lnTo>
                    <a:pt x="489343" y="382409"/>
                  </a:lnTo>
                  <a:lnTo>
                    <a:pt x="488289" y="382409"/>
                  </a:lnTo>
                  <a:lnTo>
                    <a:pt x="489343" y="381469"/>
                  </a:lnTo>
                  <a:lnTo>
                    <a:pt x="489026" y="381215"/>
                  </a:lnTo>
                  <a:lnTo>
                    <a:pt x="490029" y="379945"/>
                  </a:lnTo>
                  <a:lnTo>
                    <a:pt x="490613" y="378675"/>
                  </a:lnTo>
                  <a:lnTo>
                    <a:pt x="492125" y="377405"/>
                  </a:lnTo>
                  <a:lnTo>
                    <a:pt x="493331" y="376135"/>
                  </a:lnTo>
                  <a:lnTo>
                    <a:pt x="494715" y="374865"/>
                  </a:lnTo>
                  <a:lnTo>
                    <a:pt x="495033" y="374865"/>
                  </a:lnTo>
                  <a:lnTo>
                    <a:pt x="494944" y="373595"/>
                  </a:lnTo>
                  <a:lnTo>
                    <a:pt x="496074" y="371055"/>
                  </a:lnTo>
                  <a:lnTo>
                    <a:pt x="497433" y="371055"/>
                  </a:lnTo>
                  <a:lnTo>
                    <a:pt x="496392" y="372325"/>
                  </a:lnTo>
                  <a:lnTo>
                    <a:pt x="497725" y="371055"/>
                  </a:lnTo>
                  <a:lnTo>
                    <a:pt x="497497" y="371055"/>
                  </a:lnTo>
                  <a:lnTo>
                    <a:pt x="498449" y="369785"/>
                  </a:lnTo>
                  <a:lnTo>
                    <a:pt x="498602" y="369785"/>
                  </a:lnTo>
                  <a:lnTo>
                    <a:pt x="499605" y="368515"/>
                  </a:lnTo>
                  <a:lnTo>
                    <a:pt x="498881" y="368515"/>
                  </a:lnTo>
                  <a:lnTo>
                    <a:pt x="500367" y="367245"/>
                  </a:lnTo>
                  <a:lnTo>
                    <a:pt x="500075" y="368515"/>
                  </a:lnTo>
                  <a:lnTo>
                    <a:pt x="500799" y="367245"/>
                  </a:lnTo>
                  <a:lnTo>
                    <a:pt x="501637" y="365975"/>
                  </a:lnTo>
                  <a:lnTo>
                    <a:pt x="501929" y="365975"/>
                  </a:lnTo>
                  <a:lnTo>
                    <a:pt x="501967" y="364705"/>
                  </a:lnTo>
                  <a:lnTo>
                    <a:pt x="502678" y="363435"/>
                  </a:lnTo>
                  <a:lnTo>
                    <a:pt x="502767" y="362165"/>
                  </a:lnTo>
                  <a:lnTo>
                    <a:pt x="503605" y="362165"/>
                  </a:lnTo>
                  <a:lnTo>
                    <a:pt x="505345" y="360895"/>
                  </a:lnTo>
                  <a:lnTo>
                    <a:pt x="505828" y="359625"/>
                  </a:lnTo>
                  <a:lnTo>
                    <a:pt x="507593" y="358355"/>
                  </a:lnTo>
                  <a:lnTo>
                    <a:pt x="509066" y="357085"/>
                  </a:lnTo>
                  <a:lnTo>
                    <a:pt x="508901" y="357085"/>
                  </a:lnTo>
                  <a:lnTo>
                    <a:pt x="509320" y="355815"/>
                  </a:lnTo>
                  <a:lnTo>
                    <a:pt x="508254" y="355815"/>
                  </a:lnTo>
                  <a:lnTo>
                    <a:pt x="510006" y="354545"/>
                  </a:lnTo>
                  <a:lnTo>
                    <a:pt x="509168" y="353275"/>
                  </a:lnTo>
                  <a:lnTo>
                    <a:pt x="511340" y="350735"/>
                  </a:lnTo>
                  <a:lnTo>
                    <a:pt x="511632" y="352005"/>
                  </a:lnTo>
                  <a:lnTo>
                    <a:pt x="512711" y="350735"/>
                  </a:lnTo>
                  <a:lnTo>
                    <a:pt x="513930" y="349465"/>
                  </a:lnTo>
                  <a:lnTo>
                    <a:pt x="512660" y="349465"/>
                  </a:lnTo>
                  <a:lnTo>
                    <a:pt x="514286" y="348195"/>
                  </a:lnTo>
                  <a:lnTo>
                    <a:pt x="514057" y="349250"/>
                  </a:lnTo>
                  <a:lnTo>
                    <a:pt x="515099" y="348195"/>
                  </a:lnTo>
                  <a:lnTo>
                    <a:pt x="516216" y="345655"/>
                  </a:lnTo>
                  <a:lnTo>
                    <a:pt x="517271" y="346913"/>
                  </a:lnTo>
                  <a:lnTo>
                    <a:pt x="517372" y="346608"/>
                  </a:lnTo>
                  <a:lnTo>
                    <a:pt x="517715" y="345655"/>
                  </a:lnTo>
                  <a:lnTo>
                    <a:pt x="517944" y="346608"/>
                  </a:lnTo>
                  <a:lnTo>
                    <a:pt x="519061" y="345655"/>
                  </a:lnTo>
                  <a:lnTo>
                    <a:pt x="519798" y="344385"/>
                  </a:lnTo>
                  <a:lnTo>
                    <a:pt x="519137" y="344385"/>
                  </a:lnTo>
                  <a:lnTo>
                    <a:pt x="519976" y="340575"/>
                  </a:lnTo>
                  <a:lnTo>
                    <a:pt x="519912" y="345655"/>
                  </a:lnTo>
                  <a:lnTo>
                    <a:pt x="521893" y="343115"/>
                  </a:lnTo>
                  <a:lnTo>
                    <a:pt x="522960" y="341845"/>
                  </a:lnTo>
                  <a:lnTo>
                    <a:pt x="521258" y="343115"/>
                  </a:lnTo>
                  <a:lnTo>
                    <a:pt x="521779" y="341845"/>
                  </a:lnTo>
                  <a:lnTo>
                    <a:pt x="522960" y="341845"/>
                  </a:lnTo>
                  <a:lnTo>
                    <a:pt x="523532" y="341845"/>
                  </a:lnTo>
                  <a:lnTo>
                    <a:pt x="524687" y="339305"/>
                  </a:lnTo>
                  <a:lnTo>
                    <a:pt x="526351" y="339305"/>
                  </a:lnTo>
                  <a:close/>
                </a:path>
                <a:path w="652145" h="638175">
                  <a:moveTo>
                    <a:pt x="526986" y="338963"/>
                  </a:moveTo>
                  <a:lnTo>
                    <a:pt x="526351" y="339305"/>
                  </a:lnTo>
                  <a:lnTo>
                    <a:pt x="526821" y="339305"/>
                  </a:lnTo>
                  <a:lnTo>
                    <a:pt x="526986" y="338963"/>
                  </a:lnTo>
                  <a:close/>
                </a:path>
                <a:path w="652145" h="638175">
                  <a:moveTo>
                    <a:pt x="528650" y="338035"/>
                  </a:moveTo>
                  <a:lnTo>
                    <a:pt x="528281" y="337540"/>
                  </a:lnTo>
                  <a:lnTo>
                    <a:pt x="527443" y="338035"/>
                  </a:lnTo>
                  <a:lnTo>
                    <a:pt x="526986" y="338963"/>
                  </a:lnTo>
                  <a:lnTo>
                    <a:pt x="528650" y="338035"/>
                  </a:lnTo>
                  <a:close/>
                </a:path>
                <a:path w="652145" h="638175">
                  <a:moveTo>
                    <a:pt x="529539" y="336765"/>
                  </a:moveTo>
                  <a:lnTo>
                    <a:pt x="529526" y="335495"/>
                  </a:lnTo>
                  <a:lnTo>
                    <a:pt x="527697" y="336765"/>
                  </a:lnTo>
                  <a:lnTo>
                    <a:pt x="528281" y="337540"/>
                  </a:lnTo>
                  <a:lnTo>
                    <a:pt x="529539" y="336765"/>
                  </a:lnTo>
                  <a:close/>
                </a:path>
                <a:path w="652145" h="638175">
                  <a:moveTo>
                    <a:pt x="530136" y="334657"/>
                  </a:moveTo>
                  <a:lnTo>
                    <a:pt x="529958" y="334721"/>
                  </a:lnTo>
                  <a:lnTo>
                    <a:pt x="529805" y="334810"/>
                  </a:lnTo>
                  <a:lnTo>
                    <a:pt x="529666" y="334911"/>
                  </a:lnTo>
                  <a:lnTo>
                    <a:pt x="529844" y="334860"/>
                  </a:lnTo>
                  <a:lnTo>
                    <a:pt x="529996" y="334772"/>
                  </a:lnTo>
                  <a:lnTo>
                    <a:pt x="530136" y="334657"/>
                  </a:lnTo>
                  <a:close/>
                </a:path>
                <a:path w="652145" h="638175">
                  <a:moveTo>
                    <a:pt x="533019" y="330415"/>
                  </a:moveTo>
                  <a:lnTo>
                    <a:pt x="532879" y="330136"/>
                  </a:lnTo>
                  <a:lnTo>
                    <a:pt x="532485" y="330415"/>
                  </a:lnTo>
                  <a:lnTo>
                    <a:pt x="532003" y="330415"/>
                  </a:lnTo>
                  <a:lnTo>
                    <a:pt x="531380" y="331685"/>
                  </a:lnTo>
                  <a:lnTo>
                    <a:pt x="532752" y="330415"/>
                  </a:lnTo>
                  <a:lnTo>
                    <a:pt x="533019" y="330415"/>
                  </a:lnTo>
                  <a:close/>
                </a:path>
                <a:path w="652145" h="638175">
                  <a:moveTo>
                    <a:pt x="535101" y="329298"/>
                  </a:moveTo>
                  <a:close/>
                </a:path>
                <a:path w="652145" h="638175">
                  <a:moveTo>
                    <a:pt x="535152" y="312635"/>
                  </a:moveTo>
                  <a:lnTo>
                    <a:pt x="534492" y="312635"/>
                  </a:lnTo>
                  <a:lnTo>
                    <a:pt x="533831" y="313905"/>
                  </a:lnTo>
                  <a:lnTo>
                    <a:pt x="535152" y="312635"/>
                  </a:lnTo>
                  <a:close/>
                </a:path>
                <a:path w="652145" h="638175">
                  <a:moveTo>
                    <a:pt x="535635" y="311365"/>
                  </a:moveTo>
                  <a:lnTo>
                    <a:pt x="535165" y="311365"/>
                  </a:lnTo>
                  <a:lnTo>
                    <a:pt x="534403" y="312635"/>
                  </a:lnTo>
                  <a:lnTo>
                    <a:pt x="535635" y="311365"/>
                  </a:lnTo>
                  <a:close/>
                </a:path>
                <a:path w="652145" h="638175">
                  <a:moveTo>
                    <a:pt x="535838" y="328688"/>
                  </a:moveTo>
                  <a:lnTo>
                    <a:pt x="535101" y="329298"/>
                  </a:lnTo>
                  <a:lnTo>
                    <a:pt x="535292" y="329539"/>
                  </a:lnTo>
                  <a:lnTo>
                    <a:pt x="535089" y="329946"/>
                  </a:lnTo>
                  <a:lnTo>
                    <a:pt x="535838" y="328688"/>
                  </a:lnTo>
                  <a:close/>
                </a:path>
                <a:path w="652145" h="638175">
                  <a:moveTo>
                    <a:pt x="540677" y="321703"/>
                  </a:moveTo>
                  <a:lnTo>
                    <a:pt x="540499" y="321894"/>
                  </a:lnTo>
                  <a:lnTo>
                    <a:pt x="540372" y="322110"/>
                  </a:lnTo>
                  <a:lnTo>
                    <a:pt x="540296" y="322364"/>
                  </a:lnTo>
                  <a:lnTo>
                    <a:pt x="540499" y="322186"/>
                  </a:lnTo>
                  <a:lnTo>
                    <a:pt x="540626" y="321957"/>
                  </a:lnTo>
                  <a:lnTo>
                    <a:pt x="540677" y="321703"/>
                  </a:lnTo>
                  <a:close/>
                </a:path>
                <a:path w="652145" h="638175">
                  <a:moveTo>
                    <a:pt x="544207" y="318985"/>
                  </a:moveTo>
                  <a:lnTo>
                    <a:pt x="542150" y="320255"/>
                  </a:lnTo>
                  <a:lnTo>
                    <a:pt x="542988" y="320255"/>
                  </a:lnTo>
                  <a:lnTo>
                    <a:pt x="544207" y="318985"/>
                  </a:lnTo>
                  <a:close/>
                </a:path>
                <a:path w="652145" h="638175">
                  <a:moveTo>
                    <a:pt x="548106" y="313905"/>
                  </a:moveTo>
                  <a:lnTo>
                    <a:pt x="546582" y="313905"/>
                  </a:lnTo>
                  <a:lnTo>
                    <a:pt x="546582" y="315175"/>
                  </a:lnTo>
                  <a:lnTo>
                    <a:pt x="547230" y="315175"/>
                  </a:lnTo>
                  <a:lnTo>
                    <a:pt x="548106" y="313905"/>
                  </a:lnTo>
                  <a:close/>
                </a:path>
                <a:path w="652145" h="638175">
                  <a:moveTo>
                    <a:pt x="552691" y="309651"/>
                  </a:moveTo>
                  <a:lnTo>
                    <a:pt x="552589" y="309524"/>
                  </a:lnTo>
                  <a:lnTo>
                    <a:pt x="552513" y="309689"/>
                  </a:lnTo>
                  <a:lnTo>
                    <a:pt x="552500" y="309816"/>
                  </a:lnTo>
                  <a:lnTo>
                    <a:pt x="552691" y="309651"/>
                  </a:lnTo>
                  <a:close/>
                </a:path>
                <a:path w="652145" h="638175">
                  <a:moveTo>
                    <a:pt x="557364" y="306285"/>
                  </a:moveTo>
                  <a:lnTo>
                    <a:pt x="557237" y="306108"/>
                  </a:lnTo>
                  <a:lnTo>
                    <a:pt x="557161" y="306285"/>
                  </a:lnTo>
                  <a:lnTo>
                    <a:pt x="557364" y="306285"/>
                  </a:lnTo>
                  <a:close/>
                </a:path>
                <a:path w="652145" h="638175">
                  <a:moveTo>
                    <a:pt x="574179" y="278282"/>
                  </a:moveTo>
                  <a:lnTo>
                    <a:pt x="573163" y="279527"/>
                  </a:lnTo>
                  <a:lnTo>
                    <a:pt x="573519" y="279527"/>
                  </a:lnTo>
                  <a:lnTo>
                    <a:pt x="574179" y="278282"/>
                  </a:lnTo>
                  <a:close/>
                </a:path>
                <a:path w="652145" h="638175">
                  <a:moveTo>
                    <a:pt x="582739" y="282155"/>
                  </a:moveTo>
                  <a:lnTo>
                    <a:pt x="582726" y="281965"/>
                  </a:lnTo>
                  <a:lnTo>
                    <a:pt x="582409" y="282079"/>
                  </a:lnTo>
                  <a:lnTo>
                    <a:pt x="582307" y="282295"/>
                  </a:lnTo>
                  <a:lnTo>
                    <a:pt x="582676" y="282498"/>
                  </a:lnTo>
                  <a:lnTo>
                    <a:pt x="582739" y="282155"/>
                  </a:lnTo>
                  <a:close/>
                </a:path>
                <a:path w="652145" h="638175">
                  <a:moveTo>
                    <a:pt x="587146" y="269125"/>
                  </a:moveTo>
                  <a:lnTo>
                    <a:pt x="587108" y="268935"/>
                  </a:lnTo>
                  <a:lnTo>
                    <a:pt x="587146" y="269125"/>
                  </a:lnTo>
                  <a:close/>
                </a:path>
                <a:path w="652145" h="638175">
                  <a:moveTo>
                    <a:pt x="598538" y="270471"/>
                  </a:moveTo>
                  <a:lnTo>
                    <a:pt x="598411" y="270535"/>
                  </a:lnTo>
                  <a:lnTo>
                    <a:pt x="598297" y="270840"/>
                  </a:lnTo>
                  <a:lnTo>
                    <a:pt x="598538" y="270471"/>
                  </a:lnTo>
                  <a:close/>
                </a:path>
                <a:path w="652145" h="638175">
                  <a:moveTo>
                    <a:pt x="601281" y="267004"/>
                  </a:moveTo>
                  <a:lnTo>
                    <a:pt x="600456" y="267550"/>
                  </a:lnTo>
                  <a:lnTo>
                    <a:pt x="601281" y="267004"/>
                  </a:lnTo>
                  <a:close/>
                </a:path>
                <a:path w="652145" h="638175">
                  <a:moveTo>
                    <a:pt x="602399" y="265849"/>
                  </a:moveTo>
                  <a:lnTo>
                    <a:pt x="602183" y="266014"/>
                  </a:lnTo>
                  <a:lnTo>
                    <a:pt x="602005" y="266192"/>
                  </a:lnTo>
                  <a:lnTo>
                    <a:pt x="601827" y="266395"/>
                  </a:lnTo>
                  <a:lnTo>
                    <a:pt x="602068" y="266255"/>
                  </a:lnTo>
                  <a:lnTo>
                    <a:pt x="602246" y="266077"/>
                  </a:lnTo>
                  <a:lnTo>
                    <a:pt x="602399" y="265849"/>
                  </a:lnTo>
                  <a:close/>
                </a:path>
                <a:path w="652145" h="638175">
                  <a:moveTo>
                    <a:pt x="606082" y="264299"/>
                  </a:moveTo>
                  <a:lnTo>
                    <a:pt x="605904" y="264363"/>
                  </a:lnTo>
                  <a:lnTo>
                    <a:pt x="606082" y="264299"/>
                  </a:lnTo>
                  <a:close/>
                </a:path>
                <a:path w="652145" h="638175">
                  <a:moveTo>
                    <a:pt x="607123" y="263652"/>
                  </a:moveTo>
                  <a:lnTo>
                    <a:pt x="606806" y="263855"/>
                  </a:lnTo>
                  <a:lnTo>
                    <a:pt x="606386" y="264160"/>
                  </a:lnTo>
                  <a:lnTo>
                    <a:pt x="606082" y="264299"/>
                  </a:lnTo>
                  <a:lnTo>
                    <a:pt x="606501" y="264198"/>
                  </a:lnTo>
                  <a:lnTo>
                    <a:pt x="606844" y="263982"/>
                  </a:lnTo>
                  <a:lnTo>
                    <a:pt x="607123" y="263652"/>
                  </a:lnTo>
                  <a:close/>
                </a:path>
                <a:path w="652145" h="638175">
                  <a:moveTo>
                    <a:pt x="612406" y="260477"/>
                  </a:moveTo>
                  <a:lnTo>
                    <a:pt x="612394" y="259816"/>
                  </a:lnTo>
                  <a:lnTo>
                    <a:pt x="612000" y="260578"/>
                  </a:lnTo>
                  <a:lnTo>
                    <a:pt x="611454" y="260769"/>
                  </a:lnTo>
                  <a:lnTo>
                    <a:pt x="611670" y="260565"/>
                  </a:lnTo>
                  <a:lnTo>
                    <a:pt x="611403" y="260794"/>
                  </a:lnTo>
                  <a:lnTo>
                    <a:pt x="610476" y="261099"/>
                  </a:lnTo>
                  <a:lnTo>
                    <a:pt x="610679" y="261378"/>
                  </a:lnTo>
                  <a:lnTo>
                    <a:pt x="610108" y="261835"/>
                  </a:lnTo>
                  <a:lnTo>
                    <a:pt x="610323" y="261835"/>
                  </a:lnTo>
                  <a:lnTo>
                    <a:pt x="610857" y="261505"/>
                  </a:lnTo>
                  <a:lnTo>
                    <a:pt x="611339" y="260883"/>
                  </a:lnTo>
                  <a:lnTo>
                    <a:pt x="612406" y="260477"/>
                  </a:lnTo>
                  <a:close/>
                </a:path>
                <a:path w="652145" h="638175">
                  <a:moveTo>
                    <a:pt x="615340" y="255422"/>
                  </a:moveTo>
                  <a:lnTo>
                    <a:pt x="614222" y="255981"/>
                  </a:lnTo>
                  <a:lnTo>
                    <a:pt x="613905" y="256755"/>
                  </a:lnTo>
                  <a:lnTo>
                    <a:pt x="615226" y="255803"/>
                  </a:lnTo>
                  <a:lnTo>
                    <a:pt x="615340" y="255422"/>
                  </a:lnTo>
                  <a:close/>
                </a:path>
                <a:path w="652145" h="638175">
                  <a:moveTo>
                    <a:pt x="615759" y="255422"/>
                  </a:moveTo>
                  <a:lnTo>
                    <a:pt x="615226" y="255803"/>
                  </a:lnTo>
                  <a:lnTo>
                    <a:pt x="615289" y="256755"/>
                  </a:lnTo>
                  <a:lnTo>
                    <a:pt x="615569" y="255803"/>
                  </a:lnTo>
                  <a:lnTo>
                    <a:pt x="615759" y="255422"/>
                  </a:lnTo>
                  <a:close/>
                </a:path>
                <a:path w="652145" h="638175">
                  <a:moveTo>
                    <a:pt x="617804" y="255422"/>
                  </a:moveTo>
                  <a:lnTo>
                    <a:pt x="617791" y="254215"/>
                  </a:lnTo>
                  <a:lnTo>
                    <a:pt x="616331" y="255422"/>
                  </a:lnTo>
                  <a:lnTo>
                    <a:pt x="617804" y="255422"/>
                  </a:lnTo>
                  <a:close/>
                </a:path>
                <a:path w="652145" h="638175">
                  <a:moveTo>
                    <a:pt x="618248" y="247865"/>
                  </a:moveTo>
                  <a:lnTo>
                    <a:pt x="616762" y="247865"/>
                  </a:lnTo>
                  <a:lnTo>
                    <a:pt x="616889" y="248716"/>
                  </a:lnTo>
                  <a:lnTo>
                    <a:pt x="618248" y="247865"/>
                  </a:lnTo>
                  <a:close/>
                </a:path>
                <a:path w="652145" h="638175">
                  <a:moveTo>
                    <a:pt x="620788" y="252945"/>
                  </a:moveTo>
                  <a:lnTo>
                    <a:pt x="618832" y="252945"/>
                  </a:lnTo>
                  <a:lnTo>
                    <a:pt x="618578" y="254215"/>
                  </a:lnTo>
                  <a:lnTo>
                    <a:pt x="619366" y="254215"/>
                  </a:lnTo>
                  <a:lnTo>
                    <a:pt x="618528" y="255422"/>
                  </a:lnTo>
                  <a:lnTo>
                    <a:pt x="619671" y="254215"/>
                  </a:lnTo>
                  <a:lnTo>
                    <a:pt x="620788" y="252945"/>
                  </a:lnTo>
                  <a:close/>
                </a:path>
                <a:path w="652145" h="638175">
                  <a:moveTo>
                    <a:pt x="623201" y="251053"/>
                  </a:moveTo>
                  <a:lnTo>
                    <a:pt x="622363" y="251117"/>
                  </a:lnTo>
                  <a:lnTo>
                    <a:pt x="622465" y="251256"/>
                  </a:lnTo>
                  <a:lnTo>
                    <a:pt x="622782" y="251269"/>
                  </a:lnTo>
                  <a:lnTo>
                    <a:pt x="623201" y="251053"/>
                  </a:lnTo>
                  <a:close/>
                </a:path>
                <a:path w="652145" h="638175">
                  <a:moveTo>
                    <a:pt x="631545" y="245325"/>
                  </a:moveTo>
                  <a:lnTo>
                    <a:pt x="629805" y="246595"/>
                  </a:lnTo>
                  <a:lnTo>
                    <a:pt x="630212" y="246595"/>
                  </a:lnTo>
                  <a:lnTo>
                    <a:pt x="631545" y="245325"/>
                  </a:lnTo>
                  <a:close/>
                </a:path>
                <a:path w="652145" h="638175">
                  <a:moveTo>
                    <a:pt x="633641" y="238975"/>
                  </a:moveTo>
                  <a:lnTo>
                    <a:pt x="633488" y="238975"/>
                  </a:lnTo>
                  <a:lnTo>
                    <a:pt x="633476" y="239128"/>
                  </a:lnTo>
                  <a:lnTo>
                    <a:pt x="633641" y="238975"/>
                  </a:lnTo>
                  <a:close/>
                </a:path>
                <a:path w="652145" h="638175">
                  <a:moveTo>
                    <a:pt x="640080" y="239788"/>
                  </a:moveTo>
                  <a:lnTo>
                    <a:pt x="638886" y="240245"/>
                  </a:lnTo>
                  <a:lnTo>
                    <a:pt x="639597" y="240245"/>
                  </a:lnTo>
                  <a:lnTo>
                    <a:pt x="640080" y="239788"/>
                  </a:lnTo>
                  <a:close/>
                </a:path>
                <a:path w="652145" h="638175">
                  <a:moveTo>
                    <a:pt x="641692" y="238975"/>
                  </a:moveTo>
                  <a:lnTo>
                    <a:pt x="640384" y="239483"/>
                  </a:lnTo>
                  <a:lnTo>
                    <a:pt x="640080" y="239788"/>
                  </a:lnTo>
                  <a:lnTo>
                    <a:pt x="640854" y="239483"/>
                  </a:lnTo>
                  <a:lnTo>
                    <a:pt x="641692" y="238975"/>
                  </a:lnTo>
                  <a:close/>
                </a:path>
                <a:path w="652145" h="638175">
                  <a:moveTo>
                    <a:pt x="645909" y="237070"/>
                  </a:moveTo>
                  <a:lnTo>
                    <a:pt x="645528" y="237705"/>
                  </a:lnTo>
                  <a:lnTo>
                    <a:pt x="645909" y="237553"/>
                  </a:lnTo>
                  <a:lnTo>
                    <a:pt x="645909" y="237070"/>
                  </a:lnTo>
                  <a:close/>
                </a:path>
                <a:path w="652145" h="638175">
                  <a:moveTo>
                    <a:pt x="648525" y="236435"/>
                  </a:moveTo>
                  <a:lnTo>
                    <a:pt x="645909" y="237553"/>
                  </a:lnTo>
                  <a:lnTo>
                    <a:pt x="645909" y="237705"/>
                  </a:lnTo>
                  <a:lnTo>
                    <a:pt x="645528" y="237705"/>
                  </a:lnTo>
                  <a:lnTo>
                    <a:pt x="645172" y="237705"/>
                  </a:lnTo>
                  <a:lnTo>
                    <a:pt x="645909" y="236435"/>
                  </a:lnTo>
                  <a:lnTo>
                    <a:pt x="645909" y="237070"/>
                  </a:lnTo>
                  <a:lnTo>
                    <a:pt x="647077" y="235077"/>
                  </a:lnTo>
                  <a:lnTo>
                    <a:pt x="645388" y="235077"/>
                  </a:lnTo>
                  <a:lnTo>
                    <a:pt x="643674" y="236435"/>
                  </a:lnTo>
                  <a:lnTo>
                    <a:pt x="642594" y="236435"/>
                  </a:lnTo>
                  <a:lnTo>
                    <a:pt x="643826" y="235077"/>
                  </a:lnTo>
                  <a:lnTo>
                    <a:pt x="641921" y="236435"/>
                  </a:lnTo>
                  <a:lnTo>
                    <a:pt x="642175" y="236435"/>
                  </a:lnTo>
                  <a:lnTo>
                    <a:pt x="641426" y="237705"/>
                  </a:lnTo>
                  <a:lnTo>
                    <a:pt x="641502" y="237553"/>
                  </a:lnTo>
                  <a:lnTo>
                    <a:pt x="642035" y="236435"/>
                  </a:lnTo>
                  <a:lnTo>
                    <a:pt x="640765" y="237705"/>
                  </a:lnTo>
                  <a:lnTo>
                    <a:pt x="640829" y="237553"/>
                  </a:lnTo>
                  <a:lnTo>
                    <a:pt x="641223" y="236435"/>
                  </a:lnTo>
                  <a:lnTo>
                    <a:pt x="640080" y="236435"/>
                  </a:lnTo>
                  <a:lnTo>
                    <a:pt x="642010" y="235077"/>
                  </a:lnTo>
                  <a:lnTo>
                    <a:pt x="639152" y="235077"/>
                  </a:lnTo>
                  <a:lnTo>
                    <a:pt x="638670" y="237705"/>
                  </a:lnTo>
                  <a:lnTo>
                    <a:pt x="637209" y="238975"/>
                  </a:lnTo>
                  <a:lnTo>
                    <a:pt x="636600" y="238975"/>
                  </a:lnTo>
                  <a:lnTo>
                    <a:pt x="636435" y="238975"/>
                  </a:lnTo>
                  <a:lnTo>
                    <a:pt x="636384" y="239128"/>
                  </a:lnTo>
                  <a:lnTo>
                    <a:pt x="635939" y="240245"/>
                  </a:lnTo>
                  <a:lnTo>
                    <a:pt x="634657" y="240245"/>
                  </a:lnTo>
                  <a:lnTo>
                    <a:pt x="636384" y="239128"/>
                  </a:lnTo>
                  <a:lnTo>
                    <a:pt x="636384" y="238975"/>
                  </a:lnTo>
                  <a:lnTo>
                    <a:pt x="636143" y="238975"/>
                  </a:lnTo>
                  <a:lnTo>
                    <a:pt x="634987" y="239763"/>
                  </a:lnTo>
                  <a:lnTo>
                    <a:pt x="634796" y="239814"/>
                  </a:lnTo>
                  <a:lnTo>
                    <a:pt x="634568" y="240042"/>
                  </a:lnTo>
                  <a:lnTo>
                    <a:pt x="634276" y="240245"/>
                  </a:lnTo>
                  <a:lnTo>
                    <a:pt x="633285" y="240245"/>
                  </a:lnTo>
                  <a:lnTo>
                    <a:pt x="633361" y="239788"/>
                  </a:lnTo>
                  <a:lnTo>
                    <a:pt x="633476" y="239128"/>
                  </a:lnTo>
                  <a:lnTo>
                    <a:pt x="632142" y="240245"/>
                  </a:lnTo>
                  <a:lnTo>
                    <a:pt x="630212" y="241515"/>
                  </a:lnTo>
                  <a:lnTo>
                    <a:pt x="631431" y="240245"/>
                  </a:lnTo>
                  <a:lnTo>
                    <a:pt x="628662" y="241515"/>
                  </a:lnTo>
                  <a:lnTo>
                    <a:pt x="628345" y="241515"/>
                  </a:lnTo>
                  <a:lnTo>
                    <a:pt x="627684" y="242290"/>
                  </a:lnTo>
                  <a:lnTo>
                    <a:pt x="627265" y="242785"/>
                  </a:lnTo>
                  <a:lnTo>
                    <a:pt x="624738" y="245325"/>
                  </a:lnTo>
                  <a:lnTo>
                    <a:pt x="624446" y="244055"/>
                  </a:lnTo>
                  <a:lnTo>
                    <a:pt x="622541" y="246595"/>
                  </a:lnTo>
                  <a:lnTo>
                    <a:pt x="621588" y="246595"/>
                  </a:lnTo>
                  <a:lnTo>
                    <a:pt x="619112" y="249135"/>
                  </a:lnTo>
                  <a:lnTo>
                    <a:pt x="620801" y="246595"/>
                  </a:lnTo>
                  <a:lnTo>
                    <a:pt x="616966" y="248716"/>
                  </a:lnTo>
                  <a:lnTo>
                    <a:pt x="616953" y="249135"/>
                  </a:lnTo>
                  <a:lnTo>
                    <a:pt x="616051" y="250405"/>
                  </a:lnTo>
                  <a:lnTo>
                    <a:pt x="614934" y="250405"/>
                  </a:lnTo>
                  <a:lnTo>
                    <a:pt x="614921" y="249135"/>
                  </a:lnTo>
                  <a:lnTo>
                    <a:pt x="615772" y="247865"/>
                  </a:lnTo>
                  <a:lnTo>
                    <a:pt x="614730" y="249135"/>
                  </a:lnTo>
                  <a:lnTo>
                    <a:pt x="613943" y="250405"/>
                  </a:lnTo>
                  <a:lnTo>
                    <a:pt x="612089" y="250405"/>
                  </a:lnTo>
                  <a:lnTo>
                    <a:pt x="612241" y="251675"/>
                  </a:lnTo>
                  <a:lnTo>
                    <a:pt x="611136" y="251675"/>
                  </a:lnTo>
                  <a:lnTo>
                    <a:pt x="610285" y="252945"/>
                  </a:lnTo>
                  <a:lnTo>
                    <a:pt x="609358" y="254215"/>
                  </a:lnTo>
                  <a:lnTo>
                    <a:pt x="610108" y="252945"/>
                  </a:lnTo>
                  <a:lnTo>
                    <a:pt x="609803" y="253161"/>
                  </a:lnTo>
                  <a:lnTo>
                    <a:pt x="608545" y="253949"/>
                  </a:lnTo>
                  <a:lnTo>
                    <a:pt x="609574" y="253339"/>
                  </a:lnTo>
                  <a:lnTo>
                    <a:pt x="608368" y="254215"/>
                  </a:lnTo>
                  <a:lnTo>
                    <a:pt x="608545" y="252945"/>
                  </a:lnTo>
                  <a:lnTo>
                    <a:pt x="607720" y="254215"/>
                  </a:lnTo>
                  <a:lnTo>
                    <a:pt x="606945" y="254215"/>
                  </a:lnTo>
                  <a:lnTo>
                    <a:pt x="606247" y="255422"/>
                  </a:lnTo>
                  <a:lnTo>
                    <a:pt x="604596" y="255422"/>
                  </a:lnTo>
                  <a:lnTo>
                    <a:pt x="604723" y="255803"/>
                  </a:lnTo>
                  <a:lnTo>
                    <a:pt x="604786" y="255981"/>
                  </a:lnTo>
                  <a:lnTo>
                    <a:pt x="604989" y="256755"/>
                  </a:lnTo>
                  <a:lnTo>
                    <a:pt x="606323" y="255422"/>
                  </a:lnTo>
                  <a:lnTo>
                    <a:pt x="606844" y="255422"/>
                  </a:lnTo>
                  <a:lnTo>
                    <a:pt x="604989" y="256755"/>
                  </a:lnTo>
                  <a:lnTo>
                    <a:pt x="602195" y="256755"/>
                  </a:lnTo>
                  <a:lnTo>
                    <a:pt x="601345" y="259295"/>
                  </a:lnTo>
                  <a:lnTo>
                    <a:pt x="599363" y="260565"/>
                  </a:lnTo>
                  <a:lnTo>
                    <a:pt x="600252" y="259295"/>
                  </a:lnTo>
                  <a:lnTo>
                    <a:pt x="599719" y="259295"/>
                  </a:lnTo>
                  <a:lnTo>
                    <a:pt x="598398" y="260565"/>
                  </a:lnTo>
                  <a:lnTo>
                    <a:pt x="595972" y="261835"/>
                  </a:lnTo>
                  <a:lnTo>
                    <a:pt x="594868" y="264375"/>
                  </a:lnTo>
                  <a:lnTo>
                    <a:pt x="593864" y="264375"/>
                  </a:lnTo>
                  <a:lnTo>
                    <a:pt x="593598" y="263105"/>
                  </a:lnTo>
                  <a:lnTo>
                    <a:pt x="591858" y="264375"/>
                  </a:lnTo>
                  <a:lnTo>
                    <a:pt x="590651" y="265645"/>
                  </a:lnTo>
                  <a:lnTo>
                    <a:pt x="590562" y="266915"/>
                  </a:lnTo>
                  <a:lnTo>
                    <a:pt x="589318" y="266915"/>
                  </a:lnTo>
                  <a:lnTo>
                    <a:pt x="587565" y="269455"/>
                  </a:lnTo>
                  <a:lnTo>
                    <a:pt x="587171" y="268185"/>
                  </a:lnTo>
                  <a:lnTo>
                    <a:pt x="587197" y="269455"/>
                  </a:lnTo>
                  <a:lnTo>
                    <a:pt x="585520" y="269455"/>
                  </a:lnTo>
                  <a:lnTo>
                    <a:pt x="585952" y="270725"/>
                  </a:lnTo>
                  <a:lnTo>
                    <a:pt x="583920" y="270725"/>
                  </a:lnTo>
                  <a:lnTo>
                    <a:pt x="582637" y="273265"/>
                  </a:lnTo>
                  <a:lnTo>
                    <a:pt x="581774" y="273265"/>
                  </a:lnTo>
                  <a:lnTo>
                    <a:pt x="580694" y="274535"/>
                  </a:lnTo>
                  <a:lnTo>
                    <a:pt x="580936" y="273265"/>
                  </a:lnTo>
                  <a:lnTo>
                    <a:pt x="580275" y="274535"/>
                  </a:lnTo>
                  <a:lnTo>
                    <a:pt x="580085" y="273265"/>
                  </a:lnTo>
                  <a:lnTo>
                    <a:pt x="576491" y="276961"/>
                  </a:lnTo>
                  <a:lnTo>
                    <a:pt x="576427" y="278282"/>
                  </a:lnTo>
                  <a:lnTo>
                    <a:pt x="575259" y="278282"/>
                  </a:lnTo>
                  <a:lnTo>
                    <a:pt x="574192" y="279527"/>
                  </a:lnTo>
                  <a:lnTo>
                    <a:pt x="573608" y="279527"/>
                  </a:lnTo>
                  <a:lnTo>
                    <a:pt x="572249" y="280885"/>
                  </a:lnTo>
                  <a:lnTo>
                    <a:pt x="571969" y="279527"/>
                  </a:lnTo>
                  <a:lnTo>
                    <a:pt x="571004" y="280885"/>
                  </a:lnTo>
                  <a:lnTo>
                    <a:pt x="572033" y="280885"/>
                  </a:lnTo>
                  <a:lnTo>
                    <a:pt x="571411" y="282155"/>
                  </a:lnTo>
                  <a:lnTo>
                    <a:pt x="569899" y="282155"/>
                  </a:lnTo>
                  <a:lnTo>
                    <a:pt x="568782" y="283425"/>
                  </a:lnTo>
                  <a:lnTo>
                    <a:pt x="568350" y="284695"/>
                  </a:lnTo>
                  <a:lnTo>
                    <a:pt x="567448" y="284695"/>
                  </a:lnTo>
                  <a:lnTo>
                    <a:pt x="565251" y="286131"/>
                  </a:lnTo>
                  <a:lnTo>
                    <a:pt x="564400" y="287235"/>
                  </a:lnTo>
                  <a:lnTo>
                    <a:pt x="564235" y="287235"/>
                  </a:lnTo>
                  <a:lnTo>
                    <a:pt x="563702" y="288505"/>
                  </a:lnTo>
                  <a:lnTo>
                    <a:pt x="563054" y="288505"/>
                  </a:lnTo>
                  <a:lnTo>
                    <a:pt x="563054" y="300291"/>
                  </a:lnTo>
                  <a:lnTo>
                    <a:pt x="561771" y="302475"/>
                  </a:lnTo>
                  <a:lnTo>
                    <a:pt x="561416" y="302475"/>
                  </a:lnTo>
                  <a:lnTo>
                    <a:pt x="562343" y="301205"/>
                  </a:lnTo>
                  <a:lnTo>
                    <a:pt x="563054" y="300291"/>
                  </a:lnTo>
                  <a:lnTo>
                    <a:pt x="563054" y="288505"/>
                  </a:lnTo>
                  <a:lnTo>
                    <a:pt x="562825" y="288505"/>
                  </a:lnTo>
                  <a:lnTo>
                    <a:pt x="562241" y="289775"/>
                  </a:lnTo>
                  <a:lnTo>
                    <a:pt x="561568" y="289775"/>
                  </a:lnTo>
                  <a:lnTo>
                    <a:pt x="560819" y="291045"/>
                  </a:lnTo>
                  <a:lnTo>
                    <a:pt x="560870" y="289775"/>
                  </a:lnTo>
                  <a:lnTo>
                    <a:pt x="558939" y="292315"/>
                  </a:lnTo>
                  <a:lnTo>
                    <a:pt x="557936" y="291045"/>
                  </a:lnTo>
                  <a:lnTo>
                    <a:pt x="556361" y="293585"/>
                  </a:lnTo>
                  <a:lnTo>
                    <a:pt x="555117" y="294855"/>
                  </a:lnTo>
                  <a:lnTo>
                    <a:pt x="554532" y="293585"/>
                  </a:lnTo>
                  <a:lnTo>
                    <a:pt x="553288" y="296125"/>
                  </a:lnTo>
                  <a:lnTo>
                    <a:pt x="552958" y="296125"/>
                  </a:lnTo>
                  <a:lnTo>
                    <a:pt x="552323" y="297395"/>
                  </a:lnTo>
                  <a:lnTo>
                    <a:pt x="551980" y="296125"/>
                  </a:lnTo>
                  <a:lnTo>
                    <a:pt x="551916" y="297395"/>
                  </a:lnTo>
                  <a:lnTo>
                    <a:pt x="550976" y="297395"/>
                  </a:lnTo>
                  <a:lnTo>
                    <a:pt x="550862" y="298665"/>
                  </a:lnTo>
                  <a:lnTo>
                    <a:pt x="549186" y="298665"/>
                  </a:lnTo>
                  <a:lnTo>
                    <a:pt x="548576" y="299897"/>
                  </a:lnTo>
                  <a:lnTo>
                    <a:pt x="546747" y="301205"/>
                  </a:lnTo>
                  <a:lnTo>
                    <a:pt x="547484" y="301205"/>
                  </a:lnTo>
                  <a:lnTo>
                    <a:pt x="546519" y="302475"/>
                  </a:lnTo>
                  <a:lnTo>
                    <a:pt x="544639" y="305015"/>
                  </a:lnTo>
                  <a:lnTo>
                    <a:pt x="542594" y="306285"/>
                  </a:lnTo>
                  <a:lnTo>
                    <a:pt x="540410" y="307555"/>
                  </a:lnTo>
                  <a:lnTo>
                    <a:pt x="538492" y="308825"/>
                  </a:lnTo>
                  <a:lnTo>
                    <a:pt x="536854" y="311365"/>
                  </a:lnTo>
                  <a:lnTo>
                    <a:pt x="536498" y="311365"/>
                  </a:lnTo>
                  <a:lnTo>
                    <a:pt x="535533" y="312635"/>
                  </a:lnTo>
                  <a:lnTo>
                    <a:pt x="535152" y="312635"/>
                  </a:lnTo>
                  <a:lnTo>
                    <a:pt x="533450" y="315175"/>
                  </a:lnTo>
                  <a:lnTo>
                    <a:pt x="533742" y="313905"/>
                  </a:lnTo>
                  <a:lnTo>
                    <a:pt x="532231" y="316445"/>
                  </a:lnTo>
                  <a:lnTo>
                    <a:pt x="530491" y="317715"/>
                  </a:lnTo>
                  <a:lnTo>
                    <a:pt x="528548" y="320255"/>
                  </a:lnTo>
                  <a:lnTo>
                    <a:pt x="528396" y="320281"/>
                  </a:lnTo>
                  <a:lnTo>
                    <a:pt x="528154" y="320636"/>
                  </a:lnTo>
                  <a:lnTo>
                    <a:pt x="527431" y="321525"/>
                  </a:lnTo>
                  <a:lnTo>
                    <a:pt x="526135" y="322795"/>
                  </a:lnTo>
                  <a:lnTo>
                    <a:pt x="524776" y="324065"/>
                  </a:lnTo>
                  <a:lnTo>
                    <a:pt x="523836" y="324065"/>
                  </a:lnTo>
                  <a:lnTo>
                    <a:pt x="522820" y="325335"/>
                  </a:lnTo>
                  <a:lnTo>
                    <a:pt x="521373" y="326605"/>
                  </a:lnTo>
                  <a:lnTo>
                    <a:pt x="520446" y="327875"/>
                  </a:lnTo>
                  <a:lnTo>
                    <a:pt x="519328" y="327875"/>
                  </a:lnTo>
                  <a:lnTo>
                    <a:pt x="518528" y="330415"/>
                  </a:lnTo>
                  <a:lnTo>
                    <a:pt x="516864" y="331685"/>
                  </a:lnTo>
                  <a:lnTo>
                    <a:pt x="516293" y="331685"/>
                  </a:lnTo>
                  <a:lnTo>
                    <a:pt x="515937" y="332955"/>
                  </a:lnTo>
                  <a:lnTo>
                    <a:pt x="513283" y="336765"/>
                  </a:lnTo>
                  <a:lnTo>
                    <a:pt x="512140" y="335495"/>
                  </a:lnTo>
                  <a:lnTo>
                    <a:pt x="511086" y="338035"/>
                  </a:lnTo>
                  <a:lnTo>
                    <a:pt x="511454" y="338035"/>
                  </a:lnTo>
                  <a:lnTo>
                    <a:pt x="526326" y="338035"/>
                  </a:lnTo>
                  <a:lnTo>
                    <a:pt x="527367" y="336765"/>
                  </a:lnTo>
                  <a:lnTo>
                    <a:pt x="528472" y="335495"/>
                  </a:lnTo>
                  <a:lnTo>
                    <a:pt x="529666" y="334225"/>
                  </a:lnTo>
                  <a:lnTo>
                    <a:pt x="529209" y="334225"/>
                  </a:lnTo>
                  <a:lnTo>
                    <a:pt x="530618" y="331685"/>
                  </a:lnTo>
                  <a:lnTo>
                    <a:pt x="532371" y="329145"/>
                  </a:lnTo>
                  <a:lnTo>
                    <a:pt x="532879" y="330136"/>
                  </a:lnTo>
                  <a:lnTo>
                    <a:pt x="534238" y="329145"/>
                  </a:lnTo>
                  <a:lnTo>
                    <a:pt x="534708" y="329145"/>
                  </a:lnTo>
                  <a:lnTo>
                    <a:pt x="533133" y="330415"/>
                  </a:lnTo>
                  <a:lnTo>
                    <a:pt x="533323" y="330415"/>
                  </a:lnTo>
                  <a:lnTo>
                    <a:pt x="535000" y="329145"/>
                  </a:lnTo>
                  <a:lnTo>
                    <a:pt x="534695" y="327875"/>
                  </a:lnTo>
                  <a:lnTo>
                    <a:pt x="536498" y="327875"/>
                  </a:lnTo>
                  <a:lnTo>
                    <a:pt x="537400" y="325335"/>
                  </a:lnTo>
                  <a:lnTo>
                    <a:pt x="540016" y="322795"/>
                  </a:lnTo>
                  <a:lnTo>
                    <a:pt x="539559" y="321525"/>
                  </a:lnTo>
                  <a:lnTo>
                    <a:pt x="540486" y="320255"/>
                  </a:lnTo>
                  <a:lnTo>
                    <a:pt x="540740" y="320255"/>
                  </a:lnTo>
                  <a:lnTo>
                    <a:pt x="540689" y="321525"/>
                  </a:lnTo>
                  <a:lnTo>
                    <a:pt x="541489" y="320255"/>
                  </a:lnTo>
                  <a:lnTo>
                    <a:pt x="542150" y="320255"/>
                  </a:lnTo>
                  <a:lnTo>
                    <a:pt x="542810" y="318985"/>
                  </a:lnTo>
                  <a:lnTo>
                    <a:pt x="544779" y="317715"/>
                  </a:lnTo>
                  <a:lnTo>
                    <a:pt x="543471" y="317715"/>
                  </a:lnTo>
                  <a:lnTo>
                    <a:pt x="544220" y="316445"/>
                  </a:lnTo>
                  <a:lnTo>
                    <a:pt x="544931" y="316445"/>
                  </a:lnTo>
                  <a:lnTo>
                    <a:pt x="545719" y="315175"/>
                  </a:lnTo>
                  <a:lnTo>
                    <a:pt x="546582" y="313905"/>
                  </a:lnTo>
                  <a:lnTo>
                    <a:pt x="549846" y="311365"/>
                  </a:lnTo>
                  <a:lnTo>
                    <a:pt x="550202" y="311365"/>
                  </a:lnTo>
                  <a:lnTo>
                    <a:pt x="550240" y="310095"/>
                  </a:lnTo>
                  <a:lnTo>
                    <a:pt x="551154" y="310095"/>
                  </a:lnTo>
                  <a:lnTo>
                    <a:pt x="552323" y="308825"/>
                  </a:lnTo>
                  <a:lnTo>
                    <a:pt x="552856" y="308825"/>
                  </a:lnTo>
                  <a:lnTo>
                    <a:pt x="553910" y="307555"/>
                  </a:lnTo>
                  <a:lnTo>
                    <a:pt x="554088" y="307555"/>
                  </a:lnTo>
                  <a:lnTo>
                    <a:pt x="556094" y="305015"/>
                  </a:lnTo>
                  <a:lnTo>
                    <a:pt x="556501" y="305015"/>
                  </a:lnTo>
                  <a:lnTo>
                    <a:pt x="557237" y="306108"/>
                  </a:lnTo>
                  <a:lnTo>
                    <a:pt x="557657" y="305015"/>
                  </a:lnTo>
                  <a:lnTo>
                    <a:pt x="556615" y="305015"/>
                  </a:lnTo>
                  <a:lnTo>
                    <a:pt x="557796" y="303745"/>
                  </a:lnTo>
                  <a:lnTo>
                    <a:pt x="557657" y="305015"/>
                  </a:lnTo>
                  <a:lnTo>
                    <a:pt x="558660" y="303745"/>
                  </a:lnTo>
                  <a:lnTo>
                    <a:pt x="559676" y="302475"/>
                  </a:lnTo>
                  <a:lnTo>
                    <a:pt x="559346" y="305015"/>
                  </a:lnTo>
                  <a:lnTo>
                    <a:pt x="560070" y="303745"/>
                  </a:lnTo>
                  <a:lnTo>
                    <a:pt x="561263" y="303745"/>
                  </a:lnTo>
                  <a:lnTo>
                    <a:pt x="561936" y="302475"/>
                  </a:lnTo>
                  <a:lnTo>
                    <a:pt x="562559" y="302475"/>
                  </a:lnTo>
                  <a:lnTo>
                    <a:pt x="563118" y="301205"/>
                  </a:lnTo>
                  <a:lnTo>
                    <a:pt x="563270" y="300024"/>
                  </a:lnTo>
                  <a:lnTo>
                    <a:pt x="563372" y="299897"/>
                  </a:lnTo>
                  <a:lnTo>
                    <a:pt x="563397" y="299770"/>
                  </a:lnTo>
                  <a:lnTo>
                    <a:pt x="564184" y="298665"/>
                  </a:lnTo>
                  <a:lnTo>
                    <a:pt x="563245" y="297395"/>
                  </a:lnTo>
                  <a:lnTo>
                    <a:pt x="565569" y="296125"/>
                  </a:lnTo>
                  <a:lnTo>
                    <a:pt x="566051" y="294855"/>
                  </a:lnTo>
                  <a:lnTo>
                    <a:pt x="566381" y="293585"/>
                  </a:lnTo>
                  <a:lnTo>
                    <a:pt x="566508" y="294855"/>
                  </a:lnTo>
                  <a:lnTo>
                    <a:pt x="569252" y="293585"/>
                  </a:lnTo>
                  <a:lnTo>
                    <a:pt x="571347" y="292315"/>
                  </a:lnTo>
                  <a:lnTo>
                    <a:pt x="571284" y="291045"/>
                  </a:lnTo>
                  <a:lnTo>
                    <a:pt x="569595" y="292315"/>
                  </a:lnTo>
                  <a:lnTo>
                    <a:pt x="570293" y="291045"/>
                  </a:lnTo>
                  <a:lnTo>
                    <a:pt x="570992" y="289775"/>
                  </a:lnTo>
                  <a:lnTo>
                    <a:pt x="570928" y="291045"/>
                  </a:lnTo>
                  <a:lnTo>
                    <a:pt x="572071" y="289775"/>
                  </a:lnTo>
                  <a:lnTo>
                    <a:pt x="574014" y="289775"/>
                  </a:lnTo>
                  <a:lnTo>
                    <a:pt x="573824" y="288505"/>
                  </a:lnTo>
                  <a:lnTo>
                    <a:pt x="575068" y="288505"/>
                  </a:lnTo>
                  <a:lnTo>
                    <a:pt x="575017" y="287235"/>
                  </a:lnTo>
                  <a:lnTo>
                    <a:pt x="576529" y="285915"/>
                  </a:lnTo>
                  <a:lnTo>
                    <a:pt x="576719" y="285915"/>
                  </a:lnTo>
                  <a:lnTo>
                    <a:pt x="577456" y="284695"/>
                  </a:lnTo>
                  <a:lnTo>
                    <a:pt x="578535" y="283425"/>
                  </a:lnTo>
                  <a:lnTo>
                    <a:pt x="578294" y="283425"/>
                  </a:lnTo>
                  <a:lnTo>
                    <a:pt x="579437" y="282155"/>
                  </a:lnTo>
                  <a:lnTo>
                    <a:pt x="580212" y="283425"/>
                  </a:lnTo>
                  <a:lnTo>
                    <a:pt x="582295" y="280885"/>
                  </a:lnTo>
                  <a:lnTo>
                    <a:pt x="584403" y="280885"/>
                  </a:lnTo>
                  <a:lnTo>
                    <a:pt x="583793" y="279527"/>
                  </a:lnTo>
                  <a:lnTo>
                    <a:pt x="583971" y="279527"/>
                  </a:lnTo>
                  <a:lnTo>
                    <a:pt x="585736" y="278282"/>
                  </a:lnTo>
                  <a:lnTo>
                    <a:pt x="586905" y="277088"/>
                  </a:lnTo>
                  <a:lnTo>
                    <a:pt x="587552" y="278282"/>
                  </a:lnTo>
                  <a:lnTo>
                    <a:pt x="587971" y="276961"/>
                  </a:lnTo>
                  <a:lnTo>
                    <a:pt x="588340" y="275805"/>
                  </a:lnTo>
                  <a:lnTo>
                    <a:pt x="589813" y="275805"/>
                  </a:lnTo>
                  <a:lnTo>
                    <a:pt x="589470" y="274535"/>
                  </a:lnTo>
                  <a:lnTo>
                    <a:pt x="592099" y="273265"/>
                  </a:lnTo>
                  <a:lnTo>
                    <a:pt x="591820" y="273265"/>
                  </a:lnTo>
                  <a:lnTo>
                    <a:pt x="592886" y="271995"/>
                  </a:lnTo>
                  <a:lnTo>
                    <a:pt x="593344" y="273265"/>
                  </a:lnTo>
                  <a:lnTo>
                    <a:pt x="593813" y="273265"/>
                  </a:lnTo>
                  <a:lnTo>
                    <a:pt x="594093" y="271995"/>
                  </a:lnTo>
                  <a:lnTo>
                    <a:pt x="594931" y="271995"/>
                  </a:lnTo>
                  <a:lnTo>
                    <a:pt x="597027" y="270725"/>
                  </a:lnTo>
                  <a:lnTo>
                    <a:pt x="598424" y="269455"/>
                  </a:lnTo>
                  <a:lnTo>
                    <a:pt x="599046" y="268185"/>
                  </a:lnTo>
                  <a:lnTo>
                    <a:pt x="599744" y="268185"/>
                  </a:lnTo>
                  <a:lnTo>
                    <a:pt x="600532" y="266915"/>
                  </a:lnTo>
                  <a:lnTo>
                    <a:pt x="599960" y="265645"/>
                  </a:lnTo>
                  <a:lnTo>
                    <a:pt x="601179" y="265645"/>
                  </a:lnTo>
                  <a:lnTo>
                    <a:pt x="602170" y="264375"/>
                  </a:lnTo>
                  <a:lnTo>
                    <a:pt x="602602" y="264375"/>
                  </a:lnTo>
                  <a:lnTo>
                    <a:pt x="602411" y="265645"/>
                  </a:lnTo>
                  <a:lnTo>
                    <a:pt x="603021" y="264375"/>
                  </a:lnTo>
                  <a:lnTo>
                    <a:pt x="603059" y="265645"/>
                  </a:lnTo>
                  <a:lnTo>
                    <a:pt x="603288" y="265645"/>
                  </a:lnTo>
                  <a:lnTo>
                    <a:pt x="603834" y="263105"/>
                  </a:lnTo>
                  <a:lnTo>
                    <a:pt x="602513" y="263105"/>
                  </a:lnTo>
                  <a:lnTo>
                    <a:pt x="603338" y="261835"/>
                  </a:lnTo>
                  <a:lnTo>
                    <a:pt x="604951" y="261835"/>
                  </a:lnTo>
                  <a:lnTo>
                    <a:pt x="605180" y="260565"/>
                  </a:lnTo>
                  <a:lnTo>
                    <a:pt x="606806" y="260565"/>
                  </a:lnTo>
                  <a:lnTo>
                    <a:pt x="607656" y="259295"/>
                  </a:lnTo>
                  <a:lnTo>
                    <a:pt x="606869" y="260565"/>
                  </a:lnTo>
                  <a:lnTo>
                    <a:pt x="606818" y="261835"/>
                  </a:lnTo>
                  <a:lnTo>
                    <a:pt x="608888" y="260565"/>
                  </a:lnTo>
                  <a:lnTo>
                    <a:pt x="608203" y="261835"/>
                  </a:lnTo>
                  <a:lnTo>
                    <a:pt x="607618" y="261835"/>
                  </a:lnTo>
                  <a:lnTo>
                    <a:pt x="607136" y="263105"/>
                  </a:lnTo>
                  <a:lnTo>
                    <a:pt x="607390" y="263105"/>
                  </a:lnTo>
                  <a:lnTo>
                    <a:pt x="608850" y="261835"/>
                  </a:lnTo>
                  <a:lnTo>
                    <a:pt x="607631" y="263105"/>
                  </a:lnTo>
                  <a:lnTo>
                    <a:pt x="609168" y="261835"/>
                  </a:lnTo>
                  <a:lnTo>
                    <a:pt x="609752" y="261835"/>
                  </a:lnTo>
                  <a:lnTo>
                    <a:pt x="609498" y="260565"/>
                  </a:lnTo>
                  <a:lnTo>
                    <a:pt x="609815" y="260565"/>
                  </a:lnTo>
                  <a:lnTo>
                    <a:pt x="610819" y="259295"/>
                  </a:lnTo>
                  <a:lnTo>
                    <a:pt x="609041" y="259295"/>
                  </a:lnTo>
                  <a:lnTo>
                    <a:pt x="613651" y="256755"/>
                  </a:lnTo>
                  <a:lnTo>
                    <a:pt x="612686" y="256755"/>
                  </a:lnTo>
                  <a:lnTo>
                    <a:pt x="612267" y="256755"/>
                  </a:lnTo>
                  <a:lnTo>
                    <a:pt x="613422" y="255422"/>
                  </a:lnTo>
                  <a:lnTo>
                    <a:pt x="613752" y="255422"/>
                  </a:lnTo>
                  <a:lnTo>
                    <a:pt x="612686" y="256755"/>
                  </a:lnTo>
                  <a:lnTo>
                    <a:pt x="614222" y="255981"/>
                  </a:lnTo>
                  <a:lnTo>
                    <a:pt x="614299" y="255803"/>
                  </a:lnTo>
                  <a:lnTo>
                    <a:pt x="614451" y="255422"/>
                  </a:lnTo>
                  <a:lnTo>
                    <a:pt x="615340" y="255422"/>
                  </a:lnTo>
                  <a:lnTo>
                    <a:pt x="615759" y="255422"/>
                  </a:lnTo>
                  <a:lnTo>
                    <a:pt x="616305" y="255422"/>
                  </a:lnTo>
                  <a:lnTo>
                    <a:pt x="617283" y="254215"/>
                  </a:lnTo>
                  <a:lnTo>
                    <a:pt x="617677" y="254215"/>
                  </a:lnTo>
                  <a:lnTo>
                    <a:pt x="618693" y="252945"/>
                  </a:lnTo>
                  <a:lnTo>
                    <a:pt x="618477" y="252945"/>
                  </a:lnTo>
                  <a:lnTo>
                    <a:pt x="620483" y="251675"/>
                  </a:lnTo>
                  <a:lnTo>
                    <a:pt x="621550" y="250405"/>
                  </a:lnTo>
                  <a:lnTo>
                    <a:pt x="622363" y="250405"/>
                  </a:lnTo>
                  <a:lnTo>
                    <a:pt x="622896" y="249135"/>
                  </a:lnTo>
                  <a:lnTo>
                    <a:pt x="623138" y="250405"/>
                  </a:lnTo>
                  <a:lnTo>
                    <a:pt x="623684" y="249135"/>
                  </a:lnTo>
                  <a:lnTo>
                    <a:pt x="623811" y="250405"/>
                  </a:lnTo>
                  <a:lnTo>
                    <a:pt x="625284" y="249135"/>
                  </a:lnTo>
                  <a:lnTo>
                    <a:pt x="624941" y="249135"/>
                  </a:lnTo>
                  <a:lnTo>
                    <a:pt x="625017" y="247865"/>
                  </a:lnTo>
                  <a:lnTo>
                    <a:pt x="627278" y="247865"/>
                  </a:lnTo>
                  <a:lnTo>
                    <a:pt x="629208" y="246595"/>
                  </a:lnTo>
                  <a:lnTo>
                    <a:pt x="629805" y="246595"/>
                  </a:lnTo>
                  <a:lnTo>
                    <a:pt x="630428" y="245325"/>
                  </a:lnTo>
                  <a:lnTo>
                    <a:pt x="631545" y="245325"/>
                  </a:lnTo>
                  <a:lnTo>
                    <a:pt x="632472" y="245325"/>
                  </a:lnTo>
                  <a:lnTo>
                    <a:pt x="635685" y="242785"/>
                  </a:lnTo>
                  <a:lnTo>
                    <a:pt x="638213" y="240245"/>
                  </a:lnTo>
                  <a:lnTo>
                    <a:pt x="638429" y="240245"/>
                  </a:lnTo>
                  <a:lnTo>
                    <a:pt x="638848" y="240245"/>
                  </a:lnTo>
                  <a:lnTo>
                    <a:pt x="638835" y="240093"/>
                  </a:lnTo>
                  <a:lnTo>
                    <a:pt x="638746" y="239229"/>
                  </a:lnTo>
                  <a:lnTo>
                    <a:pt x="638835" y="240093"/>
                  </a:lnTo>
                  <a:lnTo>
                    <a:pt x="640384" y="239483"/>
                  </a:lnTo>
                  <a:lnTo>
                    <a:pt x="640905" y="238975"/>
                  </a:lnTo>
                  <a:lnTo>
                    <a:pt x="641692" y="238975"/>
                  </a:lnTo>
                  <a:lnTo>
                    <a:pt x="642175" y="238975"/>
                  </a:lnTo>
                  <a:lnTo>
                    <a:pt x="640867" y="239483"/>
                  </a:lnTo>
                  <a:lnTo>
                    <a:pt x="639597" y="240245"/>
                  </a:lnTo>
                  <a:lnTo>
                    <a:pt x="642251" y="240245"/>
                  </a:lnTo>
                  <a:lnTo>
                    <a:pt x="642327" y="239788"/>
                  </a:lnTo>
                  <a:lnTo>
                    <a:pt x="642442" y="238975"/>
                  </a:lnTo>
                  <a:lnTo>
                    <a:pt x="642632" y="237705"/>
                  </a:lnTo>
                  <a:lnTo>
                    <a:pt x="644652" y="237705"/>
                  </a:lnTo>
                  <a:lnTo>
                    <a:pt x="644448" y="238975"/>
                  </a:lnTo>
                  <a:lnTo>
                    <a:pt x="645045" y="237934"/>
                  </a:lnTo>
                  <a:lnTo>
                    <a:pt x="644652" y="238975"/>
                  </a:lnTo>
                  <a:lnTo>
                    <a:pt x="645045" y="238975"/>
                  </a:lnTo>
                  <a:lnTo>
                    <a:pt x="648525" y="236435"/>
                  </a:lnTo>
                  <a:close/>
                </a:path>
                <a:path w="652145" h="638175">
                  <a:moveTo>
                    <a:pt x="648982" y="234048"/>
                  </a:moveTo>
                  <a:lnTo>
                    <a:pt x="648792" y="234048"/>
                  </a:lnTo>
                  <a:lnTo>
                    <a:pt x="648538" y="235077"/>
                  </a:lnTo>
                  <a:lnTo>
                    <a:pt x="648970" y="235077"/>
                  </a:lnTo>
                  <a:lnTo>
                    <a:pt x="648982" y="234048"/>
                  </a:lnTo>
                  <a:close/>
                </a:path>
                <a:path w="652145" h="638175">
                  <a:moveTo>
                    <a:pt x="651903" y="232625"/>
                  </a:moveTo>
                  <a:lnTo>
                    <a:pt x="650240" y="232625"/>
                  </a:lnTo>
                  <a:lnTo>
                    <a:pt x="646976" y="233895"/>
                  </a:lnTo>
                  <a:lnTo>
                    <a:pt x="646734" y="233895"/>
                  </a:lnTo>
                  <a:lnTo>
                    <a:pt x="646785" y="234048"/>
                  </a:lnTo>
                  <a:lnTo>
                    <a:pt x="647166" y="235077"/>
                  </a:lnTo>
                  <a:lnTo>
                    <a:pt x="648792" y="234048"/>
                  </a:lnTo>
                  <a:lnTo>
                    <a:pt x="648830" y="233895"/>
                  </a:lnTo>
                  <a:lnTo>
                    <a:pt x="649020" y="233895"/>
                  </a:lnTo>
                  <a:lnTo>
                    <a:pt x="649020" y="234048"/>
                  </a:lnTo>
                  <a:lnTo>
                    <a:pt x="650087" y="235077"/>
                  </a:lnTo>
                  <a:lnTo>
                    <a:pt x="650252" y="235077"/>
                  </a:lnTo>
                  <a:lnTo>
                    <a:pt x="650608" y="235077"/>
                  </a:lnTo>
                  <a:lnTo>
                    <a:pt x="650951" y="234048"/>
                  </a:lnTo>
                  <a:lnTo>
                    <a:pt x="651903" y="232625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801566" y="8497213"/>
              <a:ext cx="256540" cy="850900"/>
            </a:xfrm>
            <a:custGeom>
              <a:avLst/>
              <a:gdLst/>
              <a:ahLst/>
              <a:cxnLst/>
              <a:rect l="l" t="t" r="r" b="b"/>
              <a:pathLst>
                <a:path w="256540" h="850900">
                  <a:moveTo>
                    <a:pt x="3695" y="133299"/>
                  </a:moveTo>
                  <a:lnTo>
                    <a:pt x="2425" y="132029"/>
                  </a:lnTo>
                  <a:lnTo>
                    <a:pt x="3048" y="133299"/>
                  </a:lnTo>
                  <a:lnTo>
                    <a:pt x="3517" y="133299"/>
                  </a:lnTo>
                  <a:lnTo>
                    <a:pt x="3695" y="133299"/>
                  </a:lnTo>
                  <a:close/>
                </a:path>
                <a:path w="256540" h="850900">
                  <a:moveTo>
                    <a:pt x="3822" y="134569"/>
                  </a:moveTo>
                  <a:lnTo>
                    <a:pt x="3632" y="133781"/>
                  </a:lnTo>
                  <a:lnTo>
                    <a:pt x="3530" y="134569"/>
                  </a:lnTo>
                  <a:lnTo>
                    <a:pt x="3822" y="134569"/>
                  </a:lnTo>
                  <a:close/>
                </a:path>
                <a:path w="256540" h="850900">
                  <a:moveTo>
                    <a:pt x="3848" y="141338"/>
                  </a:moveTo>
                  <a:close/>
                </a:path>
                <a:path w="256540" h="850900">
                  <a:moveTo>
                    <a:pt x="4025" y="139496"/>
                  </a:moveTo>
                  <a:lnTo>
                    <a:pt x="3086" y="138379"/>
                  </a:lnTo>
                  <a:lnTo>
                    <a:pt x="3695" y="139496"/>
                  </a:lnTo>
                  <a:lnTo>
                    <a:pt x="3835" y="140919"/>
                  </a:lnTo>
                  <a:lnTo>
                    <a:pt x="4025" y="139496"/>
                  </a:lnTo>
                  <a:close/>
                </a:path>
                <a:path w="256540" h="850900">
                  <a:moveTo>
                    <a:pt x="4038" y="137109"/>
                  </a:moveTo>
                  <a:lnTo>
                    <a:pt x="3314" y="135839"/>
                  </a:lnTo>
                  <a:lnTo>
                    <a:pt x="3454" y="136080"/>
                  </a:lnTo>
                  <a:lnTo>
                    <a:pt x="3530" y="134569"/>
                  </a:lnTo>
                  <a:lnTo>
                    <a:pt x="2628" y="134569"/>
                  </a:lnTo>
                  <a:lnTo>
                    <a:pt x="2882" y="133299"/>
                  </a:lnTo>
                  <a:lnTo>
                    <a:pt x="698" y="130759"/>
                  </a:lnTo>
                  <a:lnTo>
                    <a:pt x="0" y="130759"/>
                  </a:lnTo>
                  <a:lnTo>
                    <a:pt x="1028" y="134569"/>
                  </a:lnTo>
                  <a:lnTo>
                    <a:pt x="1282" y="133299"/>
                  </a:lnTo>
                  <a:lnTo>
                    <a:pt x="2133" y="137109"/>
                  </a:lnTo>
                  <a:lnTo>
                    <a:pt x="3365" y="137109"/>
                  </a:lnTo>
                  <a:lnTo>
                    <a:pt x="4038" y="137109"/>
                  </a:lnTo>
                  <a:close/>
                </a:path>
                <a:path w="256540" h="850900">
                  <a:moveTo>
                    <a:pt x="6667" y="139496"/>
                  </a:moveTo>
                  <a:lnTo>
                    <a:pt x="5727" y="137109"/>
                  </a:lnTo>
                  <a:lnTo>
                    <a:pt x="5257" y="136080"/>
                  </a:lnTo>
                  <a:lnTo>
                    <a:pt x="5689" y="139496"/>
                  </a:lnTo>
                  <a:lnTo>
                    <a:pt x="6604" y="139496"/>
                  </a:lnTo>
                  <a:close/>
                </a:path>
                <a:path w="256540" h="850900">
                  <a:moveTo>
                    <a:pt x="7226" y="140919"/>
                  </a:moveTo>
                  <a:lnTo>
                    <a:pt x="6604" y="139496"/>
                  </a:lnTo>
                  <a:lnTo>
                    <a:pt x="7023" y="140919"/>
                  </a:lnTo>
                  <a:lnTo>
                    <a:pt x="7226" y="140919"/>
                  </a:lnTo>
                  <a:close/>
                </a:path>
                <a:path w="256540" h="850900">
                  <a:moveTo>
                    <a:pt x="8788" y="155346"/>
                  </a:moveTo>
                  <a:lnTo>
                    <a:pt x="8597" y="154965"/>
                  </a:lnTo>
                  <a:lnTo>
                    <a:pt x="8369" y="154470"/>
                  </a:lnTo>
                  <a:lnTo>
                    <a:pt x="8204" y="154508"/>
                  </a:lnTo>
                  <a:lnTo>
                    <a:pt x="8369" y="154762"/>
                  </a:lnTo>
                  <a:lnTo>
                    <a:pt x="8788" y="155346"/>
                  </a:lnTo>
                  <a:close/>
                </a:path>
                <a:path w="256540" h="850900">
                  <a:moveTo>
                    <a:pt x="9067" y="155727"/>
                  </a:moveTo>
                  <a:lnTo>
                    <a:pt x="8788" y="155346"/>
                  </a:lnTo>
                  <a:lnTo>
                    <a:pt x="8902" y="155575"/>
                  </a:lnTo>
                  <a:lnTo>
                    <a:pt x="9017" y="155765"/>
                  </a:lnTo>
                  <a:close/>
                </a:path>
                <a:path w="256540" h="850900">
                  <a:moveTo>
                    <a:pt x="9105" y="156159"/>
                  </a:moveTo>
                  <a:lnTo>
                    <a:pt x="8102" y="154889"/>
                  </a:lnTo>
                  <a:lnTo>
                    <a:pt x="8686" y="156159"/>
                  </a:lnTo>
                  <a:lnTo>
                    <a:pt x="9105" y="156159"/>
                  </a:lnTo>
                  <a:close/>
                </a:path>
                <a:path w="256540" h="850900">
                  <a:moveTo>
                    <a:pt x="18046" y="179019"/>
                  </a:moveTo>
                  <a:lnTo>
                    <a:pt x="17119" y="177749"/>
                  </a:lnTo>
                  <a:lnTo>
                    <a:pt x="17653" y="179019"/>
                  </a:lnTo>
                  <a:lnTo>
                    <a:pt x="18046" y="179019"/>
                  </a:lnTo>
                  <a:close/>
                </a:path>
                <a:path w="256540" h="850900">
                  <a:moveTo>
                    <a:pt x="18656" y="179844"/>
                  </a:moveTo>
                  <a:lnTo>
                    <a:pt x="18300" y="179019"/>
                  </a:lnTo>
                  <a:lnTo>
                    <a:pt x="18046" y="179019"/>
                  </a:lnTo>
                  <a:lnTo>
                    <a:pt x="18656" y="179844"/>
                  </a:lnTo>
                  <a:close/>
                </a:path>
                <a:path w="256540" h="850900">
                  <a:moveTo>
                    <a:pt x="24320" y="178308"/>
                  </a:moveTo>
                  <a:lnTo>
                    <a:pt x="23444" y="176479"/>
                  </a:lnTo>
                  <a:lnTo>
                    <a:pt x="22834" y="175209"/>
                  </a:lnTo>
                  <a:lnTo>
                    <a:pt x="22898" y="176479"/>
                  </a:lnTo>
                  <a:lnTo>
                    <a:pt x="22275" y="175209"/>
                  </a:lnTo>
                  <a:lnTo>
                    <a:pt x="22390" y="176479"/>
                  </a:lnTo>
                  <a:lnTo>
                    <a:pt x="23025" y="179019"/>
                  </a:lnTo>
                  <a:lnTo>
                    <a:pt x="24130" y="179019"/>
                  </a:lnTo>
                  <a:lnTo>
                    <a:pt x="24320" y="178308"/>
                  </a:lnTo>
                  <a:close/>
                </a:path>
                <a:path w="256540" h="850900">
                  <a:moveTo>
                    <a:pt x="25133" y="179844"/>
                  </a:moveTo>
                  <a:lnTo>
                    <a:pt x="24485" y="177749"/>
                  </a:lnTo>
                  <a:lnTo>
                    <a:pt x="24320" y="178308"/>
                  </a:lnTo>
                  <a:lnTo>
                    <a:pt x="24663" y="179019"/>
                  </a:lnTo>
                  <a:lnTo>
                    <a:pt x="25133" y="179844"/>
                  </a:lnTo>
                  <a:close/>
                </a:path>
                <a:path w="256540" h="850900">
                  <a:moveTo>
                    <a:pt x="26276" y="185369"/>
                  </a:moveTo>
                  <a:lnTo>
                    <a:pt x="25438" y="184099"/>
                  </a:lnTo>
                  <a:lnTo>
                    <a:pt x="25869" y="185369"/>
                  </a:lnTo>
                  <a:lnTo>
                    <a:pt x="26276" y="185369"/>
                  </a:lnTo>
                  <a:close/>
                </a:path>
                <a:path w="256540" h="850900">
                  <a:moveTo>
                    <a:pt x="28917" y="190766"/>
                  </a:moveTo>
                  <a:lnTo>
                    <a:pt x="28905" y="190449"/>
                  </a:lnTo>
                  <a:lnTo>
                    <a:pt x="28676" y="190449"/>
                  </a:lnTo>
                  <a:lnTo>
                    <a:pt x="28917" y="190766"/>
                  </a:lnTo>
                  <a:close/>
                </a:path>
                <a:path w="256540" h="850900">
                  <a:moveTo>
                    <a:pt x="30822" y="192747"/>
                  </a:moveTo>
                  <a:lnTo>
                    <a:pt x="30581" y="192036"/>
                  </a:lnTo>
                  <a:lnTo>
                    <a:pt x="30454" y="192189"/>
                  </a:lnTo>
                  <a:lnTo>
                    <a:pt x="30543" y="192392"/>
                  </a:lnTo>
                  <a:lnTo>
                    <a:pt x="30670" y="192582"/>
                  </a:lnTo>
                  <a:lnTo>
                    <a:pt x="30822" y="192747"/>
                  </a:lnTo>
                  <a:close/>
                </a:path>
                <a:path w="256540" h="850900">
                  <a:moveTo>
                    <a:pt x="33185" y="199059"/>
                  </a:moveTo>
                  <a:lnTo>
                    <a:pt x="33108" y="198501"/>
                  </a:lnTo>
                  <a:lnTo>
                    <a:pt x="32893" y="197980"/>
                  </a:lnTo>
                  <a:lnTo>
                    <a:pt x="32575" y="197510"/>
                  </a:lnTo>
                  <a:lnTo>
                    <a:pt x="32766" y="197993"/>
                  </a:lnTo>
                  <a:lnTo>
                    <a:pt x="33058" y="198628"/>
                  </a:lnTo>
                  <a:lnTo>
                    <a:pt x="33185" y="199059"/>
                  </a:lnTo>
                  <a:close/>
                </a:path>
                <a:path w="256540" h="850900">
                  <a:moveTo>
                    <a:pt x="33261" y="199313"/>
                  </a:moveTo>
                  <a:lnTo>
                    <a:pt x="33235" y="199186"/>
                  </a:lnTo>
                  <a:lnTo>
                    <a:pt x="33185" y="199059"/>
                  </a:lnTo>
                  <a:lnTo>
                    <a:pt x="33210" y="199186"/>
                  </a:lnTo>
                  <a:lnTo>
                    <a:pt x="33261" y="199440"/>
                  </a:lnTo>
                  <a:lnTo>
                    <a:pt x="33261" y="199313"/>
                  </a:lnTo>
                  <a:close/>
                </a:path>
                <a:path w="256540" h="850900">
                  <a:moveTo>
                    <a:pt x="43103" y="240677"/>
                  </a:moveTo>
                  <a:lnTo>
                    <a:pt x="42735" y="239915"/>
                  </a:lnTo>
                  <a:lnTo>
                    <a:pt x="42583" y="239915"/>
                  </a:lnTo>
                  <a:lnTo>
                    <a:pt x="43103" y="240677"/>
                  </a:lnTo>
                  <a:close/>
                </a:path>
                <a:path w="256540" h="850900">
                  <a:moveTo>
                    <a:pt x="46405" y="248869"/>
                  </a:moveTo>
                  <a:lnTo>
                    <a:pt x="45897" y="247599"/>
                  </a:lnTo>
                  <a:lnTo>
                    <a:pt x="44983" y="247599"/>
                  </a:lnTo>
                  <a:lnTo>
                    <a:pt x="46405" y="248869"/>
                  </a:lnTo>
                  <a:close/>
                </a:path>
                <a:path w="256540" h="850900">
                  <a:moveTo>
                    <a:pt x="56972" y="255498"/>
                  </a:moveTo>
                  <a:lnTo>
                    <a:pt x="56616" y="254952"/>
                  </a:lnTo>
                  <a:lnTo>
                    <a:pt x="56324" y="254660"/>
                  </a:lnTo>
                  <a:lnTo>
                    <a:pt x="56972" y="255498"/>
                  </a:lnTo>
                  <a:close/>
                </a:path>
                <a:path w="256540" h="850900">
                  <a:moveTo>
                    <a:pt x="68478" y="278460"/>
                  </a:moveTo>
                  <a:lnTo>
                    <a:pt x="68211" y="278079"/>
                  </a:lnTo>
                  <a:lnTo>
                    <a:pt x="68097" y="278460"/>
                  </a:lnTo>
                  <a:lnTo>
                    <a:pt x="67868" y="279349"/>
                  </a:lnTo>
                  <a:lnTo>
                    <a:pt x="68478" y="278460"/>
                  </a:lnTo>
                  <a:close/>
                </a:path>
                <a:path w="256540" h="850900">
                  <a:moveTo>
                    <a:pt x="69088" y="279349"/>
                  </a:moveTo>
                  <a:lnTo>
                    <a:pt x="68732" y="278079"/>
                  </a:lnTo>
                  <a:lnTo>
                    <a:pt x="68478" y="278460"/>
                  </a:lnTo>
                  <a:lnTo>
                    <a:pt x="69088" y="279349"/>
                  </a:lnTo>
                  <a:close/>
                </a:path>
                <a:path w="256540" h="850900">
                  <a:moveTo>
                    <a:pt x="69875" y="309829"/>
                  </a:moveTo>
                  <a:lnTo>
                    <a:pt x="69837" y="309079"/>
                  </a:lnTo>
                  <a:lnTo>
                    <a:pt x="68821" y="307289"/>
                  </a:lnTo>
                  <a:lnTo>
                    <a:pt x="69875" y="309829"/>
                  </a:lnTo>
                  <a:close/>
                </a:path>
                <a:path w="256540" h="850900">
                  <a:moveTo>
                    <a:pt x="71894" y="313639"/>
                  </a:moveTo>
                  <a:lnTo>
                    <a:pt x="71818" y="312953"/>
                  </a:lnTo>
                  <a:lnTo>
                    <a:pt x="70954" y="311099"/>
                  </a:lnTo>
                  <a:lnTo>
                    <a:pt x="71894" y="313639"/>
                  </a:lnTo>
                  <a:close/>
                </a:path>
                <a:path w="256540" h="850900">
                  <a:moveTo>
                    <a:pt x="73050" y="290779"/>
                  </a:moveTo>
                  <a:lnTo>
                    <a:pt x="71996" y="289737"/>
                  </a:lnTo>
                  <a:lnTo>
                    <a:pt x="72199" y="290779"/>
                  </a:lnTo>
                  <a:lnTo>
                    <a:pt x="72440" y="290779"/>
                  </a:lnTo>
                  <a:lnTo>
                    <a:pt x="73050" y="290779"/>
                  </a:lnTo>
                  <a:close/>
                </a:path>
                <a:path w="256540" h="850900">
                  <a:moveTo>
                    <a:pt x="74764" y="321094"/>
                  </a:moveTo>
                  <a:lnTo>
                    <a:pt x="74739" y="320941"/>
                  </a:lnTo>
                  <a:lnTo>
                    <a:pt x="74676" y="320738"/>
                  </a:lnTo>
                  <a:lnTo>
                    <a:pt x="74637" y="320560"/>
                  </a:lnTo>
                  <a:lnTo>
                    <a:pt x="74472" y="320598"/>
                  </a:lnTo>
                  <a:lnTo>
                    <a:pt x="74764" y="321094"/>
                  </a:lnTo>
                  <a:close/>
                </a:path>
                <a:path w="256540" h="850900">
                  <a:moveTo>
                    <a:pt x="75133" y="295859"/>
                  </a:moveTo>
                  <a:lnTo>
                    <a:pt x="75069" y="294589"/>
                  </a:lnTo>
                  <a:lnTo>
                    <a:pt x="74282" y="293319"/>
                  </a:lnTo>
                  <a:lnTo>
                    <a:pt x="74803" y="295859"/>
                  </a:lnTo>
                  <a:lnTo>
                    <a:pt x="75133" y="295859"/>
                  </a:lnTo>
                  <a:close/>
                </a:path>
                <a:path w="256540" h="850900">
                  <a:moveTo>
                    <a:pt x="76898" y="326402"/>
                  </a:moveTo>
                  <a:lnTo>
                    <a:pt x="76733" y="325958"/>
                  </a:lnTo>
                  <a:lnTo>
                    <a:pt x="76568" y="325615"/>
                  </a:lnTo>
                  <a:lnTo>
                    <a:pt x="76339" y="325564"/>
                  </a:lnTo>
                  <a:lnTo>
                    <a:pt x="76568" y="325818"/>
                  </a:lnTo>
                  <a:lnTo>
                    <a:pt x="76758" y="326097"/>
                  </a:lnTo>
                  <a:lnTo>
                    <a:pt x="76898" y="326402"/>
                  </a:lnTo>
                  <a:close/>
                </a:path>
                <a:path w="256540" h="850900">
                  <a:moveTo>
                    <a:pt x="79756" y="303479"/>
                  </a:moveTo>
                  <a:lnTo>
                    <a:pt x="79121" y="302209"/>
                  </a:lnTo>
                  <a:lnTo>
                    <a:pt x="78549" y="301129"/>
                  </a:lnTo>
                  <a:lnTo>
                    <a:pt x="79286" y="303479"/>
                  </a:lnTo>
                  <a:lnTo>
                    <a:pt x="79756" y="303479"/>
                  </a:lnTo>
                  <a:close/>
                </a:path>
                <a:path w="256540" h="850900">
                  <a:moveTo>
                    <a:pt x="80200" y="308279"/>
                  </a:moveTo>
                  <a:lnTo>
                    <a:pt x="80086" y="307949"/>
                  </a:lnTo>
                  <a:lnTo>
                    <a:pt x="79895" y="307670"/>
                  </a:lnTo>
                  <a:lnTo>
                    <a:pt x="79641" y="307441"/>
                  </a:lnTo>
                  <a:lnTo>
                    <a:pt x="79781" y="307746"/>
                  </a:lnTo>
                  <a:lnTo>
                    <a:pt x="79971" y="308025"/>
                  </a:lnTo>
                  <a:lnTo>
                    <a:pt x="80200" y="308279"/>
                  </a:lnTo>
                  <a:close/>
                </a:path>
                <a:path w="256540" h="850900">
                  <a:moveTo>
                    <a:pt x="86804" y="322529"/>
                  </a:moveTo>
                  <a:lnTo>
                    <a:pt x="86258" y="321259"/>
                  </a:lnTo>
                  <a:lnTo>
                    <a:pt x="86601" y="322529"/>
                  </a:lnTo>
                  <a:lnTo>
                    <a:pt x="86804" y="322529"/>
                  </a:lnTo>
                  <a:close/>
                </a:path>
                <a:path w="256540" h="850900">
                  <a:moveTo>
                    <a:pt x="86982" y="321259"/>
                  </a:moveTo>
                  <a:lnTo>
                    <a:pt x="86017" y="318719"/>
                  </a:lnTo>
                  <a:lnTo>
                    <a:pt x="86360" y="321259"/>
                  </a:lnTo>
                  <a:lnTo>
                    <a:pt x="86982" y="321259"/>
                  </a:lnTo>
                  <a:close/>
                </a:path>
                <a:path w="256540" h="850900">
                  <a:moveTo>
                    <a:pt x="87363" y="323799"/>
                  </a:moveTo>
                  <a:lnTo>
                    <a:pt x="87045" y="322529"/>
                  </a:lnTo>
                  <a:lnTo>
                    <a:pt x="86804" y="322529"/>
                  </a:lnTo>
                  <a:lnTo>
                    <a:pt x="87363" y="323799"/>
                  </a:lnTo>
                  <a:close/>
                </a:path>
                <a:path w="256540" h="850900">
                  <a:moveTo>
                    <a:pt x="88112" y="352996"/>
                  </a:moveTo>
                  <a:lnTo>
                    <a:pt x="87528" y="352183"/>
                  </a:lnTo>
                  <a:lnTo>
                    <a:pt x="87744" y="352996"/>
                  </a:lnTo>
                  <a:lnTo>
                    <a:pt x="88112" y="352996"/>
                  </a:lnTo>
                  <a:close/>
                </a:path>
                <a:path w="256540" h="850900">
                  <a:moveTo>
                    <a:pt x="91490" y="362775"/>
                  </a:moveTo>
                  <a:lnTo>
                    <a:pt x="91071" y="361899"/>
                  </a:lnTo>
                  <a:lnTo>
                    <a:pt x="91414" y="363169"/>
                  </a:lnTo>
                  <a:lnTo>
                    <a:pt x="91490" y="362775"/>
                  </a:lnTo>
                  <a:close/>
                </a:path>
                <a:path w="256540" h="850900">
                  <a:moveTo>
                    <a:pt x="92316" y="331419"/>
                  </a:moveTo>
                  <a:lnTo>
                    <a:pt x="91948" y="330149"/>
                  </a:lnTo>
                  <a:lnTo>
                    <a:pt x="90982" y="328879"/>
                  </a:lnTo>
                  <a:lnTo>
                    <a:pt x="91516" y="331419"/>
                  </a:lnTo>
                  <a:lnTo>
                    <a:pt x="92316" y="331419"/>
                  </a:lnTo>
                  <a:close/>
                </a:path>
                <a:path w="256540" h="850900">
                  <a:moveTo>
                    <a:pt x="92875" y="332968"/>
                  </a:moveTo>
                  <a:lnTo>
                    <a:pt x="92849" y="332689"/>
                  </a:lnTo>
                  <a:lnTo>
                    <a:pt x="92710" y="331419"/>
                  </a:lnTo>
                  <a:lnTo>
                    <a:pt x="92316" y="331419"/>
                  </a:lnTo>
                  <a:lnTo>
                    <a:pt x="92684" y="332689"/>
                  </a:lnTo>
                  <a:lnTo>
                    <a:pt x="92875" y="332968"/>
                  </a:lnTo>
                  <a:close/>
                </a:path>
                <a:path w="256540" h="850900">
                  <a:moveTo>
                    <a:pt x="93129" y="335229"/>
                  </a:moveTo>
                  <a:lnTo>
                    <a:pt x="93091" y="334962"/>
                  </a:lnTo>
                  <a:lnTo>
                    <a:pt x="92925" y="334962"/>
                  </a:lnTo>
                  <a:lnTo>
                    <a:pt x="93129" y="335229"/>
                  </a:lnTo>
                  <a:close/>
                </a:path>
                <a:path w="256540" h="850900">
                  <a:moveTo>
                    <a:pt x="93560" y="333959"/>
                  </a:moveTo>
                  <a:lnTo>
                    <a:pt x="92875" y="332968"/>
                  </a:lnTo>
                  <a:lnTo>
                    <a:pt x="92989" y="333959"/>
                  </a:lnTo>
                  <a:lnTo>
                    <a:pt x="93091" y="334962"/>
                  </a:lnTo>
                  <a:lnTo>
                    <a:pt x="93560" y="333959"/>
                  </a:lnTo>
                  <a:close/>
                </a:path>
                <a:path w="256540" h="850900">
                  <a:moveTo>
                    <a:pt x="95948" y="342849"/>
                  </a:moveTo>
                  <a:lnTo>
                    <a:pt x="94348" y="340309"/>
                  </a:lnTo>
                  <a:lnTo>
                    <a:pt x="94411" y="340461"/>
                  </a:lnTo>
                  <a:lnTo>
                    <a:pt x="94335" y="340309"/>
                  </a:lnTo>
                  <a:lnTo>
                    <a:pt x="94576" y="339039"/>
                  </a:lnTo>
                  <a:lnTo>
                    <a:pt x="93256" y="336499"/>
                  </a:lnTo>
                  <a:lnTo>
                    <a:pt x="92925" y="334962"/>
                  </a:lnTo>
                  <a:lnTo>
                    <a:pt x="92151" y="333959"/>
                  </a:lnTo>
                  <a:lnTo>
                    <a:pt x="91325" y="331419"/>
                  </a:lnTo>
                  <a:lnTo>
                    <a:pt x="89916" y="328879"/>
                  </a:lnTo>
                  <a:lnTo>
                    <a:pt x="89547" y="327609"/>
                  </a:lnTo>
                  <a:lnTo>
                    <a:pt x="89509" y="327952"/>
                  </a:lnTo>
                  <a:lnTo>
                    <a:pt x="89433" y="327723"/>
                  </a:lnTo>
                  <a:lnTo>
                    <a:pt x="89446" y="327964"/>
                  </a:lnTo>
                  <a:lnTo>
                    <a:pt x="89471" y="328193"/>
                  </a:lnTo>
                  <a:lnTo>
                    <a:pt x="89446" y="328879"/>
                  </a:lnTo>
                  <a:lnTo>
                    <a:pt x="89230" y="327609"/>
                  </a:lnTo>
                  <a:lnTo>
                    <a:pt x="87769" y="325069"/>
                  </a:lnTo>
                  <a:lnTo>
                    <a:pt x="86791" y="325069"/>
                  </a:lnTo>
                  <a:lnTo>
                    <a:pt x="85788" y="321259"/>
                  </a:lnTo>
                  <a:lnTo>
                    <a:pt x="86258" y="321259"/>
                  </a:lnTo>
                  <a:lnTo>
                    <a:pt x="85585" y="318719"/>
                  </a:lnTo>
                  <a:lnTo>
                    <a:pt x="85991" y="318719"/>
                  </a:lnTo>
                  <a:lnTo>
                    <a:pt x="85915" y="318554"/>
                  </a:lnTo>
                  <a:lnTo>
                    <a:pt x="86283" y="319036"/>
                  </a:lnTo>
                  <a:lnTo>
                    <a:pt x="85839" y="318363"/>
                  </a:lnTo>
                  <a:lnTo>
                    <a:pt x="85496" y="317449"/>
                  </a:lnTo>
                  <a:lnTo>
                    <a:pt x="85267" y="317449"/>
                  </a:lnTo>
                  <a:lnTo>
                    <a:pt x="84582" y="317449"/>
                  </a:lnTo>
                  <a:lnTo>
                    <a:pt x="84670" y="314909"/>
                  </a:lnTo>
                  <a:lnTo>
                    <a:pt x="83616" y="313639"/>
                  </a:lnTo>
                  <a:lnTo>
                    <a:pt x="81711" y="308559"/>
                  </a:lnTo>
                  <a:lnTo>
                    <a:pt x="80302" y="308559"/>
                  </a:lnTo>
                  <a:lnTo>
                    <a:pt x="79413" y="307289"/>
                  </a:lnTo>
                  <a:lnTo>
                    <a:pt x="79146" y="306895"/>
                  </a:lnTo>
                  <a:lnTo>
                    <a:pt x="79082" y="307289"/>
                  </a:lnTo>
                  <a:lnTo>
                    <a:pt x="79032" y="306743"/>
                  </a:lnTo>
                  <a:lnTo>
                    <a:pt x="78524" y="306019"/>
                  </a:lnTo>
                  <a:lnTo>
                    <a:pt x="78651" y="304749"/>
                  </a:lnTo>
                  <a:lnTo>
                    <a:pt x="78981" y="306019"/>
                  </a:lnTo>
                  <a:lnTo>
                    <a:pt x="79032" y="306743"/>
                  </a:lnTo>
                  <a:lnTo>
                    <a:pt x="79146" y="306895"/>
                  </a:lnTo>
                  <a:lnTo>
                    <a:pt x="79171" y="306743"/>
                  </a:lnTo>
                  <a:lnTo>
                    <a:pt x="79298" y="306019"/>
                  </a:lnTo>
                  <a:lnTo>
                    <a:pt x="78930" y="304749"/>
                  </a:lnTo>
                  <a:lnTo>
                    <a:pt x="79019" y="303796"/>
                  </a:lnTo>
                  <a:lnTo>
                    <a:pt x="79692" y="304749"/>
                  </a:lnTo>
                  <a:lnTo>
                    <a:pt x="79286" y="303479"/>
                  </a:lnTo>
                  <a:lnTo>
                    <a:pt x="79057" y="303479"/>
                  </a:lnTo>
                  <a:lnTo>
                    <a:pt x="78803" y="303479"/>
                  </a:lnTo>
                  <a:lnTo>
                    <a:pt x="78359" y="302209"/>
                  </a:lnTo>
                  <a:lnTo>
                    <a:pt x="77457" y="299669"/>
                  </a:lnTo>
                  <a:lnTo>
                    <a:pt x="77152" y="301129"/>
                  </a:lnTo>
                  <a:lnTo>
                    <a:pt x="77597" y="302209"/>
                  </a:lnTo>
                  <a:lnTo>
                    <a:pt x="76542" y="299669"/>
                  </a:lnTo>
                  <a:lnTo>
                    <a:pt x="75819" y="298399"/>
                  </a:lnTo>
                  <a:lnTo>
                    <a:pt x="75590" y="298399"/>
                  </a:lnTo>
                  <a:lnTo>
                    <a:pt x="74803" y="295859"/>
                  </a:lnTo>
                  <a:lnTo>
                    <a:pt x="73037" y="292049"/>
                  </a:lnTo>
                  <a:lnTo>
                    <a:pt x="72440" y="290779"/>
                  </a:lnTo>
                  <a:lnTo>
                    <a:pt x="72453" y="292049"/>
                  </a:lnTo>
                  <a:lnTo>
                    <a:pt x="72136" y="290779"/>
                  </a:lnTo>
                  <a:lnTo>
                    <a:pt x="71996" y="289737"/>
                  </a:lnTo>
                  <a:lnTo>
                    <a:pt x="71742" y="289509"/>
                  </a:lnTo>
                  <a:lnTo>
                    <a:pt x="71374" y="288239"/>
                  </a:lnTo>
                  <a:lnTo>
                    <a:pt x="71170" y="288239"/>
                  </a:lnTo>
                  <a:lnTo>
                    <a:pt x="70789" y="286969"/>
                  </a:lnTo>
                  <a:lnTo>
                    <a:pt x="70586" y="286334"/>
                  </a:lnTo>
                  <a:lnTo>
                    <a:pt x="70713" y="286473"/>
                  </a:lnTo>
                  <a:lnTo>
                    <a:pt x="70840" y="286575"/>
                  </a:lnTo>
                  <a:lnTo>
                    <a:pt x="70726" y="286258"/>
                  </a:lnTo>
                  <a:lnTo>
                    <a:pt x="70573" y="286283"/>
                  </a:lnTo>
                  <a:lnTo>
                    <a:pt x="70408" y="285699"/>
                  </a:lnTo>
                  <a:lnTo>
                    <a:pt x="70586" y="285699"/>
                  </a:lnTo>
                  <a:lnTo>
                    <a:pt x="70027" y="284429"/>
                  </a:lnTo>
                  <a:lnTo>
                    <a:pt x="69748" y="284429"/>
                  </a:lnTo>
                  <a:lnTo>
                    <a:pt x="69761" y="283159"/>
                  </a:lnTo>
                  <a:lnTo>
                    <a:pt x="69215" y="281889"/>
                  </a:lnTo>
                  <a:lnTo>
                    <a:pt x="69316" y="283159"/>
                  </a:lnTo>
                  <a:lnTo>
                    <a:pt x="68986" y="283159"/>
                  </a:lnTo>
                  <a:lnTo>
                    <a:pt x="67589" y="279349"/>
                  </a:lnTo>
                  <a:lnTo>
                    <a:pt x="67843" y="279349"/>
                  </a:lnTo>
                  <a:lnTo>
                    <a:pt x="67056" y="276809"/>
                  </a:lnTo>
                  <a:lnTo>
                    <a:pt x="68211" y="278079"/>
                  </a:lnTo>
                  <a:lnTo>
                    <a:pt x="67640" y="276809"/>
                  </a:lnTo>
                  <a:lnTo>
                    <a:pt x="66497" y="274269"/>
                  </a:lnTo>
                  <a:lnTo>
                    <a:pt x="67995" y="275539"/>
                  </a:lnTo>
                  <a:lnTo>
                    <a:pt x="68033" y="274269"/>
                  </a:lnTo>
                  <a:lnTo>
                    <a:pt x="66662" y="270459"/>
                  </a:lnTo>
                  <a:lnTo>
                    <a:pt x="65747" y="269189"/>
                  </a:lnTo>
                  <a:lnTo>
                    <a:pt x="64744" y="267919"/>
                  </a:lnTo>
                  <a:lnTo>
                    <a:pt x="66243" y="271729"/>
                  </a:lnTo>
                  <a:lnTo>
                    <a:pt x="65633" y="271729"/>
                  </a:lnTo>
                  <a:lnTo>
                    <a:pt x="63347" y="266649"/>
                  </a:lnTo>
                  <a:lnTo>
                    <a:pt x="61683" y="266649"/>
                  </a:lnTo>
                  <a:lnTo>
                    <a:pt x="60426" y="262839"/>
                  </a:lnTo>
                  <a:lnTo>
                    <a:pt x="60667" y="264109"/>
                  </a:lnTo>
                  <a:lnTo>
                    <a:pt x="60121" y="262839"/>
                  </a:lnTo>
                  <a:lnTo>
                    <a:pt x="59436" y="261556"/>
                  </a:lnTo>
                  <a:lnTo>
                    <a:pt x="59334" y="257759"/>
                  </a:lnTo>
                  <a:lnTo>
                    <a:pt x="58750" y="256489"/>
                  </a:lnTo>
                  <a:lnTo>
                    <a:pt x="57581" y="253949"/>
                  </a:lnTo>
                  <a:lnTo>
                    <a:pt x="57099" y="253949"/>
                  </a:lnTo>
                  <a:lnTo>
                    <a:pt x="57823" y="256489"/>
                  </a:lnTo>
                  <a:lnTo>
                    <a:pt x="57010" y="256489"/>
                  </a:lnTo>
                  <a:lnTo>
                    <a:pt x="55816" y="253949"/>
                  </a:lnTo>
                  <a:lnTo>
                    <a:pt x="56273" y="253949"/>
                  </a:lnTo>
                  <a:lnTo>
                    <a:pt x="55067" y="251409"/>
                  </a:lnTo>
                  <a:lnTo>
                    <a:pt x="55384" y="248869"/>
                  </a:lnTo>
                  <a:lnTo>
                    <a:pt x="54305" y="248869"/>
                  </a:lnTo>
                  <a:lnTo>
                    <a:pt x="54330" y="247599"/>
                  </a:lnTo>
                  <a:lnTo>
                    <a:pt x="53822" y="247599"/>
                  </a:lnTo>
                  <a:lnTo>
                    <a:pt x="52641" y="245059"/>
                  </a:lnTo>
                  <a:lnTo>
                    <a:pt x="52285" y="245059"/>
                  </a:lnTo>
                  <a:lnTo>
                    <a:pt x="51231" y="242519"/>
                  </a:lnTo>
                  <a:lnTo>
                    <a:pt x="50647" y="241249"/>
                  </a:lnTo>
                  <a:lnTo>
                    <a:pt x="50558" y="240677"/>
                  </a:lnTo>
                  <a:lnTo>
                    <a:pt x="50469" y="239915"/>
                  </a:lnTo>
                  <a:lnTo>
                    <a:pt x="50368" y="240677"/>
                  </a:lnTo>
                  <a:lnTo>
                    <a:pt x="50292" y="241249"/>
                  </a:lnTo>
                  <a:lnTo>
                    <a:pt x="49860" y="240677"/>
                  </a:lnTo>
                  <a:lnTo>
                    <a:pt x="49377" y="239915"/>
                  </a:lnTo>
                  <a:lnTo>
                    <a:pt x="50444" y="238709"/>
                  </a:lnTo>
                  <a:lnTo>
                    <a:pt x="48717" y="236105"/>
                  </a:lnTo>
                  <a:lnTo>
                    <a:pt x="48895" y="236283"/>
                  </a:lnTo>
                  <a:lnTo>
                    <a:pt x="49174" y="235953"/>
                  </a:lnTo>
                  <a:lnTo>
                    <a:pt x="48818" y="235699"/>
                  </a:lnTo>
                  <a:lnTo>
                    <a:pt x="48615" y="235635"/>
                  </a:lnTo>
                  <a:lnTo>
                    <a:pt x="48666" y="236029"/>
                  </a:lnTo>
                  <a:lnTo>
                    <a:pt x="47929" y="234899"/>
                  </a:lnTo>
                  <a:lnTo>
                    <a:pt x="48526" y="234899"/>
                  </a:lnTo>
                  <a:lnTo>
                    <a:pt x="48171" y="233629"/>
                  </a:lnTo>
                  <a:lnTo>
                    <a:pt x="47904" y="232359"/>
                  </a:lnTo>
                  <a:lnTo>
                    <a:pt x="47104" y="232359"/>
                  </a:lnTo>
                  <a:lnTo>
                    <a:pt x="45872" y="229819"/>
                  </a:lnTo>
                  <a:lnTo>
                    <a:pt x="44729" y="227279"/>
                  </a:lnTo>
                  <a:lnTo>
                    <a:pt x="46266" y="227279"/>
                  </a:lnTo>
                  <a:lnTo>
                    <a:pt x="43561" y="224739"/>
                  </a:lnTo>
                  <a:lnTo>
                    <a:pt x="44323" y="223469"/>
                  </a:lnTo>
                  <a:lnTo>
                    <a:pt x="43243" y="223469"/>
                  </a:lnTo>
                  <a:lnTo>
                    <a:pt x="42240" y="219659"/>
                  </a:lnTo>
                  <a:lnTo>
                    <a:pt x="41313" y="219659"/>
                  </a:lnTo>
                  <a:lnTo>
                    <a:pt x="40525" y="218389"/>
                  </a:lnTo>
                  <a:lnTo>
                    <a:pt x="41427" y="218389"/>
                  </a:lnTo>
                  <a:lnTo>
                    <a:pt x="41529" y="217119"/>
                  </a:lnTo>
                  <a:lnTo>
                    <a:pt x="40843" y="217119"/>
                  </a:lnTo>
                  <a:lnTo>
                    <a:pt x="40894" y="215849"/>
                  </a:lnTo>
                  <a:lnTo>
                    <a:pt x="39547" y="212039"/>
                  </a:lnTo>
                  <a:lnTo>
                    <a:pt x="39255" y="211442"/>
                  </a:lnTo>
                  <a:lnTo>
                    <a:pt x="38950" y="210769"/>
                  </a:lnTo>
                  <a:lnTo>
                    <a:pt x="37376" y="209499"/>
                  </a:lnTo>
                  <a:lnTo>
                    <a:pt x="37439" y="208229"/>
                  </a:lnTo>
                  <a:lnTo>
                    <a:pt x="37109" y="208229"/>
                  </a:lnTo>
                  <a:lnTo>
                    <a:pt x="36322" y="206959"/>
                  </a:lnTo>
                  <a:lnTo>
                    <a:pt x="36449" y="208229"/>
                  </a:lnTo>
                  <a:lnTo>
                    <a:pt x="36169" y="207340"/>
                  </a:lnTo>
                  <a:lnTo>
                    <a:pt x="36055" y="206959"/>
                  </a:lnTo>
                  <a:lnTo>
                    <a:pt x="35560" y="206133"/>
                  </a:lnTo>
                  <a:lnTo>
                    <a:pt x="35877" y="206959"/>
                  </a:lnTo>
                  <a:lnTo>
                    <a:pt x="35166" y="206959"/>
                  </a:lnTo>
                  <a:lnTo>
                    <a:pt x="35217" y="205689"/>
                  </a:lnTo>
                  <a:lnTo>
                    <a:pt x="34874" y="205016"/>
                  </a:lnTo>
                  <a:lnTo>
                    <a:pt x="34988" y="205193"/>
                  </a:lnTo>
                  <a:lnTo>
                    <a:pt x="34874" y="204851"/>
                  </a:lnTo>
                  <a:lnTo>
                    <a:pt x="34696" y="204533"/>
                  </a:lnTo>
                  <a:lnTo>
                    <a:pt x="34531" y="204343"/>
                  </a:lnTo>
                  <a:lnTo>
                    <a:pt x="33896" y="203073"/>
                  </a:lnTo>
                  <a:lnTo>
                    <a:pt x="34772" y="203073"/>
                  </a:lnTo>
                  <a:lnTo>
                    <a:pt x="31648" y="199339"/>
                  </a:lnTo>
                  <a:lnTo>
                    <a:pt x="32423" y="201879"/>
                  </a:lnTo>
                  <a:lnTo>
                    <a:pt x="32169" y="203073"/>
                  </a:lnTo>
                  <a:lnTo>
                    <a:pt x="31229" y="200609"/>
                  </a:lnTo>
                  <a:lnTo>
                    <a:pt x="30962" y="200609"/>
                  </a:lnTo>
                  <a:lnTo>
                    <a:pt x="31470" y="199339"/>
                  </a:lnTo>
                  <a:lnTo>
                    <a:pt x="30149" y="198069"/>
                  </a:lnTo>
                  <a:lnTo>
                    <a:pt x="29375" y="196799"/>
                  </a:lnTo>
                  <a:lnTo>
                    <a:pt x="29591" y="196799"/>
                  </a:lnTo>
                  <a:lnTo>
                    <a:pt x="29133" y="195529"/>
                  </a:lnTo>
                  <a:lnTo>
                    <a:pt x="29730" y="195529"/>
                  </a:lnTo>
                  <a:lnTo>
                    <a:pt x="31838" y="196799"/>
                  </a:lnTo>
                  <a:lnTo>
                    <a:pt x="31127" y="195529"/>
                  </a:lnTo>
                  <a:lnTo>
                    <a:pt x="30873" y="195199"/>
                  </a:lnTo>
                  <a:lnTo>
                    <a:pt x="30759" y="194945"/>
                  </a:lnTo>
                  <a:lnTo>
                    <a:pt x="30937" y="195199"/>
                  </a:lnTo>
                  <a:lnTo>
                    <a:pt x="31127" y="195529"/>
                  </a:lnTo>
                  <a:lnTo>
                    <a:pt x="31762" y="195529"/>
                  </a:lnTo>
                  <a:lnTo>
                    <a:pt x="32283" y="196342"/>
                  </a:lnTo>
                  <a:lnTo>
                    <a:pt x="32207" y="195529"/>
                  </a:lnTo>
                  <a:lnTo>
                    <a:pt x="31000" y="194259"/>
                  </a:lnTo>
                  <a:lnTo>
                    <a:pt x="31673" y="192989"/>
                  </a:lnTo>
                  <a:lnTo>
                    <a:pt x="31305" y="191719"/>
                  </a:lnTo>
                  <a:lnTo>
                    <a:pt x="31000" y="190766"/>
                  </a:lnTo>
                  <a:lnTo>
                    <a:pt x="31165" y="191719"/>
                  </a:lnTo>
                  <a:lnTo>
                    <a:pt x="30924" y="191719"/>
                  </a:lnTo>
                  <a:lnTo>
                    <a:pt x="31000" y="192989"/>
                  </a:lnTo>
                  <a:lnTo>
                    <a:pt x="30581" y="192989"/>
                  </a:lnTo>
                  <a:lnTo>
                    <a:pt x="30111" y="192366"/>
                  </a:lnTo>
                  <a:lnTo>
                    <a:pt x="30441" y="192189"/>
                  </a:lnTo>
                  <a:lnTo>
                    <a:pt x="29946" y="191223"/>
                  </a:lnTo>
                  <a:lnTo>
                    <a:pt x="29578" y="189699"/>
                  </a:lnTo>
                  <a:lnTo>
                    <a:pt x="28892" y="189484"/>
                  </a:lnTo>
                  <a:lnTo>
                    <a:pt x="29667" y="190258"/>
                  </a:lnTo>
                  <a:lnTo>
                    <a:pt x="30099" y="192366"/>
                  </a:lnTo>
                  <a:lnTo>
                    <a:pt x="28917" y="190766"/>
                  </a:lnTo>
                  <a:lnTo>
                    <a:pt x="28930" y="192989"/>
                  </a:lnTo>
                  <a:lnTo>
                    <a:pt x="27825" y="190449"/>
                  </a:lnTo>
                  <a:lnTo>
                    <a:pt x="26708" y="187909"/>
                  </a:lnTo>
                  <a:lnTo>
                    <a:pt x="26466" y="187337"/>
                  </a:lnTo>
                  <a:lnTo>
                    <a:pt x="26162" y="186804"/>
                  </a:lnTo>
                  <a:lnTo>
                    <a:pt x="26212" y="187909"/>
                  </a:lnTo>
                  <a:lnTo>
                    <a:pt x="25882" y="187909"/>
                  </a:lnTo>
                  <a:lnTo>
                    <a:pt x="25082" y="186639"/>
                  </a:lnTo>
                  <a:lnTo>
                    <a:pt x="25349" y="185369"/>
                  </a:lnTo>
                  <a:lnTo>
                    <a:pt x="26162" y="186804"/>
                  </a:lnTo>
                  <a:lnTo>
                    <a:pt x="26581" y="187337"/>
                  </a:lnTo>
                  <a:lnTo>
                    <a:pt x="25869" y="185369"/>
                  </a:lnTo>
                  <a:lnTo>
                    <a:pt x="25552" y="185369"/>
                  </a:lnTo>
                  <a:lnTo>
                    <a:pt x="25133" y="184099"/>
                  </a:lnTo>
                  <a:lnTo>
                    <a:pt x="24955" y="182829"/>
                  </a:lnTo>
                  <a:lnTo>
                    <a:pt x="24930" y="181241"/>
                  </a:lnTo>
                  <a:lnTo>
                    <a:pt x="24714" y="180251"/>
                  </a:lnTo>
                  <a:lnTo>
                    <a:pt x="24231" y="180251"/>
                  </a:lnTo>
                  <a:lnTo>
                    <a:pt x="24599" y="181559"/>
                  </a:lnTo>
                  <a:lnTo>
                    <a:pt x="24853" y="182587"/>
                  </a:lnTo>
                  <a:lnTo>
                    <a:pt x="23914" y="180251"/>
                  </a:lnTo>
                  <a:lnTo>
                    <a:pt x="23025" y="179019"/>
                  </a:lnTo>
                  <a:lnTo>
                    <a:pt x="21615" y="176479"/>
                  </a:lnTo>
                  <a:lnTo>
                    <a:pt x="21767" y="176479"/>
                  </a:lnTo>
                  <a:lnTo>
                    <a:pt x="20320" y="173939"/>
                  </a:lnTo>
                  <a:lnTo>
                    <a:pt x="20408" y="173761"/>
                  </a:lnTo>
                  <a:lnTo>
                    <a:pt x="20421" y="173367"/>
                  </a:lnTo>
                  <a:lnTo>
                    <a:pt x="20281" y="172986"/>
                  </a:lnTo>
                  <a:lnTo>
                    <a:pt x="20281" y="172669"/>
                  </a:lnTo>
                  <a:lnTo>
                    <a:pt x="20243" y="172885"/>
                  </a:lnTo>
                  <a:lnTo>
                    <a:pt x="20218" y="173075"/>
                  </a:lnTo>
                  <a:lnTo>
                    <a:pt x="20116" y="173939"/>
                  </a:lnTo>
                  <a:lnTo>
                    <a:pt x="19812" y="172669"/>
                  </a:lnTo>
                  <a:lnTo>
                    <a:pt x="19494" y="172669"/>
                  </a:lnTo>
                  <a:lnTo>
                    <a:pt x="19659" y="171399"/>
                  </a:lnTo>
                  <a:lnTo>
                    <a:pt x="18618" y="168859"/>
                  </a:lnTo>
                  <a:lnTo>
                    <a:pt x="18021" y="168859"/>
                  </a:lnTo>
                  <a:lnTo>
                    <a:pt x="17348" y="167589"/>
                  </a:lnTo>
                  <a:lnTo>
                    <a:pt x="18008" y="167589"/>
                  </a:lnTo>
                  <a:lnTo>
                    <a:pt x="17335" y="166319"/>
                  </a:lnTo>
                  <a:lnTo>
                    <a:pt x="15900" y="163779"/>
                  </a:lnTo>
                  <a:lnTo>
                    <a:pt x="15798" y="162509"/>
                  </a:lnTo>
                  <a:lnTo>
                    <a:pt x="14732" y="161239"/>
                  </a:lnTo>
                  <a:lnTo>
                    <a:pt x="14782" y="160693"/>
                  </a:lnTo>
                  <a:lnTo>
                    <a:pt x="14884" y="159969"/>
                  </a:lnTo>
                  <a:lnTo>
                    <a:pt x="15049" y="158699"/>
                  </a:lnTo>
                  <a:lnTo>
                    <a:pt x="12598" y="154889"/>
                  </a:lnTo>
                  <a:lnTo>
                    <a:pt x="11785" y="153619"/>
                  </a:lnTo>
                  <a:lnTo>
                    <a:pt x="10553" y="151079"/>
                  </a:lnTo>
                  <a:lnTo>
                    <a:pt x="10198" y="150329"/>
                  </a:lnTo>
                  <a:lnTo>
                    <a:pt x="9994" y="149783"/>
                  </a:lnTo>
                  <a:lnTo>
                    <a:pt x="9906" y="149948"/>
                  </a:lnTo>
                  <a:lnTo>
                    <a:pt x="9359" y="151079"/>
                  </a:lnTo>
                  <a:lnTo>
                    <a:pt x="9359" y="149783"/>
                  </a:lnTo>
                  <a:lnTo>
                    <a:pt x="8559" y="148996"/>
                  </a:lnTo>
                  <a:lnTo>
                    <a:pt x="8420" y="148539"/>
                  </a:lnTo>
                  <a:lnTo>
                    <a:pt x="8051" y="147269"/>
                  </a:lnTo>
                  <a:lnTo>
                    <a:pt x="7683" y="145999"/>
                  </a:lnTo>
                  <a:lnTo>
                    <a:pt x="7315" y="144729"/>
                  </a:lnTo>
                  <a:lnTo>
                    <a:pt x="7391" y="144894"/>
                  </a:lnTo>
                  <a:lnTo>
                    <a:pt x="7899" y="145999"/>
                  </a:lnTo>
                  <a:lnTo>
                    <a:pt x="8585" y="147269"/>
                  </a:lnTo>
                  <a:lnTo>
                    <a:pt x="8077" y="145999"/>
                  </a:lnTo>
                  <a:lnTo>
                    <a:pt x="8039" y="144729"/>
                  </a:lnTo>
                  <a:lnTo>
                    <a:pt x="8102" y="144894"/>
                  </a:lnTo>
                  <a:lnTo>
                    <a:pt x="9639" y="148996"/>
                  </a:lnTo>
                  <a:lnTo>
                    <a:pt x="9994" y="149783"/>
                  </a:lnTo>
                  <a:lnTo>
                    <a:pt x="9956" y="148996"/>
                  </a:lnTo>
                  <a:lnTo>
                    <a:pt x="9855" y="147269"/>
                  </a:lnTo>
                  <a:lnTo>
                    <a:pt x="8813" y="144729"/>
                  </a:lnTo>
                  <a:lnTo>
                    <a:pt x="7010" y="143459"/>
                  </a:lnTo>
                  <a:lnTo>
                    <a:pt x="6197" y="140919"/>
                  </a:lnTo>
                  <a:lnTo>
                    <a:pt x="4914" y="139496"/>
                  </a:lnTo>
                  <a:lnTo>
                    <a:pt x="5613" y="139496"/>
                  </a:lnTo>
                  <a:lnTo>
                    <a:pt x="4876" y="138379"/>
                  </a:lnTo>
                  <a:lnTo>
                    <a:pt x="3708" y="138379"/>
                  </a:lnTo>
                  <a:lnTo>
                    <a:pt x="4025" y="139496"/>
                  </a:lnTo>
                  <a:lnTo>
                    <a:pt x="4445" y="140919"/>
                  </a:lnTo>
                  <a:lnTo>
                    <a:pt x="4775" y="142189"/>
                  </a:lnTo>
                  <a:lnTo>
                    <a:pt x="5283" y="142189"/>
                  </a:lnTo>
                  <a:lnTo>
                    <a:pt x="5232" y="143459"/>
                  </a:lnTo>
                  <a:lnTo>
                    <a:pt x="3619" y="142189"/>
                  </a:lnTo>
                  <a:lnTo>
                    <a:pt x="4546" y="144729"/>
                  </a:lnTo>
                  <a:lnTo>
                    <a:pt x="4851" y="144729"/>
                  </a:lnTo>
                  <a:lnTo>
                    <a:pt x="4991" y="144818"/>
                  </a:lnTo>
                  <a:lnTo>
                    <a:pt x="5321" y="147269"/>
                  </a:lnTo>
                  <a:lnTo>
                    <a:pt x="4622" y="145999"/>
                  </a:lnTo>
                  <a:lnTo>
                    <a:pt x="3962" y="144894"/>
                  </a:lnTo>
                  <a:lnTo>
                    <a:pt x="4521" y="147269"/>
                  </a:lnTo>
                  <a:lnTo>
                    <a:pt x="6667" y="148539"/>
                  </a:lnTo>
                  <a:lnTo>
                    <a:pt x="8191" y="151079"/>
                  </a:lnTo>
                  <a:lnTo>
                    <a:pt x="8674" y="152349"/>
                  </a:lnTo>
                  <a:lnTo>
                    <a:pt x="9017" y="152349"/>
                  </a:lnTo>
                  <a:lnTo>
                    <a:pt x="9537" y="154889"/>
                  </a:lnTo>
                  <a:lnTo>
                    <a:pt x="7861" y="152349"/>
                  </a:lnTo>
                  <a:lnTo>
                    <a:pt x="9118" y="154889"/>
                  </a:lnTo>
                  <a:lnTo>
                    <a:pt x="9537" y="156159"/>
                  </a:lnTo>
                  <a:lnTo>
                    <a:pt x="9105" y="156159"/>
                  </a:lnTo>
                  <a:lnTo>
                    <a:pt x="10109" y="157429"/>
                  </a:lnTo>
                  <a:lnTo>
                    <a:pt x="9626" y="157429"/>
                  </a:lnTo>
                  <a:lnTo>
                    <a:pt x="10579" y="159969"/>
                  </a:lnTo>
                  <a:lnTo>
                    <a:pt x="9423" y="158699"/>
                  </a:lnTo>
                  <a:lnTo>
                    <a:pt x="11468" y="162509"/>
                  </a:lnTo>
                  <a:lnTo>
                    <a:pt x="11290" y="162941"/>
                  </a:lnTo>
                  <a:lnTo>
                    <a:pt x="10934" y="163779"/>
                  </a:lnTo>
                  <a:lnTo>
                    <a:pt x="11442" y="163779"/>
                  </a:lnTo>
                  <a:lnTo>
                    <a:pt x="11696" y="165049"/>
                  </a:lnTo>
                  <a:lnTo>
                    <a:pt x="15316" y="168859"/>
                  </a:lnTo>
                  <a:lnTo>
                    <a:pt x="13601" y="168859"/>
                  </a:lnTo>
                  <a:lnTo>
                    <a:pt x="15659" y="171399"/>
                  </a:lnTo>
                  <a:lnTo>
                    <a:pt x="16002" y="172669"/>
                  </a:lnTo>
                  <a:lnTo>
                    <a:pt x="18110" y="176479"/>
                  </a:lnTo>
                  <a:lnTo>
                    <a:pt x="16103" y="173939"/>
                  </a:lnTo>
                  <a:lnTo>
                    <a:pt x="18300" y="179019"/>
                  </a:lnTo>
                  <a:lnTo>
                    <a:pt x="18580" y="179019"/>
                  </a:lnTo>
                  <a:lnTo>
                    <a:pt x="19367" y="181559"/>
                  </a:lnTo>
                  <a:lnTo>
                    <a:pt x="19685" y="182829"/>
                  </a:lnTo>
                  <a:lnTo>
                    <a:pt x="17780" y="180251"/>
                  </a:lnTo>
                  <a:lnTo>
                    <a:pt x="18910" y="182829"/>
                  </a:lnTo>
                  <a:lnTo>
                    <a:pt x="18757" y="182829"/>
                  </a:lnTo>
                  <a:lnTo>
                    <a:pt x="19837" y="184099"/>
                  </a:lnTo>
                  <a:lnTo>
                    <a:pt x="20193" y="185369"/>
                  </a:lnTo>
                  <a:lnTo>
                    <a:pt x="19291" y="184099"/>
                  </a:lnTo>
                  <a:lnTo>
                    <a:pt x="19951" y="186639"/>
                  </a:lnTo>
                  <a:lnTo>
                    <a:pt x="20726" y="186639"/>
                  </a:lnTo>
                  <a:lnTo>
                    <a:pt x="20751" y="186804"/>
                  </a:lnTo>
                  <a:lnTo>
                    <a:pt x="20916" y="187337"/>
                  </a:lnTo>
                  <a:lnTo>
                    <a:pt x="20967" y="186639"/>
                  </a:lnTo>
                  <a:lnTo>
                    <a:pt x="21043" y="186804"/>
                  </a:lnTo>
                  <a:lnTo>
                    <a:pt x="22136" y="189179"/>
                  </a:lnTo>
                  <a:lnTo>
                    <a:pt x="21983" y="189179"/>
                  </a:lnTo>
                  <a:lnTo>
                    <a:pt x="22771" y="190449"/>
                  </a:lnTo>
                  <a:lnTo>
                    <a:pt x="21742" y="189179"/>
                  </a:lnTo>
                  <a:lnTo>
                    <a:pt x="23241" y="191719"/>
                  </a:lnTo>
                  <a:lnTo>
                    <a:pt x="22504" y="191719"/>
                  </a:lnTo>
                  <a:lnTo>
                    <a:pt x="22999" y="192989"/>
                  </a:lnTo>
                  <a:lnTo>
                    <a:pt x="23571" y="194259"/>
                  </a:lnTo>
                  <a:lnTo>
                    <a:pt x="24193" y="195529"/>
                  </a:lnTo>
                  <a:lnTo>
                    <a:pt x="24257" y="195199"/>
                  </a:lnTo>
                  <a:lnTo>
                    <a:pt x="24333" y="194779"/>
                  </a:lnTo>
                  <a:lnTo>
                    <a:pt x="24434" y="194259"/>
                  </a:lnTo>
                  <a:lnTo>
                    <a:pt x="26136" y="196799"/>
                  </a:lnTo>
                  <a:lnTo>
                    <a:pt x="24333" y="194779"/>
                  </a:lnTo>
                  <a:lnTo>
                    <a:pt x="24384" y="195529"/>
                  </a:lnTo>
                  <a:lnTo>
                    <a:pt x="24917" y="196799"/>
                  </a:lnTo>
                  <a:lnTo>
                    <a:pt x="25336" y="196799"/>
                  </a:lnTo>
                  <a:lnTo>
                    <a:pt x="26073" y="200609"/>
                  </a:lnTo>
                  <a:lnTo>
                    <a:pt x="28384" y="203073"/>
                  </a:lnTo>
                  <a:lnTo>
                    <a:pt x="28752" y="204419"/>
                  </a:lnTo>
                  <a:lnTo>
                    <a:pt x="29070" y="205689"/>
                  </a:lnTo>
                  <a:lnTo>
                    <a:pt x="28295" y="204419"/>
                  </a:lnTo>
                  <a:lnTo>
                    <a:pt x="28054" y="204419"/>
                  </a:lnTo>
                  <a:lnTo>
                    <a:pt x="29222" y="206959"/>
                  </a:lnTo>
                  <a:lnTo>
                    <a:pt x="30708" y="210769"/>
                  </a:lnTo>
                  <a:lnTo>
                    <a:pt x="32321" y="212039"/>
                  </a:lnTo>
                  <a:lnTo>
                    <a:pt x="31877" y="213309"/>
                  </a:lnTo>
                  <a:lnTo>
                    <a:pt x="32613" y="215849"/>
                  </a:lnTo>
                  <a:lnTo>
                    <a:pt x="33413" y="218389"/>
                  </a:lnTo>
                  <a:lnTo>
                    <a:pt x="34239" y="218389"/>
                  </a:lnTo>
                  <a:lnTo>
                    <a:pt x="34683" y="220929"/>
                  </a:lnTo>
                  <a:lnTo>
                    <a:pt x="36449" y="223469"/>
                  </a:lnTo>
                  <a:lnTo>
                    <a:pt x="36550" y="224739"/>
                  </a:lnTo>
                  <a:lnTo>
                    <a:pt x="37160" y="226009"/>
                  </a:lnTo>
                  <a:lnTo>
                    <a:pt x="37592" y="226009"/>
                  </a:lnTo>
                  <a:lnTo>
                    <a:pt x="37655" y="227279"/>
                  </a:lnTo>
                  <a:lnTo>
                    <a:pt x="37782" y="229819"/>
                  </a:lnTo>
                  <a:lnTo>
                    <a:pt x="40373" y="231089"/>
                  </a:lnTo>
                  <a:lnTo>
                    <a:pt x="40728" y="233629"/>
                  </a:lnTo>
                  <a:lnTo>
                    <a:pt x="40373" y="233629"/>
                  </a:lnTo>
                  <a:lnTo>
                    <a:pt x="40982" y="234899"/>
                  </a:lnTo>
                  <a:lnTo>
                    <a:pt x="40322" y="234899"/>
                  </a:lnTo>
                  <a:lnTo>
                    <a:pt x="42659" y="239750"/>
                  </a:lnTo>
                  <a:lnTo>
                    <a:pt x="42633" y="238709"/>
                  </a:lnTo>
                  <a:lnTo>
                    <a:pt x="43192" y="239915"/>
                  </a:lnTo>
                  <a:lnTo>
                    <a:pt x="44056" y="241249"/>
                  </a:lnTo>
                  <a:lnTo>
                    <a:pt x="44361" y="242519"/>
                  </a:lnTo>
                  <a:lnTo>
                    <a:pt x="43370" y="241249"/>
                  </a:lnTo>
                  <a:lnTo>
                    <a:pt x="45173" y="245059"/>
                  </a:lnTo>
                  <a:lnTo>
                    <a:pt x="45834" y="246329"/>
                  </a:lnTo>
                  <a:lnTo>
                    <a:pt x="46393" y="247599"/>
                  </a:lnTo>
                  <a:lnTo>
                    <a:pt x="46748" y="247599"/>
                  </a:lnTo>
                  <a:lnTo>
                    <a:pt x="47155" y="248869"/>
                  </a:lnTo>
                  <a:lnTo>
                    <a:pt x="47269" y="250139"/>
                  </a:lnTo>
                  <a:lnTo>
                    <a:pt x="47828" y="251409"/>
                  </a:lnTo>
                  <a:lnTo>
                    <a:pt x="48717" y="253949"/>
                  </a:lnTo>
                  <a:lnTo>
                    <a:pt x="49250" y="253949"/>
                  </a:lnTo>
                  <a:lnTo>
                    <a:pt x="49504" y="255219"/>
                  </a:lnTo>
                  <a:lnTo>
                    <a:pt x="48666" y="255219"/>
                  </a:lnTo>
                  <a:lnTo>
                    <a:pt x="50723" y="257759"/>
                  </a:lnTo>
                  <a:lnTo>
                    <a:pt x="49314" y="256489"/>
                  </a:lnTo>
                  <a:lnTo>
                    <a:pt x="51358" y="260299"/>
                  </a:lnTo>
                  <a:lnTo>
                    <a:pt x="51054" y="260299"/>
                  </a:lnTo>
                  <a:lnTo>
                    <a:pt x="51930" y="261556"/>
                  </a:lnTo>
                  <a:lnTo>
                    <a:pt x="52197" y="262839"/>
                  </a:lnTo>
                  <a:lnTo>
                    <a:pt x="52819" y="264109"/>
                  </a:lnTo>
                  <a:lnTo>
                    <a:pt x="53327" y="264109"/>
                  </a:lnTo>
                  <a:lnTo>
                    <a:pt x="53733" y="265379"/>
                  </a:lnTo>
                  <a:lnTo>
                    <a:pt x="53073" y="265379"/>
                  </a:lnTo>
                  <a:lnTo>
                    <a:pt x="54775" y="269189"/>
                  </a:lnTo>
                  <a:lnTo>
                    <a:pt x="54089" y="269189"/>
                  </a:lnTo>
                  <a:lnTo>
                    <a:pt x="56070" y="272999"/>
                  </a:lnTo>
                  <a:lnTo>
                    <a:pt x="55549" y="271729"/>
                  </a:lnTo>
                  <a:lnTo>
                    <a:pt x="57492" y="275539"/>
                  </a:lnTo>
                  <a:lnTo>
                    <a:pt x="55791" y="275539"/>
                  </a:lnTo>
                  <a:lnTo>
                    <a:pt x="57886" y="278079"/>
                  </a:lnTo>
                  <a:lnTo>
                    <a:pt x="57467" y="278079"/>
                  </a:lnTo>
                  <a:lnTo>
                    <a:pt x="58318" y="279349"/>
                  </a:lnTo>
                  <a:lnTo>
                    <a:pt x="57721" y="279349"/>
                  </a:lnTo>
                  <a:lnTo>
                    <a:pt x="59029" y="280619"/>
                  </a:lnTo>
                  <a:lnTo>
                    <a:pt x="58813" y="280619"/>
                  </a:lnTo>
                  <a:lnTo>
                    <a:pt x="59309" y="281889"/>
                  </a:lnTo>
                  <a:lnTo>
                    <a:pt x="58877" y="283159"/>
                  </a:lnTo>
                  <a:lnTo>
                    <a:pt x="60566" y="285699"/>
                  </a:lnTo>
                  <a:lnTo>
                    <a:pt x="60642" y="288239"/>
                  </a:lnTo>
                  <a:lnTo>
                    <a:pt x="61188" y="286969"/>
                  </a:lnTo>
                  <a:lnTo>
                    <a:pt x="64820" y="292049"/>
                  </a:lnTo>
                  <a:lnTo>
                    <a:pt x="64922" y="293319"/>
                  </a:lnTo>
                  <a:lnTo>
                    <a:pt x="65011" y="294589"/>
                  </a:lnTo>
                  <a:lnTo>
                    <a:pt x="65112" y="295859"/>
                  </a:lnTo>
                  <a:lnTo>
                    <a:pt x="65201" y="297129"/>
                  </a:lnTo>
                  <a:lnTo>
                    <a:pt x="65303" y="298399"/>
                  </a:lnTo>
                  <a:lnTo>
                    <a:pt x="65392" y="299669"/>
                  </a:lnTo>
                  <a:lnTo>
                    <a:pt x="68643" y="304749"/>
                  </a:lnTo>
                  <a:lnTo>
                    <a:pt x="68033" y="304749"/>
                  </a:lnTo>
                  <a:lnTo>
                    <a:pt x="69748" y="307289"/>
                  </a:lnTo>
                  <a:lnTo>
                    <a:pt x="69837" y="309079"/>
                  </a:lnTo>
                  <a:lnTo>
                    <a:pt x="70269" y="309829"/>
                  </a:lnTo>
                  <a:lnTo>
                    <a:pt x="70180" y="309079"/>
                  </a:lnTo>
                  <a:lnTo>
                    <a:pt x="70116" y="308559"/>
                  </a:lnTo>
                  <a:lnTo>
                    <a:pt x="71602" y="311099"/>
                  </a:lnTo>
                  <a:lnTo>
                    <a:pt x="71818" y="312953"/>
                  </a:lnTo>
                  <a:lnTo>
                    <a:pt x="72110" y="313639"/>
                  </a:lnTo>
                  <a:lnTo>
                    <a:pt x="73520" y="316179"/>
                  </a:lnTo>
                  <a:lnTo>
                    <a:pt x="74637" y="319989"/>
                  </a:lnTo>
                  <a:lnTo>
                    <a:pt x="74879" y="319989"/>
                  </a:lnTo>
                  <a:lnTo>
                    <a:pt x="75946" y="321259"/>
                  </a:lnTo>
                  <a:lnTo>
                    <a:pt x="76784" y="325069"/>
                  </a:lnTo>
                  <a:lnTo>
                    <a:pt x="77724" y="326339"/>
                  </a:lnTo>
                  <a:lnTo>
                    <a:pt x="77114" y="326339"/>
                  </a:lnTo>
                  <a:lnTo>
                    <a:pt x="77482" y="327609"/>
                  </a:lnTo>
                  <a:lnTo>
                    <a:pt x="77990" y="328879"/>
                  </a:lnTo>
                  <a:lnTo>
                    <a:pt x="77165" y="327609"/>
                  </a:lnTo>
                  <a:lnTo>
                    <a:pt x="79552" y="332689"/>
                  </a:lnTo>
                  <a:lnTo>
                    <a:pt x="79730" y="332689"/>
                  </a:lnTo>
                  <a:lnTo>
                    <a:pt x="80302" y="333959"/>
                  </a:lnTo>
                  <a:lnTo>
                    <a:pt x="79781" y="335229"/>
                  </a:lnTo>
                  <a:lnTo>
                    <a:pt x="82296" y="337769"/>
                  </a:lnTo>
                  <a:lnTo>
                    <a:pt x="82804" y="340309"/>
                  </a:lnTo>
                  <a:lnTo>
                    <a:pt x="82486" y="340309"/>
                  </a:lnTo>
                  <a:lnTo>
                    <a:pt x="82092" y="339661"/>
                  </a:lnTo>
                  <a:lnTo>
                    <a:pt x="82283" y="340309"/>
                  </a:lnTo>
                  <a:lnTo>
                    <a:pt x="82867" y="341579"/>
                  </a:lnTo>
                  <a:lnTo>
                    <a:pt x="83223" y="341579"/>
                  </a:lnTo>
                  <a:lnTo>
                    <a:pt x="94932" y="341579"/>
                  </a:lnTo>
                  <a:lnTo>
                    <a:pt x="95948" y="342849"/>
                  </a:lnTo>
                  <a:close/>
                </a:path>
                <a:path w="256540" h="850900">
                  <a:moveTo>
                    <a:pt x="98526" y="349199"/>
                  </a:moveTo>
                  <a:lnTo>
                    <a:pt x="97764" y="349199"/>
                  </a:lnTo>
                  <a:lnTo>
                    <a:pt x="97993" y="350088"/>
                  </a:lnTo>
                  <a:lnTo>
                    <a:pt x="98132" y="350316"/>
                  </a:lnTo>
                  <a:lnTo>
                    <a:pt x="98209" y="350088"/>
                  </a:lnTo>
                  <a:lnTo>
                    <a:pt x="98526" y="349199"/>
                  </a:lnTo>
                  <a:close/>
                </a:path>
                <a:path w="256540" h="850900">
                  <a:moveTo>
                    <a:pt x="101638" y="361899"/>
                  </a:moveTo>
                  <a:lnTo>
                    <a:pt x="101117" y="360629"/>
                  </a:lnTo>
                  <a:lnTo>
                    <a:pt x="101193" y="361899"/>
                  </a:lnTo>
                  <a:lnTo>
                    <a:pt x="101638" y="361899"/>
                  </a:lnTo>
                  <a:close/>
                </a:path>
                <a:path w="256540" h="850900">
                  <a:moveTo>
                    <a:pt x="102463" y="394462"/>
                  </a:moveTo>
                  <a:lnTo>
                    <a:pt x="102184" y="393738"/>
                  </a:lnTo>
                  <a:lnTo>
                    <a:pt x="102247" y="393992"/>
                  </a:lnTo>
                  <a:lnTo>
                    <a:pt x="102349" y="394233"/>
                  </a:lnTo>
                  <a:lnTo>
                    <a:pt x="102463" y="394462"/>
                  </a:lnTo>
                  <a:close/>
                </a:path>
                <a:path w="256540" h="850900">
                  <a:moveTo>
                    <a:pt x="103835" y="363169"/>
                  </a:moveTo>
                  <a:lnTo>
                    <a:pt x="103238" y="361899"/>
                  </a:lnTo>
                  <a:lnTo>
                    <a:pt x="103035" y="361899"/>
                  </a:lnTo>
                  <a:lnTo>
                    <a:pt x="103517" y="362775"/>
                  </a:lnTo>
                  <a:lnTo>
                    <a:pt x="103835" y="363169"/>
                  </a:lnTo>
                  <a:close/>
                </a:path>
                <a:path w="256540" h="850900">
                  <a:moveTo>
                    <a:pt x="107835" y="374154"/>
                  </a:moveTo>
                  <a:lnTo>
                    <a:pt x="107708" y="373875"/>
                  </a:lnTo>
                  <a:lnTo>
                    <a:pt x="107518" y="373786"/>
                  </a:lnTo>
                  <a:lnTo>
                    <a:pt x="107619" y="373913"/>
                  </a:lnTo>
                  <a:lnTo>
                    <a:pt x="107721" y="374040"/>
                  </a:lnTo>
                  <a:close/>
                </a:path>
                <a:path w="256540" h="850900">
                  <a:moveTo>
                    <a:pt x="114973" y="391109"/>
                  </a:moveTo>
                  <a:lnTo>
                    <a:pt x="114376" y="388569"/>
                  </a:lnTo>
                  <a:lnTo>
                    <a:pt x="114236" y="388569"/>
                  </a:lnTo>
                  <a:lnTo>
                    <a:pt x="114973" y="391109"/>
                  </a:lnTo>
                  <a:close/>
                </a:path>
                <a:path w="256540" h="850900">
                  <a:moveTo>
                    <a:pt x="122301" y="406641"/>
                  </a:moveTo>
                  <a:lnTo>
                    <a:pt x="122224" y="405079"/>
                  </a:lnTo>
                  <a:lnTo>
                    <a:pt x="121767" y="405079"/>
                  </a:lnTo>
                  <a:lnTo>
                    <a:pt x="122135" y="406349"/>
                  </a:lnTo>
                  <a:lnTo>
                    <a:pt x="122301" y="406641"/>
                  </a:lnTo>
                  <a:close/>
                </a:path>
                <a:path w="256540" h="850900">
                  <a:moveTo>
                    <a:pt x="134061" y="434289"/>
                  </a:moveTo>
                  <a:lnTo>
                    <a:pt x="133756" y="433070"/>
                  </a:lnTo>
                  <a:lnTo>
                    <a:pt x="133807" y="434289"/>
                  </a:lnTo>
                  <a:lnTo>
                    <a:pt x="134061" y="434289"/>
                  </a:lnTo>
                  <a:close/>
                </a:path>
                <a:path w="256540" h="850900">
                  <a:moveTo>
                    <a:pt x="138874" y="12839"/>
                  </a:moveTo>
                  <a:lnTo>
                    <a:pt x="138811" y="12966"/>
                  </a:lnTo>
                  <a:lnTo>
                    <a:pt x="138874" y="12839"/>
                  </a:lnTo>
                  <a:close/>
                </a:path>
                <a:path w="256540" h="850900">
                  <a:moveTo>
                    <a:pt x="139496" y="6184"/>
                  </a:moveTo>
                  <a:lnTo>
                    <a:pt x="138696" y="5080"/>
                  </a:lnTo>
                  <a:lnTo>
                    <a:pt x="139420" y="6350"/>
                  </a:lnTo>
                  <a:lnTo>
                    <a:pt x="139496" y="6184"/>
                  </a:lnTo>
                  <a:close/>
                </a:path>
                <a:path w="256540" h="850900">
                  <a:moveTo>
                    <a:pt x="139674" y="16510"/>
                  </a:moveTo>
                  <a:lnTo>
                    <a:pt x="138417" y="13970"/>
                  </a:lnTo>
                  <a:lnTo>
                    <a:pt x="138874" y="16510"/>
                  </a:lnTo>
                  <a:lnTo>
                    <a:pt x="139179" y="16510"/>
                  </a:lnTo>
                  <a:lnTo>
                    <a:pt x="139674" y="16510"/>
                  </a:lnTo>
                  <a:close/>
                </a:path>
                <a:path w="256540" h="850900">
                  <a:moveTo>
                    <a:pt x="140004" y="5080"/>
                  </a:moveTo>
                  <a:lnTo>
                    <a:pt x="139509" y="3810"/>
                  </a:lnTo>
                  <a:lnTo>
                    <a:pt x="139814" y="5080"/>
                  </a:lnTo>
                  <a:lnTo>
                    <a:pt x="140004" y="5080"/>
                  </a:lnTo>
                  <a:close/>
                </a:path>
                <a:path w="256540" h="850900">
                  <a:moveTo>
                    <a:pt x="140004" y="5080"/>
                  </a:moveTo>
                  <a:lnTo>
                    <a:pt x="139496" y="6184"/>
                  </a:lnTo>
                  <a:lnTo>
                    <a:pt x="139611" y="6350"/>
                  </a:lnTo>
                  <a:lnTo>
                    <a:pt x="139649" y="6184"/>
                  </a:lnTo>
                  <a:lnTo>
                    <a:pt x="140004" y="5080"/>
                  </a:lnTo>
                  <a:close/>
                </a:path>
                <a:path w="256540" h="850900">
                  <a:moveTo>
                    <a:pt x="141135" y="30010"/>
                  </a:moveTo>
                  <a:lnTo>
                    <a:pt x="141020" y="29527"/>
                  </a:lnTo>
                  <a:lnTo>
                    <a:pt x="140881" y="28917"/>
                  </a:lnTo>
                  <a:lnTo>
                    <a:pt x="140716" y="28917"/>
                  </a:lnTo>
                  <a:lnTo>
                    <a:pt x="140817" y="29248"/>
                  </a:lnTo>
                  <a:lnTo>
                    <a:pt x="141135" y="30010"/>
                  </a:lnTo>
                  <a:close/>
                </a:path>
                <a:path w="256540" h="850900">
                  <a:moveTo>
                    <a:pt x="141351" y="30518"/>
                  </a:moveTo>
                  <a:lnTo>
                    <a:pt x="141135" y="30010"/>
                  </a:lnTo>
                  <a:lnTo>
                    <a:pt x="141211" y="30302"/>
                  </a:lnTo>
                  <a:lnTo>
                    <a:pt x="141287" y="30543"/>
                  </a:lnTo>
                  <a:close/>
                </a:path>
                <a:path w="256540" h="850900">
                  <a:moveTo>
                    <a:pt x="141605" y="499986"/>
                  </a:moveTo>
                  <a:lnTo>
                    <a:pt x="141376" y="499833"/>
                  </a:lnTo>
                  <a:lnTo>
                    <a:pt x="141503" y="500011"/>
                  </a:lnTo>
                  <a:close/>
                </a:path>
                <a:path w="256540" h="850900">
                  <a:moveTo>
                    <a:pt x="141935" y="12700"/>
                  </a:moveTo>
                  <a:lnTo>
                    <a:pt x="141084" y="7620"/>
                  </a:lnTo>
                  <a:lnTo>
                    <a:pt x="140995" y="8890"/>
                  </a:lnTo>
                  <a:lnTo>
                    <a:pt x="140919" y="10160"/>
                  </a:lnTo>
                  <a:lnTo>
                    <a:pt x="140830" y="11379"/>
                  </a:lnTo>
                  <a:lnTo>
                    <a:pt x="141300" y="11379"/>
                  </a:lnTo>
                  <a:lnTo>
                    <a:pt x="141706" y="12700"/>
                  </a:lnTo>
                  <a:lnTo>
                    <a:pt x="141935" y="12700"/>
                  </a:lnTo>
                  <a:close/>
                </a:path>
                <a:path w="256540" h="850900">
                  <a:moveTo>
                    <a:pt x="145846" y="59588"/>
                  </a:moveTo>
                  <a:lnTo>
                    <a:pt x="145110" y="57150"/>
                  </a:lnTo>
                  <a:lnTo>
                    <a:pt x="145186" y="58420"/>
                  </a:lnTo>
                  <a:lnTo>
                    <a:pt x="145262" y="59588"/>
                  </a:lnTo>
                  <a:lnTo>
                    <a:pt x="145846" y="59588"/>
                  </a:lnTo>
                  <a:close/>
                </a:path>
                <a:path w="256540" h="850900">
                  <a:moveTo>
                    <a:pt x="146050" y="59893"/>
                  </a:moveTo>
                  <a:lnTo>
                    <a:pt x="145999" y="59588"/>
                  </a:lnTo>
                  <a:lnTo>
                    <a:pt x="145846" y="59588"/>
                  </a:lnTo>
                  <a:lnTo>
                    <a:pt x="146050" y="59893"/>
                  </a:lnTo>
                  <a:close/>
                </a:path>
                <a:path w="256540" h="850900">
                  <a:moveTo>
                    <a:pt x="147815" y="75069"/>
                  </a:moveTo>
                  <a:lnTo>
                    <a:pt x="147294" y="72263"/>
                  </a:lnTo>
                  <a:lnTo>
                    <a:pt x="147739" y="74993"/>
                  </a:lnTo>
                  <a:close/>
                </a:path>
                <a:path w="256540" h="850900">
                  <a:moveTo>
                    <a:pt x="147828" y="516839"/>
                  </a:moveTo>
                  <a:lnTo>
                    <a:pt x="147307" y="515569"/>
                  </a:lnTo>
                  <a:lnTo>
                    <a:pt x="147180" y="516839"/>
                  </a:lnTo>
                  <a:lnTo>
                    <a:pt x="147828" y="516839"/>
                  </a:lnTo>
                  <a:close/>
                </a:path>
                <a:path w="256540" h="850900">
                  <a:moveTo>
                    <a:pt x="149288" y="53479"/>
                  </a:moveTo>
                  <a:lnTo>
                    <a:pt x="149186" y="52755"/>
                  </a:lnTo>
                  <a:lnTo>
                    <a:pt x="149021" y="53975"/>
                  </a:lnTo>
                  <a:lnTo>
                    <a:pt x="149186" y="53911"/>
                  </a:lnTo>
                  <a:lnTo>
                    <a:pt x="149288" y="53479"/>
                  </a:lnTo>
                  <a:close/>
                </a:path>
                <a:path w="256540" h="850900">
                  <a:moveTo>
                    <a:pt x="152133" y="59893"/>
                  </a:moveTo>
                  <a:lnTo>
                    <a:pt x="152069" y="59588"/>
                  </a:lnTo>
                  <a:lnTo>
                    <a:pt x="151815" y="58420"/>
                  </a:lnTo>
                  <a:lnTo>
                    <a:pt x="151269" y="55880"/>
                  </a:lnTo>
                  <a:lnTo>
                    <a:pt x="150977" y="58420"/>
                  </a:lnTo>
                  <a:lnTo>
                    <a:pt x="150634" y="55880"/>
                  </a:lnTo>
                  <a:lnTo>
                    <a:pt x="150647" y="59588"/>
                  </a:lnTo>
                  <a:lnTo>
                    <a:pt x="150926" y="59588"/>
                  </a:lnTo>
                  <a:lnTo>
                    <a:pt x="151701" y="60960"/>
                  </a:lnTo>
                  <a:lnTo>
                    <a:pt x="152133" y="59893"/>
                  </a:lnTo>
                  <a:close/>
                </a:path>
                <a:path w="256540" h="850900">
                  <a:moveTo>
                    <a:pt x="152209" y="64770"/>
                  </a:moveTo>
                  <a:lnTo>
                    <a:pt x="152133" y="63500"/>
                  </a:lnTo>
                  <a:lnTo>
                    <a:pt x="152057" y="62230"/>
                  </a:lnTo>
                  <a:lnTo>
                    <a:pt x="151612" y="62230"/>
                  </a:lnTo>
                  <a:lnTo>
                    <a:pt x="151904" y="64770"/>
                  </a:lnTo>
                  <a:lnTo>
                    <a:pt x="152209" y="64770"/>
                  </a:lnTo>
                  <a:close/>
                </a:path>
                <a:path w="256540" h="850900">
                  <a:moveTo>
                    <a:pt x="152476" y="60960"/>
                  </a:moveTo>
                  <a:lnTo>
                    <a:pt x="152260" y="59893"/>
                  </a:lnTo>
                  <a:lnTo>
                    <a:pt x="152260" y="59588"/>
                  </a:lnTo>
                  <a:lnTo>
                    <a:pt x="152133" y="59893"/>
                  </a:lnTo>
                  <a:lnTo>
                    <a:pt x="152476" y="60960"/>
                  </a:lnTo>
                  <a:close/>
                </a:path>
                <a:path w="256540" h="850900">
                  <a:moveTo>
                    <a:pt x="152565" y="69850"/>
                  </a:moveTo>
                  <a:lnTo>
                    <a:pt x="152476" y="68580"/>
                  </a:lnTo>
                  <a:lnTo>
                    <a:pt x="152387" y="67310"/>
                  </a:lnTo>
                  <a:lnTo>
                    <a:pt x="152107" y="67310"/>
                  </a:lnTo>
                  <a:lnTo>
                    <a:pt x="152311" y="68580"/>
                  </a:lnTo>
                  <a:lnTo>
                    <a:pt x="152565" y="69850"/>
                  </a:lnTo>
                  <a:close/>
                </a:path>
                <a:path w="256540" h="850900">
                  <a:moveTo>
                    <a:pt x="152704" y="67310"/>
                  </a:moveTo>
                  <a:lnTo>
                    <a:pt x="152298" y="66040"/>
                  </a:lnTo>
                  <a:lnTo>
                    <a:pt x="152387" y="67310"/>
                  </a:lnTo>
                  <a:lnTo>
                    <a:pt x="152704" y="67310"/>
                  </a:lnTo>
                  <a:close/>
                </a:path>
                <a:path w="256540" h="850900">
                  <a:moveTo>
                    <a:pt x="154381" y="74930"/>
                  </a:moveTo>
                  <a:lnTo>
                    <a:pt x="154038" y="74930"/>
                  </a:lnTo>
                  <a:lnTo>
                    <a:pt x="154305" y="75349"/>
                  </a:lnTo>
                  <a:lnTo>
                    <a:pt x="154381" y="74930"/>
                  </a:lnTo>
                  <a:close/>
                </a:path>
                <a:path w="256540" h="850900">
                  <a:moveTo>
                    <a:pt x="155143" y="114884"/>
                  </a:moveTo>
                  <a:lnTo>
                    <a:pt x="154952" y="114782"/>
                  </a:lnTo>
                  <a:lnTo>
                    <a:pt x="155067" y="114922"/>
                  </a:lnTo>
                  <a:close/>
                </a:path>
                <a:path w="256540" h="850900">
                  <a:moveTo>
                    <a:pt x="156578" y="495249"/>
                  </a:moveTo>
                  <a:lnTo>
                    <a:pt x="156057" y="492709"/>
                  </a:lnTo>
                  <a:lnTo>
                    <a:pt x="155270" y="491451"/>
                  </a:lnTo>
                  <a:lnTo>
                    <a:pt x="155181" y="491210"/>
                  </a:lnTo>
                  <a:lnTo>
                    <a:pt x="154559" y="490169"/>
                  </a:lnTo>
                  <a:lnTo>
                    <a:pt x="154457" y="491363"/>
                  </a:lnTo>
                  <a:lnTo>
                    <a:pt x="154355" y="491210"/>
                  </a:lnTo>
                  <a:lnTo>
                    <a:pt x="153949" y="490169"/>
                  </a:lnTo>
                  <a:lnTo>
                    <a:pt x="153708" y="488899"/>
                  </a:lnTo>
                  <a:lnTo>
                    <a:pt x="153708" y="488480"/>
                  </a:lnTo>
                  <a:lnTo>
                    <a:pt x="153924" y="488899"/>
                  </a:lnTo>
                  <a:lnTo>
                    <a:pt x="153708" y="488162"/>
                  </a:lnTo>
                  <a:lnTo>
                    <a:pt x="153708" y="487629"/>
                  </a:lnTo>
                  <a:lnTo>
                    <a:pt x="153555" y="487629"/>
                  </a:lnTo>
                  <a:lnTo>
                    <a:pt x="153276" y="487629"/>
                  </a:lnTo>
                  <a:lnTo>
                    <a:pt x="152730" y="485089"/>
                  </a:lnTo>
                  <a:lnTo>
                    <a:pt x="151358" y="481279"/>
                  </a:lnTo>
                  <a:lnTo>
                    <a:pt x="150342" y="478739"/>
                  </a:lnTo>
                  <a:lnTo>
                    <a:pt x="150799" y="478739"/>
                  </a:lnTo>
                  <a:lnTo>
                    <a:pt x="149186" y="476199"/>
                  </a:lnTo>
                  <a:lnTo>
                    <a:pt x="150558" y="476199"/>
                  </a:lnTo>
                  <a:lnTo>
                    <a:pt x="149225" y="473659"/>
                  </a:lnTo>
                  <a:lnTo>
                    <a:pt x="146418" y="466039"/>
                  </a:lnTo>
                  <a:lnTo>
                    <a:pt x="143357" y="458419"/>
                  </a:lnTo>
                  <a:lnTo>
                    <a:pt x="140373" y="452069"/>
                  </a:lnTo>
                  <a:lnTo>
                    <a:pt x="137795" y="444449"/>
                  </a:lnTo>
                  <a:lnTo>
                    <a:pt x="136347" y="443179"/>
                  </a:lnTo>
                  <a:lnTo>
                    <a:pt x="135293" y="440639"/>
                  </a:lnTo>
                  <a:lnTo>
                    <a:pt x="134099" y="438099"/>
                  </a:lnTo>
                  <a:lnTo>
                    <a:pt x="134988" y="436829"/>
                  </a:lnTo>
                  <a:lnTo>
                    <a:pt x="134569" y="435927"/>
                  </a:lnTo>
                  <a:lnTo>
                    <a:pt x="134658" y="436829"/>
                  </a:lnTo>
                  <a:lnTo>
                    <a:pt x="134442" y="435927"/>
                  </a:lnTo>
                  <a:lnTo>
                    <a:pt x="134404" y="435673"/>
                  </a:lnTo>
                  <a:lnTo>
                    <a:pt x="134569" y="435927"/>
                  </a:lnTo>
                  <a:lnTo>
                    <a:pt x="134531" y="435559"/>
                  </a:lnTo>
                  <a:lnTo>
                    <a:pt x="134416" y="434289"/>
                  </a:lnTo>
                  <a:lnTo>
                    <a:pt x="134061" y="434289"/>
                  </a:lnTo>
                  <a:lnTo>
                    <a:pt x="134302" y="435381"/>
                  </a:lnTo>
                  <a:lnTo>
                    <a:pt x="133807" y="434289"/>
                  </a:lnTo>
                  <a:lnTo>
                    <a:pt x="133477" y="434289"/>
                  </a:lnTo>
                  <a:lnTo>
                    <a:pt x="133756" y="433070"/>
                  </a:lnTo>
                  <a:lnTo>
                    <a:pt x="131508" y="427939"/>
                  </a:lnTo>
                  <a:lnTo>
                    <a:pt x="133667" y="431749"/>
                  </a:lnTo>
                  <a:lnTo>
                    <a:pt x="132334" y="427939"/>
                  </a:lnTo>
                  <a:lnTo>
                    <a:pt x="131445" y="425399"/>
                  </a:lnTo>
                  <a:lnTo>
                    <a:pt x="130289" y="422859"/>
                  </a:lnTo>
                  <a:lnTo>
                    <a:pt x="129921" y="421589"/>
                  </a:lnTo>
                  <a:lnTo>
                    <a:pt x="129552" y="420319"/>
                  </a:lnTo>
                  <a:lnTo>
                    <a:pt x="129019" y="421589"/>
                  </a:lnTo>
                  <a:lnTo>
                    <a:pt x="128549" y="419049"/>
                  </a:lnTo>
                  <a:lnTo>
                    <a:pt x="128917" y="420319"/>
                  </a:lnTo>
                  <a:lnTo>
                    <a:pt x="129209" y="420319"/>
                  </a:lnTo>
                  <a:lnTo>
                    <a:pt x="128917" y="419049"/>
                  </a:lnTo>
                  <a:lnTo>
                    <a:pt x="127431" y="412699"/>
                  </a:lnTo>
                  <a:lnTo>
                    <a:pt x="124358" y="412699"/>
                  </a:lnTo>
                  <a:lnTo>
                    <a:pt x="122910" y="407822"/>
                  </a:lnTo>
                  <a:lnTo>
                    <a:pt x="122796" y="407606"/>
                  </a:lnTo>
                  <a:lnTo>
                    <a:pt x="122301" y="406641"/>
                  </a:lnTo>
                  <a:lnTo>
                    <a:pt x="122339" y="407606"/>
                  </a:lnTo>
                  <a:lnTo>
                    <a:pt x="121437" y="407606"/>
                  </a:lnTo>
                  <a:lnTo>
                    <a:pt x="120992" y="405079"/>
                  </a:lnTo>
                  <a:lnTo>
                    <a:pt x="121767" y="405079"/>
                  </a:lnTo>
                  <a:lnTo>
                    <a:pt x="121412" y="403809"/>
                  </a:lnTo>
                  <a:lnTo>
                    <a:pt x="121259" y="403809"/>
                  </a:lnTo>
                  <a:lnTo>
                    <a:pt x="120548" y="405079"/>
                  </a:lnTo>
                  <a:lnTo>
                    <a:pt x="120396" y="405079"/>
                  </a:lnTo>
                  <a:lnTo>
                    <a:pt x="120154" y="403809"/>
                  </a:lnTo>
                  <a:lnTo>
                    <a:pt x="119341" y="403809"/>
                  </a:lnTo>
                  <a:lnTo>
                    <a:pt x="118821" y="402539"/>
                  </a:lnTo>
                  <a:lnTo>
                    <a:pt x="118681" y="401269"/>
                  </a:lnTo>
                  <a:lnTo>
                    <a:pt x="118503" y="399897"/>
                  </a:lnTo>
                  <a:lnTo>
                    <a:pt x="116992" y="396189"/>
                  </a:lnTo>
                  <a:lnTo>
                    <a:pt x="117030" y="394919"/>
                  </a:lnTo>
                  <a:lnTo>
                    <a:pt x="116370" y="393649"/>
                  </a:lnTo>
                  <a:lnTo>
                    <a:pt x="115087" y="393649"/>
                  </a:lnTo>
                  <a:lnTo>
                    <a:pt x="114198" y="391109"/>
                  </a:lnTo>
                  <a:lnTo>
                    <a:pt x="114236" y="388569"/>
                  </a:lnTo>
                  <a:lnTo>
                    <a:pt x="113753" y="388569"/>
                  </a:lnTo>
                  <a:lnTo>
                    <a:pt x="113144" y="387299"/>
                  </a:lnTo>
                  <a:lnTo>
                    <a:pt x="113626" y="387299"/>
                  </a:lnTo>
                  <a:lnTo>
                    <a:pt x="113626" y="387629"/>
                  </a:lnTo>
                  <a:lnTo>
                    <a:pt x="113766" y="387604"/>
                  </a:lnTo>
                  <a:lnTo>
                    <a:pt x="113906" y="387540"/>
                  </a:lnTo>
                  <a:lnTo>
                    <a:pt x="113919" y="387096"/>
                  </a:lnTo>
                  <a:lnTo>
                    <a:pt x="113423" y="386156"/>
                  </a:lnTo>
                  <a:lnTo>
                    <a:pt x="113614" y="387096"/>
                  </a:lnTo>
                  <a:lnTo>
                    <a:pt x="113614" y="387273"/>
                  </a:lnTo>
                  <a:lnTo>
                    <a:pt x="113182" y="386029"/>
                  </a:lnTo>
                  <a:lnTo>
                    <a:pt x="112801" y="384759"/>
                  </a:lnTo>
                  <a:lnTo>
                    <a:pt x="112369" y="386029"/>
                  </a:lnTo>
                  <a:lnTo>
                    <a:pt x="111734" y="383489"/>
                  </a:lnTo>
                  <a:lnTo>
                    <a:pt x="112801" y="384759"/>
                  </a:lnTo>
                  <a:lnTo>
                    <a:pt x="112382" y="383489"/>
                  </a:lnTo>
                  <a:lnTo>
                    <a:pt x="111950" y="382219"/>
                  </a:lnTo>
                  <a:lnTo>
                    <a:pt x="111277" y="380949"/>
                  </a:lnTo>
                  <a:lnTo>
                    <a:pt x="110718" y="379679"/>
                  </a:lnTo>
                  <a:lnTo>
                    <a:pt x="111391" y="379679"/>
                  </a:lnTo>
                  <a:lnTo>
                    <a:pt x="111594" y="380949"/>
                  </a:lnTo>
                  <a:lnTo>
                    <a:pt x="111798" y="379679"/>
                  </a:lnTo>
                  <a:lnTo>
                    <a:pt x="110375" y="378409"/>
                  </a:lnTo>
                  <a:lnTo>
                    <a:pt x="110032" y="378409"/>
                  </a:lnTo>
                  <a:lnTo>
                    <a:pt x="110617" y="379679"/>
                  </a:lnTo>
                  <a:lnTo>
                    <a:pt x="109804" y="379679"/>
                  </a:lnTo>
                  <a:lnTo>
                    <a:pt x="109410" y="378409"/>
                  </a:lnTo>
                  <a:lnTo>
                    <a:pt x="108102" y="377139"/>
                  </a:lnTo>
                  <a:lnTo>
                    <a:pt x="108331" y="375869"/>
                  </a:lnTo>
                  <a:lnTo>
                    <a:pt x="109334" y="377139"/>
                  </a:lnTo>
                  <a:lnTo>
                    <a:pt x="107937" y="374599"/>
                  </a:lnTo>
                  <a:lnTo>
                    <a:pt x="108178" y="375869"/>
                  </a:lnTo>
                  <a:lnTo>
                    <a:pt x="107213" y="373329"/>
                  </a:lnTo>
                  <a:lnTo>
                    <a:pt x="107530" y="373329"/>
                  </a:lnTo>
                  <a:lnTo>
                    <a:pt x="106172" y="372059"/>
                  </a:lnTo>
                  <a:lnTo>
                    <a:pt x="105778" y="369519"/>
                  </a:lnTo>
                  <a:lnTo>
                    <a:pt x="105067" y="366979"/>
                  </a:lnTo>
                  <a:lnTo>
                    <a:pt x="104470" y="365709"/>
                  </a:lnTo>
                  <a:lnTo>
                    <a:pt x="103924" y="365709"/>
                  </a:lnTo>
                  <a:lnTo>
                    <a:pt x="103581" y="364439"/>
                  </a:lnTo>
                  <a:lnTo>
                    <a:pt x="103784" y="365709"/>
                  </a:lnTo>
                  <a:lnTo>
                    <a:pt x="103200" y="365709"/>
                  </a:lnTo>
                  <a:lnTo>
                    <a:pt x="103187" y="363169"/>
                  </a:lnTo>
                  <a:lnTo>
                    <a:pt x="101015" y="363169"/>
                  </a:lnTo>
                  <a:lnTo>
                    <a:pt x="100926" y="362775"/>
                  </a:lnTo>
                  <a:lnTo>
                    <a:pt x="100152" y="359359"/>
                  </a:lnTo>
                  <a:lnTo>
                    <a:pt x="100457" y="359359"/>
                  </a:lnTo>
                  <a:lnTo>
                    <a:pt x="101117" y="360629"/>
                  </a:lnTo>
                  <a:lnTo>
                    <a:pt x="100609" y="359359"/>
                  </a:lnTo>
                  <a:lnTo>
                    <a:pt x="99568" y="358089"/>
                  </a:lnTo>
                  <a:lnTo>
                    <a:pt x="100444" y="358089"/>
                  </a:lnTo>
                  <a:lnTo>
                    <a:pt x="100711" y="358838"/>
                  </a:lnTo>
                  <a:lnTo>
                    <a:pt x="101168" y="359549"/>
                  </a:lnTo>
                  <a:lnTo>
                    <a:pt x="101638" y="361899"/>
                  </a:lnTo>
                  <a:lnTo>
                    <a:pt x="102577" y="361899"/>
                  </a:lnTo>
                  <a:lnTo>
                    <a:pt x="102247" y="360629"/>
                  </a:lnTo>
                  <a:lnTo>
                    <a:pt x="102044" y="360629"/>
                  </a:lnTo>
                  <a:lnTo>
                    <a:pt x="101815" y="359359"/>
                  </a:lnTo>
                  <a:lnTo>
                    <a:pt x="101498" y="359359"/>
                  </a:lnTo>
                  <a:lnTo>
                    <a:pt x="101041" y="358622"/>
                  </a:lnTo>
                  <a:lnTo>
                    <a:pt x="100495" y="358089"/>
                  </a:lnTo>
                  <a:lnTo>
                    <a:pt x="99796" y="356819"/>
                  </a:lnTo>
                  <a:lnTo>
                    <a:pt x="99098" y="355549"/>
                  </a:lnTo>
                  <a:lnTo>
                    <a:pt x="99225" y="356819"/>
                  </a:lnTo>
                  <a:lnTo>
                    <a:pt x="98412" y="354279"/>
                  </a:lnTo>
                  <a:lnTo>
                    <a:pt x="98704" y="354279"/>
                  </a:lnTo>
                  <a:lnTo>
                    <a:pt x="98475" y="352996"/>
                  </a:lnTo>
                  <a:lnTo>
                    <a:pt x="96926" y="350469"/>
                  </a:lnTo>
                  <a:lnTo>
                    <a:pt x="98082" y="350469"/>
                  </a:lnTo>
                  <a:lnTo>
                    <a:pt x="98132" y="350316"/>
                  </a:lnTo>
                  <a:lnTo>
                    <a:pt x="97421" y="349199"/>
                  </a:lnTo>
                  <a:lnTo>
                    <a:pt x="97764" y="349199"/>
                  </a:lnTo>
                  <a:lnTo>
                    <a:pt x="97129" y="346659"/>
                  </a:lnTo>
                  <a:lnTo>
                    <a:pt x="96989" y="346189"/>
                  </a:lnTo>
                  <a:lnTo>
                    <a:pt x="97536" y="346659"/>
                  </a:lnTo>
                  <a:lnTo>
                    <a:pt x="96926" y="345389"/>
                  </a:lnTo>
                  <a:lnTo>
                    <a:pt x="95732" y="342849"/>
                  </a:lnTo>
                  <a:lnTo>
                    <a:pt x="93014" y="342849"/>
                  </a:lnTo>
                  <a:lnTo>
                    <a:pt x="96583" y="345859"/>
                  </a:lnTo>
                  <a:lnTo>
                    <a:pt x="96469" y="346189"/>
                  </a:lnTo>
                  <a:lnTo>
                    <a:pt x="96316" y="346659"/>
                  </a:lnTo>
                  <a:lnTo>
                    <a:pt x="93014" y="342849"/>
                  </a:lnTo>
                  <a:lnTo>
                    <a:pt x="83832" y="342849"/>
                  </a:lnTo>
                  <a:lnTo>
                    <a:pt x="85051" y="345389"/>
                  </a:lnTo>
                  <a:lnTo>
                    <a:pt x="85928" y="347929"/>
                  </a:lnTo>
                  <a:lnTo>
                    <a:pt x="85394" y="349199"/>
                  </a:lnTo>
                  <a:lnTo>
                    <a:pt x="87528" y="352183"/>
                  </a:lnTo>
                  <a:lnTo>
                    <a:pt x="87071" y="350469"/>
                  </a:lnTo>
                  <a:lnTo>
                    <a:pt x="88112" y="352996"/>
                  </a:lnTo>
                  <a:lnTo>
                    <a:pt x="88061" y="354164"/>
                  </a:lnTo>
                  <a:lnTo>
                    <a:pt x="87744" y="352996"/>
                  </a:lnTo>
                  <a:lnTo>
                    <a:pt x="87337" y="352996"/>
                  </a:lnTo>
                  <a:lnTo>
                    <a:pt x="88061" y="354228"/>
                  </a:lnTo>
                  <a:lnTo>
                    <a:pt x="89230" y="355549"/>
                  </a:lnTo>
                  <a:lnTo>
                    <a:pt x="88455" y="355549"/>
                  </a:lnTo>
                  <a:lnTo>
                    <a:pt x="89179" y="356819"/>
                  </a:lnTo>
                  <a:lnTo>
                    <a:pt x="88201" y="355549"/>
                  </a:lnTo>
                  <a:lnTo>
                    <a:pt x="88912" y="358089"/>
                  </a:lnTo>
                  <a:lnTo>
                    <a:pt x="90347" y="358089"/>
                  </a:lnTo>
                  <a:lnTo>
                    <a:pt x="90601" y="359359"/>
                  </a:lnTo>
                  <a:lnTo>
                    <a:pt x="91655" y="361899"/>
                  </a:lnTo>
                  <a:lnTo>
                    <a:pt x="91490" y="362775"/>
                  </a:lnTo>
                  <a:lnTo>
                    <a:pt x="92875" y="365709"/>
                  </a:lnTo>
                  <a:lnTo>
                    <a:pt x="92176" y="369519"/>
                  </a:lnTo>
                  <a:lnTo>
                    <a:pt x="94373" y="372059"/>
                  </a:lnTo>
                  <a:lnTo>
                    <a:pt x="94030" y="372059"/>
                  </a:lnTo>
                  <a:lnTo>
                    <a:pt x="94805" y="374129"/>
                  </a:lnTo>
                  <a:lnTo>
                    <a:pt x="96583" y="377139"/>
                  </a:lnTo>
                  <a:lnTo>
                    <a:pt x="96278" y="378409"/>
                  </a:lnTo>
                  <a:lnTo>
                    <a:pt x="97231" y="380949"/>
                  </a:lnTo>
                  <a:lnTo>
                    <a:pt x="99047" y="384759"/>
                  </a:lnTo>
                  <a:lnTo>
                    <a:pt x="100507" y="388569"/>
                  </a:lnTo>
                  <a:lnTo>
                    <a:pt x="100177" y="387299"/>
                  </a:lnTo>
                  <a:lnTo>
                    <a:pt x="102082" y="391109"/>
                  </a:lnTo>
                  <a:lnTo>
                    <a:pt x="101320" y="391109"/>
                  </a:lnTo>
                  <a:lnTo>
                    <a:pt x="102704" y="393649"/>
                  </a:lnTo>
                  <a:lnTo>
                    <a:pt x="102527" y="393649"/>
                  </a:lnTo>
                  <a:lnTo>
                    <a:pt x="103441" y="396189"/>
                  </a:lnTo>
                  <a:lnTo>
                    <a:pt x="102946" y="396189"/>
                  </a:lnTo>
                  <a:lnTo>
                    <a:pt x="104267" y="397459"/>
                  </a:lnTo>
                  <a:lnTo>
                    <a:pt x="104216" y="399897"/>
                  </a:lnTo>
                  <a:lnTo>
                    <a:pt x="104940" y="401269"/>
                  </a:lnTo>
                  <a:lnTo>
                    <a:pt x="105956" y="402539"/>
                  </a:lnTo>
                  <a:lnTo>
                    <a:pt x="106426" y="402539"/>
                  </a:lnTo>
                  <a:lnTo>
                    <a:pt x="107492" y="405079"/>
                  </a:lnTo>
                  <a:lnTo>
                    <a:pt x="106311" y="403809"/>
                  </a:lnTo>
                  <a:lnTo>
                    <a:pt x="106718" y="405079"/>
                  </a:lnTo>
                  <a:lnTo>
                    <a:pt x="107442" y="407606"/>
                  </a:lnTo>
                  <a:lnTo>
                    <a:pt x="108064" y="407606"/>
                  </a:lnTo>
                  <a:lnTo>
                    <a:pt x="108127" y="407822"/>
                  </a:lnTo>
                  <a:lnTo>
                    <a:pt x="108839" y="410159"/>
                  </a:lnTo>
                  <a:lnTo>
                    <a:pt x="108534" y="410159"/>
                  </a:lnTo>
                  <a:lnTo>
                    <a:pt x="109562" y="412699"/>
                  </a:lnTo>
                  <a:lnTo>
                    <a:pt x="110274" y="413969"/>
                  </a:lnTo>
                  <a:lnTo>
                    <a:pt x="109943" y="413969"/>
                  </a:lnTo>
                  <a:lnTo>
                    <a:pt x="111633" y="416509"/>
                  </a:lnTo>
                  <a:lnTo>
                    <a:pt x="110464" y="417779"/>
                  </a:lnTo>
                  <a:lnTo>
                    <a:pt x="112560" y="419049"/>
                  </a:lnTo>
                  <a:lnTo>
                    <a:pt x="112788" y="420319"/>
                  </a:lnTo>
                  <a:lnTo>
                    <a:pt x="113842" y="422859"/>
                  </a:lnTo>
                  <a:lnTo>
                    <a:pt x="113233" y="422859"/>
                  </a:lnTo>
                  <a:lnTo>
                    <a:pt x="114947" y="426669"/>
                  </a:lnTo>
                  <a:lnTo>
                    <a:pt x="117754" y="433019"/>
                  </a:lnTo>
                  <a:lnTo>
                    <a:pt x="118084" y="433019"/>
                  </a:lnTo>
                  <a:lnTo>
                    <a:pt x="118351" y="435559"/>
                  </a:lnTo>
                  <a:lnTo>
                    <a:pt x="118795" y="435559"/>
                  </a:lnTo>
                  <a:lnTo>
                    <a:pt x="120713" y="440639"/>
                  </a:lnTo>
                  <a:lnTo>
                    <a:pt x="121602" y="445719"/>
                  </a:lnTo>
                  <a:lnTo>
                    <a:pt x="123850" y="452069"/>
                  </a:lnTo>
                  <a:lnTo>
                    <a:pt x="123405" y="452069"/>
                  </a:lnTo>
                  <a:lnTo>
                    <a:pt x="124358" y="453339"/>
                  </a:lnTo>
                  <a:lnTo>
                    <a:pt x="126326" y="458419"/>
                  </a:lnTo>
                  <a:lnTo>
                    <a:pt x="130721" y="471119"/>
                  </a:lnTo>
                  <a:lnTo>
                    <a:pt x="132003" y="473659"/>
                  </a:lnTo>
                  <a:lnTo>
                    <a:pt x="133007" y="474929"/>
                  </a:lnTo>
                  <a:lnTo>
                    <a:pt x="133731" y="477469"/>
                  </a:lnTo>
                  <a:lnTo>
                    <a:pt x="133578" y="477469"/>
                  </a:lnTo>
                  <a:lnTo>
                    <a:pt x="135547" y="481279"/>
                  </a:lnTo>
                  <a:lnTo>
                    <a:pt x="137236" y="486359"/>
                  </a:lnTo>
                  <a:lnTo>
                    <a:pt x="138633" y="490169"/>
                  </a:lnTo>
                  <a:lnTo>
                    <a:pt x="138315" y="490169"/>
                  </a:lnTo>
                  <a:lnTo>
                    <a:pt x="138010" y="490169"/>
                  </a:lnTo>
                  <a:lnTo>
                    <a:pt x="138328" y="491210"/>
                  </a:lnTo>
                  <a:lnTo>
                    <a:pt x="138315" y="490588"/>
                  </a:lnTo>
                  <a:lnTo>
                    <a:pt x="138912" y="491363"/>
                  </a:lnTo>
                  <a:lnTo>
                    <a:pt x="139026" y="492709"/>
                  </a:lnTo>
                  <a:lnTo>
                    <a:pt x="139331" y="492709"/>
                  </a:lnTo>
                  <a:lnTo>
                    <a:pt x="154800" y="492709"/>
                  </a:lnTo>
                  <a:lnTo>
                    <a:pt x="155244" y="491502"/>
                  </a:lnTo>
                  <a:lnTo>
                    <a:pt x="155930" y="493979"/>
                  </a:lnTo>
                  <a:lnTo>
                    <a:pt x="156578" y="495249"/>
                  </a:lnTo>
                  <a:close/>
                </a:path>
                <a:path w="256540" h="850900">
                  <a:moveTo>
                    <a:pt x="156641" y="78740"/>
                  </a:moveTo>
                  <a:lnTo>
                    <a:pt x="156349" y="76200"/>
                  </a:lnTo>
                  <a:lnTo>
                    <a:pt x="156222" y="77470"/>
                  </a:lnTo>
                  <a:lnTo>
                    <a:pt x="155943" y="77470"/>
                  </a:lnTo>
                  <a:lnTo>
                    <a:pt x="155943" y="78740"/>
                  </a:lnTo>
                  <a:lnTo>
                    <a:pt x="156641" y="78740"/>
                  </a:lnTo>
                  <a:close/>
                </a:path>
                <a:path w="256540" h="850900">
                  <a:moveTo>
                    <a:pt x="157137" y="85991"/>
                  </a:moveTo>
                  <a:lnTo>
                    <a:pt x="157111" y="85839"/>
                  </a:lnTo>
                  <a:lnTo>
                    <a:pt x="157111" y="85979"/>
                  </a:lnTo>
                  <a:lnTo>
                    <a:pt x="157111" y="86106"/>
                  </a:lnTo>
                  <a:lnTo>
                    <a:pt x="157111" y="86283"/>
                  </a:lnTo>
                  <a:lnTo>
                    <a:pt x="157137" y="86131"/>
                  </a:lnTo>
                  <a:lnTo>
                    <a:pt x="157137" y="85991"/>
                  </a:lnTo>
                  <a:close/>
                </a:path>
                <a:path w="256540" h="850900">
                  <a:moveTo>
                    <a:pt x="157264" y="83820"/>
                  </a:moveTo>
                  <a:lnTo>
                    <a:pt x="156362" y="80010"/>
                  </a:lnTo>
                  <a:lnTo>
                    <a:pt x="156451" y="81280"/>
                  </a:lnTo>
                  <a:lnTo>
                    <a:pt x="156540" y="82550"/>
                  </a:lnTo>
                  <a:lnTo>
                    <a:pt x="157264" y="83820"/>
                  </a:lnTo>
                  <a:close/>
                </a:path>
                <a:path w="256540" h="850900">
                  <a:moveTo>
                    <a:pt x="157746" y="93205"/>
                  </a:moveTo>
                  <a:lnTo>
                    <a:pt x="157695" y="92786"/>
                  </a:lnTo>
                  <a:lnTo>
                    <a:pt x="157581" y="92392"/>
                  </a:lnTo>
                  <a:lnTo>
                    <a:pt x="157403" y="92011"/>
                  </a:lnTo>
                  <a:lnTo>
                    <a:pt x="157492" y="92417"/>
                  </a:lnTo>
                  <a:lnTo>
                    <a:pt x="157607" y="92811"/>
                  </a:lnTo>
                  <a:lnTo>
                    <a:pt x="157746" y="93205"/>
                  </a:lnTo>
                  <a:close/>
                </a:path>
                <a:path w="256540" h="850900">
                  <a:moveTo>
                    <a:pt x="158813" y="135102"/>
                  </a:moveTo>
                  <a:lnTo>
                    <a:pt x="158711" y="134620"/>
                  </a:lnTo>
                  <a:lnTo>
                    <a:pt x="158559" y="134620"/>
                  </a:lnTo>
                  <a:lnTo>
                    <a:pt x="158813" y="135102"/>
                  </a:lnTo>
                  <a:close/>
                </a:path>
                <a:path w="256540" h="850900">
                  <a:moveTo>
                    <a:pt x="160718" y="146050"/>
                  </a:moveTo>
                  <a:lnTo>
                    <a:pt x="160388" y="143510"/>
                  </a:lnTo>
                  <a:lnTo>
                    <a:pt x="159651" y="143510"/>
                  </a:lnTo>
                  <a:lnTo>
                    <a:pt x="160718" y="146050"/>
                  </a:lnTo>
                  <a:close/>
                </a:path>
                <a:path w="256540" h="850900">
                  <a:moveTo>
                    <a:pt x="163779" y="518071"/>
                  </a:moveTo>
                  <a:lnTo>
                    <a:pt x="163715" y="517855"/>
                  </a:lnTo>
                  <a:lnTo>
                    <a:pt x="163626" y="517639"/>
                  </a:lnTo>
                  <a:lnTo>
                    <a:pt x="163537" y="517436"/>
                  </a:lnTo>
                  <a:lnTo>
                    <a:pt x="163779" y="518071"/>
                  </a:lnTo>
                  <a:close/>
                </a:path>
                <a:path w="256540" h="850900">
                  <a:moveTo>
                    <a:pt x="164769" y="520636"/>
                  </a:moveTo>
                  <a:lnTo>
                    <a:pt x="164439" y="519379"/>
                  </a:lnTo>
                  <a:lnTo>
                    <a:pt x="163969" y="519379"/>
                  </a:lnTo>
                  <a:lnTo>
                    <a:pt x="164769" y="520636"/>
                  </a:lnTo>
                  <a:close/>
                </a:path>
                <a:path w="256540" h="850900">
                  <a:moveTo>
                    <a:pt x="165366" y="519379"/>
                  </a:moveTo>
                  <a:lnTo>
                    <a:pt x="163753" y="516839"/>
                  </a:lnTo>
                  <a:lnTo>
                    <a:pt x="164439" y="519379"/>
                  </a:lnTo>
                  <a:lnTo>
                    <a:pt x="165366" y="519379"/>
                  </a:lnTo>
                  <a:close/>
                </a:path>
                <a:path w="256540" h="850900">
                  <a:moveTo>
                    <a:pt x="166268" y="181673"/>
                  </a:moveTo>
                  <a:lnTo>
                    <a:pt x="165989" y="180924"/>
                  </a:lnTo>
                  <a:lnTo>
                    <a:pt x="166103" y="181432"/>
                  </a:lnTo>
                  <a:lnTo>
                    <a:pt x="166192" y="181610"/>
                  </a:lnTo>
                  <a:close/>
                </a:path>
                <a:path w="256540" h="850900">
                  <a:moveTo>
                    <a:pt x="166382" y="523189"/>
                  </a:moveTo>
                  <a:lnTo>
                    <a:pt x="164769" y="520636"/>
                  </a:lnTo>
                  <a:lnTo>
                    <a:pt x="163525" y="519379"/>
                  </a:lnTo>
                  <a:lnTo>
                    <a:pt x="163182" y="518109"/>
                  </a:lnTo>
                  <a:lnTo>
                    <a:pt x="162547" y="516839"/>
                  </a:lnTo>
                  <a:lnTo>
                    <a:pt x="163258" y="516839"/>
                  </a:lnTo>
                  <a:lnTo>
                    <a:pt x="163080" y="515569"/>
                  </a:lnTo>
                  <a:lnTo>
                    <a:pt x="162636" y="514299"/>
                  </a:lnTo>
                  <a:lnTo>
                    <a:pt x="163106" y="514299"/>
                  </a:lnTo>
                  <a:lnTo>
                    <a:pt x="161582" y="511759"/>
                  </a:lnTo>
                  <a:lnTo>
                    <a:pt x="160820" y="510489"/>
                  </a:lnTo>
                  <a:lnTo>
                    <a:pt x="160693" y="506679"/>
                  </a:lnTo>
                  <a:lnTo>
                    <a:pt x="160655" y="505409"/>
                  </a:lnTo>
                  <a:lnTo>
                    <a:pt x="159943" y="504139"/>
                  </a:lnTo>
                  <a:lnTo>
                    <a:pt x="158521" y="501599"/>
                  </a:lnTo>
                  <a:lnTo>
                    <a:pt x="158051" y="501599"/>
                  </a:lnTo>
                  <a:lnTo>
                    <a:pt x="158496" y="502742"/>
                  </a:lnTo>
                  <a:lnTo>
                    <a:pt x="156273" y="499059"/>
                  </a:lnTo>
                  <a:lnTo>
                    <a:pt x="157810" y="499059"/>
                  </a:lnTo>
                  <a:lnTo>
                    <a:pt x="156222" y="496023"/>
                  </a:lnTo>
                  <a:lnTo>
                    <a:pt x="156629" y="496519"/>
                  </a:lnTo>
                  <a:lnTo>
                    <a:pt x="155829" y="495249"/>
                  </a:lnTo>
                  <a:lnTo>
                    <a:pt x="155613" y="495249"/>
                  </a:lnTo>
                  <a:lnTo>
                    <a:pt x="155003" y="493979"/>
                  </a:lnTo>
                  <a:lnTo>
                    <a:pt x="140169" y="493979"/>
                  </a:lnTo>
                  <a:lnTo>
                    <a:pt x="140512" y="495249"/>
                  </a:lnTo>
                  <a:lnTo>
                    <a:pt x="140385" y="496519"/>
                  </a:lnTo>
                  <a:lnTo>
                    <a:pt x="141681" y="499059"/>
                  </a:lnTo>
                  <a:lnTo>
                    <a:pt x="142011" y="499059"/>
                  </a:lnTo>
                  <a:lnTo>
                    <a:pt x="141744" y="501599"/>
                  </a:lnTo>
                  <a:lnTo>
                    <a:pt x="142074" y="501599"/>
                  </a:lnTo>
                  <a:lnTo>
                    <a:pt x="143243" y="504139"/>
                  </a:lnTo>
                  <a:lnTo>
                    <a:pt x="144183" y="505409"/>
                  </a:lnTo>
                  <a:lnTo>
                    <a:pt x="144043" y="505409"/>
                  </a:lnTo>
                  <a:lnTo>
                    <a:pt x="144576" y="506679"/>
                  </a:lnTo>
                  <a:lnTo>
                    <a:pt x="143903" y="505409"/>
                  </a:lnTo>
                  <a:lnTo>
                    <a:pt x="146469" y="513029"/>
                  </a:lnTo>
                  <a:lnTo>
                    <a:pt x="146278" y="511759"/>
                  </a:lnTo>
                  <a:lnTo>
                    <a:pt x="146723" y="511759"/>
                  </a:lnTo>
                  <a:lnTo>
                    <a:pt x="147866" y="514299"/>
                  </a:lnTo>
                  <a:lnTo>
                    <a:pt x="148069" y="515569"/>
                  </a:lnTo>
                  <a:lnTo>
                    <a:pt x="147104" y="514299"/>
                  </a:lnTo>
                  <a:lnTo>
                    <a:pt x="147307" y="515569"/>
                  </a:lnTo>
                  <a:lnTo>
                    <a:pt x="147777" y="515569"/>
                  </a:lnTo>
                  <a:lnTo>
                    <a:pt x="148704" y="516839"/>
                  </a:lnTo>
                  <a:lnTo>
                    <a:pt x="149364" y="518109"/>
                  </a:lnTo>
                  <a:lnTo>
                    <a:pt x="149758" y="520636"/>
                  </a:lnTo>
                  <a:lnTo>
                    <a:pt x="150088" y="521919"/>
                  </a:lnTo>
                  <a:lnTo>
                    <a:pt x="149504" y="521919"/>
                  </a:lnTo>
                  <a:lnTo>
                    <a:pt x="150152" y="524459"/>
                  </a:lnTo>
                  <a:lnTo>
                    <a:pt x="151104" y="525729"/>
                  </a:lnTo>
                  <a:lnTo>
                    <a:pt x="151892" y="525729"/>
                  </a:lnTo>
                  <a:lnTo>
                    <a:pt x="166344" y="525729"/>
                  </a:lnTo>
                  <a:lnTo>
                    <a:pt x="165608" y="523189"/>
                  </a:lnTo>
                  <a:lnTo>
                    <a:pt x="166382" y="523189"/>
                  </a:lnTo>
                  <a:close/>
                </a:path>
                <a:path w="256540" h="850900">
                  <a:moveTo>
                    <a:pt x="172351" y="542239"/>
                  </a:moveTo>
                  <a:lnTo>
                    <a:pt x="172339" y="540969"/>
                  </a:lnTo>
                  <a:lnTo>
                    <a:pt x="172059" y="542239"/>
                  </a:lnTo>
                  <a:lnTo>
                    <a:pt x="172351" y="542239"/>
                  </a:lnTo>
                  <a:close/>
                </a:path>
                <a:path w="256540" h="850900">
                  <a:moveTo>
                    <a:pt x="172377" y="218440"/>
                  </a:moveTo>
                  <a:lnTo>
                    <a:pt x="172173" y="217170"/>
                  </a:lnTo>
                  <a:lnTo>
                    <a:pt x="171958" y="217170"/>
                  </a:lnTo>
                  <a:lnTo>
                    <a:pt x="172377" y="218440"/>
                  </a:lnTo>
                  <a:close/>
                </a:path>
                <a:path w="256540" h="850900">
                  <a:moveTo>
                    <a:pt x="173075" y="543979"/>
                  </a:moveTo>
                  <a:lnTo>
                    <a:pt x="172999" y="543509"/>
                  </a:lnTo>
                  <a:lnTo>
                    <a:pt x="172669" y="542239"/>
                  </a:lnTo>
                  <a:lnTo>
                    <a:pt x="172351" y="542239"/>
                  </a:lnTo>
                  <a:lnTo>
                    <a:pt x="172364" y="543509"/>
                  </a:lnTo>
                  <a:lnTo>
                    <a:pt x="173075" y="543979"/>
                  </a:lnTo>
                  <a:close/>
                </a:path>
                <a:path w="256540" h="850900">
                  <a:moveTo>
                    <a:pt x="173926" y="224142"/>
                  </a:moveTo>
                  <a:lnTo>
                    <a:pt x="173405" y="222250"/>
                  </a:lnTo>
                  <a:lnTo>
                    <a:pt x="173926" y="224790"/>
                  </a:lnTo>
                  <a:lnTo>
                    <a:pt x="173926" y="224142"/>
                  </a:lnTo>
                  <a:close/>
                </a:path>
                <a:path w="256540" h="850900">
                  <a:moveTo>
                    <a:pt x="175437" y="234022"/>
                  </a:moveTo>
                  <a:lnTo>
                    <a:pt x="175412" y="233781"/>
                  </a:lnTo>
                  <a:lnTo>
                    <a:pt x="175399" y="233578"/>
                  </a:lnTo>
                  <a:lnTo>
                    <a:pt x="175247" y="233578"/>
                  </a:lnTo>
                  <a:lnTo>
                    <a:pt x="175425" y="234213"/>
                  </a:lnTo>
                  <a:lnTo>
                    <a:pt x="175437" y="234022"/>
                  </a:lnTo>
                  <a:close/>
                </a:path>
                <a:path w="256540" h="850900">
                  <a:moveTo>
                    <a:pt x="176542" y="240753"/>
                  </a:moveTo>
                  <a:lnTo>
                    <a:pt x="176479" y="240207"/>
                  </a:lnTo>
                  <a:lnTo>
                    <a:pt x="176364" y="239776"/>
                  </a:lnTo>
                  <a:lnTo>
                    <a:pt x="176161" y="239649"/>
                  </a:lnTo>
                  <a:lnTo>
                    <a:pt x="176339" y="240004"/>
                  </a:lnTo>
                  <a:lnTo>
                    <a:pt x="176466" y="240360"/>
                  </a:lnTo>
                  <a:lnTo>
                    <a:pt x="176542" y="240753"/>
                  </a:lnTo>
                  <a:close/>
                </a:path>
                <a:path w="256540" h="850900">
                  <a:moveTo>
                    <a:pt x="177076" y="184442"/>
                  </a:moveTo>
                  <a:lnTo>
                    <a:pt x="176923" y="184150"/>
                  </a:lnTo>
                  <a:lnTo>
                    <a:pt x="176339" y="185381"/>
                  </a:lnTo>
                  <a:lnTo>
                    <a:pt x="177076" y="184442"/>
                  </a:lnTo>
                  <a:close/>
                </a:path>
                <a:path w="256540" h="850900">
                  <a:moveTo>
                    <a:pt x="177571" y="185420"/>
                  </a:moveTo>
                  <a:lnTo>
                    <a:pt x="177317" y="184150"/>
                  </a:lnTo>
                  <a:lnTo>
                    <a:pt x="177076" y="184442"/>
                  </a:lnTo>
                  <a:lnTo>
                    <a:pt x="177571" y="185420"/>
                  </a:lnTo>
                  <a:close/>
                </a:path>
                <a:path w="256540" h="850900">
                  <a:moveTo>
                    <a:pt x="178104" y="194322"/>
                  </a:moveTo>
                  <a:lnTo>
                    <a:pt x="177939" y="194005"/>
                  </a:lnTo>
                  <a:lnTo>
                    <a:pt x="177774" y="194005"/>
                  </a:lnTo>
                  <a:lnTo>
                    <a:pt x="177876" y="194246"/>
                  </a:lnTo>
                  <a:lnTo>
                    <a:pt x="177990" y="194386"/>
                  </a:lnTo>
                  <a:close/>
                </a:path>
                <a:path w="256540" h="850900">
                  <a:moveTo>
                    <a:pt x="179362" y="199390"/>
                  </a:moveTo>
                  <a:lnTo>
                    <a:pt x="178333" y="198120"/>
                  </a:lnTo>
                  <a:lnTo>
                    <a:pt x="178435" y="199390"/>
                  </a:lnTo>
                  <a:lnTo>
                    <a:pt x="178739" y="199390"/>
                  </a:lnTo>
                  <a:lnTo>
                    <a:pt x="178943" y="200367"/>
                  </a:lnTo>
                  <a:lnTo>
                    <a:pt x="179362" y="199390"/>
                  </a:lnTo>
                  <a:close/>
                </a:path>
                <a:path w="256540" h="850900">
                  <a:moveTo>
                    <a:pt x="179476" y="610908"/>
                  </a:moveTo>
                  <a:lnTo>
                    <a:pt x="179324" y="610666"/>
                  </a:lnTo>
                  <a:lnTo>
                    <a:pt x="179476" y="610908"/>
                  </a:lnTo>
                  <a:close/>
                </a:path>
                <a:path w="256540" h="850900">
                  <a:moveTo>
                    <a:pt x="180771" y="617016"/>
                  </a:moveTo>
                  <a:lnTo>
                    <a:pt x="180251" y="615797"/>
                  </a:lnTo>
                  <a:lnTo>
                    <a:pt x="180327" y="616254"/>
                  </a:lnTo>
                  <a:lnTo>
                    <a:pt x="180505" y="616648"/>
                  </a:lnTo>
                  <a:lnTo>
                    <a:pt x="180771" y="617016"/>
                  </a:lnTo>
                  <a:close/>
                </a:path>
                <a:path w="256540" h="850900">
                  <a:moveTo>
                    <a:pt x="180886" y="205740"/>
                  </a:moveTo>
                  <a:lnTo>
                    <a:pt x="180568" y="204470"/>
                  </a:lnTo>
                  <a:lnTo>
                    <a:pt x="179933" y="203200"/>
                  </a:lnTo>
                  <a:lnTo>
                    <a:pt x="180022" y="205740"/>
                  </a:lnTo>
                  <a:lnTo>
                    <a:pt x="180568" y="205740"/>
                  </a:lnTo>
                  <a:lnTo>
                    <a:pt x="180886" y="205740"/>
                  </a:lnTo>
                  <a:close/>
                </a:path>
                <a:path w="256540" h="850900">
                  <a:moveTo>
                    <a:pt x="182181" y="274320"/>
                  </a:moveTo>
                  <a:lnTo>
                    <a:pt x="182105" y="273050"/>
                  </a:lnTo>
                  <a:lnTo>
                    <a:pt x="181889" y="273050"/>
                  </a:lnTo>
                  <a:lnTo>
                    <a:pt x="182003" y="273824"/>
                  </a:lnTo>
                  <a:lnTo>
                    <a:pt x="182181" y="274320"/>
                  </a:lnTo>
                  <a:close/>
                </a:path>
                <a:path w="256540" h="850900">
                  <a:moveTo>
                    <a:pt x="183134" y="214845"/>
                  </a:moveTo>
                  <a:lnTo>
                    <a:pt x="183070" y="214630"/>
                  </a:lnTo>
                  <a:lnTo>
                    <a:pt x="182664" y="213360"/>
                  </a:lnTo>
                  <a:lnTo>
                    <a:pt x="182841" y="214630"/>
                  </a:lnTo>
                  <a:lnTo>
                    <a:pt x="183134" y="214845"/>
                  </a:lnTo>
                  <a:close/>
                </a:path>
                <a:path w="256540" h="850900">
                  <a:moveTo>
                    <a:pt x="183197" y="221322"/>
                  </a:moveTo>
                  <a:lnTo>
                    <a:pt x="183134" y="220929"/>
                  </a:lnTo>
                  <a:lnTo>
                    <a:pt x="183007" y="220560"/>
                  </a:lnTo>
                  <a:lnTo>
                    <a:pt x="182803" y="220218"/>
                  </a:lnTo>
                  <a:lnTo>
                    <a:pt x="182880" y="220611"/>
                  </a:lnTo>
                  <a:lnTo>
                    <a:pt x="183007" y="220980"/>
                  </a:lnTo>
                  <a:lnTo>
                    <a:pt x="183197" y="221322"/>
                  </a:lnTo>
                  <a:close/>
                </a:path>
                <a:path w="256540" h="850900">
                  <a:moveTo>
                    <a:pt x="183197" y="217170"/>
                  </a:moveTo>
                  <a:lnTo>
                    <a:pt x="182880" y="214845"/>
                  </a:lnTo>
                  <a:lnTo>
                    <a:pt x="182651" y="215887"/>
                  </a:lnTo>
                  <a:lnTo>
                    <a:pt x="183197" y="217170"/>
                  </a:lnTo>
                  <a:close/>
                </a:path>
                <a:path w="256540" h="850900">
                  <a:moveTo>
                    <a:pt x="186131" y="231140"/>
                  </a:moveTo>
                  <a:lnTo>
                    <a:pt x="185445" y="228600"/>
                  </a:lnTo>
                  <a:lnTo>
                    <a:pt x="184429" y="222250"/>
                  </a:lnTo>
                  <a:lnTo>
                    <a:pt x="183083" y="222250"/>
                  </a:lnTo>
                  <a:lnTo>
                    <a:pt x="182295" y="219710"/>
                  </a:lnTo>
                  <a:lnTo>
                    <a:pt x="182803" y="219710"/>
                  </a:lnTo>
                  <a:lnTo>
                    <a:pt x="182778" y="219544"/>
                  </a:lnTo>
                  <a:lnTo>
                    <a:pt x="182372" y="217170"/>
                  </a:lnTo>
                  <a:lnTo>
                    <a:pt x="182372" y="218440"/>
                  </a:lnTo>
                  <a:lnTo>
                    <a:pt x="182245" y="219544"/>
                  </a:lnTo>
                  <a:lnTo>
                    <a:pt x="181902" y="218440"/>
                  </a:lnTo>
                  <a:lnTo>
                    <a:pt x="182079" y="217170"/>
                  </a:lnTo>
                  <a:lnTo>
                    <a:pt x="182372" y="218440"/>
                  </a:lnTo>
                  <a:lnTo>
                    <a:pt x="182372" y="217170"/>
                  </a:lnTo>
                  <a:lnTo>
                    <a:pt x="182638" y="215887"/>
                  </a:lnTo>
                  <a:lnTo>
                    <a:pt x="182270" y="213360"/>
                  </a:lnTo>
                  <a:lnTo>
                    <a:pt x="181902" y="210820"/>
                  </a:lnTo>
                  <a:lnTo>
                    <a:pt x="181533" y="212090"/>
                  </a:lnTo>
                  <a:lnTo>
                    <a:pt x="181698" y="213360"/>
                  </a:lnTo>
                  <a:lnTo>
                    <a:pt x="180975" y="210820"/>
                  </a:lnTo>
                  <a:lnTo>
                    <a:pt x="180530" y="209550"/>
                  </a:lnTo>
                  <a:lnTo>
                    <a:pt x="180441" y="208280"/>
                  </a:lnTo>
                  <a:lnTo>
                    <a:pt x="180022" y="205740"/>
                  </a:lnTo>
                  <a:lnTo>
                    <a:pt x="178993" y="200660"/>
                  </a:lnTo>
                  <a:lnTo>
                    <a:pt x="178816" y="200660"/>
                  </a:lnTo>
                  <a:lnTo>
                    <a:pt x="178739" y="199390"/>
                  </a:lnTo>
                  <a:lnTo>
                    <a:pt x="178409" y="200660"/>
                  </a:lnTo>
                  <a:lnTo>
                    <a:pt x="178371" y="199390"/>
                  </a:lnTo>
                  <a:lnTo>
                    <a:pt x="178219" y="198120"/>
                  </a:lnTo>
                  <a:lnTo>
                    <a:pt x="177977" y="196850"/>
                  </a:lnTo>
                  <a:lnTo>
                    <a:pt x="177939" y="195580"/>
                  </a:lnTo>
                  <a:lnTo>
                    <a:pt x="177546" y="193040"/>
                  </a:lnTo>
                  <a:lnTo>
                    <a:pt x="177774" y="193040"/>
                  </a:lnTo>
                  <a:lnTo>
                    <a:pt x="177279" y="191770"/>
                  </a:lnTo>
                  <a:lnTo>
                    <a:pt x="177482" y="190500"/>
                  </a:lnTo>
                  <a:lnTo>
                    <a:pt x="177114" y="189230"/>
                  </a:lnTo>
                  <a:lnTo>
                    <a:pt x="177012" y="190500"/>
                  </a:lnTo>
                  <a:lnTo>
                    <a:pt x="176720" y="189230"/>
                  </a:lnTo>
                  <a:lnTo>
                    <a:pt x="175996" y="185420"/>
                  </a:lnTo>
                  <a:lnTo>
                    <a:pt x="176326" y="185420"/>
                  </a:lnTo>
                  <a:lnTo>
                    <a:pt x="175933" y="182880"/>
                  </a:lnTo>
                  <a:lnTo>
                    <a:pt x="176923" y="184150"/>
                  </a:lnTo>
                  <a:lnTo>
                    <a:pt x="175907" y="179070"/>
                  </a:lnTo>
                  <a:lnTo>
                    <a:pt x="177152" y="181610"/>
                  </a:lnTo>
                  <a:lnTo>
                    <a:pt x="177431" y="179070"/>
                  </a:lnTo>
                  <a:lnTo>
                    <a:pt x="176669" y="175260"/>
                  </a:lnTo>
                  <a:lnTo>
                    <a:pt x="176072" y="173990"/>
                  </a:lnTo>
                  <a:lnTo>
                    <a:pt x="175247" y="172720"/>
                  </a:lnTo>
                  <a:lnTo>
                    <a:pt x="176187" y="175260"/>
                  </a:lnTo>
                  <a:lnTo>
                    <a:pt x="175564" y="175260"/>
                  </a:lnTo>
                  <a:lnTo>
                    <a:pt x="174205" y="170180"/>
                  </a:lnTo>
                  <a:lnTo>
                    <a:pt x="172504" y="170180"/>
                  </a:lnTo>
                  <a:lnTo>
                    <a:pt x="171996" y="166370"/>
                  </a:lnTo>
                  <a:lnTo>
                    <a:pt x="171678" y="165100"/>
                  </a:lnTo>
                  <a:lnTo>
                    <a:pt x="171170" y="163830"/>
                  </a:lnTo>
                  <a:lnTo>
                    <a:pt x="170472" y="162560"/>
                  </a:lnTo>
                  <a:lnTo>
                    <a:pt x="171335" y="162560"/>
                  </a:lnTo>
                  <a:lnTo>
                    <a:pt x="171843" y="159042"/>
                  </a:lnTo>
                  <a:lnTo>
                    <a:pt x="171881" y="158750"/>
                  </a:lnTo>
                  <a:lnTo>
                    <a:pt x="171615" y="157480"/>
                  </a:lnTo>
                  <a:lnTo>
                    <a:pt x="170815" y="153670"/>
                  </a:lnTo>
                  <a:lnTo>
                    <a:pt x="170370" y="153670"/>
                  </a:lnTo>
                  <a:lnTo>
                    <a:pt x="170459" y="154940"/>
                  </a:lnTo>
                  <a:lnTo>
                    <a:pt x="170535" y="156210"/>
                  </a:lnTo>
                  <a:lnTo>
                    <a:pt x="170624" y="157480"/>
                  </a:lnTo>
                  <a:lnTo>
                    <a:pt x="169887" y="156210"/>
                  </a:lnTo>
                  <a:lnTo>
                    <a:pt x="169189" y="153670"/>
                  </a:lnTo>
                  <a:lnTo>
                    <a:pt x="169557" y="153670"/>
                  </a:lnTo>
                  <a:lnTo>
                    <a:pt x="168757" y="151130"/>
                  </a:lnTo>
                  <a:lnTo>
                    <a:pt x="169519" y="148590"/>
                  </a:lnTo>
                  <a:lnTo>
                    <a:pt x="168490" y="147320"/>
                  </a:lnTo>
                  <a:lnTo>
                    <a:pt x="168757" y="146050"/>
                  </a:lnTo>
                  <a:lnTo>
                    <a:pt x="168351" y="146050"/>
                  </a:lnTo>
                  <a:lnTo>
                    <a:pt x="167627" y="142240"/>
                  </a:lnTo>
                  <a:lnTo>
                    <a:pt x="167373" y="142240"/>
                  </a:lnTo>
                  <a:lnTo>
                    <a:pt x="166598" y="139700"/>
                  </a:lnTo>
                  <a:lnTo>
                    <a:pt x="166331" y="138430"/>
                  </a:lnTo>
                  <a:lnTo>
                    <a:pt x="166382" y="137160"/>
                  </a:lnTo>
                  <a:lnTo>
                    <a:pt x="165950" y="138430"/>
                  </a:lnTo>
                  <a:lnTo>
                    <a:pt x="165658" y="137160"/>
                  </a:lnTo>
                  <a:lnTo>
                    <a:pt x="165354" y="135890"/>
                  </a:lnTo>
                  <a:lnTo>
                    <a:pt x="166560" y="135890"/>
                  </a:lnTo>
                  <a:lnTo>
                    <a:pt x="165671" y="133350"/>
                  </a:lnTo>
                  <a:lnTo>
                    <a:pt x="164782" y="130810"/>
                  </a:lnTo>
                  <a:lnTo>
                    <a:pt x="165417" y="130810"/>
                  </a:lnTo>
                  <a:lnTo>
                    <a:pt x="165214" y="129540"/>
                  </a:lnTo>
                  <a:lnTo>
                    <a:pt x="165239" y="128270"/>
                  </a:lnTo>
                  <a:lnTo>
                    <a:pt x="164998" y="127698"/>
                  </a:lnTo>
                  <a:lnTo>
                    <a:pt x="165493" y="128270"/>
                  </a:lnTo>
                  <a:lnTo>
                    <a:pt x="164719" y="127000"/>
                  </a:lnTo>
                  <a:lnTo>
                    <a:pt x="164414" y="127000"/>
                  </a:lnTo>
                  <a:lnTo>
                    <a:pt x="163753" y="124460"/>
                  </a:lnTo>
                  <a:lnTo>
                    <a:pt x="163017" y="120650"/>
                  </a:lnTo>
                  <a:lnTo>
                    <a:pt x="164553" y="121920"/>
                  </a:lnTo>
                  <a:lnTo>
                    <a:pt x="163804" y="120650"/>
                  </a:lnTo>
                  <a:lnTo>
                    <a:pt x="162306" y="118110"/>
                  </a:lnTo>
                  <a:lnTo>
                    <a:pt x="163360" y="116840"/>
                  </a:lnTo>
                  <a:lnTo>
                    <a:pt x="162293" y="116840"/>
                  </a:lnTo>
                  <a:lnTo>
                    <a:pt x="162217" y="115570"/>
                  </a:lnTo>
                  <a:lnTo>
                    <a:pt x="162153" y="114300"/>
                  </a:lnTo>
                  <a:lnTo>
                    <a:pt x="162013" y="111760"/>
                  </a:lnTo>
                  <a:lnTo>
                    <a:pt x="161099" y="111760"/>
                  </a:lnTo>
                  <a:lnTo>
                    <a:pt x="160629" y="109220"/>
                  </a:lnTo>
                  <a:lnTo>
                    <a:pt x="161759" y="109220"/>
                  </a:lnTo>
                  <a:lnTo>
                    <a:pt x="161213" y="107950"/>
                  </a:lnTo>
                  <a:lnTo>
                    <a:pt x="161455" y="106680"/>
                  </a:lnTo>
                  <a:lnTo>
                    <a:pt x="160731" y="102870"/>
                  </a:lnTo>
                  <a:lnTo>
                    <a:pt x="160629" y="101600"/>
                  </a:lnTo>
                  <a:lnTo>
                    <a:pt x="160540" y="100330"/>
                  </a:lnTo>
                  <a:lnTo>
                    <a:pt x="159232" y="97790"/>
                  </a:lnTo>
                  <a:lnTo>
                    <a:pt x="159448" y="97790"/>
                  </a:lnTo>
                  <a:lnTo>
                    <a:pt x="159156" y="96520"/>
                  </a:lnTo>
                  <a:lnTo>
                    <a:pt x="158648" y="95250"/>
                  </a:lnTo>
                  <a:lnTo>
                    <a:pt x="158572" y="96520"/>
                  </a:lnTo>
                  <a:lnTo>
                    <a:pt x="158381" y="95250"/>
                  </a:lnTo>
                  <a:lnTo>
                    <a:pt x="157429" y="95250"/>
                  </a:lnTo>
                  <a:lnTo>
                    <a:pt x="157772" y="93980"/>
                  </a:lnTo>
                  <a:lnTo>
                    <a:pt x="156883" y="91440"/>
                  </a:lnTo>
                  <a:lnTo>
                    <a:pt x="156921" y="90170"/>
                  </a:lnTo>
                  <a:lnTo>
                    <a:pt x="157175" y="91440"/>
                  </a:lnTo>
                  <a:lnTo>
                    <a:pt x="157403" y="91440"/>
                  </a:lnTo>
                  <a:lnTo>
                    <a:pt x="157162" y="90170"/>
                  </a:lnTo>
                  <a:lnTo>
                    <a:pt x="157861" y="90170"/>
                  </a:lnTo>
                  <a:lnTo>
                    <a:pt x="157022" y="88900"/>
                  </a:lnTo>
                  <a:lnTo>
                    <a:pt x="155371" y="86360"/>
                  </a:lnTo>
                  <a:lnTo>
                    <a:pt x="155498" y="87630"/>
                  </a:lnTo>
                  <a:lnTo>
                    <a:pt x="155625" y="88900"/>
                  </a:lnTo>
                  <a:lnTo>
                    <a:pt x="155295" y="88900"/>
                  </a:lnTo>
                  <a:lnTo>
                    <a:pt x="154635" y="87630"/>
                  </a:lnTo>
                  <a:lnTo>
                    <a:pt x="154559" y="86360"/>
                  </a:lnTo>
                  <a:lnTo>
                    <a:pt x="155232" y="85090"/>
                  </a:lnTo>
                  <a:lnTo>
                    <a:pt x="154076" y="83820"/>
                  </a:lnTo>
                  <a:lnTo>
                    <a:pt x="153568" y="82550"/>
                  </a:lnTo>
                  <a:lnTo>
                    <a:pt x="153936" y="81280"/>
                  </a:lnTo>
                  <a:lnTo>
                    <a:pt x="153720" y="80010"/>
                  </a:lnTo>
                  <a:lnTo>
                    <a:pt x="154089" y="81280"/>
                  </a:lnTo>
                  <a:lnTo>
                    <a:pt x="156019" y="83820"/>
                  </a:lnTo>
                  <a:lnTo>
                    <a:pt x="155600" y="81305"/>
                  </a:lnTo>
                  <a:lnTo>
                    <a:pt x="156133" y="82550"/>
                  </a:lnTo>
                  <a:lnTo>
                    <a:pt x="156781" y="83820"/>
                  </a:lnTo>
                  <a:lnTo>
                    <a:pt x="156044" y="80010"/>
                  </a:lnTo>
                  <a:lnTo>
                    <a:pt x="155689" y="78740"/>
                  </a:lnTo>
                  <a:lnTo>
                    <a:pt x="155575" y="77470"/>
                  </a:lnTo>
                  <a:lnTo>
                    <a:pt x="155359" y="76161"/>
                  </a:lnTo>
                  <a:lnTo>
                    <a:pt x="155282" y="74345"/>
                  </a:lnTo>
                  <a:lnTo>
                    <a:pt x="154647" y="73914"/>
                  </a:lnTo>
                  <a:lnTo>
                    <a:pt x="155270" y="74993"/>
                  </a:lnTo>
                  <a:lnTo>
                    <a:pt x="155295" y="77012"/>
                  </a:lnTo>
                  <a:lnTo>
                    <a:pt x="154305" y="75349"/>
                  </a:lnTo>
                  <a:lnTo>
                    <a:pt x="153860" y="77470"/>
                  </a:lnTo>
                  <a:lnTo>
                    <a:pt x="152552" y="70688"/>
                  </a:lnTo>
                  <a:lnTo>
                    <a:pt x="152450" y="70142"/>
                  </a:lnTo>
                  <a:lnTo>
                    <a:pt x="152400" y="69850"/>
                  </a:lnTo>
                  <a:lnTo>
                    <a:pt x="152577" y="70142"/>
                  </a:lnTo>
                  <a:lnTo>
                    <a:pt x="152527" y="69850"/>
                  </a:lnTo>
                  <a:lnTo>
                    <a:pt x="152323" y="69291"/>
                  </a:lnTo>
                  <a:lnTo>
                    <a:pt x="152323" y="70142"/>
                  </a:lnTo>
                  <a:lnTo>
                    <a:pt x="152095" y="71120"/>
                  </a:lnTo>
                  <a:lnTo>
                    <a:pt x="151815" y="71120"/>
                  </a:lnTo>
                  <a:lnTo>
                    <a:pt x="151333" y="69850"/>
                  </a:lnTo>
                  <a:lnTo>
                    <a:pt x="151650" y="68580"/>
                  </a:lnTo>
                  <a:lnTo>
                    <a:pt x="152323" y="70142"/>
                  </a:lnTo>
                  <a:lnTo>
                    <a:pt x="152323" y="69291"/>
                  </a:lnTo>
                  <a:lnTo>
                    <a:pt x="152019" y="68580"/>
                  </a:lnTo>
                  <a:lnTo>
                    <a:pt x="151790" y="67310"/>
                  </a:lnTo>
                  <a:lnTo>
                    <a:pt x="151904" y="64770"/>
                  </a:lnTo>
                  <a:lnTo>
                    <a:pt x="151269" y="63500"/>
                  </a:lnTo>
                  <a:lnTo>
                    <a:pt x="151307" y="62230"/>
                  </a:lnTo>
                  <a:lnTo>
                    <a:pt x="150990" y="60960"/>
                  </a:lnTo>
                  <a:lnTo>
                    <a:pt x="150647" y="59893"/>
                  </a:lnTo>
                  <a:lnTo>
                    <a:pt x="150647" y="60960"/>
                  </a:lnTo>
                  <a:lnTo>
                    <a:pt x="149796" y="57150"/>
                  </a:lnTo>
                  <a:lnTo>
                    <a:pt x="149948" y="57150"/>
                  </a:lnTo>
                  <a:lnTo>
                    <a:pt x="148856" y="54610"/>
                  </a:lnTo>
                  <a:lnTo>
                    <a:pt x="149021" y="53340"/>
                  </a:lnTo>
                  <a:lnTo>
                    <a:pt x="148577" y="53340"/>
                  </a:lnTo>
                  <a:lnTo>
                    <a:pt x="148463" y="50800"/>
                  </a:lnTo>
                  <a:lnTo>
                    <a:pt x="148780" y="50800"/>
                  </a:lnTo>
                  <a:lnTo>
                    <a:pt x="148145" y="48260"/>
                  </a:lnTo>
                  <a:lnTo>
                    <a:pt x="147535" y="48260"/>
                  </a:lnTo>
                  <a:lnTo>
                    <a:pt x="147142" y="46990"/>
                  </a:lnTo>
                  <a:lnTo>
                    <a:pt x="147180" y="45720"/>
                  </a:lnTo>
                  <a:lnTo>
                    <a:pt x="147764" y="46990"/>
                  </a:lnTo>
                  <a:lnTo>
                    <a:pt x="147599" y="45720"/>
                  </a:lnTo>
                  <a:lnTo>
                    <a:pt x="147421" y="44450"/>
                  </a:lnTo>
                  <a:lnTo>
                    <a:pt x="146583" y="40640"/>
                  </a:lnTo>
                  <a:lnTo>
                    <a:pt x="146621" y="39370"/>
                  </a:lnTo>
                  <a:lnTo>
                    <a:pt x="146151" y="38100"/>
                  </a:lnTo>
                  <a:lnTo>
                    <a:pt x="145872" y="37642"/>
                  </a:lnTo>
                  <a:lnTo>
                    <a:pt x="145986" y="38100"/>
                  </a:lnTo>
                  <a:lnTo>
                    <a:pt x="146278" y="39370"/>
                  </a:lnTo>
                  <a:lnTo>
                    <a:pt x="146456" y="40271"/>
                  </a:lnTo>
                  <a:lnTo>
                    <a:pt x="145732" y="38100"/>
                  </a:lnTo>
                  <a:lnTo>
                    <a:pt x="145872" y="37642"/>
                  </a:lnTo>
                  <a:lnTo>
                    <a:pt x="145923" y="37477"/>
                  </a:lnTo>
                  <a:lnTo>
                    <a:pt x="146507" y="35560"/>
                  </a:lnTo>
                  <a:lnTo>
                    <a:pt x="145135" y="31750"/>
                  </a:lnTo>
                  <a:lnTo>
                    <a:pt x="144233" y="29210"/>
                  </a:lnTo>
                  <a:lnTo>
                    <a:pt x="143662" y="26670"/>
                  </a:lnTo>
                  <a:lnTo>
                    <a:pt x="143078" y="24130"/>
                  </a:lnTo>
                  <a:lnTo>
                    <a:pt x="142227" y="26670"/>
                  </a:lnTo>
                  <a:lnTo>
                    <a:pt x="142532" y="24130"/>
                  </a:lnTo>
                  <a:lnTo>
                    <a:pt x="142595" y="22860"/>
                  </a:lnTo>
                  <a:lnTo>
                    <a:pt x="141922" y="22860"/>
                  </a:lnTo>
                  <a:lnTo>
                    <a:pt x="141795" y="21590"/>
                  </a:lnTo>
                  <a:lnTo>
                    <a:pt x="141668" y="20320"/>
                  </a:lnTo>
                  <a:lnTo>
                    <a:pt x="141541" y="19050"/>
                  </a:lnTo>
                  <a:lnTo>
                    <a:pt x="141414" y="17780"/>
                  </a:lnTo>
                  <a:lnTo>
                    <a:pt x="141986" y="20040"/>
                  </a:lnTo>
                  <a:lnTo>
                    <a:pt x="142087" y="19050"/>
                  </a:lnTo>
                  <a:lnTo>
                    <a:pt x="142214" y="17780"/>
                  </a:lnTo>
                  <a:lnTo>
                    <a:pt x="143294" y="24130"/>
                  </a:lnTo>
                  <a:lnTo>
                    <a:pt x="143408" y="23114"/>
                  </a:lnTo>
                  <a:lnTo>
                    <a:pt x="143446" y="22860"/>
                  </a:lnTo>
                  <a:lnTo>
                    <a:pt x="143598" y="21590"/>
                  </a:lnTo>
                  <a:lnTo>
                    <a:pt x="142963" y="17780"/>
                  </a:lnTo>
                  <a:lnTo>
                    <a:pt x="141338" y="16510"/>
                  </a:lnTo>
                  <a:lnTo>
                    <a:pt x="141058" y="13970"/>
                  </a:lnTo>
                  <a:lnTo>
                    <a:pt x="142100" y="13970"/>
                  </a:lnTo>
                  <a:lnTo>
                    <a:pt x="140233" y="11379"/>
                  </a:lnTo>
                  <a:lnTo>
                    <a:pt x="140804" y="11379"/>
                  </a:lnTo>
                  <a:lnTo>
                    <a:pt x="140741" y="11239"/>
                  </a:lnTo>
                  <a:lnTo>
                    <a:pt x="139598" y="8890"/>
                  </a:lnTo>
                  <a:lnTo>
                    <a:pt x="138696" y="5080"/>
                  </a:lnTo>
                  <a:lnTo>
                    <a:pt x="139268" y="3810"/>
                  </a:lnTo>
                  <a:lnTo>
                    <a:pt x="138709" y="2540"/>
                  </a:lnTo>
                  <a:lnTo>
                    <a:pt x="137604" y="0"/>
                  </a:lnTo>
                  <a:lnTo>
                    <a:pt x="137033" y="0"/>
                  </a:lnTo>
                  <a:lnTo>
                    <a:pt x="137147" y="3810"/>
                  </a:lnTo>
                  <a:lnTo>
                    <a:pt x="137198" y="5080"/>
                  </a:lnTo>
                  <a:lnTo>
                    <a:pt x="137756" y="2540"/>
                  </a:lnTo>
                  <a:lnTo>
                    <a:pt x="137782" y="7620"/>
                  </a:lnTo>
                  <a:lnTo>
                    <a:pt x="138214" y="8890"/>
                  </a:lnTo>
                  <a:lnTo>
                    <a:pt x="139014" y="8890"/>
                  </a:lnTo>
                  <a:lnTo>
                    <a:pt x="139115" y="10160"/>
                  </a:lnTo>
                  <a:lnTo>
                    <a:pt x="139192" y="11239"/>
                  </a:lnTo>
                  <a:lnTo>
                    <a:pt x="138506" y="10160"/>
                  </a:lnTo>
                  <a:lnTo>
                    <a:pt x="138823" y="11239"/>
                  </a:lnTo>
                  <a:lnTo>
                    <a:pt x="138861" y="12700"/>
                  </a:lnTo>
                  <a:lnTo>
                    <a:pt x="139204" y="11379"/>
                  </a:lnTo>
                  <a:lnTo>
                    <a:pt x="139496" y="13970"/>
                  </a:lnTo>
                  <a:lnTo>
                    <a:pt x="139890" y="15240"/>
                  </a:lnTo>
                  <a:lnTo>
                    <a:pt x="139674" y="16510"/>
                  </a:lnTo>
                  <a:lnTo>
                    <a:pt x="140106" y="16510"/>
                  </a:lnTo>
                  <a:lnTo>
                    <a:pt x="140182" y="17780"/>
                  </a:lnTo>
                  <a:lnTo>
                    <a:pt x="139179" y="16510"/>
                  </a:lnTo>
                  <a:lnTo>
                    <a:pt x="139979" y="19050"/>
                  </a:lnTo>
                  <a:lnTo>
                    <a:pt x="139115" y="17780"/>
                  </a:lnTo>
                  <a:lnTo>
                    <a:pt x="139179" y="19050"/>
                  </a:lnTo>
                  <a:lnTo>
                    <a:pt x="138277" y="16510"/>
                  </a:lnTo>
                  <a:lnTo>
                    <a:pt x="138188" y="20320"/>
                  </a:lnTo>
                  <a:lnTo>
                    <a:pt x="140106" y="22860"/>
                  </a:lnTo>
                  <a:lnTo>
                    <a:pt x="140220" y="23114"/>
                  </a:lnTo>
                  <a:lnTo>
                    <a:pt x="140779" y="24472"/>
                  </a:lnTo>
                  <a:lnTo>
                    <a:pt x="140893" y="25400"/>
                  </a:lnTo>
                  <a:lnTo>
                    <a:pt x="141185" y="25400"/>
                  </a:lnTo>
                  <a:lnTo>
                    <a:pt x="141503" y="26670"/>
                  </a:lnTo>
                  <a:lnTo>
                    <a:pt x="141884" y="29210"/>
                  </a:lnTo>
                  <a:lnTo>
                    <a:pt x="140843" y="25400"/>
                  </a:lnTo>
                  <a:lnTo>
                    <a:pt x="140652" y="26670"/>
                  </a:lnTo>
                  <a:lnTo>
                    <a:pt x="141401" y="29210"/>
                  </a:lnTo>
                  <a:lnTo>
                    <a:pt x="141960" y="31750"/>
                  </a:lnTo>
                  <a:lnTo>
                    <a:pt x="141300" y="31750"/>
                  </a:lnTo>
                  <a:lnTo>
                    <a:pt x="140817" y="30480"/>
                  </a:lnTo>
                  <a:lnTo>
                    <a:pt x="140296" y="30480"/>
                  </a:lnTo>
                  <a:lnTo>
                    <a:pt x="141820" y="33020"/>
                  </a:lnTo>
                  <a:lnTo>
                    <a:pt x="141376" y="33020"/>
                  </a:lnTo>
                  <a:lnTo>
                    <a:pt x="141808" y="36830"/>
                  </a:lnTo>
                  <a:lnTo>
                    <a:pt x="141325" y="35560"/>
                  </a:lnTo>
                  <a:lnTo>
                    <a:pt x="142278" y="39370"/>
                  </a:lnTo>
                  <a:lnTo>
                    <a:pt x="141947" y="39370"/>
                  </a:lnTo>
                  <a:lnTo>
                    <a:pt x="141630" y="39370"/>
                  </a:lnTo>
                  <a:lnTo>
                    <a:pt x="142024" y="40640"/>
                  </a:lnTo>
                  <a:lnTo>
                    <a:pt x="142163" y="40640"/>
                  </a:lnTo>
                  <a:lnTo>
                    <a:pt x="144957" y="46990"/>
                  </a:lnTo>
                  <a:lnTo>
                    <a:pt x="143281" y="45720"/>
                  </a:lnTo>
                  <a:lnTo>
                    <a:pt x="144767" y="50800"/>
                  </a:lnTo>
                  <a:lnTo>
                    <a:pt x="144856" y="52070"/>
                  </a:lnTo>
                  <a:lnTo>
                    <a:pt x="146240" y="57150"/>
                  </a:lnTo>
                  <a:lnTo>
                    <a:pt x="144767" y="53340"/>
                  </a:lnTo>
                  <a:lnTo>
                    <a:pt x="145999" y="59588"/>
                  </a:lnTo>
                  <a:lnTo>
                    <a:pt x="146164" y="59588"/>
                  </a:lnTo>
                  <a:lnTo>
                    <a:pt x="146227" y="59893"/>
                  </a:lnTo>
                  <a:lnTo>
                    <a:pt x="146685" y="62230"/>
                  </a:lnTo>
                  <a:lnTo>
                    <a:pt x="146723" y="63500"/>
                  </a:lnTo>
                  <a:lnTo>
                    <a:pt x="145961" y="63500"/>
                  </a:lnTo>
                  <a:lnTo>
                    <a:pt x="145503" y="62230"/>
                  </a:lnTo>
                  <a:lnTo>
                    <a:pt x="145834" y="63500"/>
                  </a:lnTo>
                  <a:lnTo>
                    <a:pt x="146621" y="64770"/>
                  </a:lnTo>
                  <a:lnTo>
                    <a:pt x="146646" y="67310"/>
                  </a:lnTo>
                  <a:lnTo>
                    <a:pt x="145961" y="66040"/>
                  </a:lnTo>
                  <a:lnTo>
                    <a:pt x="146291" y="67310"/>
                  </a:lnTo>
                  <a:lnTo>
                    <a:pt x="147053" y="68580"/>
                  </a:lnTo>
                  <a:lnTo>
                    <a:pt x="147535" y="69850"/>
                  </a:lnTo>
                  <a:lnTo>
                    <a:pt x="147624" y="70142"/>
                  </a:lnTo>
                  <a:lnTo>
                    <a:pt x="147891" y="71120"/>
                  </a:lnTo>
                  <a:lnTo>
                    <a:pt x="147751" y="71120"/>
                  </a:lnTo>
                  <a:lnTo>
                    <a:pt x="148259" y="73660"/>
                  </a:lnTo>
                  <a:lnTo>
                    <a:pt x="148463" y="74930"/>
                  </a:lnTo>
                  <a:lnTo>
                    <a:pt x="147815" y="74930"/>
                  </a:lnTo>
                  <a:lnTo>
                    <a:pt x="147916" y="75349"/>
                  </a:lnTo>
                  <a:lnTo>
                    <a:pt x="148107" y="76200"/>
                  </a:lnTo>
                  <a:lnTo>
                    <a:pt x="148831" y="78740"/>
                  </a:lnTo>
                  <a:lnTo>
                    <a:pt x="149186" y="78740"/>
                  </a:lnTo>
                  <a:lnTo>
                    <a:pt x="150342" y="81280"/>
                  </a:lnTo>
                  <a:lnTo>
                    <a:pt x="148539" y="78740"/>
                  </a:lnTo>
                  <a:lnTo>
                    <a:pt x="149123" y="81280"/>
                  </a:lnTo>
                  <a:lnTo>
                    <a:pt x="149606" y="81280"/>
                  </a:lnTo>
                  <a:lnTo>
                    <a:pt x="149618" y="86360"/>
                  </a:lnTo>
                  <a:lnTo>
                    <a:pt x="151612" y="88900"/>
                  </a:lnTo>
                  <a:lnTo>
                    <a:pt x="151714" y="91440"/>
                  </a:lnTo>
                  <a:lnTo>
                    <a:pt x="151218" y="90170"/>
                  </a:lnTo>
                  <a:lnTo>
                    <a:pt x="150863" y="90170"/>
                  </a:lnTo>
                  <a:lnTo>
                    <a:pt x="151625" y="92710"/>
                  </a:lnTo>
                  <a:lnTo>
                    <a:pt x="152412" y="97790"/>
                  </a:lnTo>
                  <a:lnTo>
                    <a:pt x="153631" y="100330"/>
                  </a:lnTo>
                  <a:lnTo>
                    <a:pt x="153085" y="101600"/>
                  </a:lnTo>
                  <a:lnTo>
                    <a:pt x="152908" y="101600"/>
                  </a:lnTo>
                  <a:lnTo>
                    <a:pt x="152996" y="102870"/>
                  </a:lnTo>
                  <a:lnTo>
                    <a:pt x="153174" y="105410"/>
                  </a:lnTo>
                  <a:lnTo>
                    <a:pt x="153657" y="106680"/>
                  </a:lnTo>
                  <a:lnTo>
                    <a:pt x="153784" y="107950"/>
                  </a:lnTo>
                  <a:lnTo>
                    <a:pt x="154355" y="107950"/>
                  </a:lnTo>
                  <a:lnTo>
                    <a:pt x="154470" y="110490"/>
                  </a:lnTo>
                  <a:lnTo>
                    <a:pt x="155663" y="114300"/>
                  </a:lnTo>
                  <a:lnTo>
                    <a:pt x="155422" y="115570"/>
                  </a:lnTo>
                  <a:lnTo>
                    <a:pt x="156006" y="116840"/>
                  </a:lnTo>
                  <a:lnTo>
                    <a:pt x="156324" y="116840"/>
                  </a:lnTo>
                  <a:lnTo>
                    <a:pt x="155867" y="120650"/>
                  </a:lnTo>
                  <a:lnTo>
                    <a:pt x="158191" y="123190"/>
                  </a:lnTo>
                  <a:lnTo>
                    <a:pt x="158102" y="124460"/>
                  </a:lnTo>
                  <a:lnTo>
                    <a:pt x="157899" y="127000"/>
                  </a:lnTo>
                  <a:lnTo>
                    <a:pt x="157645" y="127000"/>
                  </a:lnTo>
                  <a:lnTo>
                    <a:pt x="158153" y="128270"/>
                  </a:lnTo>
                  <a:lnTo>
                    <a:pt x="157391" y="128270"/>
                  </a:lnTo>
                  <a:lnTo>
                    <a:pt x="158661" y="134327"/>
                  </a:lnTo>
                  <a:lnTo>
                    <a:pt x="158826" y="133350"/>
                  </a:lnTo>
                  <a:lnTo>
                    <a:pt x="159181" y="134620"/>
                  </a:lnTo>
                  <a:lnTo>
                    <a:pt x="159893" y="135890"/>
                  </a:lnTo>
                  <a:lnTo>
                    <a:pt x="159905" y="137160"/>
                  </a:lnTo>
                  <a:lnTo>
                    <a:pt x="159232" y="135890"/>
                  </a:lnTo>
                  <a:lnTo>
                    <a:pt x="158737" y="135102"/>
                  </a:lnTo>
                  <a:lnTo>
                    <a:pt x="160350" y="139700"/>
                  </a:lnTo>
                  <a:lnTo>
                    <a:pt x="159842" y="140970"/>
                  </a:lnTo>
                  <a:lnTo>
                    <a:pt x="160286" y="140970"/>
                  </a:lnTo>
                  <a:lnTo>
                    <a:pt x="161010" y="143510"/>
                  </a:lnTo>
                  <a:lnTo>
                    <a:pt x="160591" y="143510"/>
                  </a:lnTo>
                  <a:lnTo>
                    <a:pt x="161277" y="144780"/>
                  </a:lnTo>
                  <a:lnTo>
                    <a:pt x="161493" y="146050"/>
                  </a:lnTo>
                  <a:lnTo>
                    <a:pt x="161404" y="147320"/>
                  </a:lnTo>
                  <a:lnTo>
                    <a:pt x="161798" y="148590"/>
                  </a:lnTo>
                  <a:lnTo>
                    <a:pt x="162153" y="151130"/>
                  </a:lnTo>
                  <a:lnTo>
                    <a:pt x="162560" y="152400"/>
                  </a:lnTo>
                  <a:lnTo>
                    <a:pt x="162623" y="153670"/>
                  </a:lnTo>
                  <a:lnTo>
                    <a:pt x="162255" y="153670"/>
                  </a:lnTo>
                  <a:lnTo>
                    <a:pt x="163690" y="159042"/>
                  </a:lnTo>
                  <a:lnTo>
                    <a:pt x="163588" y="158750"/>
                  </a:lnTo>
                  <a:lnTo>
                    <a:pt x="163271" y="158750"/>
                  </a:lnTo>
                  <a:lnTo>
                    <a:pt x="163347" y="159042"/>
                  </a:lnTo>
                  <a:lnTo>
                    <a:pt x="163918" y="161290"/>
                  </a:lnTo>
                  <a:lnTo>
                    <a:pt x="163715" y="162560"/>
                  </a:lnTo>
                  <a:lnTo>
                    <a:pt x="163957" y="162560"/>
                  </a:lnTo>
                  <a:lnTo>
                    <a:pt x="164363" y="163830"/>
                  </a:lnTo>
                  <a:lnTo>
                    <a:pt x="164655" y="165100"/>
                  </a:lnTo>
                  <a:lnTo>
                    <a:pt x="164833" y="166370"/>
                  </a:lnTo>
                  <a:lnTo>
                    <a:pt x="164261" y="166370"/>
                  </a:lnTo>
                  <a:lnTo>
                    <a:pt x="165315" y="170180"/>
                  </a:lnTo>
                  <a:lnTo>
                    <a:pt x="164452" y="171450"/>
                  </a:lnTo>
                  <a:lnTo>
                    <a:pt x="165354" y="173990"/>
                  </a:lnTo>
                  <a:lnTo>
                    <a:pt x="165887" y="175260"/>
                  </a:lnTo>
                  <a:lnTo>
                    <a:pt x="166814" y="177800"/>
                  </a:lnTo>
                  <a:lnTo>
                    <a:pt x="165163" y="177800"/>
                  </a:lnTo>
                  <a:lnTo>
                    <a:pt x="166725" y="180340"/>
                  </a:lnTo>
                  <a:lnTo>
                    <a:pt x="166522" y="180340"/>
                  </a:lnTo>
                  <a:lnTo>
                    <a:pt x="166420" y="181610"/>
                  </a:lnTo>
                  <a:lnTo>
                    <a:pt x="166268" y="181610"/>
                  </a:lnTo>
                  <a:lnTo>
                    <a:pt x="166878" y="182880"/>
                  </a:lnTo>
                  <a:lnTo>
                    <a:pt x="166255" y="182880"/>
                  </a:lnTo>
                  <a:lnTo>
                    <a:pt x="167398" y="184150"/>
                  </a:lnTo>
                  <a:lnTo>
                    <a:pt x="167297" y="184442"/>
                  </a:lnTo>
                  <a:lnTo>
                    <a:pt x="166979" y="185420"/>
                  </a:lnTo>
                  <a:lnTo>
                    <a:pt x="167398" y="185420"/>
                  </a:lnTo>
                  <a:lnTo>
                    <a:pt x="166598" y="187960"/>
                  </a:lnTo>
                  <a:lnTo>
                    <a:pt x="167944" y="190500"/>
                  </a:lnTo>
                  <a:lnTo>
                    <a:pt x="167563" y="193040"/>
                  </a:lnTo>
                  <a:lnTo>
                    <a:pt x="168236" y="191770"/>
                  </a:lnTo>
                  <a:lnTo>
                    <a:pt x="170967" y="198120"/>
                  </a:lnTo>
                  <a:lnTo>
                    <a:pt x="170853" y="199390"/>
                  </a:lnTo>
                  <a:lnTo>
                    <a:pt x="170726" y="200660"/>
                  </a:lnTo>
                  <a:lnTo>
                    <a:pt x="170116" y="207010"/>
                  </a:lnTo>
                  <a:lnTo>
                    <a:pt x="172212" y="214630"/>
                  </a:lnTo>
                  <a:lnTo>
                    <a:pt x="171602" y="214630"/>
                  </a:lnTo>
                  <a:lnTo>
                    <a:pt x="171704" y="214845"/>
                  </a:lnTo>
                  <a:lnTo>
                    <a:pt x="172859" y="217170"/>
                  </a:lnTo>
                  <a:lnTo>
                    <a:pt x="172783" y="218440"/>
                  </a:lnTo>
                  <a:lnTo>
                    <a:pt x="172669" y="220065"/>
                  </a:lnTo>
                  <a:lnTo>
                    <a:pt x="172923" y="220624"/>
                  </a:lnTo>
                  <a:lnTo>
                    <a:pt x="172986" y="219710"/>
                  </a:lnTo>
                  <a:lnTo>
                    <a:pt x="173088" y="218440"/>
                  </a:lnTo>
                  <a:lnTo>
                    <a:pt x="173964" y="222250"/>
                  </a:lnTo>
                  <a:lnTo>
                    <a:pt x="173926" y="224142"/>
                  </a:lnTo>
                  <a:lnTo>
                    <a:pt x="174117" y="224790"/>
                  </a:lnTo>
                  <a:lnTo>
                    <a:pt x="174904" y="228600"/>
                  </a:lnTo>
                  <a:lnTo>
                    <a:pt x="175399" y="232410"/>
                  </a:lnTo>
                  <a:lnTo>
                    <a:pt x="175641" y="232410"/>
                  </a:lnTo>
                  <a:lnTo>
                    <a:pt x="185877" y="232410"/>
                  </a:lnTo>
                  <a:lnTo>
                    <a:pt x="186131" y="231140"/>
                  </a:lnTo>
                  <a:close/>
                </a:path>
                <a:path w="256540" h="850900">
                  <a:moveTo>
                    <a:pt x="187274" y="238760"/>
                  </a:moveTo>
                  <a:lnTo>
                    <a:pt x="186753" y="238760"/>
                  </a:lnTo>
                  <a:lnTo>
                    <a:pt x="186880" y="240030"/>
                  </a:lnTo>
                  <a:lnTo>
                    <a:pt x="187210" y="241300"/>
                  </a:lnTo>
                  <a:lnTo>
                    <a:pt x="187274" y="238760"/>
                  </a:lnTo>
                  <a:close/>
                </a:path>
                <a:path w="256540" h="850900">
                  <a:moveTo>
                    <a:pt x="187363" y="237490"/>
                  </a:moveTo>
                  <a:lnTo>
                    <a:pt x="186855" y="235280"/>
                  </a:lnTo>
                  <a:lnTo>
                    <a:pt x="186766" y="237490"/>
                  </a:lnTo>
                  <a:lnTo>
                    <a:pt x="187363" y="237490"/>
                  </a:lnTo>
                  <a:close/>
                </a:path>
                <a:path w="256540" h="850900">
                  <a:moveTo>
                    <a:pt x="188722" y="245948"/>
                  </a:moveTo>
                  <a:lnTo>
                    <a:pt x="188683" y="245681"/>
                  </a:lnTo>
                  <a:lnTo>
                    <a:pt x="188645" y="245948"/>
                  </a:lnTo>
                  <a:lnTo>
                    <a:pt x="188633" y="246214"/>
                  </a:lnTo>
                  <a:lnTo>
                    <a:pt x="188658" y="246481"/>
                  </a:lnTo>
                  <a:lnTo>
                    <a:pt x="188709" y="246214"/>
                  </a:lnTo>
                  <a:lnTo>
                    <a:pt x="188722" y="245948"/>
                  </a:lnTo>
                  <a:close/>
                </a:path>
                <a:path w="256540" h="850900">
                  <a:moveTo>
                    <a:pt x="189128" y="324205"/>
                  </a:moveTo>
                  <a:lnTo>
                    <a:pt x="188976" y="323316"/>
                  </a:lnTo>
                  <a:lnTo>
                    <a:pt x="189001" y="323621"/>
                  </a:lnTo>
                  <a:lnTo>
                    <a:pt x="189052" y="323913"/>
                  </a:lnTo>
                  <a:lnTo>
                    <a:pt x="189128" y="324205"/>
                  </a:lnTo>
                  <a:close/>
                </a:path>
                <a:path w="256540" h="850900">
                  <a:moveTo>
                    <a:pt x="190741" y="250190"/>
                  </a:moveTo>
                  <a:lnTo>
                    <a:pt x="190715" y="248920"/>
                  </a:lnTo>
                  <a:lnTo>
                    <a:pt x="189865" y="247650"/>
                  </a:lnTo>
                  <a:lnTo>
                    <a:pt x="189865" y="250190"/>
                  </a:lnTo>
                  <a:lnTo>
                    <a:pt x="190741" y="250190"/>
                  </a:lnTo>
                  <a:close/>
                </a:path>
                <a:path w="256540" h="850900">
                  <a:moveTo>
                    <a:pt x="191135" y="250190"/>
                  </a:moveTo>
                  <a:lnTo>
                    <a:pt x="190741" y="250190"/>
                  </a:lnTo>
                  <a:lnTo>
                    <a:pt x="190817" y="252730"/>
                  </a:lnTo>
                  <a:lnTo>
                    <a:pt x="190969" y="253060"/>
                  </a:lnTo>
                  <a:lnTo>
                    <a:pt x="191071" y="251460"/>
                  </a:lnTo>
                  <a:lnTo>
                    <a:pt x="191135" y="250190"/>
                  </a:lnTo>
                  <a:close/>
                </a:path>
                <a:path w="256540" h="850900">
                  <a:moveTo>
                    <a:pt x="191414" y="254000"/>
                  </a:moveTo>
                  <a:lnTo>
                    <a:pt x="190969" y="253060"/>
                  </a:lnTo>
                  <a:lnTo>
                    <a:pt x="190919" y="254000"/>
                  </a:lnTo>
                  <a:lnTo>
                    <a:pt x="191414" y="254000"/>
                  </a:lnTo>
                  <a:close/>
                </a:path>
                <a:path w="256540" h="850900">
                  <a:moveTo>
                    <a:pt x="193103" y="269240"/>
                  </a:moveTo>
                  <a:lnTo>
                    <a:pt x="192887" y="268185"/>
                  </a:lnTo>
                  <a:lnTo>
                    <a:pt x="192417" y="268185"/>
                  </a:lnTo>
                  <a:lnTo>
                    <a:pt x="192392" y="267970"/>
                  </a:lnTo>
                  <a:lnTo>
                    <a:pt x="192430" y="268351"/>
                  </a:lnTo>
                  <a:lnTo>
                    <a:pt x="193103" y="269240"/>
                  </a:lnTo>
                  <a:close/>
                </a:path>
                <a:path w="256540" h="850900">
                  <a:moveTo>
                    <a:pt x="193471" y="273050"/>
                  </a:moveTo>
                  <a:lnTo>
                    <a:pt x="192798" y="272211"/>
                  </a:lnTo>
                  <a:lnTo>
                    <a:pt x="192951" y="273050"/>
                  </a:lnTo>
                  <a:lnTo>
                    <a:pt x="193116" y="273481"/>
                  </a:lnTo>
                  <a:lnTo>
                    <a:pt x="193103" y="273050"/>
                  </a:lnTo>
                  <a:lnTo>
                    <a:pt x="193471" y="273050"/>
                  </a:lnTo>
                  <a:close/>
                </a:path>
                <a:path w="256540" h="850900">
                  <a:moveTo>
                    <a:pt x="194157" y="276860"/>
                  </a:moveTo>
                  <a:lnTo>
                    <a:pt x="193141" y="273824"/>
                  </a:lnTo>
                  <a:lnTo>
                    <a:pt x="193167" y="274320"/>
                  </a:lnTo>
                  <a:lnTo>
                    <a:pt x="193014" y="274320"/>
                  </a:lnTo>
                  <a:lnTo>
                    <a:pt x="194157" y="276860"/>
                  </a:lnTo>
                  <a:close/>
                </a:path>
                <a:path w="256540" h="850900">
                  <a:moveTo>
                    <a:pt x="195668" y="291236"/>
                  </a:moveTo>
                  <a:lnTo>
                    <a:pt x="195656" y="291465"/>
                  </a:lnTo>
                  <a:lnTo>
                    <a:pt x="195668" y="291236"/>
                  </a:lnTo>
                  <a:close/>
                </a:path>
                <a:path w="256540" h="850900">
                  <a:moveTo>
                    <a:pt x="196138" y="289560"/>
                  </a:moveTo>
                  <a:lnTo>
                    <a:pt x="195707" y="287020"/>
                  </a:lnTo>
                  <a:lnTo>
                    <a:pt x="195237" y="287020"/>
                  </a:lnTo>
                  <a:lnTo>
                    <a:pt x="194983" y="285724"/>
                  </a:lnTo>
                  <a:lnTo>
                    <a:pt x="194856" y="284480"/>
                  </a:lnTo>
                  <a:lnTo>
                    <a:pt x="194716" y="284480"/>
                  </a:lnTo>
                  <a:lnTo>
                    <a:pt x="194398" y="283552"/>
                  </a:lnTo>
                  <a:lnTo>
                    <a:pt x="194195" y="283210"/>
                  </a:lnTo>
                  <a:lnTo>
                    <a:pt x="193903" y="282702"/>
                  </a:lnTo>
                  <a:lnTo>
                    <a:pt x="193916" y="282905"/>
                  </a:lnTo>
                  <a:lnTo>
                    <a:pt x="193675" y="282651"/>
                  </a:lnTo>
                  <a:lnTo>
                    <a:pt x="193814" y="283210"/>
                  </a:lnTo>
                  <a:lnTo>
                    <a:pt x="193954" y="283210"/>
                  </a:lnTo>
                  <a:lnTo>
                    <a:pt x="194017" y="283692"/>
                  </a:lnTo>
                  <a:lnTo>
                    <a:pt x="194271" y="284480"/>
                  </a:lnTo>
                  <a:lnTo>
                    <a:pt x="194335" y="287020"/>
                  </a:lnTo>
                  <a:lnTo>
                    <a:pt x="194005" y="285724"/>
                  </a:lnTo>
                  <a:lnTo>
                    <a:pt x="193878" y="287020"/>
                  </a:lnTo>
                  <a:lnTo>
                    <a:pt x="194995" y="288290"/>
                  </a:lnTo>
                  <a:lnTo>
                    <a:pt x="195770" y="288290"/>
                  </a:lnTo>
                  <a:lnTo>
                    <a:pt x="196138" y="289560"/>
                  </a:lnTo>
                  <a:close/>
                </a:path>
                <a:path w="256540" h="850900">
                  <a:moveTo>
                    <a:pt x="197967" y="302260"/>
                  </a:moveTo>
                  <a:lnTo>
                    <a:pt x="197726" y="301688"/>
                  </a:lnTo>
                  <a:lnTo>
                    <a:pt x="197789" y="302260"/>
                  </a:lnTo>
                  <a:lnTo>
                    <a:pt x="197967" y="302260"/>
                  </a:lnTo>
                  <a:close/>
                </a:path>
                <a:path w="256540" h="850900">
                  <a:moveTo>
                    <a:pt x="198208" y="302831"/>
                  </a:moveTo>
                  <a:lnTo>
                    <a:pt x="198120" y="302475"/>
                  </a:lnTo>
                  <a:lnTo>
                    <a:pt x="197967" y="302336"/>
                  </a:lnTo>
                  <a:lnTo>
                    <a:pt x="198031" y="302501"/>
                  </a:lnTo>
                  <a:lnTo>
                    <a:pt x="198120" y="302666"/>
                  </a:lnTo>
                  <a:lnTo>
                    <a:pt x="198208" y="302831"/>
                  </a:lnTo>
                  <a:close/>
                </a:path>
                <a:path w="256540" h="850900">
                  <a:moveTo>
                    <a:pt x="201434" y="319544"/>
                  </a:moveTo>
                  <a:close/>
                </a:path>
                <a:path w="256540" h="850900">
                  <a:moveTo>
                    <a:pt x="201523" y="680745"/>
                  </a:moveTo>
                  <a:lnTo>
                    <a:pt x="201447" y="680542"/>
                  </a:lnTo>
                  <a:lnTo>
                    <a:pt x="201383" y="680364"/>
                  </a:lnTo>
                  <a:lnTo>
                    <a:pt x="201295" y="680173"/>
                  </a:lnTo>
                  <a:lnTo>
                    <a:pt x="201345" y="680364"/>
                  </a:lnTo>
                  <a:lnTo>
                    <a:pt x="201422" y="680554"/>
                  </a:lnTo>
                  <a:lnTo>
                    <a:pt x="201523" y="680745"/>
                  </a:lnTo>
                  <a:close/>
                </a:path>
                <a:path w="256540" h="850900">
                  <a:moveTo>
                    <a:pt x="201803" y="319011"/>
                  </a:moveTo>
                  <a:lnTo>
                    <a:pt x="201485" y="317830"/>
                  </a:lnTo>
                  <a:lnTo>
                    <a:pt x="201485" y="318935"/>
                  </a:lnTo>
                  <a:lnTo>
                    <a:pt x="201434" y="319544"/>
                  </a:lnTo>
                  <a:lnTo>
                    <a:pt x="201561" y="319557"/>
                  </a:lnTo>
                  <a:lnTo>
                    <a:pt x="201701" y="319506"/>
                  </a:lnTo>
                  <a:lnTo>
                    <a:pt x="201803" y="319011"/>
                  </a:lnTo>
                  <a:close/>
                </a:path>
                <a:path w="256540" h="850900">
                  <a:moveTo>
                    <a:pt x="201968" y="323850"/>
                  </a:moveTo>
                  <a:lnTo>
                    <a:pt x="201815" y="321310"/>
                  </a:lnTo>
                  <a:lnTo>
                    <a:pt x="201625" y="321310"/>
                  </a:lnTo>
                  <a:lnTo>
                    <a:pt x="201968" y="323850"/>
                  </a:lnTo>
                  <a:close/>
                </a:path>
                <a:path w="256540" h="850900">
                  <a:moveTo>
                    <a:pt x="204419" y="689559"/>
                  </a:moveTo>
                  <a:lnTo>
                    <a:pt x="204330" y="688759"/>
                  </a:lnTo>
                  <a:lnTo>
                    <a:pt x="203657" y="689559"/>
                  </a:lnTo>
                  <a:lnTo>
                    <a:pt x="204419" y="689559"/>
                  </a:lnTo>
                  <a:close/>
                </a:path>
                <a:path w="256540" h="850900">
                  <a:moveTo>
                    <a:pt x="206502" y="341630"/>
                  </a:moveTo>
                  <a:lnTo>
                    <a:pt x="206044" y="341630"/>
                  </a:lnTo>
                  <a:lnTo>
                    <a:pt x="206159" y="342455"/>
                  </a:lnTo>
                  <a:lnTo>
                    <a:pt x="206209" y="342887"/>
                  </a:lnTo>
                  <a:lnTo>
                    <a:pt x="206375" y="342887"/>
                  </a:lnTo>
                  <a:lnTo>
                    <a:pt x="206502" y="341630"/>
                  </a:lnTo>
                  <a:close/>
                </a:path>
                <a:path w="256540" h="850900">
                  <a:moveTo>
                    <a:pt x="208102" y="453491"/>
                  </a:moveTo>
                  <a:lnTo>
                    <a:pt x="207911" y="453263"/>
                  </a:lnTo>
                  <a:lnTo>
                    <a:pt x="208000" y="453504"/>
                  </a:lnTo>
                  <a:close/>
                </a:path>
                <a:path w="256540" h="850900">
                  <a:moveTo>
                    <a:pt x="210908" y="474967"/>
                  </a:moveTo>
                  <a:lnTo>
                    <a:pt x="210832" y="473710"/>
                  </a:lnTo>
                  <a:lnTo>
                    <a:pt x="210731" y="472440"/>
                  </a:lnTo>
                  <a:lnTo>
                    <a:pt x="210451" y="473710"/>
                  </a:lnTo>
                  <a:lnTo>
                    <a:pt x="210908" y="474967"/>
                  </a:lnTo>
                  <a:close/>
                </a:path>
                <a:path w="256540" h="850900">
                  <a:moveTo>
                    <a:pt x="213055" y="378460"/>
                  </a:moveTo>
                  <a:lnTo>
                    <a:pt x="212699" y="377913"/>
                  </a:lnTo>
                  <a:lnTo>
                    <a:pt x="212966" y="379730"/>
                  </a:lnTo>
                  <a:lnTo>
                    <a:pt x="213055" y="378460"/>
                  </a:lnTo>
                  <a:close/>
                </a:path>
                <a:path w="256540" h="850900">
                  <a:moveTo>
                    <a:pt x="219760" y="688289"/>
                  </a:moveTo>
                  <a:lnTo>
                    <a:pt x="217741" y="681939"/>
                  </a:lnTo>
                  <a:lnTo>
                    <a:pt x="210731" y="657809"/>
                  </a:lnTo>
                  <a:lnTo>
                    <a:pt x="207924" y="648919"/>
                  </a:lnTo>
                  <a:lnTo>
                    <a:pt x="206502" y="648919"/>
                  </a:lnTo>
                  <a:lnTo>
                    <a:pt x="206222" y="646379"/>
                  </a:lnTo>
                  <a:lnTo>
                    <a:pt x="206527" y="641299"/>
                  </a:lnTo>
                  <a:lnTo>
                    <a:pt x="203276" y="638759"/>
                  </a:lnTo>
                  <a:lnTo>
                    <a:pt x="203200" y="637489"/>
                  </a:lnTo>
                  <a:lnTo>
                    <a:pt x="202971" y="633679"/>
                  </a:lnTo>
                  <a:lnTo>
                    <a:pt x="200799" y="627329"/>
                  </a:lnTo>
                  <a:lnTo>
                    <a:pt x="199034" y="620979"/>
                  </a:lnTo>
                  <a:lnTo>
                    <a:pt x="197154" y="614629"/>
                  </a:lnTo>
                  <a:lnTo>
                    <a:pt x="194640" y="608279"/>
                  </a:lnTo>
                  <a:lnTo>
                    <a:pt x="195097" y="608279"/>
                  </a:lnTo>
                  <a:lnTo>
                    <a:pt x="194945" y="607009"/>
                  </a:lnTo>
                  <a:lnTo>
                    <a:pt x="194487" y="607009"/>
                  </a:lnTo>
                  <a:lnTo>
                    <a:pt x="194030" y="605739"/>
                  </a:lnTo>
                  <a:lnTo>
                    <a:pt x="194183" y="605739"/>
                  </a:lnTo>
                  <a:lnTo>
                    <a:pt x="193408" y="601929"/>
                  </a:lnTo>
                  <a:lnTo>
                    <a:pt x="191681" y="599389"/>
                  </a:lnTo>
                  <a:lnTo>
                    <a:pt x="191350" y="596849"/>
                  </a:lnTo>
                  <a:lnTo>
                    <a:pt x="190868" y="596849"/>
                  </a:lnTo>
                  <a:lnTo>
                    <a:pt x="190741" y="596849"/>
                  </a:lnTo>
                  <a:lnTo>
                    <a:pt x="190093" y="595579"/>
                  </a:lnTo>
                  <a:lnTo>
                    <a:pt x="190868" y="596849"/>
                  </a:lnTo>
                  <a:lnTo>
                    <a:pt x="190398" y="595579"/>
                  </a:lnTo>
                  <a:lnTo>
                    <a:pt x="189928" y="594309"/>
                  </a:lnTo>
                  <a:lnTo>
                    <a:pt x="190233" y="594309"/>
                  </a:lnTo>
                  <a:lnTo>
                    <a:pt x="188976" y="593039"/>
                  </a:lnTo>
                  <a:lnTo>
                    <a:pt x="190055" y="593039"/>
                  </a:lnTo>
                  <a:lnTo>
                    <a:pt x="188048" y="589229"/>
                  </a:lnTo>
                  <a:lnTo>
                    <a:pt x="187388" y="587959"/>
                  </a:lnTo>
                  <a:lnTo>
                    <a:pt x="187363" y="585419"/>
                  </a:lnTo>
                  <a:lnTo>
                    <a:pt x="185877" y="582879"/>
                  </a:lnTo>
                  <a:lnTo>
                    <a:pt x="184607" y="579069"/>
                  </a:lnTo>
                  <a:lnTo>
                    <a:pt x="183553" y="575259"/>
                  </a:lnTo>
                  <a:lnTo>
                    <a:pt x="183845" y="575259"/>
                  </a:lnTo>
                  <a:lnTo>
                    <a:pt x="182410" y="570179"/>
                  </a:lnTo>
                  <a:lnTo>
                    <a:pt x="181762" y="567639"/>
                  </a:lnTo>
                  <a:lnTo>
                    <a:pt x="179654" y="562559"/>
                  </a:lnTo>
                  <a:lnTo>
                    <a:pt x="177292" y="554939"/>
                  </a:lnTo>
                  <a:lnTo>
                    <a:pt x="176034" y="551129"/>
                  </a:lnTo>
                  <a:lnTo>
                    <a:pt x="174955" y="548589"/>
                  </a:lnTo>
                  <a:lnTo>
                    <a:pt x="174345" y="548589"/>
                  </a:lnTo>
                  <a:lnTo>
                    <a:pt x="173697" y="547319"/>
                  </a:lnTo>
                  <a:lnTo>
                    <a:pt x="173850" y="547319"/>
                  </a:lnTo>
                  <a:lnTo>
                    <a:pt x="173837" y="546049"/>
                  </a:lnTo>
                  <a:lnTo>
                    <a:pt x="174002" y="547319"/>
                  </a:lnTo>
                  <a:lnTo>
                    <a:pt x="174142" y="546049"/>
                  </a:lnTo>
                  <a:lnTo>
                    <a:pt x="174269" y="544779"/>
                  </a:lnTo>
                  <a:lnTo>
                    <a:pt x="173075" y="543979"/>
                  </a:lnTo>
                  <a:lnTo>
                    <a:pt x="173189" y="544779"/>
                  </a:lnTo>
                  <a:lnTo>
                    <a:pt x="172085" y="543509"/>
                  </a:lnTo>
                  <a:lnTo>
                    <a:pt x="171729" y="542239"/>
                  </a:lnTo>
                  <a:lnTo>
                    <a:pt x="171894" y="542239"/>
                  </a:lnTo>
                  <a:lnTo>
                    <a:pt x="171094" y="540969"/>
                  </a:lnTo>
                  <a:lnTo>
                    <a:pt x="171538" y="540969"/>
                  </a:lnTo>
                  <a:lnTo>
                    <a:pt x="171361" y="539699"/>
                  </a:lnTo>
                  <a:lnTo>
                    <a:pt x="171805" y="538429"/>
                  </a:lnTo>
                  <a:lnTo>
                    <a:pt x="169684" y="533349"/>
                  </a:lnTo>
                  <a:lnTo>
                    <a:pt x="167436" y="529539"/>
                  </a:lnTo>
                  <a:lnTo>
                    <a:pt x="167068" y="528269"/>
                  </a:lnTo>
                  <a:lnTo>
                    <a:pt x="166712" y="526999"/>
                  </a:lnTo>
                  <a:lnTo>
                    <a:pt x="152374" y="526999"/>
                  </a:lnTo>
                  <a:lnTo>
                    <a:pt x="152857" y="528269"/>
                  </a:lnTo>
                  <a:lnTo>
                    <a:pt x="151612" y="526999"/>
                  </a:lnTo>
                  <a:lnTo>
                    <a:pt x="151790" y="528269"/>
                  </a:lnTo>
                  <a:lnTo>
                    <a:pt x="152577" y="529539"/>
                  </a:lnTo>
                  <a:lnTo>
                    <a:pt x="153416" y="532079"/>
                  </a:lnTo>
                  <a:lnTo>
                    <a:pt x="153123" y="533349"/>
                  </a:lnTo>
                  <a:lnTo>
                    <a:pt x="154825" y="533349"/>
                  </a:lnTo>
                  <a:lnTo>
                    <a:pt x="154800" y="539699"/>
                  </a:lnTo>
                  <a:lnTo>
                    <a:pt x="156032" y="539699"/>
                  </a:lnTo>
                  <a:lnTo>
                    <a:pt x="156083" y="540969"/>
                  </a:lnTo>
                  <a:lnTo>
                    <a:pt x="157162" y="540969"/>
                  </a:lnTo>
                  <a:lnTo>
                    <a:pt x="157797" y="543509"/>
                  </a:lnTo>
                  <a:lnTo>
                    <a:pt x="157873" y="543979"/>
                  </a:lnTo>
                  <a:lnTo>
                    <a:pt x="157988" y="544779"/>
                  </a:lnTo>
                  <a:lnTo>
                    <a:pt x="157226" y="544779"/>
                  </a:lnTo>
                  <a:lnTo>
                    <a:pt x="158623" y="546049"/>
                  </a:lnTo>
                  <a:lnTo>
                    <a:pt x="159702" y="549859"/>
                  </a:lnTo>
                  <a:lnTo>
                    <a:pt x="161061" y="554939"/>
                  </a:lnTo>
                  <a:lnTo>
                    <a:pt x="164325" y="565099"/>
                  </a:lnTo>
                  <a:lnTo>
                    <a:pt x="165912" y="570179"/>
                  </a:lnTo>
                  <a:lnTo>
                    <a:pt x="166979" y="573989"/>
                  </a:lnTo>
                  <a:lnTo>
                    <a:pt x="168567" y="577799"/>
                  </a:lnTo>
                  <a:lnTo>
                    <a:pt x="170764" y="582879"/>
                  </a:lnTo>
                  <a:lnTo>
                    <a:pt x="172199" y="587959"/>
                  </a:lnTo>
                  <a:lnTo>
                    <a:pt x="171894" y="587959"/>
                  </a:lnTo>
                  <a:lnTo>
                    <a:pt x="172529" y="590499"/>
                  </a:lnTo>
                  <a:lnTo>
                    <a:pt x="172961" y="591769"/>
                  </a:lnTo>
                  <a:lnTo>
                    <a:pt x="172516" y="589229"/>
                  </a:lnTo>
                  <a:lnTo>
                    <a:pt x="172999" y="589229"/>
                  </a:lnTo>
                  <a:lnTo>
                    <a:pt x="173418" y="590499"/>
                  </a:lnTo>
                  <a:lnTo>
                    <a:pt x="173774" y="591769"/>
                  </a:lnTo>
                  <a:lnTo>
                    <a:pt x="175196" y="598119"/>
                  </a:lnTo>
                  <a:lnTo>
                    <a:pt x="177088" y="604469"/>
                  </a:lnTo>
                  <a:lnTo>
                    <a:pt x="179463" y="610819"/>
                  </a:lnTo>
                  <a:lnTo>
                    <a:pt x="182029" y="613359"/>
                  </a:lnTo>
                  <a:lnTo>
                    <a:pt x="179247" y="613359"/>
                  </a:lnTo>
                  <a:lnTo>
                    <a:pt x="180708" y="615899"/>
                  </a:lnTo>
                  <a:lnTo>
                    <a:pt x="180848" y="616064"/>
                  </a:lnTo>
                  <a:lnTo>
                    <a:pt x="180962" y="616356"/>
                  </a:lnTo>
                  <a:lnTo>
                    <a:pt x="180809" y="616064"/>
                  </a:lnTo>
                  <a:lnTo>
                    <a:pt x="180860" y="616381"/>
                  </a:lnTo>
                  <a:lnTo>
                    <a:pt x="181000" y="617169"/>
                  </a:lnTo>
                  <a:lnTo>
                    <a:pt x="181317" y="617169"/>
                  </a:lnTo>
                  <a:lnTo>
                    <a:pt x="183515" y="622249"/>
                  </a:lnTo>
                  <a:lnTo>
                    <a:pt x="185623" y="627329"/>
                  </a:lnTo>
                  <a:lnTo>
                    <a:pt x="184238" y="627329"/>
                  </a:lnTo>
                  <a:lnTo>
                    <a:pt x="186397" y="629691"/>
                  </a:lnTo>
                  <a:lnTo>
                    <a:pt x="186397" y="631139"/>
                  </a:lnTo>
                  <a:lnTo>
                    <a:pt x="187007" y="632409"/>
                  </a:lnTo>
                  <a:lnTo>
                    <a:pt x="186550" y="632409"/>
                  </a:lnTo>
                  <a:lnTo>
                    <a:pt x="187782" y="634949"/>
                  </a:lnTo>
                  <a:lnTo>
                    <a:pt x="187325" y="634949"/>
                  </a:lnTo>
                  <a:lnTo>
                    <a:pt x="188087" y="637489"/>
                  </a:lnTo>
                  <a:lnTo>
                    <a:pt x="190233" y="642569"/>
                  </a:lnTo>
                  <a:lnTo>
                    <a:pt x="189623" y="643839"/>
                  </a:lnTo>
                  <a:lnTo>
                    <a:pt x="192443" y="650189"/>
                  </a:lnTo>
                  <a:lnTo>
                    <a:pt x="195199" y="660349"/>
                  </a:lnTo>
                  <a:lnTo>
                    <a:pt x="197434" y="667969"/>
                  </a:lnTo>
                  <a:lnTo>
                    <a:pt x="198335" y="669239"/>
                  </a:lnTo>
                  <a:lnTo>
                    <a:pt x="199034" y="671779"/>
                  </a:lnTo>
                  <a:lnTo>
                    <a:pt x="199529" y="673049"/>
                  </a:lnTo>
                  <a:lnTo>
                    <a:pt x="199504" y="675589"/>
                  </a:lnTo>
                  <a:lnTo>
                    <a:pt x="200253" y="676859"/>
                  </a:lnTo>
                  <a:lnTo>
                    <a:pt x="201612" y="678129"/>
                  </a:lnTo>
                  <a:lnTo>
                    <a:pt x="201752" y="680669"/>
                  </a:lnTo>
                  <a:lnTo>
                    <a:pt x="201599" y="680669"/>
                  </a:lnTo>
                  <a:lnTo>
                    <a:pt x="202222" y="681939"/>
                  </a:lnTo>
                  <a:lnTo>
                    <a:pt x="202450" y="683209"/>
                  </a:lnTo>
                  <a:lnTo>
                    <a:pt x="203542" y="685749"/>
                  </a:lnTo>
                  <a:lnTo>
                    <a:pt x="204139" y="687019"/>
                  </a:lnTo>
                  <a:lnTo>
                    <a:pt x="204279" y="688289"/>
                  </a:lnTo>
                  <a:lnTo>
                    <a:pt x="204736" y="688289"/>
                  </a:lnTo>
                  <a:lnTo>
                    <a:pt x="219760" y="688289"/>
                  </a:lnTo>
                  <a:close/>
                </a:path>
                <a:path w="256540" h="850900">
                  <a:moveTo>
                    <a:pt x="222275" y="441960"/>
                  </a:moveTo>
                  <a:lnTo>
                    <a:pt x="222046" y="443230"/>
                  </a:lnTo>
                  <a:lnTo>
                    <a:pt x="222161" y="444500"/>
                  </a:lnTo>
                  <a:lnTo>
                    <a:pt x="222275" y="441960"/>
                  </a:lnTo>
                  <a:close/>
                </a:path>
                <a:path w="256540" h="850900">
                  <a:moveTo>
                    <a:pt x="223723" y="452120"/>
                  </a:moveTo>
                  <a:lnTo>
                    <a:pt x="223608" y="450850"/>
                  </a:lnTo>
                  <a:lnTo>
                    <a:pt x="223494" y="449580"/>
                  </a:lnTo>
                  <a:lnTo>
                    <a:pt x="223012" y="447294"/>
                  </a:lnTo>
                  <a:lnTo>
                    <a:pt x="223088" y="448310"/>
                  </a:lnTo>
                  <a:lnTo>
                    <a:pt x="223177" y="449580"/>
                  </a:lnTo>
                  <a:lnTo>
                    <a:pt x="223266" y="450850"/>
                  </a:lnTo>
                  <a:lnTo>
                    <a:pt x="223723" y="452120"/>
                  </a:lnTo>
                  <a:close/>
                </a:path>
                <a:path w="256540" h="850900">
                  <a:moveTo>
                    <a:pt x="224802" y="588492"/>
                  </a:moveTo>
                  <a:lnTo>
                    <a:pt x="224701" y="588225"/>
                  </a:lnTo>
                  <a:lnTo>
                    <a:pt x="224802" y="588530"/>
                  </a:lnTo>
                  <a:close/>
                </a:path>
                <a:path w="256540" h="850900">
                  <a:moveTo>
                    <a:pt x="224955" y="595782"/>
                  </a:moveTo>
                  <a:lnTo>
                    <a:pt x="224663" y="594271"/>
                  </a:lnTo>
                  <a:lnTo>
                    <a:pt x="224663" y="594791"/>
                  </a:lnTo>
                  <a:lnTo>
                    <a:pt x="224751" y="595287"/>
                  </a:lnTo>
                  <a:lnTo>
                    <a:pt x="224955" y="595782"/>
                  </a:lnTo>
                  <a:close/>
                </a:path>
                <a:path w="256540" h="850900">
                  <a:moveTo>
                    <a:pt x="226593" y="479691"/>
                  </a:moveTo>
                  <a:lnTo>
                    <a:pt x="226568" y="479425"/>
                  </a:lnTo>
                  <a:lnTo>
                    <a:pt x="226529" y="479171"/>
                  </a:lnTo>
                  <a:lnTo>
                    <a:pt x="226479" y="478904"/>
                  </a:lnTo>
                  <a:lnTo>
                    <a:pt x="226593" y="479691"/>
                  </a:lnTo>
                  <a:close/>
                </a:path>
                <a:path w="256540" h="850900">
                  <a:moveTo>
                    <a:pt x="226949" y="482600"/>
                  </a:moveTo>
                  <a:lnTo>
                    <a:pt x="226872" y="481711"/>
                  </a:lnTo>
                  <a:lnTo>
                    <a:pt x="226504" y="481330"/>
                  </a:lnTo>
                  <a:lnTo>
                    <a:pt x="226618" y="481711"/>
                  </a:lnTo>
                  <a:lnTo>
                    <a:pt x="226949" y="482600"/>
                  </a:lnTo>
                  <a:close/>
                </a:path>
                <a:path w="256540" h="850900">
                  <a:moveTo>
                    <a:pt x="227723" y="482600"/>
                  </a:moveTo>
                  <a:lnTo>
                    <a:pt x="226771" y="477520"/>
                  </a:lnTo>
                  <a:lnTo>
                    <a:pt x="226872" y="481711"/>
                  </a:lnTo>
                  <a:lnTo>
                    <a:pt x="227723" y="482600"/>
                  </a:lnTo>
                  <a:close/>
                </a:path>
                <a:path w="256540" h="850900">
                  <a:moveTo>
                    <a:pt x="230708" y="511200"/>
                  </a:moveTo>
                  <a:lnTo>
                    <a:pt x="230695" y="509270"/>
                  </a:lnTo>
                  <a:lnTo>
                    <a:pt x="230466" y="509270"/>
                  </a:lnTo>
                  <a:lnTo>
                    <a:pt x="230339" y="510540"/>
                  </a:lnTo>
                  <a:lnTo>
                    <a:pt x="230708" y="511200"/>
                  </a:lnTo>
                  <a:close/>
                </a:path>
                <a:path w="256540" h="850900">
                  <a:moveTo>
                    <a:pt x="230822" y="727659"/>
                  </a:moveTo>
                  <a:lnTo>
                    <a:pt x="229946" y="725119"/>
                  </a:lnTo>
                  <a:lnTo>
                    <a:pt x="229933" y="726389"/>
                  </a:lnTo>
                  <a:lnTo>
                    <a:pt x="229768" y="726389"/>
                  </a:lnTo>
                  <a:lnTo>
                    <a:pt x="230060" y="727659"/>
                  </a:lnTo>
                  <a:lnTo>
                    <a:pt x="229946" y="726617"/>
                  </a:lnTo>
                  <a:lnTo>
                    <a:pt x="230822" y="727659"/>
                  </a:lnTo>
                  <a:close/>
                </a:path>
                <a:path w="256540" h="850900">
                  <a:moveTo>
                    <a:pt x="233540" y="673100"/>
                  </a:moveTo>
                  <a:lnTo>
                    <a:pt x="233502" y="672858"/>
                  </a:lnTo>
                  <a:lnTo>
                    <a:pt x="233476" y="672630"/>
                  </a:lnTo>
                  <a:lnTo>
                    <a:pt x="233426" y="672401"/>
                  </a:lnTo>
                  <a:lnTo>
                    <a:pt x="233438" y="672642"/>
                  </a:lnTo>
                  <a:lnTo>
                    <a:pt x="233476" y="672871"/>
                  </a:lnTo>
                  <a:lnTo>
                    <a:pt x="233540" y="673100"/>
                  </a:lnTo>
                  <a:close/>
                </a:path>
                <a:path w="256540" h="850900">
                  <a:moveTo>
                    <a:pt x="246303" y="825398"/>
                  </a:moveTo>
                  <a:lnTo>
                    <a:pt x="245046" y="822820"/>
                  </a:lnTo>
                  <a:lnTo>
                    <a:pt x="245338" y="823747"/>
                  </a:lnTo>
                  <a:lnTo>
                    <a:pt x="245757" y="824598"/>
                  </a:lnTo>
                  <a:lnTo>
                    <a:pt x="246303" y="825398"/>
                  </a:lnTo>
                  <a:close/>
                </a:path>
                <a:path w="256540" h="850900">
                  <a:moveTo>
                    <a:pt x="250723" y="848017"/>
                  </a:moveTo>
                  <a:lnTo>
                    <a:pt x="249961" y="844804"/>
                  </a:lnTo>
                  <a:lnTo>
                    <a:pt x="250075" y="845908"/>
                  </a:lnTo>
                  <a:lnTo>
                    <a:pt x="250329" y="846988"/>
                  </a:lnTo>
                  <a:lnTo>
                    <a:pt x="250723" y="848017"/>
                  </a:lnTo>
                  <a:close/>
                </a:path>
                <a:path w="256540" h="850900">
                  <a:moveTo>
                    <a:pt x="251155" y="849858"/>
                  </a:moveTo>
                  <a:lnTo>
                    <a:pt x="251066" y="849236"/>
                  </a:lnTo>
                  <a:lnTo>
                    <a:pt x="250913" y="848626"/>
                  </a:lnTo>
                  <a:lnTo>
                    <a:pt x="250723" y="848017"/>
                  </a:lnTo>
                  <a:lnTo>
                    <a:pt x="251155" y="849858"/>
                  </a:lnTo>
                  <a:close/>
                </a:path>
                <a:path w="256540" h="850900">
                  <a:moveTo>
                    <a:pt x="251726" y="849630"/>
                  </a:moveTo>
                  <a:lnTo>
                    <a:pt x="251129" y="849630"/>
                  </a:lnTo>
                  <a:lnTo>
                    <a:pt x="251675" y="850900"/>
                  </a:lnTo>
                  <a:lnTo>
                    <a:pt x="251726" y="849630"/>
                  </a:lnTo>
                  <a:close/>
                </a:path>
                <a:path w="256540" h="850900">
                  <a:moveTo>
                    <a:pt x="251980" y="849630"/>
                  </a:moveTo>
                  <a:lnTo>
                    <a:pt x="251777" y="848360"/>
                  </a:lnTo>
                  <a:lnTo>
                    <a:pt x="251726" y="849630"/>
                  </a:lnTo>
                  <a:lnTo>
                    <a:pt x="251980" y="849630"/>
                  </a:lnTo>
                  <a:close/>
                </a:path>
                <a:path w="256540" h="850900">
                  <a:moveTo>
                    <a:pt x="253479" y="734060"/>
                  </a:moveTo>
                  <a:lnTo>
                    <a:pt x="252945" y="731520"/>
                  </a:lnTo>
                  <a:lnTo>
                    <a:pt x="252869" y="732790"/>
                  </a:lnTo>
                  <a:lnTo>
                    <a:pt x="252628" y="732790"/>
                  </a:lnTo>
                  <a:lnTo>
                    <a:pt x="253479" y="734060"/>
                  </a:lnTo>
                  <a:close/>
                </a:path>
                <a:path w="256540" h="850900">
                  <a:moveTo>
                    <a:pt x="253555" y="846328"/>
                  </a:moveTo>
                  <a:lnTo>
                    <a:pt x="253530" y="846048"/>
                  </a:lnTo>
                  <a:lnTo>
                    <a:pt x="253504" y="846886"/>
                  </a:lnTo>
                  <a:lnTo>
                    <a:pt x="253542" y="846607"/>
                  </a:lnTo>
                  <a:lnTo>
                    <a:pt x="253555" y="846328"/>
                  </a:lnTo>
                  <a:close/>
                </a:path>
                <a:path w="256540" h="850900">
                  <a:moveTo>
                    <a:pt x="253555" y="845070"/>
                  </a:moveTo>
                  <a:lnTo>
                    <a:pt x="253428" y="845273"/>
                  </a:lnTo>
                  <a:lnTo>
                    <a:pt x="253453" y="845591"/>
                  </a:lnTo>
                  <a:lnTo>
                    <a:pt x="253504" y="845820"/>
                  </a:lnTo>
                  <a:lnTo>
                    <a:pt x="253530" y="846048"/>
                  </a:lnTo>
                  <a:lnTo>
                    <a:pt x="253555" y="845070"/>
                  </a:lnTo>
                  <a:close/>
                </a:path>
                <a:path w="256540" h="850900">
                  <a:moveTo>
                    <a:pt x="253809" y="848169"/>
                  </a:moveTo>
                  <a:lnTo>
                    <a:pt x="253199" y="847090"/>
                  </a:lnTo>
                  <a:lnTo>
                    <a:pt x="253365" y="847712"/>
                  </a:lnTo>
                  <a:lnTo>
                    <a:pt x="253809" y="848169"/>
                  </a:lnTo>
                  <a:close/>
                </a:path>
                <a:path w="256540" h="850900">
                  <a:moveTo>
                    <a:pt x="253822" y="836930"/>
                  </a:moveTo>
                  <a:lnTo>
                    <a:pt x="253784" y="836307"/>
                  </a:lnTo>
                  <a:lnTo>
                    <a:pt x="253669" y="836053"/>
                  </a:lnTo>
                  <a:lnTo>
                    <a:pt x="253657" y="836307"/>
                  </a:lnTo>
                  <a:lnTo>
                    <a:pt x="253822" y="836930"/>
                  </a:lnTo>
                  <a:close/>
                </a:path>
                <a:path w="256540" h="850900">
                  <a:moveTo>
                    <a:pt x="253885" y="808990"/>
                  </a:moveTo>
                  <a:lnTo>
                    <a:pt x="253631" y="806754"/>
                  </a:lnTo>
                  <a:lnTo>
                    <a:pt x="253530" y="810260"/>
                  </a:lnTo>
                  <a:lnTo>
                    <a:pt x="253885" y="808990"/>
                  </a:lnTo>
                  <a:close/>
                </a:path>
                <a:path w="256540" h="850900">
                  <a:moveTo>
                    <a:pt x="254000" y="834694"/>
                  </a:moveTo>
                  <a:lnTo>
                    <a:pt x="253974" y="833742"/>
                  </a:lnTo>
                  <a:lnTo>
                    <a:pt x="253885" y="834390"/>
                  </a:lnTo>
                  <a:lnTo>
                    <a:pt x="253847" y="835304"/>
                  </a:lnTo>
                  <a:lnTo>
                    <a:pt x="254000" y="834694"/>
                  </a:lnTo>
                  <a:close/>
                </a:path>
                <a:path w="256540" h="850900">
                  <a:moveTo>
                    <a:pt x="254050" y="833120"/>
                  </a:moveTo>
                  <a:lnTo>
                    <a:pt x="253847" y="833120"/>
                  </a:lnTo>
                  <a:lnTo>
                    <a:pt x="253974" y="833742"/>
                  </a:lnTo>
                  <a:lnTo>
                    <a:pt x="254050" y="833120"/>
                  </a:lnTo>
                  <a:close/>
                </a:path>
                <a:path w="256540" h="850900">
                  <a:moveTo>
                    <a:pt x="255092" y="778510"/>
                  </a:moveTo>
                  <a:lnTo>
                    <a:pt x="254952" y="778891"/>
                  </a:lnTo>
                  <a:lnTo>
                    <a:pt x="255092" y="779703"/>
                  </a:lnTo>
                  <a:lnTo>
                    <a:pt x="255092" y="778510"/>
                  </a:lnTo>
                  <a:close/>
                </a:path>
                <a:path w="256540" h="850900">
                  <a:moveTo>
                    <a:pt x="255536" y="782320"/>
                  </a:moveTo>
                  <a:lnTo>
                    <a:pt x="255092" y="779703"/>
                  </a:lnTo>
                  <a:lnTo>
                    <a:pt x="255104" y="781050"/>
                  </a:lnTo>
                  <a:lnTo>
                    <a:pt x="255536" y="782320"/>
                  </a:lnTo>
                  <a:close/>
                </a:path>
                <a:path w="256540" h="850900">
                  <a:moveTo>
                    <a:pt x="255943" y="772160"/>
                  </a:moveTo>
                  <a:lnTo>
                    <a:pt x="255384" y="765810"/>
                  </a:lnTo>
                  <a:lnTo>
                    <a:pt x="254927" y="765810"/>
                  </a:lnTo>
                  <a:lnTo>
                    <a:pt x="255003" y="762000"/>
                  </a:lnTo>
                  <a:lnTo>
                    <a:pt x="255079" y="758190"/>
                  </a:lnTo>
                  <a:lnTo>
                    <a:pt x="254723" y="751840"/>
                  </a:lnTo>
                  <a:lnTo>
                    <a:pt x="254165" y="744220"/>
                  </a:lnTo>
                  <a:lnTo>
                    <a:pt x="253834" y="737870"/>
                  </a:lnTo>
                  <a:lnTo>
                    <a:pt x="253758" y="736600"/>
                  </a:lnTo>
                  <a:lnTo>
                    <a:pt x="253555" y="737870"/>
                  </a:lnTo>
                  <a:lnTo>
                    <a:pt x="253047" y="736600"/>
                  </a:lnTo>
                  <a:lnTo>
                    <a:pt x="252666" y="734060"/>
                  </a:lnTo>
                  <a:lnTo>
                    <a:pt x="252412" y="732790"/>
                  </a:lnTo>
                  <a:lnTo>
                    <a:pt x="252615" y="732790"/>
                  </a:lnTo>
                  <a:lnTo>
                    <a:pt x="252577" y="725170"/>
                  </a:lnTo>
                  <a:lnTo>
                    <a:pt x="251993" y="715010"/>
                  </a:lnTo>
                  <a:lnTo>
                    <a:pt x="251218" y="703580"/>
                  </a:lnTo>
                  <a:lnTo>
                    <a:pt x="250558" y="692150"/>
                  </a:lnTo>
                  <a:lnTo>
                    <a:pt x="249135" y="678180"/>
                  </a:lnTo>
                  <a:lnTo>
                    <a:pt x="249034" y="676910"/>
                  </a:lnTo>
                  <a:lnTo>
                    <a:pt x="246672" y="650240"/>
                  </a:lnTo>
                  <a:lnTo>
                    <a:pt x="245516" y="638746"/>
                  </a:lnTo>
                  <a:lnTo>
                    <a:pt x="244348" y="637540"/>
                  </a:lnTo>
                  <a:lnTo>
                    <a:pt x="244398" y="635000"/>
                  </a:lnTo>
                  <a:lnTo>
                    <a:pt x="245681" y="629920"/>
                  </a:lnTo>
                  <a:lnTo>
                    <a:pt x="243014" y="626110"/>
                  </a:lnTo>
                  <a:lnTo>
                    <a:pt x="243674" y="619760"/>
                  </a:lnTo>
                  <a:lnTo>
                    <a:pt x="243001" y="614375"/>
                  </a:lnTo>
                  <a:lnTo>
                    <a:pt x="243001" y="793076"/>
                  </a:lnTo>
                  <a:lnTo>
                    <a:pt x="242798" y="793699"/>
                  </a:lnTo>
                  <a:lnTo>
                    <a:pt x="242328" y="789889"/>
                  </a:lnTo>
                  <a:lnTo>
                    <a:pt x="242658" y="789889"/>
                  </a:lnTo>
                  <a:lnTo>
                    <a:pt x="242125" y="788619"/>
                  </a:lnTo>
                  <a:lnTo>
                    <a:pt x="242595" y="788619"/>
                  </a:lnTo>
                  <a:lnTo>
                    <a:pt x="242735" y="790079"/>
                  </a:lnTo>
                  <a:lnTo>
                    <a:pt x="242658" y="789889"/>
                  </a:lnTo>
                  <a:lnTo>
                    <a:pt x="242773" y="790524"/>
                  </a:lnTo>
                  <a:lnTo>
                    <a:pt x="243001" y="793076"/>
                  </a:lnTo>
                  <a:lnTo>
                    <a:pt x="243001" y="614375"/>
                  </a:lnTo>
                  <a:lnTo>
                    <a:pt x="242722" y="612140"/>
                  </a:lnTo>
                  <a:lnTo>
                    <a:pt x="242633" y="610870"/>
                  </a:lnTo>
                  <a:lnTo>
                    <a:pt x="242277" y="606323"/>
                  </a:lnTo>
                  <a:lnTo>
                    <a:pt x="242277" y="785190"/>
                  </a:lnTo>
                  <a:lnTo>
                    <a:pt x="241401" y="780999"/>
                  </a:lnTo>
                  <a:lnTo>
                    <a:pt x="241693" y="778903"/>
                  </a:lnTo>
                  <a:lnTo>
                    <a:pt x="241782" y="779703"/>
                  </a:lnTo>
                  <a:lnTo>
                    <a:pt x="242277" y="785190"/>
                  </a:lnTo>
                  <a:lnTo>
                    <a:pt x="242277" y="606323"/>
                  </a:lnTo>
                  <a:lnTo>
                    <a:pt x="240030" y="589280"/>
                  </a:lnTo>
                  <a:lnTo>
                    <a:pt x="240550" y="589280"/>
                  </a:lnTo>
                  <a:lnTo>
                    <a:pt x="240626" y="588010"/>
                  </a:lnTo>
                  <a:lnTo>
                    <a:pt x="240220" y="588010"/>
                  </a:lnTo>
                  <a:lnTo>
                    <a:pt x="239991" y="586740"/>
                  </a:lnTo>
                  <a:lnTo>
                    <a:pt x="240157" y="586740"/>
                  </a:lnTo>
                  <a:lnTo>
                    <a:pt x="239966" y="582930"/>
                  </a:lnTo>
                  <a:lnTo>
                    <a:pt x="238912" y="577850"/>
                  </a:lnTo>
                  <a:lnTo>
                    <a:pt x="238912" y="576580"/>
                  </a:lnTo>
                  <a:lnTo>
                    <a:pt x="238302" y="576580"/>
                  </a:lnTo>
                  <a:lnTo>
                    <a:pt x="237998" y="574040"/>
                  </a:lnTo>
                  <a:lnTo>
                    <a:pt x="238633" y="575310"/>
                  </a:lnTo>
                  <a:lnTo>
                    <a:pt x="238328" y="574040"/>
                  </a:lnTo>
                  <a:lnTo>
                    <a:pt x="238023" y="572770"/>
                  </a:lnTo>
                  <a:lnTo>
                    <a:pt x="238340" y="572770"/>
                  </a:lnTo>
                  <a:lnTo>
                    <a:pt x="237464" y="570230"/>
                  </a:lnTo>
                  <a:lnTo>
                    <a:pt x="238544" y="570230"/>
                  </a:lnTo>
                  <a:lnTo>
                    <a:pt x="236829" y="563880"/>
                  </a:lnTo>
                  <a:lnTo>
                    <a:pt x="237096" y="562610"/>
                  </a:lnTo>
                  <a:lnTo>
                    <a:pt x="236245" y="558800"/>
                  </a:lnTo>
                  <a:lnTo>
                    <a:pt x="235610" y="553720"/>
                  </a:lnTo>
                  <a:lnTo>
                    <a:pt x="235216" y="549910"/>
                  </a:lnTo>
                  <a:lnTo>
                    <a:pt x="235661" y="548640"/>
                  </a:lnTo>
                  <a:lnTo>
                    <a:pt x="235038" y="543560"/>
                  </a:lnTo>
                  <a:lnTo>
                    <a:pt x="234924" y="541020"/>
                  </a:lnTo>
                  <a:lnTo>
                    <a:pt x="232854" y="525780"/>
                  </a:lnTo>
                  <a:lnTo>
                    <a:pt x="231876" y="516890"/>
                  </a:lnTo>
                  <a:lnTo>
                    <a:pt x="231203" y="516890"/>
                  </a:lnTo>
                  <a:lnTo>
                    <a:pt x="230898" y="514350"/>
                  </a:lnTo>
                  <a:lnTo>
                    <a:pt x="231203" y="514350"/>
                  </a:lnTo>
                  <a:lnTo>
                    <a:pt x="231775" y="513080"/>
                  </a:lnTo>
                  <a:lnTo>
                    <a:pt x="230708" y="511200"/>
                  </a:lnTo>
                  <a:lnTo>
                    <a:pt x="230733" y="513080"/>
                  </a:lnTo>
                  <a:lnTo>
                    <a:pt x="229857" y="510540"/>
                  </a:lnTo>
                  <a:lnTo>
                    <a:pt x="229895" y="509270"/>
                  </a:lnTo>
                  <a:lnTo>
                    <a:pt x="230060" y="509270"/>
                  </a:lnTo>
                  <a:lnTo>
                    <a:pt x="230466" y="509270"/>
                  </a:lnTo>
                  <a:lnTo>
                    <a:pt x="230593" y="508000"/>
                  </a:lnTo>
                  <a:lnTo>
                    <a:pt x="230085" y="509193"/>
                  </a:lnTo>
                  <a:lnTo>
                    <a:pt x="229489" y="506730"/>
                  </a:lnTo>
                  <a:lnTo>
                    <a:pt x="229997" y="506730"/>
                  </a:lnTo>
                  <a:lnTo>
                    <a:pt x="230047" y="505460"/>
                  </a:lnTo>
                  <a:lnTo>
                    <a:pt x="230555" y="505460"/>
                  </a:lnTo>
                  <a:lnTo>
                    <a:pt x="229527" y="497840"/>
                  </a:lnTo>
                  <a:lnTo>
                    <a:pt x="228003" y="492760"/>
                  </a:lnTo>
                  <a:lnTo>
                    <a:pt x="227596" y="488950"/>
                  </a:lnTo>
                  <a:lnTo>
                    <a:pt x="227317" y="486410"/>
                  </a:lnTo>
                  <a:lnTo>
                    <a:pt x="228015" y="486410"/>
                  </a:lnTo>
                  <a:lnTo>
                    <a:pt x="226872" y="482600"/>
                  </a:lnTo>
                  <a:lnTo>
                    <a:pt x="225996" y="481330"/>
                  </a:lnTo>
                  <a:lnTo>
                    <a:pt x="225856" y="480060"/>
                  </a:lnTo>
                  <a:lnTo>
                    <a:pt x="225412" y="478790"/>
                  </a:lnTo>
                  <a:lnTo>
                    <a:pt x="226085" y="478790"/>
                  </a:lnTo>
                  <a:lnTo>
                    <a:pt x="226339" y="477520"/>
                  </a:lnTo>
                  <a:lnTo>
                    <a:pt x="226021" y="474472"/>
                  </a:lnTo>
                  <a:lnTo>
                    <a:pt x="225018" y="469900"/>
                  </a:lnTo>
                  <a:lnTo>
                    <a:pt x="225171" y="468630"/>
                  </a:lnTo>
                  <a:lnTo>
                    <a:pt x="225640" y="464820"/>
                  </a:lnTo>
                  <a:lnTo>
                    <a:pt x="224980" y="462280"/>
                  </a:lnTo>
                  <a:lnTo>
                    <a:pt x="224307" y="459740"/>
                  </a:lnTo>
                  <a:lnTo>
                    <a:pt x="223888" y="459740"/>
                  </a:lnTo>
                  <a:lnTo>
                    <a:pt x="224497" y="462280"/>
                  </a:lnTo>
                  <a:lnTo>
                    <a:pt x="224066" y="462280"/>
                  </a:lnTo>
                  <a:lnTo>
                    <a:pt x="222580" y="457200"/>
                  </a:lnTo>
                  <a:lnTo>
                    <a:pt x="224091" y="457200"/>
                  </a:lnTo>
                  <a:lnTo>
                    <a:pt x="222948" y="452462"/>
                  </a:lnTo>
                  <a:lnTo>
                    <a:pt x="222732" y="452120"/>
                  </a:lnTo>
                  <a:lnTo>
                    <a:pt x="222377" y="449580"/>
                  </a:lnTo>
                  <a:lnTo>
                    <a:pt x="222453" y="448310"/>
                  </a:lnTo>
                  <a:lnTo>
                    <a:pt x="222999" y="447040"/>
                  </a:lnTo>
                  <a:lnTo>
                    <a:pt x="222694" y="445770"/>
                  </a:lnTo>
                  <a:lnTo>
                    <a:pt x="222338" y="447040"/>
                  </a:lnTo>
                  <a:lnTo>
                    <a:pt x="222072" y="445770"/>
                  </a:lnTo>
                  <a:lnTo>
                    <a:pt x="222059" y="444500"/>
                  </a:lnTo>
                  <a:lnTo>
                    <a:pt x="221691" y="443230"/>
                  </a:lnTo>
                  <a:lnTo>
                    <a:pt x="221627" y="440690"/>
                  </a:lnTo>
                  <a:lnTo>
                    <a:pt x="220980" y="435610"/>
                  </a:lnTo>
                  <a:lnTo>
                    <a:pt x="220535" y="431800"/>
                  </a:lnTo>
                  <a:lnTo>
                    <a:pt x="221005" y="431800"/>
                  </a:lnTo>
                  <a:lnTo>
                    <a:pt x="219811" y="429260"/>
                  </a:lnTo>
                  <a:lnTo>
                    <a:pt x="221195" y="429260"/>
                  </a:lnTo>
                  <a:lnTo>
                    <a:pt x="220472" y="425450"/>
                  </a:lnTo>
                  <a:lnTo>
                    <a:pt x="218998" y="416560"/>
                  </a:lnTo>
                  <a:lnTo>
                    <a:pt x="217347" y="407670"/>
                  </a:lnTo>
                  <a:lnTo>
                    <a:pt x="215773" y="398780"/>
                  </a:lnTo>
                  <a:lnTo>
                    <a:pt x="214528" y="389890"/>
                  </a:lnTo>
                  <a:lnTo>
                    <a:pt x="213398" y="387350"/>
                  </a:lnTo>
                  <a:lnTo>
                    <a:pt x="212864" y="384810"/>
                  </a:lnTo>
                  <a:lnTo>
                    <a:pt x="212191" y="381000"/>
                  </a:lnTo>
                  <a:lnTo>
                    <a:pt x="213194" y="381000"/>
                  </a:lnTo>
                  <a:lnTo>
                    <a:pt x="212445" y="378460"/>
                  </a:lnTo>
                  <a:lnTo>
                    <a:pt x="212534" y="377659"/>
                  </a:lnTo>
                  <a:lnTo>
                    <a:pt x="212242" y="377190"/>
                  </a:lnTo>
                  <a:lnTo>
                    <a:pt x="212598" y="377190"/>
                  </a:lnTo>
                  <a:lnTo>
                    <a:pt x="211429" y="369570"/>
                  </a:lnTo>
                  <a:lnTo>
                    <a:pt x="212890" y="374650"/>
                  </a:lnTo>
                  <a:lnTo>
                    <a:pt x="212166" y="369570"/>
                  </a:lnTo>
                  <a:lnTo>
                    <a:pt x="211810" y="367030"/>
                  </a:lnTo>
                  <a:lnTo>
                    <a:pt x="211226" y="363220"/>
                  </a:lnTo>
                  <a:lnTo>
                    <a:pt x="211048" y="361950"/>
                  </a:lnTo>
                  <a:lnTo>
                    <a:pt x="210870" y="360680"/>
                  </a:lnTo>
                  <a:lnTo>
                    <a:pt x="210121" y="361950"/>
                  </a:lnTo>
                  <a:lnTo>
                    <a:pt x="210045" y="360680"/>
                  </a:lnTo>
                  <a:lnTo>
                    <a:pt x="209956" y="359410"/>
                  </a:lnTo>
                  <a:lnTo>
                    <a:pt x="210185" y="358140"/>
                  </a:lnTo>
                  <a:lnTo>
                    <a:pt x="210248" y="359410"/>
                  </a:lnTo>
                  <a:lnTo>
                    <a:pt x="210324" y="360680"/>
                  </a:lnTo>
                  <a:lnTo>
                    <a:pt x="210667" y="359410"/>
                  </a:lnTo>
                  <a:lnTo>
                    <a:pt x="210591" y="358140"/>
                  </a:lnTo>
                  <a:lnTo>
                    <a:pt x="210502" y="356870"/>
                  </a:lnTo>
                  <a:lnTo>
                    <a:pt x="210185" y="351790"/>
                  </a:lnTo>
                  <a:lnTo>
                    <a:pt x="207149" y="350520"/>
                  </a:lnTo>
                  <a:lnTo>
                    <a:pt x="206527" y="343738"/>
                  </a:lnTo>
                  <a:lnTo>
                    <a:pt x="206336" y="343242"/>
                  </a:lnTo>
                  <a:lnTo>
                    <a:pt x="206286" y="343738"/>
                  </a:lnTo>
                  <a:lnTo>
                    <a:pt x="206235" y="344170"/>
                  </a:lnTo>
                  <a:lnTo>
                    <a:pt x="205308" y="344170"/>
                  </a:lnTo>
                  <a:lnTo>
                    <a:pt x="205308" y="341845"/>
                  </a:lnTo>
                  <a:lnTo>
                    <a:pt x="205308" y="341630"/>
                  </a:lnTo>
                  <a:lnTo>
                    <a:pt x="206044" y="341630"/>
                  </a:lnTo>
                  <a:lnTo>
                    <a:pt x="205867" y="340360"/>
                  </a:lnTo>
                  <a:lnTo>
                    <a:pt x="205714" y="340360"/>
                  </a:lnTo>
                  <a:lnTo>
                    <a:pt x="204647" y="341845"/>
                  </a:lnTo>
                  <a:lnTo>
                    <a:pt x="204698" y="339090"/>
                  </a:lnTo>
                  <a:lnTo>
                    <a:pt x="204025" y="339090"/>
                  </a:lnTo>
                  <a:lnTo>
                    <a:pt x="203733" y="337820"/>
                  </a:lnTo>
                  <a:lnTo>
                    <a:pt x="203835" y="335280"/>
                  </a:lnTo>
                  <a:lnTo>
                    <a:pt x="203885" y="334010"/>
                  </a:lnTo>
                  <a:lnTo>
                    <a:pt x="202895" y="330200"/>
                  </a:lnTo>
                  <a:lnTo>
                    <a:pt x="203288" y="328930"/>
                  </a:lnTo>
                  <a:lnTo>
                    <a:pt x="202806" y="327660"/>
                  </a:lnTo>
                  <a:lnTo>
                    <a:pt x="201701" y="326390"/>
                  </a:lnTo>
                  <a:lnTo>
                    <a:pt x="201231" y="323850"/>
                  </a:lnTo>
                  <a:lnTo>
                    <a:pt x="201625" y="321310"/>
                  </a:lnTo>
                  <a:lnTo>
                    <a:pt x="201218" y="321310"/>
                  </a:lnTo>
                  <a:lnTo>
                    <a:pt x="200964" y="318770"/>
                  </a:lnTo>
                  <a:lnTo>
                    <a:pt x="201422" y="318770"/>
                  </a:lnTo>
                  <a:lnTo>
                    <a:pt x="201244" y="317500"/>
                  </a:lnTo>
                  <a:lnTo>
                    <a:pt x="201066" y="316230"/>
                  </a:lnTo>
                  <a:lnTo>
                    <a:pt x="200406" y="317500"/>
                  </a:lnTo>
                  <a:lnTo>
                    <a:pt x="200355" y="316230"/>
                  </a:lnTo>
                  <a:lnTo>
                    <a:pt x="200253" y="313690"/>
                  </a:lnTo>
                  <a:lnTo>
                    <a:pt x="201028" y="316230"/>
                  </a:lnTo>
                  <a:lnTo>
                    <a:pt x="200545" y="313690"/>
                  </a:lnTo>
                  <a:lnTo>
                    <a:pt x="200177" y="311150"/>
                  </a:lnTo>
                  <a:lnTo>
                    <a:pt x="199948" y="309880"/>
                  </a:lnTo>
                  <a:lnTo>
                    <a:pt x="200266" y="309880"/>
                  </a:lnTo>
                  <a:lnTo>
                    <a:pt x="200507" y="311150"/>
                  </a:lnTo>
                  <a:lnTo>
                    <a:pt x="201002" y="309880"/>
                  </a:lnTo>
                  <a:lnTo>
                    <a:pt x="199631" y="308610"/>
                  </a:lnTo>
                  <a:lnTo>
                    <a:pt x="199453" y="308610"/>
                  </a:lnTo>
                  <a:lnTo>
                    <a:pt x="199694" y="309880"/>
                  </a:lnTo>
                  <a:lnTo>
                    <a:pt x="199009" y="309880"/>
                  </a:lnTo>
                  <a:lnTo>
                    <a:pt x="198932" y="308610"/>
                  </a:lnTo>
                  <a:lnTo>
                    <a:pt x="198843" y="307174"/>
                  </a:lnTo>
                  <a:lnTo>
                    <a:pt x="197777" y="306070"/>
                  </a:lnTo>
                  <a:lnTo>
                    <a:pt x="198208" y="304800"/>
                  </a:lnTo>
                  <a:lnTo>
                    <a:pt x="198615" y="306070"/>
                  </a:lnTo>
                  <a:lnTo>
                    <a:pt x="198056" y="303530"/>
                  </a:lnTo>
                  <a:lnTo>
                    <a:pt x="198056" y="304800"/>
                  </a:lnTo>
                  <a:lnTo>
                    <a:pt x="198031" y="304571"/>
                  </a:lnTo>
                  <a:lnTo>
                    <a:pt x="197916" y="303530"/>
                  </a:lnTo>
                  <a:lnTo>
                    <a:pt x="197726" y="302260"/>
                  </a:lnTo>
                  <a:lnTo>
                    <a:pt x="197726" y="301688"/>
                  </a:lnTo>
                  <a:lnTo>
                    <a:pt x="196913" y="299720"/>
                  </a:lnTo>
                  <a:lnTo>
                    <a:pt x="197015" y="295910"/>
                  </a:lnTo>
                  <a:lnTo>
                    <a:pt x="196507" y="293370"/>
                  </a:lnTo>
                  <a:lnTo>
                    <a:pt x="196761" y="293370"/>
                  </a:lnTo>
                  <a:lnTo>
                    <a:pt x="196354" y="292100"/>
                  </a:lnTo>
                  <a:lnTo>
                    <a:pt x="195681" y="292100"/>
                  </a:lnTo>
                  <a:lnTo>
                    <a:pt x="195694" y="293370"/>
                  </a:lnTo>
                  <a:lnTo>
                    <a:pt x="195453" y="292100"/>
                  </a:lnTo>
                  <a:lnTo>
                    <a:pt x="194983" y="292100"/>
                  </a:lnTo>
                  <a:lnTo>
                    <a:pt x="195427" y="289560"/>
                  </a:lnTo>
                  <a:lnTo>
                    <a:pt x="193344" y="289560"/>
                  </a:lnTo>
                  <a:lnTo>
                    <a:pt x="193255" y="287020"/>
                  </a:lnTo>
                  <a:lnTo>
                    <a:pt x="193167" y="284480"/>
                  </a:lnTo>
                  <a:lnTo>
                    <a:pt x="193471" y="284480"/>
                  </a:lnTo>
                  <a:lnTo>
                    <a:pt x="193979" y="285724"/>
                  </a:lnTo>
                  <a:lnTo>
                    <a:pt x="193624" y="284480"/>
                  </a:lnTo>
                  <a:lnTo>
                    <a:pt x="192938" y="281940"/>
                  </a:lnTo>
                  <a:lnTo>
                    <a:pt x="193675" y="282651"/>
                  </a:lnTo>
                  <a:lnTo>
                    <a:pt x="192913" y="279400"/>
                  </a:lnTo>
                  <a:lnTo>
                    <a:pt x="192798" y="280670"/>
                  </a:lnTo>
                  <a:lnTo>
                    <a:pt x="192697" y="281940"/>
                  </a:lnTo>
                  <a:lnTo>
                    <a:pt x="192595" y="280670"/>
                  </a:lnTo>
                  <a:lnTo>
                    <a:pt x="192506" y="279400"/>
                  </a:lnTo>
                  <a:lnTo>
                    <a:pt x="192417" y="278130"/>
                  </a:lnTo>
                  <a:lnTo>
                    <a:pt x="192722" y="278130"/>
                  </a:lnTo>
                  <a:lnTo>
                    <a:pt x="192697" y="276860"/>
                  </a:lnTo>
                  <a:lnTo>
                    <a:pt x="191643" y="274320"/>
                  </a:lnTo>
                  <a:lnTo>
                    <a:pt x="192519" y="273050"/>
                  </a:lnTo>
                  <a:lnTo>
                    <a:pt x="192874" y="273050"/>
                  </a:lnTo>
                  <a:lnTo>
                    <a:pt x="192455" y="271780"/>
                  </a:lnTo>
                  <a:lnTo>
                    <a:pt x="192798" y="272211"/>
                  </a:lnTo>
                  <a:lnTo>
                    <a:pt x="192760" y="271780"/>
                  </a:lnTo>
                  <a:lnTo>
                    <a:pt x="192633" y="270510"/>
                  </a:lnTo>
                  <a:lnTo>
                    <a:pt x="192519" y="269240"/>
                  </a:lnTo>
                  <a:lnTo>
                    <a:pt x="192430" y="268351"/>
                  </a:lnTo>
                  <a:lnTo>
                    <a:pt x="192303" y="268185"/>
                  </a:lnTo>
                  <a:lnTo>
                    <a:pt x="192239" y="268351"/>
                  </a:lnTo>
                  <a:lnTo>
                    <a:pt x="191871" y="269240"/>
                  </a:lnTo>
                  <a:lnTo>
                    <a:pt x="189230" y="264160"/>
                  </a:lnTo>
                  <a:lnTo>
                    <a:pt x="192138" y="267970"/>
                  </a:lnTo>
                  <a:lnTo>
                    <a:pt x="192392" y="267970"/>
                  </a:lnTo>
                  <a:lnTo>
                    <a:pt x="192849" y="267970"/>
                  </a:lnTo>
                  <a:lnTo>
                    <a:pt x="192316" y="265430"/>
                  </a:lnTo>
                  <a:lnTo>
                    <a:pt x="192049" y="264160"/>
                  </a:lnTo>
                  <a:lnTo>
                    <a:pt x="191744" y="262890"/>
                  </a:lnTo>
                  <a:lnTo>
                    <a:pt x="191363" y="261620"/>
                  </a:lnTo>
                  <a:lnTo>
                    <a:pt x="192087" y="265430"/>
                  </a:lnTo>
                  <a:lnTo>
                    <a:pt x="191706" y="264160"/>
                  </a:lnTo>
                  <a:lnTo>
                    <a:pt x="191338" y="262890"/>
                  </a:lnTo>
                  <a:lnTo>
                    <a:pt x="191084" y="261620"/>
                  </a:lnTo>
                  <a:lnTo>
                    <a:pt x="191274" y="260972"/>
                  </a:lnTo>
                  <a:lnTo>
                    <a:pt x="191477" y="260350"/>
                  </a:lnTo>
                  <a:lnTo>
                    <a:pt x="190665" y="257810"/>
                  </a:lnTo>
                  <a:lnTo>
                    <a:pt x="190766" y="254000"/>
                  </a:lnTo>
                  <a:lnTo>
                    <a:pt x="190080" y="254000"/>
                  </a:lnTo>
                  <a:lnTo>
                    <a:pt x="189661" y="251460"/>
                  </a:lnTo>
                  <a:lnTo>
                    <a:pt x="188747" y="247650"/>
                  </a:lnTo>
                  <a:lnTo>
                    <a:pt x="188595" y="246380"/>
                  </a:lnTo>
                  <a:lnTo>
                    <a:pt x="188277" y="246380"/>
                  </a:lnTo>
                  <a:lnTo>
                    <a:pt x="187680" y="243840"/>
                  </a:lnTo>
                  <a:lnTo>
                    <a:pt x="187375" y="242570"/>
                  </a:lnTo>
                  <a:lnTo>
                    <a:pt x="186524" y="241300"/>
                  </a:lnTo>
                  <a:lnTo>
                    <a:pt x="186093" y="237490"/>
                  </a:lnTo>
                  <a:lnTo>
                    <a:pt x="186664" y="237490"/>
                  </a:lnTo>
                  <a:lnTo>
                    <a:pt x="186372" y="234950"/>
                  </a:lnTo>
                  <a:lnTo>
                    <a:pt x="186778" y="234950"/>
                  </a:lnTo>
                  <a:lnTo>
                    <a:pt x="186651" y="234403"/>
                  </a:lnTo>
                  <a:lnTo>
                    <a:pt x="186931" y="234416"/>
                  </a:lnTo>
                  <a:lnTo>
                    <a:pt x="187198" y="235064"/>
                  </a:lnTo>
                  <a:lnTo>
                    <a:pt x="186461" y="232918"/>
                  </a:lnTo>
                  <a:lnTo>
                    <a:pt x="186601" y="234188"/>
                  </a:lnTo>
                  <a:lnTo>
                    <a:pt x="186486" y="233680"/>
                  </a:lnTo>
                  <a:lnTo>
                    <a:pt x="175983" y="233680"/>
                  </a:lnTo>
                  <a:lnTo>
                    <a:pt x="176339" y="234950"/>
                  </a:lnTo>
                  <a:lnTo>
                    <a:pt x="176364" y="235280"/>
                  </a:lnTo>
                  <a:lnTo>
                    <a:pt x="176657" y="238760"/>
                  </a:lnTo>
                  <a:lnTo>
                    <a:pt x="177177" y="241300"/>
                  </a:lnTo>
                  <a:lnTo>
                    <a:pt x="176885" y="241300"/>
                  </a:lnTo>
                  <a:lnTo>
                    <a:pt x="176542" y="240030"/>
                  </a:lnTo>
                  <a:lnTo>
                    <a:pt x="176593" y="241300"/>
                  </a:lnTo>
                  <a:lnTo>
                    <a:pt x="176796" y="242570"/>
                  </a:lnTo>
                  <a:lnTo>
                    <a:pt x="177165" y="243840"/>
                  </a:lnTo>
                  <a:lnTo>
                    <a:pt x="176466" y="242570"/>
                  </a:lnTo>
                  <a:lnTo>
                    <a:pt x="176733" y="243840"/>
                  </a:lnTo>
                  <a:lnTo>
                    <a:pt x="177914" y="248920"/>
                  </a:lnTo>
                  <a:lnTo>
                    <a:pt x="178041" y="248920"/>
                  </a:lnTo>
                  <a:lnTo>
                    <a:pt x="178333" y="250190"/>
                  </a:lnTo>
                  <a:lnTo>
                    <a:pt x="177596" y="251460"/>
                  </a:lnTo>
                  <a:lnTo>
                    <a:pt x="179590" y="255270"/>
                  </a:lnTo>
                  <a:lnTo>
                    <a:pt x="179616" y="257810"/>
                  </a:lnTo>
                  <a:lnTo>
                    <a:pt x="179133" y="257810"/>
                  </a:lnTo>
                  <a:lnTo>
                    <a:pt x="179527" y="259080"/>
                  </a:lnTo>
                  <a:lnTo>
                    <a:pt x="180187" y="260350"/>
                  </a:lnTo>
                  <a:lnTo>
                    <a:pt x="179755" y="260350"/>
                  </a:lnTo>
                  <a:lnTo>
                    <a:pt x="181432" y="266700"/>
                  </a:lnTo>
                  <a:lnTo>
                    <a:pt x="180682" y="267970"/>
                  </a:lnTo>
                  <a:lnTo>
                    <a:pt x="180771" y="268185"/>
                  </a:lnTo>
                  <a:lnTo>
                    <a:pt x="180835" y="268351"/>
                  </a:lnTo>
                  <a:lnTo>
                    <a:pt x="182003" y="271411"/>
                  </a:lnTo>
                  <a:lnTo>
                    <a:pt x="181952" y="270510"/>
                  </a:lnTo>
                  <a:lnTo>
                    <a:pt x="182194" y="272046"/>
                  </a:lnTo>
                  <a:lnTo>
                    <a:pt x="182029" y="271780"/>
                  </a:lnTo>
                  <a:lnTo>
                    <a:pt x="182105" y="273050"/>
                  </a:lnTo>
                  <a:lnTo>
                    <a:pt x="182372" y="273050"/>
                  </a:lnTo>
                  <a:lnTo>
                    <a:pt x="182333" y="272427"/>
                  </a:lnTo>
                  <a:lnTo>
                    <a:pt x="182638" y="273050"/>
                  </a:lnTo>
                  <a:lnTo>
                    <a:pt x="182372" y="273050"/>
                  </a:lnTo>
                  <a:lnTo>
                    <a:pt x="182486" y="273824"/>
                  </a:lnTo>
                  <a:lnTo>
                    <a:pt x="182575" y="274320"/>
                  </a:lnTo>
                  <a:lnTo>
                    <a:pt x="182321" y="274320"/>
                  </a:lnTo>
                  <a:lnTo>
                    <a:pt x="183222" y="276860"/>
                  </a:lnTo>
                  <a:lnTo>
                    <a:pt x="182473" y="276860"/>
                  </a:lnTo>
                  <a:lnTo>
                    <a:pt x="182880" y="278130"/>
                  </a:lnTo>
                  <a:lnTo>
                    <a:pt x="182079" y="276860"/>
                  </a:lnTo>
                  <a:lnTo>
                    <a:pt x="182511" y="279400"/>
                  </a:lnTo>
                  <a:lnTo>
                    <a:pt x="183311" y="280670"/>
                  </a:lnTo>
                  <a:lnTo>
                    <a:pt x="183781" y="280670"/>
                  </a:lnTo>
                  <a:lnTo>
                    <a:pt x="183743" y="281940"/>
                  </a:lnTo>
                  <a:lnTo>
                    <a:pt x="184429" y="284480"/>
                  </a:lnTo>
                  <a:lnTo>
                    <a:pt x="184035" y="285724"/>
                  </a:lnTo>
                  <a:lnTo>
                    <a:pt x="184823" y="289560"/>
                  </a:lnTo>
                  <a:lnTo>
                    <a:pt x="183515" y="293370"/>
                  </a:lnTo>
                  <a:lnTo>
                    <a:pt x="185127" y="297180"/>
                  </a:lnTo>
                  <a:lnTo>
                    <a:pt x="184886" y="297180"/>
                  </a:lnTo>
                  <a:lnTo>
                    <a:pt x="185343" y="299720"/>
                  </a:lnTo>
                  <a:lnTo>
                    <a:pt x="184785" y="298450"/>
                  </a:lnTo>
                  <a:lnTo>
                    <a:pt x="186309" y="303530"/>
                  </a:lnTo>
                  <a:lnTo>
                    <a:pt x="185991" y="303530"/>
                  </a:lnTo>
                  <a:lnTo>
                    <a:pt x="186118" y="304571"/>
                  </a:lnTo>
                  <a:lnTo>
                    <a:pt x="186143" y="304800"/>
                  </a:lnTo>
                  <a:lnTo>
                    <a:pt x="186410" y="307174"/>
                  </a:lnTo>
                  <a:lnTo>
                    <a:pt x="186461" y="307530"/>
                  </a:lnTo>
                  <a:lnTo>
                    <a:pt x="187452" y="312420"/>
                  </a:lnTo>
                  <a:lnTo>
                    <a:pt x="188252" y="316230"/>
                  </a:lnTo>
                  <a:lnTo>
                    <a:pt x="187998" y="316230"/>
                  </a:lnTo>
                  <a:lnTo>
                    <a:pt x="189230" y="320040"/>
                  </a:lnTo>
                  <a:lnTo>
                    <a:pt x="188429" y="320040"/>
                  </a:lnTo>
                  <a:lnTo>
                    <a:pt x="189306" y="323850"/>
                  </a:lnTo>
                  <a:lnTo>
                    <a:pt x="189115" y="323850"/>
                  </a:lnTo>
                  <a:lnTo>
                    <a:pt x="189611" y="326390"/>
                  </a:lnTo>
                  <a:lnTo>
                    <a:pt x="189217" y="326390"/>
                  </a:lnTo>
                  <a:lnTo>
                    <a:pt x="190220" y="327660"/>
                  </a:lnTo>
                  <a:lnTo>
                    <a:pt x="189636" y="331241"/>
                  </a:lnTo>
                  <a:lnTo>
                    <a:pt x="189712" y="331444"/>
                  </a:lnTo>
                  <a:lnTo>
                    <a:pt x="190207" y="332740"/>
                  </a:lnTo>
                  <a:lnTo>
                    <a:pt x="190893" y="334010"/>
                  </a:lnTo>
                  <a:lnTo>
                    <a:pt x="191325" y="335280"/>
                  </a:lnTo>
                  <a:lnTo>
                    <a:pt x="191884" y="337820"/>
                  </a:lnTo>
                  <a:lnTo>
                    <a:pt x="191071" y="335280"/>
                  </a:lnTo>
                  <a:lnTo>
                    <a:pt x="191135" y="337820"/>
                  </a:lnTo>
                  <a:lnTo>
                    <a:pt x="191490" y="340360"/>
                  </a:lnTo>
                  <a:lnTo>
                    <a:pt x="192074" y="340360"/>
                  </a:lnTo>
                  <a:lnTo>
                    <a:pt x="192163" y="341845"/>
                  </a:lnTo>
                  <a:lnTo>
                    <a:pt x="192290" y="343738"/>
                  </a:lnTo>
                  <a:lnTo>
                    <a:pt x="192316" y="344170"/>
                  </a:lnTo>
                  <a:lnTo>
                    <a:pt x="191998" y="344170"/>
                  </a:lnTo>
                  <a:lnTo>
                    <a:pt x="192303" y="345440"/>
                  </a:lnTo>
                  <a:lnTo>
                    <a:pt x="193040" y="347980"/>
                  </a:lnTo>
                  <a:lnTo>
                    <a:pt x="192798" y="347980"/>
                  </a:lnTo>
                  <a:lnTo>
                    <a:pt x="193979" y="351790"/>
                  </a:lnTo>
                  <a:lnTo>
                    <a:pt x="192595" y="351790"/>
                  </a:lnTo>
                  <a:lnTo>
                    <a:pt x="194335" y="354330"/>
                  </a:lnTo>
                  <a:lnTo>
                    <a:pt x="194322" y="356870"/>
                  </a:lnTo>
                  <a:lnTo>
                    <a:pt x="194945" y="359410"/>
                  </a:lnTo>
                  <a:lnTo>
                    <a:pt x="194322" y="359410"/>
                  </a:lnTo>
                  <a:lnTo>
                    <a:pt x="195402" y="363220"/>
                  </a:lnTo>
                  <a:lnTo>
                    <a:pt x="197027" y="370840"/>
                  </a:lnTo>
                  <a:lnTo>
                    <a:pt x="196138" y="372110"/>
                  </a:lnTo>
                  <a:lnTo>
                    <a:pt x="197218" y="372110"/>
                  </a:lnTo>
                  <a:lnTo>
                    <a:pt x="197040" y="374650"/>
                  </a:lnTo>
                  <a:lnTo>
                    <a:pt x="197548" y="374650"/>
                  </a:lnTo>
                  <a:lnTo>
                    <a:pt x="198513" y="381000"/>
                  </a:lnTo>
                  <a:lnTo>
                    <a:pt x="198234" y="387350"/>
                  </a:lnTo>
                  <a:lnTo>
                    <a:pt x="199440" y="394970"/>
                  </a:lnTo>
                  <a:lnTo>
                    <a:pt x="198945" y="394970"/>
                  </a:lnTo>
                  <a:lnTo>
                    <a:pt x="199720" y="396240"/>
                  </a:lnTo>
                  <a:lnTo>
                    <a:pt x="200533" y="403860"/>
                  </a:lnTo>
                  <a:lnTo>
                    <a:pt x="201714" y="412750"/>
                  </a:lnTo>
                  <a:lnTo>
                    <a:pt x="202552" y="417830"/>
                  </a:lnTo>
                  <a:lnTo>
                    <a:pt x="203466" y="420370"/>
                  </a:lnTo>
                  <a:lnTo>
                    <a:pt x="204089" y="422910"/>
                  </a:lnTo>
                  <a:lnTo>
                    <a:pt x="204406" y="426720"/>
                  </a:lnTo>
                  <a:lnTo>
                    <a:pt x="204965" y="429260"/>
                  </a:lnTo>
                  <a:lnTo>
                    <a:pt x="205422" y="431800"/>
                  </a:lnTo>
                  <a:lnTo>
                    <a:pt x="206248" y="436880"/>
                  </a:lnTo>
                  <a:lnTo>
                    <a:pt x="206781" y="441960"/>
                  </a:lnTo>
                  <a:lnTo>
                    <a:pt x="206197" y="441960"/>
                  </a:lnTo>
                  <a:lnTo>
                    <a:pt x="206971" y="443230"/>
                  </a:lnTo>
                  <a:lnTo>
                    <a:pt x="206692" y="445770"/>
                  </a:lnTo>
                  <a:lnTo>
                    <a:pt x="206832" y="447040"/>
                  </a:lnTo>
                  <a:lnTo>
                    <a:pt x="206933" y="445770"/>
                  </a:lnTo>
                  <a:lnTo>
                    <a:pt x="207035" y="444500"/>
                  </a:lnTo>
                  <a:lnTo>
                    <a:pt x="207632" y="447040"/>
                  </a:lnTo>
                  <a:lnTo>
                    <a:pt x="207721" y="448310"/>
                  </a:lnTo>
                  <a:lnTo>
                    <a:pt x="207327" y="449580"/>
                  </a:lnTo>
                  <a:lnTo>
                    <a:pt x="208254" y="452120"/>
                  </a:lnTo>
                  <a:lnTo>
                    <a:pt x="208178" y="453390"/>
                  </a:lnTo>
                  <a:lnTo>
                    <a:pt x="208432" y="453390"/>
                  </a:lnTo>
                  <a:lnTo>
                    <a:pt x="207924" y="454660"/>
                  </a:lnTo>
                  <a:lnTo>
                    <a:pt x="208153" y="455930"/>
                  </a:lnTo>
                  <a:lnTo>
                    <a:pt x="208800" y="458470"/>
                  </a:lnTo>
                  <a:lnTo>
                    <a:pt x="209613" y="459740"/>
                  </a:lnTo>
                  <a:lnTo>
                    <a:pt x="209423" y="459740"/>
                  </a:lnTo>
                  <a:lnTo>
                    <a:pt x="209486" y="461010"/>
                  </a:lnTo>
                  <a:lnTo>
                    <a:pt x="209562" y="462280"/>
                  </a:lnTo>
                  <a:lnTo>
                    <a:pt x="209181" y="461010"/>
                  </a:lnTo>
                  <a:lnTo>
                    <a:pt x="210261" y="469900"/>
                  </a:lnTo>
                  <a:lnTo>
                    <a:pt x="210312" y="468630"/>
                  </a:lnTo>
                  <a:lnTo>
                    <a:pt x="210820" y="468630"/>
                  </a:lnTo>
                  <a:lnTo>
                    <a:pt x="211543" y="471170"/>
                  </a:lnTo>
                  <a:lnTo>
                    <a:pt x="211505" y="472440"/>
                  </a:lnTo>
                  <a:lnTo>
                    <a:pt x="210807" y="471170"/>
                  </a:lnTo>
                  <a:lnTo>
                    <a:pt x="210731" y="472440"/>
                  </a:lnTo>
                  <a:lnTo>
                    <a:pt x="211150" y="472440"/>
                  </a:lnTo>
                  <a:lnTo>
                    <a:pt x="211797" y="474967"/>
                  </a:lnTo>
                  <a:lnTo>
                    <a:pt x="212166" y="476250"/>
                  </a:lnTo>
                  <a:lnTo>
                    <a:pt x="212229" y="478790"/>
                  </a:lnTo>
                  <a:lnTo>
                    <a:pt x="212369" y="480060"/>
                  </a:lnTo>
                  <a:lnTo>
                    <a:pt x="211582" y="481330"/>
                  </a:lnTo>
                  <a:lnTo>
                    <a:pt x="211683" y="481711"/>
                  </a:lnTo>
                  <a:lnTo>
                    <a:pt x="212572" y="485140"/>
                  </a:lnTo>
                  <a:lnTo>
                    <a:pt x="212356" y="486410"/>
                  </a:lnTo>
                  <a:lnTo>
                    <a:pt x="213220" y="486410"/>
                  </a:lnTo>
                  <a:lnTo>
                    <a:pt x="213766" y="488950"/>
                  </a:lnTo>
                  <a:lnTo>
                    <a:pt x="212763" y="487680"/>
                  </a:lnTo>
                  <a:lnTo>
                    <a:pt x="213372" y="488950"/>
                  </a:lnTo>
                  <a:lnTo>
                    <a:pt x="213588" y="492760"/>
                  </a:lnTo>
                  <a:lnTo>
                    <a:pt x="213182" y="494030"/>
                  </a:lnTo>
                  <a:lnTo>
                    <a:pt x="214718" y="495300"/>
                  </a:lnTo>
                  <a:lnTo>
                    <a:pt x="213664" y="501650"/>
                  </a:lnTo>
                  <a:lnTo>
                    <a:pt x="214858" y="501650"/>
                  </a:lnTo>
                  <a:lnTo>
                    <a:pt x="214515" y="504190"/>
                  </a:lnTo>
                  <a:lnTo>
                    <a:pt x="215569" y="504190"/>
                  </a:lnTo>
                  <a:lnTo>
                    <a:pt x="215925" y="506730"/>
                  </a:lnTo>
                  <a:lnTo>
                    <a:pt x="215823" y="508000"/>
                  </a:lnTo>
                  <a:lnTo>
                    <a:pt x="214998" y="508000"/>
                  </a:lnTo>
                  <a:lnTo>
                    <a:pt x="216268" y="509270"/>
                  </a:lnTo>
                  <a:lnTo>
                    <a:pt x="216369" y="513080"/>
                  </a:lnTo>
                  <a:lnTo>
                    <a:pt x="216446" y="515620"/>
                  </a:lnTo>
                  <a:lnTo>
                    <a:pt x="216560" y="516890"/>
                  </a:lnTo>
                  <a:lnTo>
                    <a:pt x="216903" y="520700"/>
                  </a:lnTo>
                  <a:lnTo>
                    <a:pt x="217652" y="527050"/>
                  </a:lnTo>
                  <a:lnTo>
                    <a:pt x="218351" y="532130"/>
                  </a:lnTo>
                  <a:lnTo>
                    <a:pt x="218973" y="538480"/>
                  </a:lnTo>
                  <a:lnTo>
                    <a:pt x="219062" y="541020"/>
                  </a:lnTo>
                  <a:lnTo>
                    <a:pt x="219151" y="543560"/>
                  </a:lnTo>
                  <a:lnTo>
                    <a:pt x="219964" y="548640"/>
                  </a:lnTo>
                  <a:lnTo>
                    <a:pt x="221221" y="554990"/>
                  </a:lnTo>
                  <a:lnTo>
                    <a:pt x="221742" y="561340"/>
                  </a:lnTo>
                  <a:lnTo>
                    <a:pt x="221526" y="560070"/>
                  </a:lnTo>
                  <a:lnTo>
                    <a:pt x="221589" y="561340"/>
                  </a:lnTo>
                  <a:lnTo>
                    <a:pt x="221665" y="562610"/>
                  </a:lnTo>
                  <a:lnTo>
                    <a:pt x="221742" y="563880"/>
                  </a:lnTo>
                  <a:lnTo>
                    <a:pt x="221894" y="565150"/>
                  </a:lnTo>
                  <a:lnTo>
                    <a:pt x="221919" y="561340"/>
                  </a:lnTo>
                  <a:lnTo>
                    <a:pt x="222224" y="562610"/>
                  </a:lnTo>
                  <a:lnTo>
                    <a:pt x="222478" y="563880"/>
                  </a:lnTo>
                  <a:lnTo>
                    <a:pt x="222643" y="565150"/>
                  </a:lnTo>
                  <a:lnTo>
                    <a:pt x="222681" y="566420"/>
                  </a:lnTo>
                  <a:lnTo>
                    <a:pt x="222783" y="570230"/>
                  </a:lnTo>
                  <a:lnTo>
                    <a:pt x="222859" y="572770"/>
                  </a:lnTo>
                  <a:lnTo>
                    <a:pt x="222973" y="574040"/>
                  </a:lnTo>
                  <a:lnTo>
                    <a:pt x="223100" y="575310"/>
                  </a:lnTo>
                  <a:lnTo>
                    <a:pt x="223215" y="576580"/>
                  </a:lnTo>
                  <a:lnTo>
                    <a:pt x="223329" y="577850"/>
                  </a:lnTo>
                  <a:lnTo>
                    <a:pt x="223570" y="580390"/>
                  </a:lnTo>
                  <a:lnTo>
                    <a:pt x="224790" y="588010"/>
                  </a:lnTo>
                  <a:lnTo>
                    <a:pt x="226618" y="593090"/>
                  </a:lnTo>
                  <a:lnTo>
                    <a:pt x="224002" y="591820"/>
                  </a:lnTo>
                  <a:lnTo>
                    <a:pt x="225463" y="595630"/>
                  </a:lnTo>
                  <a:lnTo>
                    <a:pt x="224942" y="595630"/>
                  </a:lnTo>
                  <a:lnTo>
                    <a:pt x="226453" y="603250"/>
                  </a:lnTo>
                  <a:lnTo>
                    <a:pt x="227774" y="608330"/>
                  </a:lnTo>
                  <a:lnTo>
                    <a:pt x="226428" y="608330"/>
                  </a:lnTo>
                  <a:lnTo>
                    <a:pt x="228168" y="612140"/>
                  </a:lnTo>
                  <a:lnTo>
                    <a:pt x="227444" y="610870"/>
                  </a:lnTo>
                  <a:lnTo>
                    <a:pt x="228015" y="612140"/>
                  </a:lnTo>
                  <a:lnTo>
                    <a:pt x="227812" y="612140"/>
                  </a:lnTo>
                  <a:lnTo>
                    <a:pt x="227939" y="614680"/>
                  </a:lnTo>
                  <a:lnTo>
                    <a:pt x="227990" y="615835"/>
                  </a:lnTo>
                  <a:lnTo>
                    <a:pt x="228485" y="617220"/>
                  </a:lnTo>
                  <a:lnTo>
                    <a:pt x="227965" y="617220"/>
                  </a:lnTo>
                  <a:lnTo>
                    <a:pt x="228257" y="621030"/>
                  </a:lnTo>
                  <a:lnTo>
                    <a:pt x="229400" y="627380"/>
                  </a:lnTo>
                  <a:lnTo>
                    <a:pt x="228498" y="628650"/>
                  </a:lnTo>
                  <a:lnTo>
                    <a:pt x="229603" y="635000"/>
                  </a:lnTo>
                  <a:lnTo>
                    <a:pt x="230479" y="642620"/>
                  </a:lnTo>
                  <a:lnTo>
                    <a:pt x="231178" y="650240"/>
                  </a:lnTo>
                  <a:lnTo>
                    <a:pt x="231762" y="657860"/>
                  </a:lnTo>
                  <a:lnTo>
                    <a:pt x="232371" y="659130"/>
                  </a:lnTo>
                  <a:lnTo>
                    <a:pt x="232752" y="661670"/>
                  </a:lnTo>
                  <a:lnTo>
                    <a:pt x="232892" y="664210"/>
                  </a:lnTo>
                  <a:lnTo>
                    <a:pt x="232486" y="666750"/>
                  </a:lnTo>
                  <a:lnTo>
                    <a:pt x="232905" y="668020"/>
                  </a:lnTo>
                  <a:lnTo>
                    <a:pt x="233934" y="670560"/>
                  </a:lnTo>
                  <a:lnTo>
                    <a:pt x="233819" y="671830"/>
                  </a:lnTo>
                  <a:lnTo>
                    <a:pt x="233756" y="676910"/>
                  </a:lnTo>
                  <a:lnTo>
                    <a:pt x="234543" y="679450"/>
                  </a:lnTo>
                  <a:lnTo>
                    <a:pt x="234657" y="683260"/>
                  </a:lnTo>
                  <a:lnTo>
                    <a:pt x="235064" y="683260"/>
                  </a:lnTo>
                  <a:lnTo>
                    <a:pt x="234340" y="688340"/>
                  </a:lnTo>
                  <a:lnTo>
                    <a:pt x="235826" y="708660"/>
                  </a:lnTo>
                  <a:lnTo>
                    <a:pt x="237515" y="728980"/>
                  </a:lnTo>
                  <a:lnTo>
                    <a:pt x="240144" y="762000"/>
                  </a:lnTo>
                  <a:lnTo>
                    <a:pt x="240982" y="771245"/>
                  </a:lnTo>
                  <a:lnTo>
                    <a:pt x="239344" y="767029"/>
                  </a:lnTo>
                  <a:lnTo>
                    <a:pt x="239547" y="765721"/>
                  </a:lnTo>
                  <a:lnTo>
                    <a:pt x="238112" y="761949"/>
                  </a:lnTo>
                  <a:lnTo>
                    <a:pt x="239268" y="759409"/>
                  </a:lnTo>
                  <a:lnTo>
                    <a:pt x="237744" y="754329"/>
                  </a:lnTo>
                  <a:lnTo>
                    <a:pt x="237286" y="754329"/>
                  </a:lnTo>
                  <a:lnTo>
                    <a:pt x="236575" y="746709"/>
                  </a:lnTo>
                  <a:lnTo>
                    <a:pt x="233387" y="737819"/>
                  </a:lnTo>
                  <a:lnTo>
                    <a:pt x="231851" y="731469"/>
                  </a:lnTo>
                  <a:lnTo>
                    <a:pt x="231546" y="730199"/>
                  </a:lnTo>
                  <a:lnTo>
                    <a:pt x="231521" y="731469"/>
                  </a:lnTo>
                  <a:lnTo>
                    <a:pt x="230759" y="730199"/>
                  </a:lnTo>
                  <a:lnTo>
                    <a:pt x="230124" y="728929"/>
                  </a:lnTo>
                  <a:lnTo>
                    <a:pt x="229603" y="727659"/>
                  </a:lnTo>
                  <a:lnTo>
                    <a:pt x="229768" y="726389"/>
                  </a:lnTo>
                  <a:lnTo>
                    <a:pt x="228460" y="720039"/>
                  </a:lnTo>
                  <a:lnTo>
                    <a:pt x="226288" y="712419"/>
                  </a:lnTo>
                  <a:lnTo>
                    <a:pt x="223761" y="702259"/>
                  </a:lnTo>
                  <a:lnTo>
                    <a:pt x="221386" y="693369"/>
                  </a:lnTo>
                  <a:lnTo>
                    <a:pt x="219913" y="688759"/>
                  </a:lnTo>
                  <a:lnTo>
                    <a:pt x="204736" y="688759"/>
                  </a:lnTo>
                  <a:lnTo>
                    <a:pt x="204838" y="693369"/>
                  </a:lnTo>
                  <a:lnTo>
                    <a:pt x="214553" y="727659"/>
                  </a:lnTo>
                  <a:lnTo>
                    <a:pt x="218554" y="741629"/>
                  </a:lnTo>
                  <a:lnTo>
                    <a:pt x="220624" y="749249"/>
                  </a:lnTo>
                  <a:lnTo>
                    <a:pt x="222719" y="755599"/>
                  </a:lnTo>
                  <a:lnTo>
                    <a:pt x="229387" y="778459"/>
                  </a:lnTo>
                  <a:lnTo>
                    <a:pt x="231635" y="784809"/>
                  </a:lnTo>
                  <a:lnTo>
                    <a:pt x="233718" y="792429"/>
                  </a:lnTo>
                  <a:lnTo>
                    <a:pt x="233781" y="792594"/>
                  </a:lnTo>
                  <a:lnTo>
                    <a:pt x="236880" y="801497"/>
                  </a:lnTo>
                  <a:lnTo>
                    <a:pt x="239788" y="810209"/>
                  </a:lnTo>
                  <a:lnTo>
                    <a:pt x="242544" y="816559"/>
                  </a:lnTo>
                  <a:lnTo>
                    <a:pt x="245046" y="821639"/>
                  </a:lnTo>
                  <a:lnTo>
                    <a:pt x="245783" y="822909"/>
                  </a:lnTo>
                  <a:lnTo>
                    <a:pt x="246557" y="824928"/>
                  </a:lnTo>
                  <a:lnTo>
                    <a:pt x="246697" y="826096"/>
                  </a:lnTo>
                  <a:lnTo>
                    <a:pt x="246595" y="825855"/>
                  </a:lnTo>
                  <a:lnTo>
                    <a:pt x="246303" y="825398"/>
                  </a:lnTo>
                  <a:lnTo>
                    <a:pt x="246722" y="826262"/>
                  </a:lnTo>
                  <a:lnTo>
                    <a:pt x="247091" y="829310"/>
                  </a:lnTo>
                  <a:lnTo>
                    <a:pt x="248500" y="836930"/>
                  </a:lnTo>
                  <a:lnTo>
                    <a:pt x="249948" y="844550"/>
                  </a:lnTo>
                  <a:lnTo>
                    <a:pt x="250545" y="844550"/>
                  </a:lnTo>
                  <a:lnTo>
                    <a:pt x="250990" y="847712"/>
                  </a:lnTo>
                  <a:lnTo>
                    <a:pt x="251155" y="848169"/>
                  </a:lnTo>
                  <a:lnTo>
                    <a:pt x="251625" y="847090"/>
                  </a:lnTo>
                  <a:lnTo>
                    <a:pt x="251802" y="847712"/>
                  </a:lnTo>
                  <a:lnTo>
                    <a:pt x="251815" y="847090"/>
                  </a:lnTo>
                  <a:lnTo>
                    <a:pt x="253098" y="850900"/>
                  </a:lnTo>
                  <a:lnTo>
                    <a:pt x="253530" y="848360"/>
                  </a:lnTo>
                  <a:lnTo>
                    <a:pt x="253492" y="848169"/>
                  </a:lnTo>
                  <a:lnTo>
                    <a:pt x="253365" y="847712"/>
                  </a:lnTo>
                  <a:lnTo>
                    <a:pt x="252844" y="847090"/>
                  </a:lnTo>
                  <a:lnTo>
                    <a:pt x="252996" y="845820"/>
                  </a:lnTo>
                  <a:lnTo>
                    <a:pt x="253377" y="844550"/>
                  </a:lnTo>
                  <a:lnTo>
                    <a:pt x="252895" y="843280"/>
                  </a:lnTo>
                  <a:lnTo>
                    <a:pt x="251510" y="842010"/>
                  </a:lnTo>
                  <a:lnTo>
                    <a:pt x="251968" y="839470"/>
                  </a:lnTo>
                  <a:lnTo>
                    <a:pt x="251853" y="838212"/>
                  </a:lnTo>
                  <a:lnTo>
                    <a:pt x="251739" y="836930"/>
                  </a:lnTo>
                  <a:lnTo>
                    <a:pt x="252476" y="837958"/>
                  </a:lnTo>
                  <a:lnTo>
                    <a:pt x="252742" y="838200"/>
                  </a:lnTo>
                  <a:lnTo>
                    <a:pt x="252742" y="838352"/>
                  </a:lnTo>
                  <a:lnTo>
                    <a:pt x="253263" y="839470"/>
                  </a:lnTo>
                  <a:lnTo>
                    <a:pt x="253758" y="840740"/>
                  </a:lnTo>
                  <a:lnTo>
                    <a:pt x="253720" y="839470"/>
                  </a:lnTo>
                  <a:lnTo>
                    <a:pt x="253606" y="836930"/>
                  </a:lnTo>
                  <a:lnTo>
                    <a:pt x="253504" y="838352"/>
                  </a:lnTo>
                  <a:lnTo>
                    <a:pt x="253415" y="839470"/>
                  </a:lnTo>
                  <a:lnTo>
                    <a:pt x="253047" y="836307"/>
                  </a:lnTo>
                  <a:lnTo>
                    <a:pt x="252920" y="836053"/>
                  </a:lnTo>
                  <a:lnTo>
                    <a:pt x="252958" y="835660"/>
                  </a:lnTo>
                  <a:lnTo>
                    <a:pt x="253517" y="835660"/>
                  </a:lnTo>
                  <a:lnTo>
                    <a:pt x="253669" y="836053"/>
                  </a:lnTo>
                  <a:lnTo>
                    <a:pt x="253695" y="835660"/>
                  </a:lnTo>
                  <a:lnTo>
                    <a:pt x="253695" y="834694"/>
                  </a:lnTo>
                  <a:lnTo>
                    <a:pt x="253593" y="833120"/>
                  </a:lnTo>
                  <a:lnTo>
                    <a:pt x="253847" y="833120"/>
                  </a:lnTo>
                  <a:lnTo>
                    <a:pt x="253365" y="830580"/>
                  </a:lnTo>
                  <a:lnTo>
                    <a:pt x="254469" y="830580"/>
                  </a:lnTo>
                  <a:lnTo>
                    <a:pt x="252882" y="827430"/>
                  </a:lnTo>
                  <a:lnTo>
                    <a:pt x="252882" y="836333"/>
                  </a:lnTo>
                  <a:lnTo>
                    <a:pt x="252831" y="836930"/>
                  </a:lnTo>
                  <a:lnTo>
                    <a:pt x="252793" y="837488"/>
                  </a:lnTo>
                  <a:lnTo>
                    <a:pt x="252818" y="836930"/>
                  </a:lnTo>
                  <a:lnTo>
                    <a:pt x="252882" y="836333"/>
                  </a:lnTo>
                  <a:lnTo>
                    <a:pt x="252882" y="827430"/>
                  </a:lnTo>
                  <a:lnTo>
                    <a:pt x="252552" y="826770"/>
                  </a:lnTo>
                  <a:lnTo>
                    <a:pt x="253517" y="825500"/>
                  </a:lnTo>
                  <a:lnTo>
                    <a:pt x="253961" y="828040"/>
                  </a:lnTo>
                  <a:lnTo>
                    <a:pt x="253885" y="825500"/>
                  </a:lnTo>
                  <a:lnTo>
                    <a:pt x="254292" y="825500"/>
                  </a:lnTo>
                  <a:lnTo>
                    <a:pt x="253911" y="819150"/>
                  </a:lnTo>
                  <a:lnTo>
                    <a:pt x="254139" y="820420"/>
                  </a:lnTo>
                  <a:lnTo>
                    <a:pt x="254381" y="819150"/>
                  </a:lnTo>
                  <a:lnTo>
                    <a:pt x="253695" y="817880"/>
                  </a:lnTo>
                  <a:lnTo>
                    <a:pt x="253974" y="816610"/>
                  </a:lnTo>
                  <a:lnTo>
                    <a:pt x="253365" y="812800"/>
                  </a:lnTo>
                  <a:lnTo>
                    <a:pt x="254139" y="812800"/>
                  </a:lnTo>
                  <a:lnTo>
                    <a:pt x="254203" y="811530"/>
                  </a:lnTo>
                  <a:lnTo>
                    <a:pt x="254279" y="810260"/>
                  </a:lnTo>
                  <a:lnTo>
                    <a:pt x="254355" y="808990"/>
                  </a:lnTo>
                  <a:lnTo>
                    <a:pt x="253047" y="811530"/>
                  </a:lnTo>
                  <a:lnTo>
                    <a:pt x="253098" y="810260"/>
                  </a:lnTo>
                  <a:lnTo>
                    <a:pt x="253212" y="807720"/>
                  </a:lnTo>
                  <a:lnTo>
                    <a:pt x="253631" y="806754"/>
                  </a:lnTo>
                  <a:lnTo>
                    <a:pt x="253593" y="806450"/>
                  </a:lnTo>
                  <a:lnTo>
                    <a:pt x="253441" y="805180"/>
                  </a:lnTo>
                  <a:lnTo>
                    <a:pt x="254050" y="805180"/>
                  </a:lnTo>
                  <a:lnTo>
                    <a:pt x="254254" y="806450"/>
                  </a:lnTo>
                  <a:lnTo>
                    <a:pt x="254279" y="805180"/>
                  </a:lnTo>
                  <a:lnTo>
                    <a:pt x="254457" y="798830"/>
                  </a:lnTo>
                  <a:lnTo>
                    <a:pt x="254927" y="792480"/>
                  </a:lnTo>
                  <a:lnTo>
                    <a:pt x="255168" y="786130"/>
                  </a:lnTo>
                  <a:lnTo>
                    <a:pt x="254749" y="781050"/>
                  </a:lnTo>
                  <a:lnTo>
                    <a:pt x="254673" y="779703"/>
                  </a:lnTo>
                  <a:lnTo>
                    <a:pt x="254952" y="778891"/>
                  </a:lnTo>
                  <a:lnTo>
                    <a:pt x="254889" y="778510"/>
                  </a:lnTo>
                  <a:lnTo>
                    <a:pt x="254241" y="774700"/>
                  </a:lnTo>
                  <a:lnTo>
                    <a:pt x="255943" y="77216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957242" y="8574087"/>
              <a:ext cx="503555" cy="770890"/>
            </a:xfrm>
            <a:custGeom>
              <a:avLst/>
              <a:gdLst/>
              <a:ahLst/>
              <a:cxnLst/>
              <a:rect l="l" t="t" r="r" b="b"/>
              <a:pathLst>
                <a:path w="503554" h="770890">
                  <a:moveTo>
                    <a:pt x="266" y="1231"/>
                  </a:moveTo>
                  <a:lnTo>
                    <a:pt x="165" y="368"/>
                  </a:lnTo>
                  <a:lnTo>
                    <a:pt x="50" y="495"/>
                  </a:lnTo>
                  <a:lnTo>
                    <a:pt x="63" y="762"/>
                  </a:lnTo>
                  <a:lnTo>
                    <a:pt x="139" y="1003"/>
                  </a:lnTo>
                  <a:lnTo>
                    <a:pt x="266" y="1231"/>
                  </a:lnTo>
                  <a:close/>
                </a:path>
                <a:path w="503554" h="770890">
                  <a:moveTo>
                    <a:pt x="1447" y="8305"/>
                  </a:moveTo>
                  <a:lnTo>
                    <a:pt x="1346" y="7670"/>
                  </a:lnTo>
                  <a:lnTo>
                    <a:pt x="1117" y="7061"/>
                  </a:lnTo>
                  <a:lnTo>
                    <a:pt x="1219" y="7645"/>
                  </a:lnTo>
                  <a:lnTo>
                    <a:pt x="1384" y="8445"/>
                  </a:lnTo>
                  <a:lnTo>
                    <a:pt x="1435" y="8966"/>
                  </a:lnTo>
                  <a:lnTo>
                    <a:pt x="1447" y="8305"/>
                  </a:lnTo>
                  <a:close/>
                </a:path>
                <a:path w="503554" h="770890">
                  <a:moveTo>
                    <a:pt x="2819" y="19062"/>
                  </a:moveTo>
                  <a:lnTo>
                    <a:pt x="2451" y="17551"/>
                  </a:lnTo>
                  <a:lnTo>
                    <a:pt x="2705" y="19062"/>
                  </a:lnTo>
                  <a:close/>
                </a:path>
                <a:path w="503554" h="770890">
                  <a:moveTo>
                    <a:pt x="5118" y="24523"/>
                  </a:moveTo>
                  <a:lnTo>
                    <a:pt x="4838" y="23914"/>
                  </a:lnTo>
                  <a:lnTo>
                    <a:pt x="4864" y="24130"/>
                  </a:lnTo>
                  <a:lnTo>
                    <a:pt x="5118" y="24523"/>
                  </a:lnTo>
                  <a:close/>
                </a:path>
                <a:path w="503554" h="770890">
                  <a:moveTo>
                    <a:pt x="10350" y="54749"/>
                  </a:moveTo>
                  <a:lnTo>
                    <a:pt x="10045" y="54368"/>
                  </a:lnTo>
                  <a:lnTo>
                    <a:pt x="9855" y="54241"/>
                  </a:lnTo>
                  <a:lnTo>
                    <a:pt x="9855" y="54749"/>
                  </a:lnTo>
                  <a:lnTo>
                    <a:pt x="10020" y="55041"/>
                  </a:lnTo>
                  <a:lnTo>
                    <a:pt x="10350" y="54749"/>
                  </a:lnTo>
                  <a:close/>
                </a:path>
                <a:path w="503554" h="770890">
                  <a:moveTo>
                    <a:pt x="14414" y="78828"/>
                  </a:moveTo>
                  <a:lnTo>
                    <a:pt x="14160" y="78117"/>
                  </a:lnTo>
                  <a:lnTo>
                    <a:pt x="13893" y="77597"/>
                  </a:lnTo>
                  <a:lnTo>
                    <a:pt x="14414" y="78828"/>
                  </a:lnTo>
                  <a:close/>
                </a:path>
                <a:path w="503554" h="770890">
                  <a:moveTo>
                    <a:pt x="27520" y="144449"/>
                  </a:moveTo>
                  <a:lnTo>
                    <a:pt x="27457" y="144056"/>
                  </a:lnTo>
                  <a:lnTo>
                    <a:pt x="27330" y="143687"/>
                  </a:lnTo>
                  <a:lnTo>
                    <a:pt x="27127" y="143344"/>
                  </a:lnTo>
                  <a:lnTo>
                    <a:pt x="27203" y="143738"/>
                  </a:lnTo>
                  <a:lnTo>
                    <a:pt x="27330" y="144106"/>
                  </a:lnTo>
                  <a:lnTo>
                    <a:pt x="27520" y="144449"/>
                  </a:lnTo>
                  <a:close/>
                </a:path>
                <a:path w="503554" h="770890">
                  <a:moveTo>
                    <a:pt x="104267" y="767334"/>
                  </a:moveTo>
                  <a:lnTo>
                    <a:pt x="104063" y="764311"/>
                  </a:lnTo>
                  <a:lnTo>
                    <a:pt x="103987" y="765340"/>
                  </a:lnTo>
                  <a:lnTo>
                    <a:pt x="104051" y="766343"/>
                  </a:lnTo>
                  <a:lnTo>
                    <a:pt x="104267" y="767334"/>
                  </a:lnTo>
                  <a:close/>
                </a:path>
                <a:path w="503554" h="770890">
                  <a:moveTo>
                    <a:pt x="104889" y="768146"/>
                  </a:moveTo>
                  <a:lnTo>
                    <a:pt x="104381" y="768781"/>
                  </a:lnTo>
                  <a:lnTo>
                    <a:pt x="104394" y="768477"/>
                  </a:lnTo>
                  <a:lnTo>
                    <a:pt x="104355" y="767905"/>
                  </a:lnTo>
                  <a:lnTo>
                    <a:pt x="104267" y="767334"/>
                  </a:lnTo>
                  <a:lnTo>
                    <a:pt x="104355" y="768807"/>
                  </a:lnTo>
                  <a:lnTo>
                    <a:pt x="104190" y="769023"/>
                  </a:lnTo>
                  <a:lnTo>
                    <a:pt x="104368" y="769023"/>
                  </a:lnTo>
                  <a:lnTo>
                    <a:pt x="104660" y="769023"/>
                  </a:lnTo>
                  <a:lnTo>
                    <a:pt x="104889" y="768146"/>
                  </a:lnTo>
                  <a:close/>
                </a:path>
                <a:path w="503554" h="770890">
                  <a:moveTo>
                    <a:pt x="105321" y="766483"/>
                  </a:moveTo>
                  <a:lnTo>
                    <a:pt x="104889" y="768146"/>
                  </a:lnTo>
                  <a:lnTo>
                    <a:pt x="105206" y="767753"/>
                  </a:lnTo>
                  <a:lnTo>
                    <a:pt x="105321" y="766483"/>
                  </a:lnTo>
                  <a:close/>
                </a:path>
                <a:path w="503554" h="770890">
                  <a:moveTo>
                    <a:pt x="106870" y="767753"/>
                  </a:moveTo>
                  <a:lnTo>
                    <a:pt x="106718" y="768146"/>
                  </a:lnTo>
                  <a:lnTo>
                    <a:pt x="106832" y="769023"/>
                  </a:lnTo>
                  <a:lnTo>
                    <a:pt x="106870" y="767753"/>
                  </a:lnTo>
                  <a:close/>
                </a:path>
                <a:path w="503554" h="770890">
                  <a:moveTo>
                    <a:pt x="107124" y="770293"/>
                  </a:moveTo>
                  <a:lnTo>
                    <a:pt x="106832" y="769023"/>
                  </a:lnTo>
                  <a:lnTo>
                    <a:pt x="106794" y="770293"/>
                  </a:lnTo>
                  <a:lnTo>
                    <a:pt x="107124" y="770293"/>
                  </a:lnTo>
                  <a:close/>
                </a:path>
                <a:path w="503554" h="770890">
                  <a:moveTo>
                    <a:pt x="107365" y="766013"/>
                  </a:moveTo>
                  <a:lnTo>
                    <a:pt x="107200" y="766762"/>
                  </a:lnTo>
                  <a:lnTo>
                    <a:pt x="107289" y="766521"/>
                  </a:lnTo>
                  <a:lnTo>
                    <a:pt x="107340" y="766267"/>
                  </a:lnTo>
                  <a:lnTo>
                    <a:pt x="107365" y="766013"/>
                  </a:lnTo>
                  <a:close/>
                </a:path>
                <a:path w="503554" h="770890">
                  <a:moveTo>
                    <a:pt x="107556" y="765149"/>
                  </a:moveTo>
                  <a:lnTo>
                    <a:pt x="107403" y="765302"/>
                  </a:lnTo>
                  <a:lnTo>
                    <a:pt x="107365" y="765594"/>
                  </a:lnTo>
                  <a:lnTo>
                    <a:pt x="107378" y="765797"/>
                  </a:lnTo>
                  <a:lnTo>
                    <a:pt x="107365" y="766013"/>
                  </a:lnTo>
                  <a:lnTo>
                    <a:pt x="107556" y="765149"/>
                  </a:lnTo>
                  <a:close/>
                </a:path>
                <a:path w="503554" h="770890">
                  <a:moveTo>
                    <a:pt x="108927" y="757440"/>
                  </a:moveTo>
                  <a:lnTo>
                    <a:pt x="108191" y="760133"/>
                  </a:lnTo>
                  <a:lnTo>
                    <a:pt x="108419" y="761403"/>
                  </a:lnTo>
                  <a:lnTo>
                    <a:pt x="108521" y="760133"/>
                  </a:lnTo>
                  <a:lnTo>
                    <a:pt x="108927" y="757440"/>
                  </a:lnTo>
                  <a:close/>
                </a:path>
                <a:path w="503554" h="770890">
                  <a:moveTo>
                    <a:pt x="112737" y="741083"/>
                  </a:moveTo>
                  <a:lnTo>
                    <a:pt x="112293" y="741083"/>
                  </a:lnTo>
                  <a:lnTo>
                    <a:pt x="112306" y="742353"/>
                  </a:lnTo>
                  <a:lnTo>
                    <a:pt x="112737" y="741083"/>
                  </a:lnTo>
                  <a:close/>
                </a:path>
                <a:path w="503554" h="770890">
                  <a:moveTo>
                    <a:pt x="114058" y="730859"/>
                  </a:moveTo>
                  <a:lnTo>
                    <a:pt x="113322" y="733463"/>
                  </a:lnTo>
                  <a:lnTo>
                    <a:pt x="113982" y="732193"/>
                  </a:lnTo>
                  <a:lnTo>
                    <a:pt x="114058" y="730859"/>
                  </a:lnTo>
                  <a:close/>
                </a:path>
                <a:path w="503554" h="770890">
                  <a:moveTo>
                    <a:pt x="120637" y="706793"/>
                  </a:moveTo>
                  <a:lnTo>
                    <a:pt x="120396" y="708063"/>
                  </a:lnTo>
                  <a:lnTo>
                    <a:pt x="120637" y="709333"/>
                  </a:lnTo>
                  <a:lnTo>
                    <a:pt x="120637" y="706793"/>
                  </a:lnTo>
                  <a:close/>
                </a:path>
                <a:path w="503554" h="770890">
                  <a:moveTo>
                    <a:pt x="122745" y="616623"/>
                  </a:moveTo>
                  <a:lnTo>
                    <a:pt x="121920" y="616623"/>
                  </a:lnTo>
                  <a:lnTo>
                    <a:pt x="122377" y="617893"/>
                  </a:lnTo>
                  <a:lnTo>
                    <a:pt x="122745" y="616623"/>
                  </a:lnTo>
                  <a:close/>
                </a:path>
                <a:path w="503554" h="770890">
                  <a:moveTo>
                    <a:pt x="128841" y="663613"/>
                  </a:moveTo>
                  <a:lnTo>
                    <a:pt x="128600" y="663613"/>
                  </a:lnTo>
                  <a:lnTo>
                    <a:pt x="128257" y="664883"/>
                  </a:lnTo>
                  <a:lnTo>
                    <a:pt x="128092" y="664883"/>
                  </a:lnTo>
                  <a:lnTo>
                    <a:pt x="128612" y="666153"/>
                  </a:lnTo>
                  <a:lnTo>
                    <a:pt x="128727" y="664883"/>
                  </a:lnTo>
                  <a:lnTo>
                    <a:pt x="128841" y="663613"/>
                  </a:lnTo>
                  <a:close/>
                </a:path>
                <a:path w="503554" h="770890">
                  <a:moveTo>
                    <a:pt x="134823" y="683679"/>
                  </a:moveTo>
                  <a:lnTo>
                    <a:pt x="134556" y="685419"/>
                  </a:lnTo>
                  <a:lnTo>
                    <a:pt x="134696" y="684847"/>
                  </a:lnTo>
                  <a:lnTo>
                    <a:pt x="134785" y="684276"/>
                  </a:lnTo>
                  <a:lnTo>
                    <a:pt x="134823" y="683679"/>
                  </a:lnTo>
                  <a:close/>
                </a:path>
                <a:path w="503554" h="770890">
                  <a:moveTo>
                    <a:pt x="135293" y="680656"/>
                  </a:moveTo>
                  <a:lnTo>
                    <a:pt x="135001" y="681647"/>
                  </a:lnTo>
                  <a:lnTo>
                    <a:pt x="134835" y="682650"/>
                  </a:lnTo>
                  <a:lnTo>
                    <a:pt x="134823" y="683679"/>
                  </a:lnTo>
                  <a:lnTo>
                    <a:pt x="135293" y="680656"/>
                  </a:lnTo>
                  <a:close/>
                </a:path>
                <a:path w="503554" h="770890">
                  <a:moveTo>
                    <a:pt x="138150" y="683056"/>
                  </a:moveTo>
                  <a:lnTo>
                    <a:pt x="137820" y="683768"/>
                  </a:lnTo>
                  <a:lnTo>
                    <a:pt x="137947" y="683539"/>
                  </a:lnTo>
                  <a:lnTo>
                    <a:pt x="138061" y="683310"/>
                  </a:lnTo>
                  <a:lnTo>
                    <a:pt x="138150" y="683056"/>
                  </a:lnTo>
                  <a:close/>
                </a:path>
                <a:path w="503554" h="770890">
                  <a:moveTo>
                    <a:pt x="138518" y="682231"/>
                  </a:moveTo>
                  <a:lnTo>
                    <a:pt x="138341" y="682358"/>
                  </a:lnTo>
                  <a:lnTo>
                    <a:pt x="138239" y="682650"/>
                  </a:lnTo>
                  <a:lnTo>
                    <a:pt x="138201" y="682853"/>
                  </a:lnTo>
                  <a:lnTo>
                    <a:pt x="138150" y="683056"/>
                  </a:lnTo>
                  <a:lnTo>
                    <a:pt x="138518" y="682231"/>
                  </a:lnTo>
                  <a:close/>
                </a:path>
                <a:path w="503554" h="770890">
                  <a:moveTo>
                    <a:pt x="140208" y="531723"/>
                  </a:moveTo>
                  <a:lnTo>
                    <a:pt x="140195" y="531456"/>
                  </a:lnTo>
                  <a:lnTo>
                    <a:pt x="140195" y="531761"/>
                  </a:lnTo>
                  <a:close/>
                </a:path>
                <a:path w="503554" h="770890">
                  <a:moveTo>
                    <a:pt x="166751" y="428663"/>
                  </a:moveTo>
                  <a:lnTo>
                    <a:pt x="166408" y="428663"/>
                  </a:lnTo>
                  <a:lnTo>
                    <a:pt x="166344" y="429933"/>
                  </a:lnTo>
                  <a:lnTo>
                    <a:pt x="166751" y="428663"/>
                  </a:lnTo>
                  <a:close/>
                </a:path>
                <a:path w="503554" h="770890">
                  <a:moveTo>
                    <a:pt x="167170" y="428142"/>
                  </a:moveTo>
                  <a:lnTo>
                    <a:pt x="167157" y="427393"/>
                  </a:lnTo>
                  <a:lnTo>
                    <a:pt x="166751" y="428663"/>
                  </a:lnTo>
                  <a:lnTo>
                    <a:pt x="167005" y="428663"/>
                  </a:lnTo>
                  <a:lnTo>
                    <a:pt x="167170" y="428142"/>
                  </a:lnTo>
                  <a:close/>
                </a:path>
                <a:path w="503554" h="770890">
                  <a:moveTo>
                    <a:pt x="171907" y="466763"/>
                  </a:moveTo>
                  <a:lnTo>
                    <a:pt x="171475" y="466763"/>
                  </a:lnTo>
                  <a:lnTo>
                    <a:pt x="171589" y="468033"/>
                  </a:lnTo>
                  <a:lnTo>
                    <a:pt x="171907" y="466763"/>
                  </a:lnTo>
                  <a:close/>
                </a:path>
                <a:path w="503554" h="770890">
                  <a:moveTo>
                    <a:pt x="178663" y="441934"/>
                  </a:moveTo>
                  <a:lnTo>
                    <a:pt x="178371" y="441363"/>
                  </a:lnTo>
                  <a:lnTo>
                    <a:pt x="178295" y="441934"/>
                  </a:lnTo>
                  <a:lnTo>
                    <a:pt x="178193" y="442633"/>
                  </a:lnTo>
                  <a:lnTo>
                    <a:pt x="178041" y="443903"/>
                  </a:lnTo>
                  <a:lnTo>
                    <a:pt x="178663" y="441934"/>
                  </a:lnTo>
                  <a:close/>
                </a:path>
                <a:path w="503554" h="770890">
                  <a:moveTo>
                    <a:pt x="179692" y="438823"/>
                  </a:moveTo>
                  <a:lnTo>
                    <a:pt x="179197" y="440283"/>
                  </a:lnTo>
                  <a:lnTo>
                    <a:pt x="179247" y="440055"/>
                  </a:lnTo>
                  <a:lnTo>
                    <a:pt x="179298" y="439813"/>
                  </a:lnTo>
                  <a:lnTo>
                    <a:pt x="179120" y="440512"/>
                  </a:lnTo>
                  <a:lnTo>
                    <a:pt x="178663" y="441934"/>
                  </a:lnTo>
                  <a:lnTo>
                    <a:pt x="179019" y="442633"/>
                  </a:lnTo>
                  <a:lnTo>
                    <a:pt x="179146" y="441934"/>
                  </a:lnTo>
                  <a:lnTo>
                    <a:pt x="179247" y="441363"/>
                  </a:lnTo>
                  <a:lnTo>
                    <a:pt x="179692" y="438823"/>
                  </a:lnTo>
                  <a:close/>
                </a:path>
                <a:path w="503554" h="770890">
                  <a:moveTo>
                    <a:pt x="189153" y="529158"/>
                  </a:moveTo>
                  <a:lnTo>
                    <a:pt x="189064" y="529361"/>
                  </a:lnTo>
                  <a:lnTo>
                    <a:pt x="188988" y="529577"/>
                  </a:lnTo>
                  <a:lnTo>
                    <a:pt x="188950" y="529780"/>
                  </a:lnTo>
                  <a:lnTo>
                    <a:pt x="189026" y="529577"/>
                  </a:lnTo>
                  <a:lnTo>
                    <a:pt x="189090" y="529361"/>
                  </a:lnTo>
                  <a:lnTo>
                    <a:pt x="189153" y="529158"/>
                  </a:lnTo>
                  <a:close/>
                </a:path>
                <a:path w="503554" h="770890">
                  <a:moveTo>
                    <a:pt x="207302" y="352463"/>
                  </a:moveTo>
                  <a:lnTo>
                    <a:pt x="207149" y="351828"/>
                  </a:lnTo>
                  <a:lnTo>
                    <a:pt x="206336" y="353733"/>
                  </a:lnTo>
                  <a:lnTo>
                    <a:pt x="207302" y="352463"/>
                  </a:lnTo>
                  <a:close/>
                </a:path>
                <a:path w="503554" h="770890">
                  <a:moveTo>
                    <a:pt x="217271" y="319786"/>
                  </a:moveTo>
                  <a:lnTo>
                    <a:pt x="216420" y="319786"/>
                  </a:lnTo>
                  <a:lnTo>
                    <a:pt x="216966" y="320268"/>
                  </a:lnTo>
                  <a:lnTo>
                    <a:pt x="217271" y="319786"/>
                  </a:lnTo>
                  <a:close/>
                </a:path>
                <a:path w="503554" h="770890">
                  <a:moveTo>
                    <a:pt x="217360" y="461772"/>
                  </a:moveTo>
                  <a:lnTo>
                    <a:pt x="217119" y="462191"/>
                  </a:lnTo>
                  <a:lnTo>
                    <a:pt x="216966" y="462648"/>
                  </a:lnTo>
                  <a:lnTo>
                    <a:pt x="216903" y="463130"/>
                  </a:lnTo>
                  <a:lnTo>
                    <a:pt x="217360" y="461772"/>
                  </a:lnTo>
                  <a:close/>
                </a:path>
                <a:path w="503554" h="770890">
                  <a:moveTo>
                    <a:pt x="217474" y="320713"/>
                  </a:moveTo>
                  <a:lnTo>
                    <a:pt x="216966" y="320268"/>
                  </a:lnTo>
                  <a:lnTo>
                    <a:pt x="216687" y="320713"/>
                  </a:lnTo>
                  <a:lnTo>
                    <a:pt x="217474" y="320713"/>
                  </a:lnTo>
                  <a:close/>
                </a:path>
                <a:path w="503554" h="770890">
                  <a:moveTo>
                    <a:pt x="217474" y="319443"/>
                  </a:moveTo>
                  <a:lnTo>
                    <a:pt x="217347" y="318173"/>
                  </a:lnTo>
                  <a:lnTo>
                    <a:pt x="216027" y="319443"/>
                  </a:lnTo>
                  <a:lnTo>
                    <a:pt x="216585" y="319443"/>
                  </a:lnTo>
                  <a:lnTo>
                    <a:pt x="217474" y="319443"/>
                  </a:lnTo>
                  <a:close/>
                </a:path>
                <a:path w="503554" h="770890">
                  <a:moveTo>
                    <a:pt x="220243" y="456958"/>
                  </a:moveTo>
                  <a:lnTo>
                    <a:pt x="220179" y="457263"/>
                  </a:lnTo>
                  <a:lnTo>
                    <a:pt x="220243" y="456958"/>
                  </a:lnTo>
                  <a:close/>
                </a:path>
                <a:path w="503554" h="770890">
                  <a:moveTo>
                    <a:pt x="222529" y="301663"/>
                  </a:moveTo>
                  <a:lnTo>
                    <a:pt x="222237" y="301663"/>
                  </a:lnTo>
                  <a:lnTo>
                    <a:pt x="221488" y="304126"/>
                  </a:lnTo>
                  <a:lnTo>
                    <a:pt x="222529" y="301663"/>
                  </a:lnTo>
                  <a:close/>
                </a:path>
                <a:path w="503554" h="770890">
                  <a:moveTo>
                    <a:pt x="224002" y="299148"/>
                  </a:moveTo>
                  <a:lnTo>
                    <a:pt x="223520" y="300024"/>
                  </a:lnTo>
                  <a:lnTo>
                    <a:pt x="223189" y="300469"/>
                  </a:lnTo>
                  <a:lnTo>
                    <a:pt x="223443" y="300570"/>
                  </a:lnTo>
                  <a:lnTo>
                    <a:pt x="223748" y="300240"/>
                  </a:lnTo>
                  <a:lnTo>
                    <a:pt x="224002" y="299148"/>
                  </a:lnTo>
                  <a:close/>
                </a:path>
                <a:path w="503554" h="770890">
                  <a:moveTo>
                    <a:pt x="226987" y="292773"/>
                  </a:moveTo>
                  <a:lnTo>
                    <a:pt x="226428" y="291719"/>
                  </a:lnTo>
                  <a:lnTo>
                    <a:pt x="226085" y="292773"/>
                  </a:lnTo>
                  <a:lnTo>
                    <a:pt x="225704" y="294043"/>
                  </a:lnTo>
                  <a:lnTo>
                    <a:pt x="226987" y="292773"/>
                  </a:lnTo>
                  <a:close/>
                </a:path>
                <a:path w="503554" h="770890">
                  <a:moveTo>
                    <a:pt x="227393" y="286423"/>
                  </a:moveTo>
                  <a:lnTo>
                    <a:pt x="226669" y="287693"/>
                  </a:lnTo>
                  <a:lnTo>
                    <a:pt x="226796" y="287693"/>
                  </a:lnTo>
                  <a:lnTo>
                    <a:pt x="226720" y="288963"/>
                  </a:lnTo>
                  <a:lnTo>
                    <a:pt x="227393" y="286423"/>
                  </a:lnTo>
                  <a:close/>
                </a:path>
                <a:path w="503554" h="770890">
                  <a:moveTo>
                    <a:pt x="228346" y="285584"/>
                  </a:moveTo>
                  <a:lnTo>
                    <a:pt x="228320" y="285457"/>
                  </a:lnTo>
                  <a:lnTo>
                    <a:pt x="228244" y="285724"/>
                  </a:lnTo>
                  <a:lnTo>
                    <a:pt x="228244" y="285889"/>
                  </a:lnTo>
                  <a:lnTo>
                    <a:pt x="228346" y="285584"/>
                  </a:lnTo>
                  <a:close/>
                </a:path>
                <a:path w="503554" h="770890">
                  <a:moveTo>
                    <a:pt x="231571" y="275666"/>
                  </a:moveTo>
                  <a:lnTo>
                    <a:pt x="231457" y="275831"/>
                  </a:lnTo>
                  <a:lnTo>
                    <a:pt x="231571" y="275666"/>
                  </a:lnTo>
                  <a:close/>
                </a:path>
                <a:path w="503554" h="770890">
                  <a:moveTo>
                    <a:pt x="233819" y="268643"/>
                  </a:moveTo>
                  <a:lnTo>
                    <a:pt x="233667" y="268351"/>
                  </a:lnTo>
                  <a:lnTo>
                    <a:pt x="233603" y="268643"/>
                  </a:lnTo>
                  <a:lnTo>
                    <a:pt x="233819" y="268643"/>
                  </a:lnTo>
                  <a:close/>
                </a:path>
                <a:path w="503554" h="770890">
                  <a:moveTo>
                    <a:pt x="233946" y="239433"/>
                  </a:moveTo>
                  <a:lnTo>
                    <a:pt x="233578" y="240703"/>
                  </a:lnTo>
                  <a:lnTo>
                    <a:pt x="233121" y="241973"/>
                  </a:lnTo>
                  <a:lnTo>
                    <a:pt x="233718" y="240703"/>
                  </a:lnTo>
                  <a:lnTo>
                    <a:pt x="233946" y="239433"/>
                  </a:lnTo>
                  <a:close/>
                </a:path>
                <a:path w="503554" h="770890">
                  <a:moveTo>
                    <a:pt x="234137" y="269074"/>
                  </a:moveTo>
                  <a:lnTo>
                    <a:pt x="234124" y="268173"/>
                  </a:lnTo>
                  <a:lnTo>
                    <a:pt x="233756" y="268998"/>
                  </a:lnTo>
                  <a:lnTo>
                    <a:pt x="233591" y="269875"/>
                  </a:lnTo>
                  <a:lnTo>
                    <a:pt x="233260" y="269913"/>
                  </a:lnTo>
                  <a:lnTo>
                    <a:pt x="232181" y="271183"/>
                  </a:lnTo>
                  <a:lnTo>
                    <a:pt x="232473" y="269913"/>
                  </a:lnTo>
                  <a:lnTo>
                    <a:pt x="231787" y="271183"/>
                  </a:lnTo>
                  <a:lnTo>
                    <a:pt x="232156" y="272453"/>
                  </a:lnTo>
                  <a:lnTo>
                    <a:pt x="232676" y="273723"/>
                  </a:lnTo>
                  <a:lnTo>
                    <a:pt x="233172" y="272453"/>
                  </a:lnTo>
                  <a:lnTo>
                    <a:pt x="232791" y="272453"/>
                  </a:lnTo>
                  <a:lnTo>
                    <a:pt x="233083" y="271183"/>
                  </a:lnTo>
                  <a:lnTo>
                    <a:pt x="233375" y="271183"/>
                  </a:lnTo>
                  <a:lnTo>
                    <a:pt x="233591" y="270027"/>
                  </a:lnTo>
                  <a:lnTo>
                    <a:pt x="233629" y="270776"/>
                  </a:lnTo>
                  <a:lnTo>
                    <a:pt x="233972" y="269951"/>
                  </a:lnTo>
                  <a:lnTo>
                    <a:pt x="234137" y="269074"/>
                  </a:lnTo>
                  <a:close/>
                </a:path>
                <a:path w="503554" h="770890">
                  <a:moveTo>
                    <a:pt x="237274" y="261023"/>
                  </a:moveTo>
                  <a:lnTo>
                    <a:pt x="237096" y="261023"/>
                  </a:lnTo>
                  <a:lnTo>
                    <a:pt x="237096" y="262293"/>
                  </a:lnTo>
                  <a:lnTo>
                    <a:pt x="237274" y="261023"/>
                  </a:lnTo>
                  <a:close/>
                </a:path>
                <a:path w="503554" h="770890">
                  <a:moveTo>
                    <a:pt x="237604" y="259753"/>
                  </a:moveTo>
                  <a:lnTo>
                    <a:pt x="237451" y="259753"/>
                  </a:lnTo>
                  <a:lnTo>
                    <a:pt x="237223" y="261023"/>
                  </a:lnTo>
                  <a:lnTo>
                    <a:pt x="237604" y="259753"/>
                  </a:lnTo>
                  <a:close/>
                </a:path>
                <a:path w="503554" h="770890">
                  <a:moveTo>
                    <a:pt x="238201" y="259753"/>
                  </a:moveTo>
                  <a:lnTo>
                    <a:pt x="237934" y="259143"/>
                  </a:lnTo>
                  <a:lnTo>
                    <a:pt x="237642" y="259753"/>
                  </a:lnTo>
                  <a:lnTo>
                    <a:pt x="238201" y="259753"/>
                  </a:lnTo>
                  <a:close/>
                </a:path>
                <a:path w="503554" h="770890">
                  <a:moveTo>
                    <a:pt x="239458" y="255930"/>
                  </a:moveTo>
                  <a:lnTo>
                    <a:pt x="238721" y="255930"/>
                  </a:lnTo>
                  <a:lnTo>
                    <a:pt x="238696" y="252653"/>
                  </a:lnTo>
                  <a:lnTo>
                    <a:pt x="229044" y="252653"/>
                  </a:lnTo>
                  <a:lnTo>
                    <a:pt x="228663" y="254228"/>
                  </a:lnTo>
                  <a:lnTo>
                    <a:pt x="228930" y="252653"/>
                  </a:lnTo>
                  <a:lnTo>
                    <a:pt x="227914" y="254673"/>
                  </a:lnTo>
                  <a:lnTo>
                    <a:pt x="227380" y="255790"/>
                  </a:lnTo>
                  <a:lnTo>
                    <a:pt x="228130" y="254673"/>
                  </a:lnTo>
                  <a:lnTo>
                    <a:pt x="228561" y="254673"/>
                  </a:lnTo>
                  <a:lnTo>
                    <a:pt x="228257" y="255930"/>
                  </a:lnTo>
                  <a:lnTo>
                    <a:pt x="227634" y="255930"/>
                  </a:lnTo>
                  <a:lnTo>
                    <a:pt x="227507" y="258483"/>
                  </a:lnTo>
                  <a:lnTo>
                    <a:pt x="227025" y="257213"/>
                  </a:lnTo>
                  <a:lnTo>
                    <a:pt x="226352" y="258483"/>
                  </a:lnTo>
                  <a:lnTo>
                    <a:pt x="226263" y="257213"/>
                  </a:lnTo>
                  <a:lnTo>
                    <a:pt x="225869" y="259143"/>
                  </a:lnTo>
                  <a:lnTo>
                    <a:pt x="225856" y="261023"/>
                  </a:lnTo>
                  <a:lnTo>
                    <a:pt x="226237" y="261023"/>
                  </a:lnTo>
                  <a:lnTo>
                    <a:pt x="225348" y="262293"/>
                  </a:lnTo>
                  <a:lnTo>
                    <a:pt x="224777" y="264782"/>
                  </a:lnTo>
                  <a:lnTo>
                    <a:pt x="224104" y="264782"/>
                  </a:lnTo>
                  <a:lnTo>
                    <a:pt x="222656" y="268643"/>
                  </a:lnTo>
                  <a:lnTo>
                    <a:pt x="219824" y="271183"/>
                  </a:lnTo>
                  <a:lnTo>
                    <a:pt x="219710" y="272453"/>
                  </a:lnTo>
                  <a:lnTo>
                    <a:pt x="219595" y="273723"/>
                  </a:lnTo>
                  <a:lnTo>
                    <a:pt x="219481" y="274993"/>
                  </a:lnTo>
                  <a:lnTo>
                    <a:pt x="219176" y="274993"/>
                  </a:lnTo>
                  <a:lnTo>
                    <a:pt x="219379" y="273723"/>
                  </a:lnTo>
                  <a:lnTo>
                    <a:pt x="218325" y="276263"/>
                  </a:lnTo>
                  <a:lnTo>
                    <a:pt x="218147" y="276263"/>
                  </a:lnTo>
                  <a:lnTo>
                    <a:pt x="217106" y="280073"/>
                  </a:lnTo>
                  <a:lnTo>
                    <a:pt x="216852" y="280073"/>
                  </a:lnTo>
                  <a:lnTo>
                    <a:pt x="215620" y="283883"/>
                  </a:lnTo>
                  <a:lnTo>
                    <a:pt x="214033" y="287693"/>
                  </a:lnTo>
                  <a:lnTo>
                    <a:pt x="212763" y="291503"/>
                  </a:lnTo>
                  <a:lnTo>
                    <a:pt x="211709" y="295313"/>
                  </a:lnTo>
                  <a:lnTo>
                    <a:pt x="211074" y="295313"/>
                  </a:lnTo>
                  <a:lnTo>
                    <a:pt x="210273" y="297853"/>
                  </a:lnTo>
                  <a:lnTo>
                    <a:pt x="209232" y="300748"/>
                  </a:lnTo>
                  <a:lnTo>
                    <a:pt x="209194" y="301663"/>
                  </a:lnTo>
                  <a:lnTo>
                    <a:pt x="207429" y="304126"/>
                  </a:lnTo>
                  <a:lnTo>
                    <a:pt x="207289" y="305473"/>
                  </a:lnTo>
                  <a:lnTo>
                    <a:pt x="206921" y="306743"/>
                  </a:lnTo>
                  <a:lnTo>
                    <a:pt x="207149" y="308013"/>
                  </a:lnTo>
                  <a:lnTo>
                    <a:pt x="206133" y="310553"/>
                  </a:lnTo>
                  <a:lnTo>
                    <a:pt x="206527" y="308013"/>
                  </a:lnTo>
                  <a:lnTo>
                    <a:pt x="205638" y="309283"/>
                  </a:lnTo>
                  <a:lnTo>
                    <a:pt x="204851" y="311823"/>
                  </a:lnTo>
                  <a:lnTo>
                    <a:pt x="205219" y="313093"/>
                  </a:lnTo>
                  <a:lnTo>
                    <a:pt x="203936" y="315633"/>
                  </a:lnTo>
                  <a:lnTo>
                    <a:pt x="203669" y="315633"/>
                  </a:lnTo>
                  <a:lnTo>
                    <a:pt x="203149" y="316903"/>
                  </a:lnTo>
                  <a:lnTo>
                    <a:pt x="202514" y="319443"/>
                  </a:lnTo>
                  <a:lnTo>
                    <a:pt x="202374" y="319786"/>
                  </a:lnTo>
                  <a:lnTo>
                    <a:pt x="202247" y="320713"/>
                  </a:lnTo>
                  <a:lnTo>
                    <a:pt x="202082" y="321983"/>
                  </a:lnTo>
                  <a:lnTo>
                    <a:pt x="200380" y="321983"/>
                  </a:lnTo>
                  <a:lnTo>
                    <a:pt x="200774" y="324523"/>
                  </a:lnTo>
                  <a:lnTo>
                    <a:pt x="200075" y="325793"/>
                  </a:lnTo>
                  <a:lnTo>
                    <a:pt x="199390" y="328333"/>
                  </a:lnTo>
                  <a:lnTo>
                    <a:pt x="198856" y="328333"/>
                  </a:lnTo>
                  <a:lnTo>
                    <a:pt x="197891" y="332143"/>
                  </a:lnTo>
                  <a:lnTo>
                    <a:pt x="196964" y="334683"/>
                  </a:lnTo>
                  <a:lnTo>
                    <a:pt x="195897" y="339763"/>
                  </a:lnTo>
                  <a:lnTo>
                    <a:pt x="195694" y="339763"/>
                  </a:lnTo>
                  <a:lnTo>
                    <a:pt x="194398" y="342303"/>
                  </a:lnTo>
                  <a:lnTo>
                    <a:pt x="194957" y="342303"/>
                  </a:lnTo>
                  <a:lnTo>
                    <a:pt x="193255" y="347383"/>
                  </a:lnTo>
                  <a:lnTo>
                    <a:pt x="189966" y="353733"/>
                  </a:lnTo>
                  <a:lnTo>
                    <a:pt x="188226" y="358813"/>
                  </a:lnTo>
                  <a:lnTo>
                    <a:pt x="187667" y="358813"/>
                  </a:lnTo>
                  <a:lnTo>
                    <a:pt x="187833" y="360083"/>
                  </a:lnTo>
                  <a:lnTo>
                    <a:pt x="185483" y="366433"/>
                  </a:lnTo>
                  <a:lnTo>
                    <a:pt x="180886" y="380403"/>
                  </a:lnTo>
                  <a:lnTo>
                    <a:pt x="180632" y="382943"/>
                  </a:lnTo>
                  <a:lnTo>
                    <a:pt x="180136" y="385483"/>
                  </a:lnTo>
                  <a:lnTo>
                    <a:pt x="179412" y="386753"/>
                  </a:lnTo>
                  <a:lnTo>
                    <a:pt x="178320" y="391833"/>
                  </a:lnTo>
                  <a:lnTo>
                    <a:pt x="176923" y="396913"/>
                  </a:lnTo>
                  <a:lnTo>
                    <a:pt x="175234" y="401993"/>
                  </a:lnTo>
                  <a:lnTo>
                    <a:pt x="175107" y="400723"/>
                  </a:lnTo>
                  <a:lnTo>
                    <a:pt x="174840" y="400723"/>
                  </a:lnTo>
                  <a:lnTo>
                    <a:pt x="174815" y="401993"/>
                  </a:lnTo>
                  <a:lnTo>
                    <a:pt x="174942" y="401408"/>
                  </a:lnTo>
                  <a:lnTo>
                    <a:pt x="175044" y="401993"/>
                  </a:lnTo>
                  <a:lnTo>
                    <a:pt x="173977" y="404533"/>
                  </a:lnTo>
                  <a:lnTo>
                    <a:pt x="174396" y="404533"/>
                  </a:lnTo>
                  <a:lnTo>
                    <a:pt x="174320" y="405803"/>
                  </a:lnTo>
                  <a:lnTo>
                    <a:pt x="173774" y="407073"/>
                  </a:lnTo>
                  <a:lnTo>
                    <a:pt x="172758" y="408343"/>
                  </a:lnTo>
                  <a:lnTo>
                    <a:pt x="172694" y="409613"/>
                  </a:lnTo>
                  <a:lnTo>
                    <a:pt x="172631" y="410883"/>
                  </a:lnTo>
                  <a:lnTo>
                    <a:pt x="172440" y="410883"/>
                  </a:lnTo>
                  <a:lnTo>
                    <a:pt x="171399" y="412153"/>
                  </a:lnTo>
                  <a:lnTo>
                    <a:pt x="171361" y="413423"/>
                  </a:lnTo>
                  <a:lnTo>
                    <a:pt x="170637" y="415937"/>
                  </a:lnTo>
                  <a:lnTo>
                    <a:pt x="170992" y="417233"/>
                  </a:lnTo>
                  <a:lnTo>
                    <a:pt x="170700" y="417233"/>
                  </a:lnTo>
                  <a:lnTo>
                    <a:pt x="169887" y="419773"/>
                  </a:lnTo>
                  <a:lnTo>
                    <a:pt x="170256" y="417233"/>
                  </a:lnTo>
                  <a:lnTo>
                    <a:pt x="167551" y="426123"/>
                  </a:lnTo>
                  <a:lnTo>
                    <a:pt x="168186" y="424853"/>
                  </a:lnTo>
                  <a:lnTo>
                    <a:pt x="168744" y="424853"/>
                  </a:lnTo>
                  <a:lnTo>
                    <a:pt x="168313" y="427393"/>
                  </a:lnTo>
                  <a:lnTo>
                    <a:pt x="167690" y="428663"/>
                  </a:lnTo>
                  <a:lnTo>
                    <a:pt x="167792" y="426123"/>
                  </a:lnTo>
                  <a:lnTo>
                    <a:pt x="167170" y="428142"/>
                  </a:lnTo>
                  <a:lnTo>
                    <a:pt x="167170" y="429933"/>
                  </a:lnTo>
                  <a:lnTo>
                    <a:pt x="167005" y="429933"/>
                  </a:lnTo>
                  <a:lnTo>
                    <a:pt x="166763" y="431203"/>
                  </a:lnTo>
                  <a:lnTo>
                    <a:pt x="166624" y="432473"/>
                  </a:lnTo>
                  <a:lnTo>
                    <a:pt x="166382" y="433743"/>
                  </a:lnTo>
                  <a:lnTo>
                    <a:pt x="166052" y="433743"/>
                  </a:lnTo>
                  <a:lnTo>
                    <a:pt x="166077" y="432473"/>
                  </a:lnTo>
                  <a:lnTo>
                    <a:pt x="165735" y="435013"/>
                  </a:lnTo>
                  <a:lnTo>
                    <a:pt x="164592" y="435013"/>
                  </a:lnTo>
                  <a:lnTo>
                    <a:pt x="164109" y="437553"/>
                  </a:lnTo>
                  <a:lnTo>
                    <a:pt x="164058" y="438823"/>
                  </a:lnTo>
                  <a:lnTo>
                    <a:pt x="163322" y="440093"/>
                  </a:lnTo>
                  <a:lnTo>
                    <a:pt x="164312" y="440093"/>
                  </a:lnTo>
                  <a:lnTo>
                    <a:pt x="163804" y="442633"/>
                  </a:lnTo>
                  <a:lnTo>
                    <a:pt x="163449" y="441363"/>
                  </a:lnTo>
                  <a:lnTo>
                    <a:pt x="163144" y="441363"/>
                  </a:lnTo>
                  <a:lnTo>
                    <a:pt x="163245" y="442633"/>
                  </a:lnTo>
                  <a:lnTo>
                    <a:pt x="162013" y="446443"/>
                  </a:lnTo>
                  <a:lnTo>
                    <a:pt x="161442" y="446443"/>
                  </a:lnTo>
                  <a:lnTo>
                    <a:pt x="162369" y="448983"/>
                  </a:lnTo>
                  <a:lnTo>
                    <a:pt x="159156" y="454063"/>
                  </a:lnTo>
                  <a:lnTo>
                    <a:pt x="160096" y="454063"/>
                  </a:lnTo>
                  <a:lnTo>
                    <a:pt x="158927" y="456603"/>
                  </a:lnTo>
                  <a:lnTo>
                    <a:pt x="159740" y="456603"/>
                  </a:lnTo>
                  <a:lnTo>
                    <a:pt x="159410" y="459143"/>
                  </a:lnTo>
                  <a:lnTo>
                    <a:pt x="158673" y="460413"/>
                  </a:lnTo>
                  <a:lnTo>
                    <a:pt x="158254" y="459143"/>
                  </a:lnTo>
                  <a:lnTo>
                    <a:pt x="157835" y="460413"/>
                  </a:lnTo>
                  <a:lnTo>
                    <a:pt x="158635" y="461683"/>
                  </a:lnTo>
                  <a:lnTo>
                    <a:pt x="156743" y="466763"/>
                  </a:lnTo>
                  <a:lnTo>
                    <a:pt x="155117" y="470573"/>
                  </a:lnTo>
                  <a:lnTo>
                    <a:pt x="153771" y="475653"/>
                  </a:lnTo>
                  <a:lnTo>
                    <a:pt x="152984" y="478193"/>
                  </a:lnTo>
                  <a:lnTo>
                    <a:pt x="152323" y="482003"/>
                  </a:lnTo>
                  <a:lnTo>
                    <a:pt x="150837" y="487083"/>
                  </a:lnTo>
                  <a:lnTo>
                    <a:pt x="150063" y="489623"/>
                  </a:lnTo>
                  <a:lnTo>
                    <a:pt x="149212" y="492163"/>
                  </a:lnTo>
                  <a:lnTo>
                    <a:pt x="148361" y="495973"/>
                  </a:lnTo>
                  <a:lnTo>
                    <a:pt x="147497" y="502323"/>
                  </a:lnTo>
                  <a:lnTo>
                    <a:pt x="146062" y="507403"/>
                  </a:lnTo>
                  <a:lnTo>
                    <a:pt x="146062" y="506133"/>
                  </a:lnTo>
                  <a:lnTo>
                    <a:pt x="145288" y="508673"/>
                  </a:lnTo>
                  <a:lnTo>
                    <a:pt x="144983" y="509943"/>
                  </a:lnTo>
                  <a:lnTo>
                    <a:pt x="145923" y="507403"/>
                  </a:lnTo>
                  <a:lnTo>
                    <a:pt x="145846" y="508673"/>
                  </a:lnTo>
                  <a:lnTo>
                    <a:pt x="145707" y="509943"/>
                  </a:lnTo>
                  <a:lnTo>
                    <a:pt x="145491" y="511213"/>
                  </a:lnTo>
                  <a:lnTo>
                    <a:pt x="143510" y="517563"/>
                  </a:lnTo>
                  <a:lnTo>
                    <a:pt x="142036" y="522643"/>
                  </a:lnTo>
                  <a:lnTo>
                    <a:pt x="141579" y="523913"/>
                  </a:lnTo>
                  <a:lnTo>
                    <a:pt x="140449" y="528993"/>
                  </a:lnTo>
                  <a:lnTo>
                    <a:pt x="140474" y="535343"/>
                  </a:lnTo>
                  <a:lnTo>
                    <a:pt x="138430" y="534073"/>
                  </a:lnTo>
                  <a:lnTo>
                    <a:pt x="138366" y="537883"/>
                  </a:lnTo>
                  <a:lnTo>
                    <a:pt x="138176" y="537883"/>
                  </a:lnTo>
                  <a:lnTo>
                    <a:pt x="138341" y="536663"/>
                  </a:lnTo>
                  <a:lnTo>
                    <a:pt x="138188" y="537121"/>
                  </a:lnTo>
                  <a:lnTo>
                    <a:pt x="138125" y="537591"/>
                  </a:lnTo>
                  <a:lnTo>
                    <a:pt x="138150" y="537959"/>
                  </a:lnTo>
                  <a:lnTo>
                    <a:pt x="137223" y="544233"/>
                  </a:lnTo>
                  <a:lnTo>
                    <a:pt x="136944" y="549313"/>
                  </a:lnTo>
                  <a:lnTo>
                    <a:pt x="135801" y="549313"/>
                  </a:lnTo>
                  <a:lnTo>
                    <a:pt x="136296" y="553123"/>
                  </a:lnTo>
                  <a:lnTo>
                    <a:pt x="135737" y="551853"/>
                  </a:lnTo>
                  <a:lnTo>
                    <a:pt x="136156" y="553123"/>
                  </a:lnTo>
                  <a:lnTo>
                    <a:pt x="135623" y="553123"/>
                  </a:lnTo>
                  <a:lnTo>
                    <a:pt x="134975" y="555663"/>
                  </a:lnTo>
                  <a:lnTo>
                    <a:pt x="134683" y="555663"/>
                  </a:lnTo>
                  <a:lnTo>
                    <a:pt x="134785" y="556933"/>
                  </a:lnTo>
                  <a:lnTo>
                    <a:pt x="134874" y="558203"/>
                  </a:lnTo>
                  <a:lnTo>
                    <a:pt x="134315" y="558203"/>
                  </a:lnTo>
                  <a:lnTo>
                    <a:pt x="133667" y="560743"/>
                  </a:lnTo>
                  <a:lnTo>
                    <a:pt x="132816" y="567093"/>
                  </a:lnTo>
                  <a:lnTo>
                    <a:pt x="131445" y="567093"/>
                  </a:lnTo>
                  <a:lnTo>
                    <a:pt x="130606" y="573443"/>
                  </a:lnTo>
                  <a:lnTo>
                    <a:pt x="129425" y="579793"/>
                  </a:lnTo>
                  <a:lnTo>
                    <a:pt x="128041" y="587413"/>
                  </a:lnTo>
                  <a:lnTo>
                    <a:pt x="126606" y="593763"/>
                  </a:lnTo>
                  <a:lnTo>
                    <a:pt x="126644" y="596303"/>
                  </a:lnTo>
                  <a:lnTo>
                    <a:pt x="126453" y="597573"/>
                  </a:lnTo>
                  <a:lnTo>
                    <a:pt x="126022" y="600113"/>
                  </a:lnTo>
                  <a:lnTo>
                    <a:pt x="125006" y="601383"/>
                  </a:lnTo>
                  <a:lnTo>
                    <a:pt x="124815" y="603923"/>
                  </a:lnTo>
                  <a:lnTo>
                    <a:pt x="125196" y="605193"/>
                  </a:lnTo>
                  <a:lnTo>
                    <a:pt x="124371" y="607580"/>
                  </a:lnTo>
                  <a:lnTo>
                    <a:pt x="124409" y="607275"/>
                  </a:lnTo>
                  <a:lnTo>
                    <a:pt x="124358" y="607491"/>
                  </a:lnTo>
                  <a:lnTo>
                    <a:pt x="124333" y="607695"/>
                  </a:lnTo>
                  <a:lnTo>
                    <a:pt x="124066" y="609003"/>
                  </a:lnTo>
                  <a:lnTo>
                    <a:pt x="123367" y="611543"/>
                  </a:lnTo>
                  <a:lnTo>
                    <a:pt x="123583" y="612813"/>
                  </a:lnTo>
                  <a:lnTo>
                    <a:pt x="123126" y="615353"/>
                  </a:lnTo>
                  <a:lnTo>
                    <a:pt x="122745" y="616623"/>
                  </a:lnTo>
                  <a:lnTo>
                    <a:pt x="122923" y="616623"/>
                  </a:lnTo>
                  <a:lnTo>
                    <a:pt x="114122" y="658533"/>
                  </a:lnTo>
                  <a:lnTo>
                    <a:pt x="111112" y="677583"/>
                  </a:lnTo>
                  <a:lnTo>
                    <a:pt x="109448" y="689013"/>
                  </a:lnTo>
                  <a:lnTo>
                    <a:pt x="108356" y="697903"/>
                  </a:lnTo>
                  <a:lnTo>
                    <a:pt x="106895" y="710603"/>
                  </a:lnTo>
                  <a:lnTo>
                    <a:pt x="105498" y="722033"/>
                  </a:lnTo>
                  <a:lnTo>
                    <a:pt x="105283" y="725843"/>
                  </a:lnTo>
                  <a:lnTo>
                    <a:pt x="104279" y="739813"/>
                  </a:lnTo>
                  <a:lnTo>
                    <a:pt x="104165" y="742353"/>
                  </a:lnTo>
                  <a:lnTo>
                    <a:pt x="104101" y="743623"/>
                  </a:lnTo>
                  <a:lnTo>
                    <a:pt x="103924" y="747433"/>
                  </a:lnTo>
                  <a:lnTo>
                    <a:pt x="104051" y="763943"/>
                  </a:lnTo>
                  <a:lnTo>
                    <a:pt x="104457" y="765213"/>
                  </a:lnTo>
                  <a:lnTo>
                    <a:pt x="104508" y="767753"/>
                  </a:lnTo>
                  <a:lnTo>
                    <a:pt x="105232" y="766483"/>
                  </a:lnTo>
                  <a:lnTo>
                    <a:pt x="105918" y="770293"/>
                  </a:lnTo>
                  <a:lnTo>
                    <a:pt x="106718" y="768146"/>
                  </a:lnTo>
                  <a:lnTo>
                    <a:pt x="106641" y="767753"/>
                  </a:lnTo>
                  <a:lnTo>
                    <a:pt x="106349" y="767753"/>
                  </a:lnTo>
                  <a:lnTo>
                    <a:pt x="106464" y="766483"/>
                  </a:lnTo>
                  <a:lnTo>
                    <a:pt x="106794" y="765213"/>
                  </a:lnTo>
                  <a:lnTo>
                    <a:pt x="107327" y="765213"/>
                  </a:lnTo>
                  <a:lnTo>
                    <a:pt x="107086" y="763943"/>
                  </a:lnTo>
                  <a:lnTo>
                    <a:pt x="105867" y="762673"/>
                  </a:lnTo>
                  <a:lnTo>
                    <a:pt x="106476" y="760133"/>
                  </a:lnTo>
                  <a:lnTo>
                    <a:pt x="106870" y="758863"/>
                  </a:lnTo>
                  <a:lnTo>
                    <a:pt x="106984" y="757593"/>
                  </a:lnTo>
                  <a:lnTo>
                    <a:pt x="107556" y="758863"/>
                  </a:lnTo>
                  <a:lnTo>
                    <a:pt x="107696" y="758863"/>
                  </a:lnTo>
                  <a:lnTo>
                    <a:pt x="108115" y="757440"/>
                  </a:lnTo>
                  <a:lnTo>
                    <a:pt x="108318" y="756881"/>
                  </a:lnTo>
                  <a:lnTo>
                    <a:pt x="107924" y="758863"/>
                  </a:lnTo>
                  <a:lnTo>
                    <a:pt x="108191" y="760133"/>
                  </a:lnTo>
                  <a:lnTo>
                    <a:pt x="108254" y="758863"/>
                  </a:lnTo>
                  <a:lnTo>
                    <a:pt x="108356" y="756780"/>
                  </a:lnTo>
                  <a:lnTo>
                    <a:pt x="108407" y="756653"/>
                  </a:lnTo>
                  <a:lnTo>
                    <a:pt x="108419" y="756348"/>
                  </a:lnTo>
                  <a:lnTo>
                    <a:pt x="108559" y="756653"/>
                  </a:lnTo>
                  <a:lnTo>
                    <a:pt x="108927" y="757415"/>
                  </a:lnTo>
                  <a:lnTo>
                    <a:pt x="109220" y="757440"/>
                  </a:lnTo>
                  <a:lnTo>
                    <a:pt x="109296" y="756653"/>
                  </a:lnTo>
                  <a:lnTo>
                    <a:pt x="109385" y="756310"/>
                  </a:lnTo>
                  <a:lnTo>
                    <a:pt x="109258" y="756450"/>
                  </a:lnTo>
                  <a:lnTo>
                    <a:pt x="109334" y="756310"/>
                  </a:lnTo>
                  <a:lnTo>
                    <a:pt x="109372" y="755916"/>
                  </a:lnTo>
                  <a:lnTo>
                    <a:pt x="109461" y="754951"/>
                  </a:lnTo>
                  <a:lnTo>
                    <a:pt x="109867" y="754951"/>
                  </a:lnTo>
                  <a:lnTo>
                    <a:pt x="109702" y="752513"/>
                  </a:lnTo>
                  <a:lnTo>
                    <a:pt x="110909" y="751243"/>
                  </a:lnTo>
                  <a:lnTo>
                    <a:pt x="109537" y="748703"/>
                  </a:lnTo>
                  <a:lnTo>
                    <a:pt x="110782" y="747433"/>
                  </a:lnTo>
                  <a:lnTo>
                    <a:pt x="110794" y="749973"/>
                  </a:lnTo>
                  <a:lnTo>
                    <a:pt x="111188" y="747433"/>
                  </a:lnTo>
                  <a:lnTo>
                    <a:pt x="111506" y="747433"/>
                  </a:lnTo>
                  <a:lnTo>
                    <a:pt x="112217" y="741083"/>
                  </a:lnTo>
                  <a:lnTo>
                    <a:pt x="112293" y="739813"/>
                  </a:lnTo>
                  <a:lnTo>
                    <a:pt x="112661" y="739813"/>
                  </a:lnTo>
                  <a:lnTo>
                    <a:pt x="112750" y="736003"/>
                  </a:lnTo>
                  <a:lnTo>
                    <a:pt x="113487" y="736003"/>
                  </a:lnTo>
                  <a:lnTo>
                    <a:pt x="113792" y="734733"/>
                  </a:lnTo>
                  <a:lnTo>
                    <a:pt x="114414" y="732193"/>
                  </a:lnTo>
                  <a:lnTo>
                    <a:pt x="112699" y="734733"/>
                  </a:lnTo>
                  <a:lnTo>
                    <a:pt x="113550" y="730859"/>
                  </a:lnTo>
                  <a:lnTo>
                    <a:pt x="114058" y="730859"/>
                  </a:lnTo>
                  <a:lnTo>
                    <a:pt x="114122" y="729881"/>
                  </a:lnTo>
                  <a:lnTo>
                    <a:pt x="114223" y="728383"/>
                  </a:lnTo>
                  <a:lnTo>
                    <a:pt x="114795" y="729881"/>
                  </a:lnTo>
                  <a:lnTo>
                    <a:pt x="114833" y="729653"/>
                  </a:lnTo>
                  <a:lnTo>
                    <a:pt x="115049" y="728383"/>
                  </a:lnTo>
                  <a:lnTo>
                    <a:pt x="116281" y="720763"/>
                  </a:lnTo>
                  <a:lnTo>
                    <a:pt x="119532" y="715683"/>
                  </a:lnTo>
                  <a:lnTo>
                    <a:pt x="120154" y="706793"/>
                  </a:lnTo>
                  <a:lnTo>
                    <a:pt x="120726" y="705777"/>
                  </a:lnTo>
                  <a:lnTo>
                    <a:pt x="120815" y="702983"/>
                  </a:lnTo>
                  <a:lnTo>
                    <a:pt x="123101" y="700443"/>
                  </a:lnTo>
                  <a:lnTo>
                    <a:pt x="123812" y="694093"/>
                  </a:lnTo>
                  <a:lnTo>
                    <a:pt x="123367" y="694093"/>
                  </a:lnTo>
                  <a:lnTo>
                    <a:pt x="124587" y="690283"/>
                  </a:lnTo>
                  <a:lnTo>
                    <a:pt x="125463" y="686473"/>
                  </a:lnTo>
                  <a:lnTo>
                    <a:pt x="125996" y="681393"/>
                  </a:lnTo>
                  <a:lnTo>
                    <a:pt x="126644" y="677583"/>
                  </a:lnTo>
                  <a:lnTo>
                    <a:pt x="127177" y="672503"/>
                  </a:lnTo>
                  <a:lnTo>
                    <a:pt x="127762" y="670407"/>
                  </a:lnTo>
                  <a:lnTo>
                    <a:pt x="127825" y="664883"/>
                  </a:lnTo>
                  <a:lnTo>
                    <a:pt x="128092" y="664883"/>
                  </a:lnTo>
                  <a:lnTo>
                    <a:pt x="129882" y="658533"/>
                  </a:lnTo>
                  <a:lnTo>
                    <a:pt x="131686" y="648373"/>
                  </a:lnTo>
                  <a:lnTo>
                    <a:pt x="133515" y="639483"/>
                  </a:lnTo>
                  <a:lnTo>
                    <a:pt x="135420" y="629323"/>
                  </a:lnTo>
                  <a:lnTo>
                    <a:pt x="135966" y="625513"/>
                  </a:lnTo>
                  <a:lnTo>
                    <a:pt x="136842" y="621703"/>
                  </a:lnTo>
                  <a:lnTo>
                    <a:pt x="137680" y="616623"/>
                  </a:lnTo>
                  <a:lnTo>
                    <a:pt x="142951" y="591223"/>
                  </a:lnTo>
                  <a:lnTo>
                    <a:pt x="144183" y="584873"/>
                  </a:lnTo>
                  <a:lnTo>
                    <a:pt x="144868" y="581050"/>
                  </a:lnTo>
                  <a:lnTo>
                    <a:pt x="143979" y="579793"/>
                  </a:lnTo>
                  <a:lnTo>
                    <a:pt x="144589" y="578523"/>
                  </a:lnTo>
                  <a:lnTo>
                    <a:pt x="147523" y="573443"/>
                  </a:lnTo>
                  <a:lnTo>
                    <a:pt x="146202" y="569633"/>
                  </a:lnTo>
                  <a:lnTo>
                    <a:pt x="148602" y="564553"/>
                  </a:lnTo>
                  <a:lnTo>
                    <a:pt x="149999" y="556933"/>
                  </a:lnTo>
                  <a:lnTo>
                    <a:pt x="151663" y="550583"/>
                  </a:lnTo>
                  <a:lnTo>
                    <a:pt x="153162" y="544233"/>
                  </a:lnTo>
                  <a:lnTo>
                    <a:pt x="154012" y="537883"/>
                  </a:lnTo>
                  <a:lnTo>
                    <a:pt x="154571" y="537883"/>
                  </a:lnTo>
                  <a:lnTo>
                    <a:pt x="155092" y="536613"/>
                  </a:lnTo>
                  <a:lnTo>
                    <a:pt x="154813" y="536613"/>
                  </a:lnTo>
                  <a:lnTo>
                    <a:pt x="154940" y="535343"/>
                  </a:lnTo>
                  <a:lnTo>
                    <a:pt x="155054" y="534073"/>
                  </a:lnTo>
                  <a:lnTo>
                    <a:pt x="155194" y="535343"/>
                  </a:lnTo>
                  <a:lnTo>
                    <a:pt x="155422" y="534073"/>
                  </a:lnTo>
                  <a:lnTo>
                    <a:pt x="155651" y="532803"/>
                  </a:lnTo>
                  <a:lnTo>
                    <a:pt x="156248" y="530263"/>
                  </a:lnTo>
                  <a:lnTo>
                    <a:pt x="156349" y="528993"/>
                  </a:lnTo>
                  <a:lnTo>
                    <a:pt x="156464" y="527723"/>
                  </a:lnTo>
                  <a:lnTo>
                    <a:pt x="156781" y="526453"/>
                  </a:lnTo>
                  <a:lnTo>
                    <a:pt x="157200" y="525183"/>
                  </a:lnTo>
                  <a:lnTo>
                    <a:pt x="156641" y="525183"/>
                  </a:lnTo>
                  <a:lnTo>
                    <a:pt x="157060" y="523913"/>
                  </a:lnTo>
                  <a:lnTo>
                    <a:pt x="157340" y="525183"/>
                  </a:lnTo>
                  <a:lnTo>
                    <a:pt x="157416" y="523913"/>
                  </a:lnTo>
                  <a:lnTo>
                    <a:pt x="157492" y="522643"/>
                  </a:lnTo>
                  <a:lnTo>
                    <a:pt x="157772" y="522643"/>
                  </a:lnTo>
                  <a:lnTo>
                    <a:pt x="157772" y="520103"/>
                  </a:lnTo>
                  <a:lnTo>
                    <a:pt x="158750" y="520103"/>
                  </a:lnTo>
                  <a:lnTo>
                    <a:pt x="159181" y="515023"/>
                  </a:lnTo>
                  <a:lnTo>
                    <a:pt x="160032" y="513753"/>
                  </a:lnTo>
                  <a:lnTo>
                    <a:pt x="160566" y="509943"/>
                  </a:lnTo>
                  <a:lnTo>
                    <a:pt x="161315" y="506133"/>
                  </a:lnTo>
                  <a:lnTo>
                    <a:pt x="162293" y="502323"/>
                  </a:lnTo>
                  <a:lnTo>
                    <a:pt x="163004" y="502323"/>
                  </a:lnTo>
                  <a:lnTo>
                    <a:pt x="164134" y="497243"/>
                  </a:lnTo>
                  <a:lnTo>
                    <a:pt x="165125" y="494703"/>
                  </a:lnTo>
                  <a:lnTo>
                    <a:pt x="166535" y="488353"/>
                  </a:lnTo>
                  <a:lnTo>
                    <a:pt x="168275" y="480733"/>
                  </a:lnTo>
                  <a:lnTo>
                    <a:pt x="170459" y="473113"/>
                  </a:lnTo>
                  <a:lnTo>
                    <a:pt x="169760" y="473113"/>
                  </a:lnTo>
                  <a:lnTo>
                    <a:pt x="170230" y="471843"/>
                  </a:lnTo>
                  <a:lnTo>
                    <a:pt x="170370" y="471843"/>
                  </a:lnTo>
                  <a:lnTo>
                    <a:pt x="170522" y="470573"/>
                  </a:lnTo>
                  <a:lnTo>
                    <a:pt x="170510" y="471843"/>
                  </a:lnTo>
                  <a:lnTo>
                    <a:pt x="171665" y="470573"/>
                  </a:lnTo>
                  <a:lnTo>
                    <a:pt x="171602" y="469303"/>
                  </a:lnTo>
                  <a:lnTo>
                    <a:pt x="171589" y="468033"/>
                  </a:lnTo>
                  <a:lnTo>
                    <a:pt x="170853" y="469303"/>
                  </a:lnTo>
                  <a:lnTo>
                    <a:pt x="170611" y="468033"/>
                  </a:lnTo>
                  <a:lnTo>
                    <a:pt x="171513" y="465493"/>
                  </a:lnTo>
                  <a:lnTo>
                    <a:pt x="171653" y="465493"/>
                  </a:lnTo>
                  <a:lnTo>
                    <a:pt x="171691" y="464223"/>
                  </a:lnTo>
                  <a:lnTo>
                    <a:pt x="172250" y="464223"/>
                  </a:lnTo>
                  <a:lnTo>
                    <a:pt x="172847" y="462953"/>
                  </a:lnTo>
                  <a:lnTo>
                    <a:pt x="173405" y="462953"/>
                  </a:lnTo>
                  <a:lnTo>
                    <a:pt x="174040" y="460413"/>
                  </a:lnTo>
                  <a:lnTo>
                    <a:pt x="174993" y="456603"/>
                  </a:lnTo>
                  <a:lnTo>
                    <a:pt x="175260" y="452793"/>
                  </a:lnTo>
                  <a:lnTo>
                    <a:pt x="177253" y="446443"/>
                  </a:lnTo>
                  <a:lnTo>
                    <a:pt x="177647" y="446443"/>
                  </a:lnTo>
                  <a:lnTo>
                    <a:pt x="177990" y="444030"/>
                  </a:lnTo>
                  <a:lnTo>
                    <a:pt x="177914" y="442633"/>
                  </a:lnTo>
                  <a:lnTo>
                    <a:pt x="177812" y="441363"/>
                  </a:lnTo>
                  <a:lnTo>
                    <a:pt x="178130" y="440093"/>
                  </a:lnTo>
                  <a:lnTo>
                    <a:pt x="178155" y="438823"/>
                  </a:lnTo>
                  <a:lnTo>
                    <a:pt x="178574" y="438823"/>
                  </a:lnTo>
                  <a:lnTo>
                    <a:pt x="178689" y="440093"/>
                  </a:lnTo>
                  <a:lnTo>
                    <a:pt x="179425" y="438823"/>
                  </a:lnTo>
                  <a:lnTo>
                    <a:pt x="179285" y="438823"/>
                  </a:lnTo>
                  <a:lnTo>
                    <a:pt x="179908" y="436283"/>
                  </a:lnTo>
                  <a:lnTo>
                    <a:pt x="180022" y="437553"/>
                  </a:lnTo>
                  <a:lnTo>
                    <a:pt x="180251" y="436283"/>
                  </a:lnTo>
                  <a:lnTo>
                    <a:pt x="180708" y="433743"/>
                  </a:lnTo>
                  <a:lnTo>
                    <a:pt x="180936" y="432473"/>
                  </a:lnTo>
                  <a:lnTo>
                    <a:pt x="183438" y="428663"/>
                  </a:lnTo>
                  <a:lnTo>
                    <a:pt x="183515" y="428142"/>
                  </a:lnTo>
                  <a:lnTo>
                    <a:pt x="183642" y="427393"/>
                  </a:lnTo>
                  <a:lnTo>
                    <a:pt x="184238" y="423583"/>
                  </a:lnTo>
                  <a:lnTo>
                    <a:pt x="183984" y="422313"/>
                  </a:lnTo>
                  <a:lnTo>
                    <a:pt x="183578" y="424853"/>
                  </a:lnTo>
                  <a:lnTo>
                    <a:pt x="183324" y="424853"/>
                  </a:lnTo>
                  <a:lnTo>
                    <a:pt x="184010" y="419773"/>
                  </a:lnTo>
                  <a:lnTo>
                    <a:pt x="185229" y="421043"/>
                  </a:lnTo>
                  <a:lnTo>
                    <a:pt x="186029" y="415937"/>
                  </a:lnTo>
                  <a:lnTo>
                    <a:pt x="186448" y="414693"/>
                  </a:lnTo>
                  <a:lnTo>
                    <a:pt x="187198" y="413423"/>
                  </a:lnTo>
                  <a:lnTo>
                    <a:pt x="187909" y="412153"/>
                  </a:lnTo>
                  <a:lnTo>
                    <a:pt x="187083" y="414693"/>
                  </a:lnTo>
                  <a:lnTo>
                    <a:pt x="187020" y="415937"/>
                  </a:lnTo>
                  <a:lnTo>
                    <a:pt x="187515" y="414693"/>
                  </a:lnTo>
                  <a:lnTo>
                    <a:pt x="188582" y="410883"/>
                  </a:lnTo>
                  <a:lnTo>
                    <a:pt x="187680" y="412153"/>
                  </a:lnTo>
                  <a:lnTo>
                    <a:pt x="187985" y="410883"/>
                  </a:lnTo>
                  <a:lnTo>
                    <a:pt x="188518" y="409613"/>
                  </a:lnTo>
                  <a:lnTo>
                    <a:pt x="189268" y="408343"/>
                  </a:lnTo>
                  <a:lnTo>
                    <a:pt x="189141" y="408343"/>
                  </a:lnTo>
                  <a:lnTo>
                    <a:pt x="188341" y="409613"/>
                  </a:lnTo>
                  <a:lnTo>
                    <a:pt x="188404" y="408343"/>
                  </a:lnTo>
                  <a:lnTo>
                    <a:pt x="189522" y="405803"/>
                  </a:lnTo>
                  <a:lnTo>
                    <a:pt x="190728" y="401993"/>
                  </a:lnTo>
                  <a:lnTo>
                    <a:pt x="191731" y="398183"/>
                  </a:lnTo>
                  <a:lnTo>
                    <a:pt x="191871" y="399453"/>
                  </a:lnTo>
                  <a:lnTo>
                    <a:pt x="192151" y="398183"/>
                  </a:lnTo>
                  <a:lnTo>
                    <a:pt x="192176" y="395643"/>
                  </a:lnTo>
                  <a:lnTo>
                    <a:pt x="193395" y="396913"/>
                  </a:lnTo>
                  <a:lnTo>
                    <a:pt x="193687" y="395643"/>
                  </a:lnTo>
                  <a:lnTo>
                    <a:pt x="194284" y="393103"/>
                  </a:lnTo>
                  <a:lnTo>
                    <a:pt x="195275" y="389293"/>
                  </a:lnTo>
                  <a:lnTo>
                    <a:pt x="200279" y="372783"/>
                  </a:lnTo>
                  <a:lnTo>
                    <a:pt x="201904" y="366433"/>
                  </a:lnTo>
                  <a:lnTo>
                    <a:pt x="203530" y="362623"/>
                  </a:lnTo>
                  <a:lnTo>
                    <a:pt x="203428" y="360083"/>
                  </a:lnTo>
                  <a:lnTo>
                    <a:pt x="204368" y="357543"/>
                  </a:lnTo>
                  <a:lnTo>
                    <a:pt x="205168" y="353733"/>
                  </a:lnTo>
                  <a:lnTo>
                    <a:pt x="206286" y="353733"/>
                  </a:lnTo>
                  <a:lnTo>
                    <a:pt x="206768" y="351193"/>
                  </a:lnTo>
                  <a:lnTo>
                    <a:pt x="206984" y="351193"/>
                  </a:lnTo>
                  <a:lnTo>
                    <a:pt x="207149" y="351828"/>
                  </a:lnTo>
                  <a:lnTo>
                    <a:pt x="207403" y="351193"/>
                  </a:lnTo>
                  <a:lnTo>
                    <a:pt x="209308" y="344843"/>
                  </a:lnTo>
                  <a:lnTo>
                    <a:pt x="208673" y="348653"/>
                  </a:lnTo>
                  <a:lnTo>
                    <a:pt x="209918" y="344843"/>
                  </a:lnTo>
                  <a:lnTo>
                    <a:pt x="210743" y="342303"/>
                  </a:lnTo>
                  <a:lnTo>
                    <a:pt x="212204" y="338493"/>
                  </a:lnTo>
                  <a:lnTo>
                    <a:pt x="212699" y="337223"/>
                  </a:lnTo>
                  <a:lnTo>
                    <a:pt x="211518" y="338493"/>
                  </a:lnTo>
                  <a:lnTo>
                    <a:pt x="212585" y="335953"/>
                  </a:lnTo>
                  <a:lnTo>
                    <a:pt x="213055" y="335953"/>
                  </a:lnTo>
                  <a:lnTo>
                    <a:pt x="212496" y="337223"/>
                  </a:lnTo>
                  <a:lnTo>
                    <a:pt x="212699" y="337223"/>
                  </a:lnTo>
                  <a:lnTo>
                    <a:pt x="212928" y="337223"/>
                  </a:lnTo>
                  <a:lnTo>
                    <a:pt x="213461" y="335953"/>
                  </a:lnTo>
                  <a:lnTo>
                    <a:pt x="216166" y="329603"/>
                  </a:lnTo>
                  <a:lnTo>
                    <a:pt x="213842" y="328333"/>
                  </a:lnTo>
                  <a:lnTo>
                    <a:pt x="216560" y="321983"/>
                  </a:lnTo>
                  <a:lnTo>
                    <a:pt x="216598" y="321564"/>
                  </a:lnTo>
                  <a:lnTo>
                    <a:pt x="216166" y="321983"/>
                  </a:lnTo>
                  <a:lnTo>
                    <a:pt x="215379" y="321983"/>
                  </a:lnTo>
                  <a:lnTo>
                    <a:pt x="216420" y="319786"/>
                  </a:lnTo>
                  <a:lnTo>
                    <a:pt x="216027" y="319443"/>
                  </a:lnTo>
                  <a:lnTo>
                    <a:pt x="215900" y="319443"/>
                  </a:lnTo>
                  <a:lnTo>
                    <a:pt x="216750" y="318173"/>
                  </a:lnTo>
                  <a:lnTo>
                    <a:pt x="216585" y="316903"/>
                  </a:lnTo>
                  <a:lnTo>
                    <a:pt x="217004" y="315633"/>
                  </a:lnTo>
                  <a:lnTo>
                    <a:pt x="218351" y="313093"/>
                  </a:lnTo>
                  <a:lnTo>
                    <a:pt x="219125" y="310553"/>
                  </a:lnTo>
                  <a:lnTo>
                    <a:pt x="220408" y="308013"/>
                  </a:lnTo>
                  <a:lnTo>
                    <a:pt x="220535" y="306743"/>
                  </a:lnTo>
                  <a:lnTo>
                    <a:pt x="220141" y="305473"/>
                  </a:lnTo>
                  <a:lnTo>
                    <a:pt x="220954" y="302933"/>
                  </a:lnTo>
                  <a:lnTo>
                    <a:pt x="222173" y="301663"/>
                  </a:lnTo>
                  <a:lnTo>
                    <a:pt x="222961" y="299123"/>
                  </a:lnTo>
                  <a:lnTo>
                    <a:pt x="223164" y="300393"/>
                  </a:lnTo>
                  <a:lnTo>
                    <a:pt x="223545" y="299123"/>
                  </a:lnTo>
                  <a:lnTo>
                    <a:pt x="223926" y="297853"/>
                  </a:lnTo>
                  <a:lnTo>
                    <a:pt x="223075" y="297853"/>
                  </a:lnTo>
                  <a:lnTo>
                    <a:pt x="224345" y="295313"/>
                  </a:lnTo>
                  <a:lnTo>
                    <a:pt x="224294" y="296583"/>
                  </a:lnTo>
                  <a:lnTo>
                    <a:pt x="224802" y="295313"/>
                  </a:lnTo>
                  <a:lnTo>
                    <a:pt x="225348" y="294398"/>
                  </a:lnTo>
                  <a:lnTo>
                    <a:pt x="225463" y="294043"/>
                  </a:lnTo>
                  <a:lnTo>
                    <a:pt x="225856" y="292773"/>
                  </a:lnTo>
                  <a:lnTo>
                    <a:pt x="226326" y="291503"/>
                  </a:lnTo>
                  <a:lnTo>
                    <a:pt x="226707" y="290233"/>
                  </a:lnTo>
                  <a:lnTo>
                    <a:pt x="226402" y="290233"/>
                  </a:lnTo>
                  <a:lnTo>
                    <a:pt x="225602" y="292773"/>
                  </a:lnTo>
                  <a:lnTo>
                    <a:pt x="225463" y="291503"/>
                  </a:lnTo>
                  <a:lnTo>
                    <a:pt x="226047" y="290233"/>
                  </a:lnTo>
                  <a:lnTo>
                    <a:pt x="225958" y="288963"/>
                  </a:lnTo>
                  <a:lnTo>
                    <a:pt x="225856" y="287693"/>
                  </a:lnTo>
                  <a:lnTo>
                    <a:pt x="226669" y="287693"/>
                  </a:lnTo>
                  <a:lnTo>
                    <a:pt x="228053" y="283883"/>
                  </a:lnTo>
                  <a:lnTo>
                    <a:pt x="228282" y="283883"/>
                  </a:lnTo>
                  <a:lnTo>
                    <a:pt x="228384" y="282613"/>
                  </a:lnTo>
                  <a:lnTo>
                    <a:pt x="229958" y="280073"/>
                  </a:lnTo>
                  <a:lnTo>
                    <a:pt x="231038" y="277533"/>
                  </a:lnTo>
                  <a:lnTo>
                    <a:pt x="231330" y="276263"/>
                  </a:lnTo>
                  <a:lnTo>
                    <a:pt x="231127" y="276263"/>
                  </a:lnTo>
                  <a:lnTo>
                    <a:pt x="231241" y="275310"/>
                  </a:lnTo>
                  <a:lnTo>
                    <a:pt x="231368" y="275209"/>
                  </a:lnTo>
                  <a:lnTo>
                    <a:pt x="231648" y="274993"/>
                  </a:lnTo>
                  <a:lnTo>
                    <a:pt x="231114" y="273964"/>
                  </a:lnTo>
                  <a:lnTo>
                    <a:pt x="231114" y="275399"/>
                  </a:lnTo>
                  <a:lnTo>
                    <a:pt x="230517" y="276263"/>
                  </a:lnTo>
                  <a:lnTo>
                    <a:pt x="229984" y="276263"/>
                  </a:lnTo>
                  <a:lnTo>
                    <a:pt x="231114" y="275399"/>
                  </a:lnTo>
                  <a:lnTo>
                    <a:pt x="231114" y="273964"/>
                  </a:lnTo>
                  <a:lnTo>
                    <a:pt x="230339" y="272453"/>
                  </a:lnTo>
                  <a:lnTo>
                    <a:pt x="232206" y="268643"/>
                  </a:lnTo>
                  <a:lnTo>
                    <a:pt x="232587" y="269913"/>
                  </a:lnTo>
                  <a:lnTo>
                    <a:pt x="232879" y="268643"/>
                  </a:lnTo>
                  <a:lnTo>
                    <a:pt x="232943" y="268351"/>
                  </a:lnTo>
                  <a:lnTo>
                    <a:pt x="233172" y="267373"/>
                  </a:lnTo>
                  <a:lnTo>
                    <a:pt x="233667" y="268351"/>
                  </a:lnTo>
                  <a:lnTo>
                    <a:pt x="233883" y="267373"/>
                  </a:lnTo>
                  <a:lnTo>
                    <a:pt x="234162" y="266103"/>
                  </a:lnTo>
                  <a:lnTo>
                    <a:pt x="234480" y="264782"/>
                  </a:lnTo>
                  <a:lnTo>
                    <a:pt x="234480" y="264629"/>
                  </a:lnTo>
                  <a:lnTo>
                    <a:pt x="233248" y="266103"/>
                  </a:lnTo>
                  <a:lnTo>
                    <a:pt x="234594" y="263563"/>
                  </a:lnTo>
                  <a:lnTo>
                    <a:pt x="234480" y="264629"/>
                  </a:lnTo>
                  <a:lnTo>
                    <a:pt x="235407" y="263563"/>
                  </a:lnTo>
                  <a:lnTo>
                    <a:pt x="236093" y="259753"/>
                  </a:lnTo>
                  <a:lnTo>
                    <a:pt x="237451" y="259753"/>
                  </a:lnTo>
                  <a:lnTo>
                    <a:pt x="237540" y="259143"/>
                  </a:lnTo>
                  <a:lnTo>
                    <a:pt x="237642" y="258483"/>
                  </a:lnTo>
                  <a:lnTo>
                    <a:pt x="237934" y="259143"/>
                  </a:lnTo>
                  <a:lnTo>
                    <a:pt x="239458" y="255930"/>
                  </a:lnTo>
                  <a:close/>
                </a:path>
                <a:path w="503554" h="770890">
                  <a:moveTo>
                    <a:pt x="240347" y="226174"/>
                  </a:moveTo>
                  <a:lnTo>
                    <a:pt x="240220" y="225971"/>
                  </a:lnTo>
                  <a:lnTo>
                    <a:pt x="240195" y="226326"/>
                  </a:lnTo>
                  <a:lnTo>
                    <a:pt x="240131" y="226669"/>
                  </a:lnTo>
                  <a:lnTo>
                    <a:pt x="239991" y="227012"/>
                  </a:lnTo>
                  <a:lnTo>
                    <a:pt x="240207" y="226555"/>
                  </a:lnTo>
                  <a:lnTo>
                    <a:pt x="240347" y="226174"/>
                  </a:lnTo>
                  <a:close/>
                </a:path>
                <a:path w="503554" h="770890">
                  <a:moveTo>
                    <a:pt x="245808" y="243446"/>
                  </a:moveTo>
                  <a:lnTo>
                    <a:pt x="244906" y="244513"/>
                  </a:lnTo>
                  <a:lnTo>
                    <a:pt x="245465" y="244513"/>
                  </a:lnTo>
                  <a:lnTo>
                    <a:pt x="245808" y="243446"/>
                  </a:lnTo>
                  <a:close/>
                </a:path>
                <a:path w="503554" h="770890">
                  <a:moveTo>
                    <a:pt x="246583" y="210439"/>
                  </a:moveTo>
                  <a:lnTo>
                    <a:pt x="246303" y="211493"/>
                  </a:lnTo>
                  <a:lnTo>
                    <a:pt x="246265" y="211797"/>
                  </a:lnTo>
                  <a:lnTo>
                    <a:pt x="246494" y="211493"/>
                  </a:lnTo>
                  <a:lnTo>
                    <a:pt x="246583" y="210439"/>
                  </a:lnTo>
                  <a:close/>
                </a:path>
                <a:path w="503554" h="770890">
                  <a:moveTo>
                    <a:pt x="247065" y="241973"/>
                  </a:moveTo>
                  <a:lnTo>
                    <a:pt x="246824" y="241973"/>
                  </a:lnTo>
                  <a:lnTo>
                    <a:pt x="245986" y="243243"/>
                  </a:lnTo>
                  <a:lnTo>
                    <a:pt x="247065" y="241973"/>
                  </a:lnTo>
                  <a:close/>
                </a:path>
                <a:path w="503554" h="770890">
                  <a:moveTo>
                    <a:pt x="247764" y="240703"/>
                  </a:moveTo>
                  <a:lnTo>
                    <a:pt x="247535" y="239433"/>
                  </a:lnTo>
                  <a:lnTo>
                    <a:pt x="245859" y="241973"/>
                  </a:lnTo>
                  <a:lnTo>
                    <a:pt x="246824" y="241973"/>
                  </a:lnTo>
                  <a:lnTo>
                    <a:pt x="247764" y="240703"/>
                  </a:lnTo>
                  <a:close/>
                </a:path>
                <a:path w="503554" h="770890">
                  <a:moveTo>
                    <a:pt x="247789" y="237159"/>
                  </a:moveTo>
                  <a:lnTo>
                    <a:pt x="247624" y="237337"/>
                  </a:lnTo>
                  <a:lnTo>
                    <a:pt x="247472" y="237540"/>
                  </a:lnTo>
                  <a:lnTo>
                    <a:pt x="247357" y="237756"/>
                  </a:lnTo>
                  <a:lnTo>
                    <a:pt x="247523" y="237578"/>
                  </a:lnTo>
                  <a:lnTo>
                    <a:pt x="247675" y="237375"/>
                  </a:lnTo>
                  <a:lnTo>
                    <a:pt x="247789" y="237159"/>
                  </a:lnTo>
                  <a:close/>
                </a:path>
                <a:path w="503554" h="770890">
                  <a:moveTo>
                    <a:pt x="248081" y="206413"/>
                  </a:moveTo>
                  <a:lnTo>
                    <a:pt x="247599" y="206413"/>
                  </a:lnTo>
                  <a:lnTo>
                    <a:pt x="246964" y="208953"/>
                  </a:lnTo>
                  <a:lnTo>
                    <a:pt x="246684" y="210210"/>
                  </a:lnTo>
                  <a:lnTo>
                    <a:pt x="247307" y="208953"/>
                  </a:lnTo>
                  <a:lnTo>
                    <a:pt x="247738" y="208229"/>
                  </a:lnTo>
                  <a:lnTo>
                    <a:pt x="247142" y="208953"/>
                  </a:lnTo>
                  <a:lnTo>
                    <a:pt x="248081" y="206413"/>
                  </a:lnTo>
                  <a:close/>
                </a:path>
                <a:path w="503554" h="770890">
                  <a:moveTo>
                    <a:pt x="249796" y="230543"/>
                  </a:moveTo>
                  <a:lnTo>
                    <a:pt x="249516" y="230543"/>
                  </a:lnTo>
                  <a:lnTo>
                    <a:pt x="248526" y="233083"/>
                  </a:lnTo>
                  <a:lnTo>
                    <a:pt x="249796" y="230543"/>
                  </a:lnTo>
                  <a:close/>
                </a:path>
                <a:path w="503554" h="770890">
                  <a:moveTo>
                    <a:pt x="250761" y="229235"/>
                  </a:moveTo>
                  <a:lnTo>
                    <a:pt x="250139" y="229831"/>
                  </a:lnTo>
                  <a:lnTo>
                    <a:pt x="250329" y="230543"/>
                  </a:lnTo>
                  <a:lnTo>
                    <a:pt x="250761" y="229235"/>
                  </a:lnTo>
                  <a:close/>
                </a:path>
                <a:path w="503554" h="770890">
                  <a:moveTo>
                    <a:pt x="251447" y="228003"/>
                  </a:moveTo>
                  <a:lnTo>
                    <a:pt x="251167" y="228003"/>
                  </a:lnTo>
                  <a:lnTo>
                    <a:pt x="251066" y="228295"/>
                  </a:lnTo>
                  <a:lnTo>
                    <a:pt x="251447" y="228003"/>
                  </a:lnTo>
                  <a:close/>
                </a:path>
                <a:path w="503554" h="770890">
                  <a:moveTo>
                    <a:pt x="251739" y="227545"/>
                  </a:moveTo>
                  <a:close/>
                </a:path>
                <a:path w="503554" h="770890">
                  <a:moveTo>
                    <a:pt x="252349" y="226352"/>
                  </a:moveTo>
                  <a:lnTo>
                    <a:pt x="251739" y="227545"/>
                  </a:lnTo>
                  <a:lnTo>
                    <a:pt x="251866" y="227609"/>
                  </a:lnTo>
                  <a:lnTo>
                    <a:pt x="251879" y="228358"/>
                  </a:lnTo>
                  <a:lnTo>
                    <a:pt x="252349" y="226352"/>
                  </a:lnTo>
                  <a:close/>
                </a:path>
                <a:path w="503554" h="770890">
                  <a:moveTo>
                    <a:pt x="255663" y="214795"/>
                  </a:moveTo>
                  <a:lnTo>
                    <a:pt x="255524" y="215125"/>
                  </a:lnTo>
                  <a:lnTo>
                    <a:pt x="255447" y="215480"/>
                  </a:lnTo>
                  <a:lnTo>
                    <a:pt x="255435" y="215836"/>
                  </a:lnTo>
                  <a:lnTo>
                    <a:pt x="255587" y="215506"/>
                  </a:lnTo>
                  <a:lnTo>
                    <a:pt x="255663" y="215163"/>
                  </a:lnTo>
                  <a:lnTo>
                    <a:pt x="255663" y="214795"/>
                  </a:lnTo>
                  <a:close/>
                </a:path>
                <a:path w="503554" h="770890">
                  <a:moveTo>
                    <a:pt x="258787" y="208953"/>
                  </a:moveTo>
                  <a:lnTo>
                    <a:pt x="257517" y="211797"/>
                  </a:lnTo>
                  <a:lnTo>
                    <a:pt x="257924" y="211493"/>
                  </a:lnTo>
                  <a:lnTo>
                    <a:pt x="258787" y="208953"/>
                  </a:lnTo>
                  <a:close/>
                </a:path>
                <a:path w="503554" h="770890">
                  <a:moveTo>
                    <a:pt x="261594" y="200063"/>
                  </a:moveTo>
                  <a:lnTo>
                    <a:pt x="260286" y="202577"/>
                  </a:lnTo>
                  <a:lnTo>
                    <a:pt x="261137" y="202577"/>
                  </a:lnTo>
                  <a:lnTo>
                    <a:pt x="261518" y="201333"/>
                  </a:lnTo>
                  <a:lnTo>
                    <a:pt x="261594" y="200063"/>
                  </a:lnTo>
                  <a:close/>
                </a:path>
                <a:path w="503554" h="770890">
                  <a:moveTo>
                    <a:pt x="265277" y="192608"/>
                  </a:moveTo>
                  <a:lnTo>
                    <a:pt x="265150" y="192519"/>
                  </a:lnTo>
                  <a:lnTo>
                    <a:pt x="265099" y="192760"/>
                  </a:lnTo>
                  <a:lnTo>
                    <a:pt x="265125" y="192913"/>
                  </a:lnTo>
                  <a:lnTo>
                    <a:pt x="265252" y="192938"/>
                  </a:lnTo>
                  <a:lnTo>
                    <a:pt x="265277" y="192608"/>
                  </a:lnTo>
                  <a:close/>
                </a:path>
                <a:path w="503554" h="770890">
                  <a:moveTo>
                    <a:pt x="269582" y="184823"/>
                  </a:moveTo>
                  <a:lnTo>
                    <a:pt x="269405" y="184823"/>
                  </a:lnTo>
                  <a:lnTo>
                    <a:pt x="269303" y="186093"/>
                  </a:lnTo>
                  <a:lnTo>
                    <a:pt x="269582" y="184823"/>
                  </a:lnTo>
                  <a:close/>
                </a:path>
                <a:path w="503554" h="770890">
                  <a:moveTo>
                    <a:pt x="275361" y="343585"/>
                  </a:moveTo>
                  <a:lnTo>
                    <a:pt x="275323" y="343306"/>
                  </a:lnTo>
                  <a:lnTo>
                    <a:pt x="275272" y="343522"/>
                  </a:lnTo>
                  <a:close/>
                </a:path>
                <a:path w="503554" h="770890">
                  <a:moveTo>
                    <a:pt x="276821" y="373100"/>
                  </a:moveTo>
                  <a:lnTo>
                    <a:pt x="276529" y="373761"/>
                  </a:lnTo>
                  <a:lnTo>
                    <a:pt x="276631" y="373545"/>
                  </a:lnTo>
                  <a:lnTo>
                    <a:pt x="276733" y="373329"/>
                  </a:lnTo>
                  <a:lnTo>
                    <a:pt x="276821" y="373100"/>
                  </a:lnTo>
                  <a:close/>
                </a:path>
                <a:path w="503554" h="770890">
                  <a:moveTo>
                    <a:pt x="278206" y="145453"/>
                  </a:moveTo>
                  <a:lnTo>
                    <a:pt x="277482" y="144183"/>
                  </a:lnTo>
                  <a:lnTo>
                    <a:pt x="276974" y="146723"/>
                  </a:lnTo>
                  <a:lnTo>
                    <a:pt x="277723" y="145453"/>
                  </a:lnTo>
                  <a:lnTo>
                    <a:pt x="278206" y="145453"/>
                  </a:lnTo>
                  <a:close/>
                </a:path>
                <a:path w="503554" h="770890">
                  <a:moveTo>
                    <a:pt x="279412" y="141643"/>
                  </a:moveTo>
                  <a:lnTo>
                    <a:pt x="278599" y="142913"/>
                  </a:lnTo>
                  <a:lnTo>
                    <a:pt x="278980" y="142913"/>
                  </a:lnTo>
                  <a:lnTo>
                    <a:pt x="279412" y="141643"/>
                  </a:lnTo>
                  <a:close/>
                </a:path>
                <a:path w="503554" h="770890">
                  <a:moveTo>
                    <a:pt x="289433" y="140322"/>
                  </a:moveTo>
                  <a:lnTo>
                    <a:pt x="289394" y="139865"/>
                  </a:lnTo>
                  <a:lnTo>
                    <a:pt x="289331" y="139661"/>
                  </a:lnTo>
                  <a:lnTo>
                    <a:pt x="289039" y="140017"/>
                  </a:lnTo>
                  <a:lnTo>
                    <a:pt x="289001" y="140335"/>
                  </a:lnTo>
                  <a:lnTo>
                    <a:pt x="289433" y="140322"/>
                  </a:lnTo>
                  <a:close/>
                </a:path>
                <a:path w="503554" h="770890">
                  <a:moveTo>
                    <a:pt x="296608" y="124129"/>
                  </a:moveTo>
                  <a:lnTo>
                    <a:pt x="289077" y="124129"/>
                  </a:lnTo>
                  <a:lnTo>
                    <a:pt x="286804" y="126403"/>
                  </a:lnTo>
                  <a:lnTo>
                    <a:pt x="287464" y="128943"/>
                  </a:lnTo>
                  <a:lnTo>
                    <a:pt x="285229" y="131267"/>
                  </a:lnTo>
                  <a:lnTo>
                    <a:pt x="285165" y="131483"/>
                  </a:lnTo>
                  <a:lnTo>
                    <a:pt x="284721" y="132753"/>
                  </a:lnTo>
                  <a:lnTo>
                    <a:pt x="284289" y="132753"/>
                  </a:lnTo>
                  <a:lnTo>
                    <a:pt x="281292" y="137833"/>
                  </a:lnTo>
                  <a:lnTo>
                    <a:pt x="282219" y="137833"/>
                  </a:lnTo>
                  <a:lnTo>
                    <a:pt x="281711" y="139103"/>
                  </a:lnTo>
                  <a:lnTo>
                    <a:pt x="280720" y="140373"/>
                  </a:lnTo>
                  <a:lnTo>
                    <a:pt x="281165" y="137833"/>
                  </a:lnTo>
                  <a:lnTo>
                    <a:pt x="279717" y="142913"/>
                  </a:lnTo>
                  <a:lnTo>
                    <a:pt x="279158" y="142913"/>
                  </a:lnTo>
                  <a:lnTo>
                    <a:pt x="278206" y="145453"/>
                  </a:lnTo>
                  <a:lnTo>
                    <a:pt x="278091" y="146723"/>
                  </a:lnTo>
                  <a:lnTo>
                    <a:pt x="277596" y="147993"/>
                  </a:lnTo>
                  <a:lnTo>
                    <a:pt x="277152" y="147993"/>
                  </a:lnTo>
                  <a:lnTo>
                    <a:pt x="276466" y="149263"/>
                  </a:lnTo>
                  <a:lnTo>
                    <a:pt x="274904" y="151803"/>
                  </a:lnTo>
                  <a:lnTo>
                    <a:pt x="274713" y="153073"/>
                  </a:lnTo>
                  <a:lnTo>
                    <a:pt x="274586" y="153314"/>
                  </a:lnTo>
                  <a:lnTo>
                    <a:pt x="274078" y="154343"/>
                  </a:lnTo>
                  <a:lnTo>
                    <a:pt x="273939" y="153314"/>
                  </a:lnTo>
                  <a:lnTo>
                    <a:pt x="272592" y="156883"/>
                  </a:lnTo>
                  <a:lnTo>
                    <a:pt x="273062" y="154343"/>
                  </a:lnTo>
                  <a:lnTo>
                    <a:pt x="271665" y="158153"/>
                  </a:lnTo>
                  <a:lnTo>
                    <a:pt x="271424" y="158153"/>
                  </a:lnTo>
                  <a:lnTo>
                    <a:pt x="271145" y="159423"/>
                  </a:lnTo>
                  <a:lnTo>
                    <a:pt x="270421" y="160693"/>
                  </a:lnTo>
                  <a:lnTo>
                    <a:pt x="269963" y="161963"/>
                  </a:lnTo>
                  <a:lnTo>
                    <a:pt x="269443" y="163233"/>
                  </a:lnTo>
                  <a:lnTo>
                    <a:pt x="268820" y="164503"/>
                  </a:lnTo>
                  <a:lnTo>
                    <a:pt x="268693" y="163233"/>
                  </a:lnTo>
                  <a:lnTo>
                    <a:pt x="267284" y="167043"/>
                  </a:lnTo>
                  <a:lnTo>
                    <a:pt x="266115" y="168313"/>
                  </a:lnTo>
                  <a:lnTo>
                    <a:pt x="265125" y="170853"/>
                  </a:lnTo>
                  <a:lnTo>
                    <a:pt x="264947" y="172123"/>
                  </a:lnTo>
                  <a:lnTo>
                    <a:pt x="264591" y="173393"/>
                  </a:lnTo>
                  <a:lnTo>
                    <a:pt x="264325" y="174663"/>
                  </a:lnTo>
                  <a:lnTo>
                    <a:pt x="263309" y="173393"/>
                  </a:lnTo>
                  <a:lnTo>
                    <a:pt x="262585" y="175933"/>
                  </a:lnTo>
                  <a:lnTo>
                    <a:pt x="262191" y="175933"/>
                  </a:lnTo>
                  <a:lnTo>
                    <a:pt x="261797" y="178473"/>
                  </a:lnTo>
                  <a:lnTo>
                    <a:pt x="261302" y="177203"/>
                  </a:lnTo>
                  <a:lnTo>
                    <a:pt x="261581" y="178473"/>
                  </a:lnTo>
                  <a:lnTo>
                    <a:pt x="260604" y="179743"/>
                  </a:lnTo>
                  <a:lnTo>
                    <a:pt x="260604" y="181013"/>
                  </a:lnTo>
                  <a:lnTo>
                    <a:pt x="258838" y="181013"/>
                  </a:lnTo>
                  <a:lnTo>
                    <a:pt x="258749" y="182283"/>
                  </a:lnTo>
                  <a:lnTo>
                    <a:pt x="258648" y="183553"/>
                  </a:lnTo>
                  <a:lnTo>
                    <a:pt x="256882" y="186093"/>
                  </a:lnTo>
                  <a:lnTo>
                    <a:pt x="257746" y="186093"/>
                  </a:lnTo>
                  <a:lnTo>
                    <a:pt x="257251" y="188633"/>
                  </a:lnTo>
                  <a:lnTo>
                    <a:pt x="255663" y="192443"/>
                  </a:lnTo>
                  <a:lnTo>
                    <a:pt x="252145" y="197523"/>
                  </a:lnTo>
                  <a:lnTo>
                    <a:pt x="250190" y="201333"/>
                  </a:lnTo>
                  <a:lnTo>
                    <a:pt x="249186" y="205143"/>
                  </a:lnTo>
                  <a:lnTo>
                    <a:pt x="248678" y="203873"/>
                  </a:lnTo>
                  <a:lnTo>
                    <a:pt x="248183" y="207683"/>
                  </a:lnTo>
                  <a:lnTo>
                    <a:pt x="247738" y="208229"/>
                  </a:lnTo>
                  <a:lnTo>
                    <a:pt x="246646" y="211493"/>
                  </a:lnTo>
                  <a:lnTo>
                    <a:pt x="246164" y="212051"/>
                  </a:lnTo>
                  <a:lnTo>
                    <a:pt x="245592" y="214033"/>
                  </a:lnTo>
                  <a:lnTo>
                    <a:pt x="244271" y="216573"/>
                  </a:lnTo>
                  <a:lnTo>
                    <a:pt x="242760" y="220383"/>
                  </a:lnTo>
                  <a:lnTo>
                    <a:pt x="242646" y="220903"/>
                  </a:lnTo>
                  <a:lnTo>
                    <a:pt x="242366" y="221437"/>
                  </a:lnTo>
                  <a:lnTo>
                    <a:pt x="242468" y="221297"/>
                  </a:lnTo>
                  <a:lnTo>
                    <a:pt x="242570" y="221094"/>
                  </a:lnTo>
                  <a:lnTo>
                    <a:pt x="242201" y="222923"/>
                  </a:lnTo>
                  <a:lnTo>
                    <a:pt x="240779" y="225463"/>
                  </a:lnTo>
                  <a:lnTo>
                    <a:pt x="239826" y="228003"/>
                  </a:lnTo>
                  <a:lnTo>
                    <a:pt x="239598" y="228003"/>
                  </a:lnTo>
                  <a:lnTo>
                    <a:pt x="239991" y="226733"/>
                  </a:lnTo>
                  <a:lnTo>
                    <a:pt x="239471" y="226733"/>
                  </a:lnTo>
                  <a:lnTo>
                    <a:pt x="239115" y="228003"/>
                  </a:lnTo>
                  <a:lnTo>
                    <a:pt x="239064" y="228295"/>
                  </a:lnTo>
                  <a:lnTo>
                    <a:pt x="238950" y="228993"/>
                  </a:lnTo>
                  <a:lnTo>
                    <a:pt x="238912" y="229235"/>
                  </a:lnTo>
                  <a:lnTo>
                    <a:pt x="238798" y="228003"/>
                  </a:lnTo>
                  <a:lnTo>
                    <a:pt x="237972" y="229235"/>
                  </a:lnTo>
                  <a:lnTo>
                    <a:pt x="236931" y="233083"/>
                  </a:lnTo>
                  <a:lnTo>
                    <a:pt x="236550" y="234353"/>
                  </a:lnTo>
                  <a:lnTo>
                    <a:pt x="236207" y="235623"/>
                  </a:lnTo>
                  <a:lnTo>
                    <a:pt x="235000" y="235623"/>
                  </a:lnTo>
                  <a:lnTo>
                    <a:pt x="234937" y="236893"/>
                  </a:lnTo>
                  <a:lnTo>
                    <a:pt x="234873" y="238163"/>
                  </a:lnTo>
                  <a:lnTo>
                    <a:pt x="234797" y="239433"/>
                  </a:lnTo>
                  <a:lnTo>
                    <a:pt x="233222" y="241973"/>
                  </a:lnTo>
                  <a:lnTo>
                    <a:pt x="232778" y="241973"/>
                  </a:lnTo>
                  <a:lnTo>
                    <a:pt x="232714" y="243243"/>
                  </a:lnTo>
                  <a:lnTo>
                    <a:pt x="232498" y="243243"/>
                  </a:lnTo>
                  <a:lnTo>
                    <a:pt x="232422" y="243446"/>
                  </a:lnTo>
                  <a:lnTo>
                    <a:pt x="231521" y="245783"/>
                  </a:lnTo>
                  <a:lnTo>
                    <a:pt x="230619" y="249593"/>
                  </a:lnTo>
                  <a:lnTo>
                    <a:pt x="229425" y="249593"/>
                  </a:lnTo>
                  <a:lnTo>
                    <a:pt x="229006" y="252133"/>
                  </a:lnTo>
                  <a:lnTo>
                    <a:pt x="229184" y="252133"/>
                  </a:lnTo>
                  <a:lnTo>
                    <a:pt x="238696" y="252133"/>
                  </a:lnTo>
                  <a:lnTo>
                    <a:pt x="238683" y="250863"/>
                  </a:lnTo>
                  <a:lnTo>
                    <a:pt x="239763" y="257213"/>
                  </a:lnTo>
                  <a:lnTo>
                    <a:pt x="240830" y="253403"/>
                  </a:lnTo>
                  <a:lnTo>
                    <a:pt x="241185" y="252133"/>
                  </a:lnTo>
                  <a:lnTo>
                    <a:pt x="241439" y="250863"/>
                  </a:lnTo>
                  <a:lnTo>
                    <a:pt x="240626" y="253403"/>
                  </a:lnTo>
                  <a:lnTo>
                    <a:pt x="240868" y="252133"/>
                  </a:lnTo>
                  <a:lnTo>
                    <a:pt x="241261" y="250863"/>
                  </a:lnTo>
                  <a:lnTo>
                    <a:pt x="241655" y="249593"/>
                  </a:lnTo>
                  <a:lnTo>
                    <a:pt x="242481" y="249593"/>
                  </a:lnTo>
                  <a:lnTo>
                    <a:pt x="243319" y="247053"/>
                  </a:lnTo>
                  <a:lnTo>
                    <a:pt x="243840" y="245783"/>
                  </a:lnTo>
                  <a:lnTo>
                    <a:pt x="244906" y="244513"/>
                  </a:lnTo>
                  <a:lnTo>
                    <a:pt x="244665" y="243243"/>
                  </a:lnTo>
                  <a:lnTo>
                    <a:pt x="245618" y="241973"/>
                  </a:lnTo>
                  <a:lnTo>
                    <a:pt x="246481" y="238163"/>
                  </a:lnTo>
                  <a:lnTo>
                    <a:pt x="247345" y="236893"/>
                  </a:lnTo>
                  <a:lnTo>
                    <a:pt x="246824" y="236893"/>
                  </a:lnTo>
                  <a:lnTo>
                    <a:pt x="247904" y="234353"/>
                  </a:lnTo>
                  <a:lnTo>
                    <a:pt x="247662" y="233083"/>
                  </a:lnTo>
                  <a:lnTo>
                    <a:pt x="249148" y="229235"/>
                  </a:lnTo>
                  <a:lnTo>
                    <a:pt x="249999" y="229235"/>
                  </a:lnTo>
                  <a:lnTo>
                    <a:pt x="250050" y="229450"/>
                  </a:lnTo>
                  <a:lnTo>
                    <a:pt x="250177" y="229235"/>
                  </a:lnTo>
                  <a:lnTo>
                    <a:pt x="250761" y="229235"/>
                  </a:lnTo>
                  <a:lnTo>
                    <a:pt x="250837" y="228993"/>
                  </a:lnTo>
                  <a:lnTo>
                    <a:pt x="250901" y="228815"/>
                  </a:lnTo>
                  <a:lnTo>
                    <a:pt x="251066" y="228295"/>
                  </a:lnTo>
                  <a:lnTo>
                    <a:pt x="250418" y="228815"/>
                  </a:lnTo>
                  <a:lnTo>
                    <a:pt x="250888" y="228003"/>
                  </a:lnTo>
                  <a:lnTo>
                    <a:pt x="251167" y="228003"/>
                  </a:lnTo>
                  <a:lnTo>
                    <a:pt x="251587" y="226733"/>
                  </a:lnTo>
                  <a:lnTo>
                    <a:pt x="251066" y="225463"/>
                  </a:lnTo>
                  <a:lnTo>
                    <a:pt x="252844" y="224193"/>
                  </a:lnTo>
                  <a:lnTo>
                    <a:pt x="253466" y="221653"/>
                  </a:lnTo>
                  <a:lnTo>
                    <a:pt x="255524" y="217843"/>
                  </a:lnTo>
                  <a:lnTo>
                    <a:pt x="254723" y="216573"/>
                  </a:lnTo>
                  <a:lnTo>
                    <a:pt x="255206" y="212763"/>
                  </a:lnTo>
                  <a:lnTo>
                    <a:pt x="256108" y="212763"/>
                  </a:lnTo>
                  <a:lnTo>
                    <a:pt x="255244" y="214033"/>
                  </a:lnTo>
                  <a:lnTo>
                    <a:pt x="255651" y="214033"/>
                  </a:lnTo>
                  <a:lnTo>
                    <a:pt x="256260" y="212763"/>
                  </a:lnTo>
                  <a:lnTo>
                    <a:pt x="257187" y="212051"/>
                  </a:lnTo>
                  <a:lnTo>
                    <a:pt x="257403" y="211797"/>
                  </a:lnTo>
                  <a:lnTo>
                    <a:pt x="257505" y="211493"/>
                  </a:lnTo>
                  <a:lnTo>
                    <a:pt x="258546" y="208953"/>
                  </a:lnTo>
                  <a:lnTo>
                    <a:pt x="259067" y="207683"/>
                  </a:lnTo>
                  <a:lnTo>
                    <a:pt x="258470" y="207683"/>
                  </a:lnTo>
                  <a:lnTo>
                    <a:pt x="257848" y="208953"/>
                  </a:lnTo>
                  <a:lnTo>
                    <a:pt x="258305" y="206413"/>
                  </a:lnTo>
                  <a:lnTo>
                    <a:pt x="258838" y="205143"/>
                  </a:lnTo>
                  <a:lnTo>
                    <a:pt x="259473" y="203873"/>
                  </a:lnTo>
                  <a:lnTo>
                    <a:pt x="260070" y="202946"/>
                  </a:lnTo>
                  <a:lnTo>
                    <a:pt x="260477" y="202107"/>
                  </a:lnTo>
                  <a:lnTo>
                    <a:pt x="262343" y="197523"/>
                  </a:lnTo>
                  <a:lnTo>
                    <a:pt x="262864" y="196253"/>
                  </a:lnTo>
                  <a:lnTo>
                    <a:pt x="261467" y="197523"/>
                  </a:lnTo>
                  <a:lnTo>
                    <a:pt x="262851" y="196253"/>
                  </a:lnTo>
                  <a:lnTo>
                    <a:pt x="262445" y="197523"/>
                  </a:lnTo>
                  <a:lnTo>
                    <a:pt x="263372" y="197523"/>
                  </a:lnTo>
                  <a:lnTo>
                    <a:pt x="263232" y="196253"/>
                  </a:lnTo>
                  <a:lnTo>
                    <a:pt x="263080" y="194983"/>
                  </a:lnTo>
                  <a:lnTo>
                    <a:pt x="263372" y="194983"/>
                  </a:lnTo>
                  <a:lnTo>
                    <a:pt x="263842" y="193713"/>
                  </a:lnTo>
                  <a:lnTo>
                    <a:pt x="264820" y="192443"/>
                  </a:lnTo>
                  <a:lnTo>
                    <a:pt x="265137" y="192443"/>
                  </a:lnTo>
                  <a:lnTo>
                    <a:pt x="265379" y="191173"/>
                  </a:lnTo>
                  <a:lnTo>
                    <a:pt x="265887" y="189903"/>
                  </a:lnTo>
                  <a:lnTo>
                    <a:pt x="266661" y="189903"/>
                  </a:lnTo>
                  <a:lnTo>
                    <a:pt x="267004" y="188633"/>
                  </a:lnTo>
                  <a:lnTo>
                    <a:pt x="266217" y="188633"/>
                  </a:lnTo>
                  <a:lnTo>
                    <a:pt x="267868" y="184823"/>
                  </a:lnTo>
                  <a:lnTo>
                    <a:pt x="268478" y="184823"/>
                  </a:lnTo>
                  <a:lnTo>
                    <a:pt x="269430" y="182283"/>
                  </a:lnTo>
                  <a:lnTo>
                    <a:pt x="269506" y="183553"/>
                  </a:lnTo>
                  <a:lnTo>
                    <a:pt x="269582" y="184823"/>
                  </a:lnTo>
                  <a:lnTo>
                    <a:pt x="270370" y="182283"/>
                  </a:lnTo>
                  <a:lnTo>
                    <a:pt x="271157" y="179743"/>
                  </a:lnTo>
                  <a:lnTo>
                    <a:pt x="271208" y="182283"/>
                  </a:lnTo>
                  <a:lnTo>
                    <a:pt x="272224" y="181013"/>
                  </a:lnTo>
                  <a:lnTo>
                    <a:pt x="272961" y="179743"/>
                  </a:lnTo>
                  <a:lnTo>
                    <a:pt x="273697" y="178473"/>
                  </a:lnTo>
                  <a:lnTo>
                    <a:pt x="274345" y="175933"/>
                  </a:lnTo>
                  <a:lnTo>
                    <a:pt x="274307" y="174663"/>
                  </a:lnTo>
                  <a:lnTo>
                    <a:pt x="273151" y="178473"/>
                  </a:lnTo>
                  <a:lnTo>
                    <a:pt x="272656" y="177203"/>
                  </a:lnTo>
                  <a:lnTo>
                    <a:pt x="273710" y="174663"/>
                  </a:lnTo>
                  <a:lnTo>
                    <a:pt x="274764" y="172123"/>
                  </a:lnTo>
                  <a:lnTo>
                    <a:pt x="273380" y="170853"/>
                  </a:lnTo>
                  <a:lnTo>
                    <a:pt x="275348" y="168313"/>
                  </a:lnTo>
                  <a:lnTo>
                    <a:pt x="274751" y="168313"/>
                  </a:lnTo>
                  <a:lnTo>
                    <a:pt x="275221" y="167043"/>
                  </a:lnTo>
                  <a:lnTo>
                    <a:pt x="275513" y="165773"/>
                  </a:lnTo>
                  <a:lnTo>
                    <a:pt x="275602" y="164503"/>
                  </a:lnTo>
                  <a:lnTo>
                    <a:pt x="276009" y="165773"/>
                  </a:lnTo>
                  <a:lnTo>
                    <a:pt x="278587" y="163233"/>
                  </a:lnTo>
                  <a:lnTo>
                    <a:pt x="279704" y="160693"/>
                  </a:lnTo>
                  <a:lnTo>
                    <a:pt x="280263" y="159423"/>
                  </a:lnTo>
                  <a:lnTo>
                    <a:pt x="280085" y="158153"/>
                  </a:lnTo>
                  <a:lnTo>
                    <a:pt x="279438" y="159258"/>
                  </a:lnTo>
                  <a:lnTo>
                    <a:pt x="279488" y="158851"/>
                  </a:lnTo>
                  <a:lnTo>
                    <a:pt x="279361" y="159385"/>
                  </a:lnTo>
                  <a:lnTo>
                    <a:pt x="278587" y="160693"/>
                  </a:lnTo>
                  <a:lnTo>
                    <a:pt x="278345" y="160693"/>
                  </a:lnTo>
                  <a:lnTo>
                    <a:pt x="279463" y="158153"/>
                  </a:lnTo>
                  <a:lnTo>
                    <a:pt x="279603" y="156883"/>
                  </a:lnTo>
                  <a:lnTo>
                    <a:pt x="279514" y="158153"/>
                  </a:lnTo>
                  <a:lnTo>
                    <a:pt x="280365" y="155613"/>
                  </a:lnTo>
                  <a:lnTo>
                    <a:pt x="282435" y="154343"/>
                  </a:lnTo>
                  <a:lnTo>
                    <a:pt x="281952" y="153073"/>
                  </a:lnTo>
                  <a:lnTo>
                    <a:pt x="284060" y="151803"/>
                  </a:lnTo>
                  <a:lnTo>
                    <a:pt x="283019" y="151803"/>
                  </a:lnTo>
                  <a:lnTo>
                    <a:pt x="284137" y="149263"/>
                  </a:lnTo>
                  <a:lnTo>
                    <a:pt x="284264" y="147993"/>
                  </a:lnTo>
                  <a:lnTo>
                    <a:pt x="284734" y="146723"/>
                  </a:lnTo>
                  <a:lnTo>
                    <a:pt x="285648" y="145453"/>
                  </a:lnTo>
                  <a:lnTo>
                    <a:pt x="287007" y="144183"/>
                  </a:lnTo>
                  <a:lnTo>
                    <a:pt x="285330" y="144183"/>
                  </a:lnTo>
                  <a:lnTo>
                    <a:pt x="286207" y="142913"/>
                  </a:lnTo>
                  <a:lnTo>
                    <a:pt x="287299" y="142913"/>
                  </a:lnTo>
                  <a:lnTo>
                    <a:pt x="288226" y="140373"/>
                  </a:lnTo>
                  <a:lnTo>
                    <a:pt x="288683" y="139103"/>
                  </a:lnTo>
                  <a:lnTo>
                    <a:pt x="289229" y="139103"/>
                  </a:lnTo>
                  <a:lnTo>
                    <a:pt x="289610" y="137833"/>
                  </a:lnTo>
                  <a:lnTo>
                    <a:pt x="290652" y="136563"/>
                  </a:lnTo>
                  <a:lnTo>
                    <a:pt x="290004" y="136563"/>
                  </a:lnTo>
                  <a:lnTo>
                    <a:pt x="291503" y="132753"/>
                  </a:lnTo>
                  <a:lnTo>
                    <a:pt x="292430" y="131483"/>
                  </a:lnTo>
                  <a:lnTo>
                    <a:pt x="293471" y="131483"/>
                  </a:lnTo>
                  <a:lnTo>
                    <a:pt x="293560" y="128943"/>
                  </a:lnTo>
                  <a:lnTo>
                    <a:pt x="295224" y="127673"/>
                  </a:lnTo>
                  <a:lnTo>
                    <a:pt x="294551" y="126403"/>
                  </a:lnTo>
                  <a:lnTo>
                    <a:pt x="296608" y="124129"/>
                  </a:lnTo>
                  <a:close/>
                </a:path>
                <a:path w="503554" h="770890">
                  <a:moveTo>
                    <a:pt x="302336" y="115023"/>
                  </a:moveTo>
                  <a:lnTo>
                    <a:pt x="302234" y="115189"/>
                  </a:lnTo>
                  <a:lnTo>
                    <a:pt x="302196" y="115620"/>
                  </a:lnTo>
                  <a:lnTo>
                    <a:pt x="302336" y="115023"/>
                  </a:lnTo>
                  <a:close/>
                </a:path>
                <a:path w="503554" h="770890">
                  <a:moveTo>
                    <a:pt x="304190" y="109131"/>
                  </a:moveTo>
                  <a:lnTo>
                    <a:pt x="303491" y="110350"/>
                  </a:lnTo>
                  <a:lnTo>
                    <a:pt x="304190" y="109131"/>
                  </a:lnTo>
                  <a:close/>
                </a:path>
                <a:path w="503554" h="770890">
                  <a:moveTo>
                    <a:pt x="305028" y="107010"/>
                  </a:moveTo>
                  <a:lnTo>
                    <a:pt x="304863" y="107340"/>
                  </a:lnTo>
                  <a:lnTo>
                    <a:pt x="304711" y="107696"/>
                  </a:lnTo>
                  <a:lnTo>
                    <a:pt x="304596" y="108051"/>
                  </a:lnTo>
                  <a:lnTo>
                    <a:pt x="304800" y="107721"/>
                  </a:lnTo>
                  <a:lnTo>
                    <a:pt x="304939" y="107378"/>
                  </a:lnTo>
                  <a:lnTo>
                    <a:pt x="305028" y="107010"/>
                  </a:lnTo>
                  <a:close/>
                </a:path>
                <a:path w="503554" h="770890">
                  <a:moveTo>
                    <a:pt x="308406" y="102527"/>
                  </a:moveTo>
                  <a:lnTo>
                    <a:pt x="308254" y="102717"/>
                  </a:lnTo>
                  <a:lnTo>
                    <a:pt x="308152" y="102844"/>
                  </a:lnTo>
                  <a:lnTo>
                    <a:pt x="308343" y="102641"/>
                  </a:lnTo>
                  <a:close/>
                </a:path>
                <a:path w="503554" h="770890">
                  <a:moveTo>
                    <a:pt x="309283" y="101003"/>
                  </a:moveTo>
                  <a:lnTo>
                    <a:pt x="309016" y="101473"/>
                  </a:lnTo>
                  <a:lnTo>
                    <a:pt x="308673" y="102133"/>
                  </a:lnTo>
                  <a:lnTo>
                    <a:pt x="308406" y="102527"/>
                  </a:lnTo>
                  <a:lnTo>
                    <a:pt x="308813" y="102082"/>
                  </a:lnTo>
                  <a:lnTo>
                    <a:pt x="309105" y="101574"/>
                  </a:lnTo>
                  <a:lnTo>
                    <a:pt x="309283" y="101003"/>
                  </a:lnTo>
                  <a:close/>
                </a:path>
                <a:path w="503554" h="770890">
                  <a:moveTo>
                    <a:pt x="310743" y="98463"/>
                  </a:moveTo>
                  <a:lnTo>
                    <a:pt x="309651" y="99733"/>
                  </a:lnTo>
                  <a:lnTo>
                    <a:pt x="309892" y="99733"/>
                  </a:lnTo>
                  <a:lnTo>
                    <a:pt x="309765" y="100787"/>
                  </a:lnTo>
                  <a:lnTo>
                    <a:pt x="310743" y="98463"/>
                  </a:lnTo>
                  <a:close/>
                </a:path>
                <a:path w="503554" h="770890">
                  <a:moveTo>
                    <a:pt x="312381" y="93383"/>
                  </a:moveTo>
                  <a:lnTo>
                    <a:pt x="311759" y="93383"/>
                  </a:lnTo>
                  <a:lnTo>
                    <a:pt x="311708" y="93751"/>
                  </a:lnTo>
                  <a:lnTo>
                    <a:pt x="312381" y="93383"/>
                  </a:lnTo>
                  <a:close/>
                </a:path>
                <a:path w="503554" h="770890">
                  <a:moveTo>
                    <a:pt x="314617" y="77127"/>
                  </a:moveTo>
                  <a:lnTo>
                    <a:pt x="314515" y="76873"/>
                  </a:lnTo>
                  <a:lnTo>
                    <a:pt x="314413" y="77127"/>
                  </a:lnTo>
                  <a:lnTo>
                    <a:pt x="314045" y="78143"/>
                  </a:lnTo>
                  <a:lnTo>
                    <a:pt x="314617" y="77127"/>
                  </a:lnTo>
                  <a:close/>
                </a:path>
                <a:path w="503554" h="770890">
                  <a:moveTo>
                    <a:pt x="315328" y="86360"/>
                  </a:moveTo>
                  <a:lnTo>
                    <a:pt x="315188" y="85763"/>
                  </a:lnTo>
                  <a:lnTo>
                    <a:pt x="314401" y="87172"/>
                  </a:lnTo>
                  <a:lnTo>
                    <a:pt x="314147" y="88303"/>
                  </a:lnTo>
                  <a:lnTo>
                    <a:pt x="315328" y="86360"/>
                  </a:lnTo>
                  <a:close/>
                </a:path>
                <a:path w="503554" h="770890">
                  <a:moveTo>
                    <a:pt x="315455" y="74333"/>
                  </a:moveTo>
                  <a:lnTo>
                    <a:pt x="314159" y="76873"/>
                  </a:lnTo>
                  <a:lnTo>
                    <a:pt x="314515" y="76873"/>
                  </a:lnTo>
                  <a:lnTo>
                    <a:pt x="315455" y="74333"/>
                  </a:lnTo>
                  <a:close/>
                </a:path>
                <a:path w="503554" h="770890">
                  <a:moveTo>
                    <a:pt x="315696" y="85763"/>
                  </a:moveTo>
                  <a:lnTo>
                    <a:pt x="315328" y="86360"/>
                  </a:lnTo>
                  <a:lnTo>
                    <a:pt x="315493" y="87033"/>
                  </a:lnTo>
                  <a:lnTo>
                    <a:pt x="315595" y="86360"/>
                  </a:lnTo>
                  <a:lnTo>
                    <a:pt x="315696" y="85763"/>
                  </a:lnTo>
                  <a:close/>
                </a:path>
                <a:path w="503554" h="770890">
                  <a:moveTo>
                    <a:pt x="317627" y="83223"/>
                  </a:moveTo>
                  <a:lnTo>
                    <a:pt x="317461" y="83223"/>
                  </a:lnTo>
                  <a:lnTo>
                    <a:pt x="316103" y="84493"/>
                  </a:lnTo>
                  <a:lnTo>
                    <a:pt x="316344" y="84493"/>
                  </a:lnTo>
                  <a:lnTo>
                    <a:pt x="317627" y="83223"/>
                  </a:lnTo>
                  <a:close/>
                </a:path>
                <a:path w="503554" h="770890">
                  <a:moveTo>
                    <a:pt x="321564" y="74587"/>
                  </a:moveTo>
                  <a:lnTo>
                    <a:pt x="320725" y="75336"/>
                  </a:lnTo>
                  <a:lnTo>
                    <a:pt x="320890" y="75399"/>
                  </a:lnTo>
                  <a:lnTo>
                    <a:pt x="321221" y="75158"/>
                  </a:lnTo>
                  <a:lnTo>
                    <a:pt x="321564" y="74587"/>
                  </a:lnTo>
                  <a:close/>
                </a:path>
                <a:path w="503554" h="770890">
                  <a:moveTo>
                    <a:pt x="334302" y="236601"/>
                  </a:moveTo>
                  <a:lnTo>
                    <a:pt x="334137" y="236842"/>
                  </a:lnTo>
                  <a:lnTo>
                    <a:pt x="333997" y="237083"/>
                  </a:lnTo>
                  <a:lnTo>
                    <a:pt x="333883" y="237337"/>
                  </a:lnTo>
                  <a:lnTo>
                    <a:pt x="334302" y="236601"/>
                  </a:lnTo>
                  <a:close/>
                </a:path>
                <a:path w="503554" h="770890">
                  <a:moveTo>
                    <a:pt x="338086" y="41008"/>
                  </a:moveTo>
                  <a:lnTo>
                    <a:pt x="337959" y="41046"/>
                  </a:lnTo>
                  <a:lnTo>
                    <a:pt x="338086" y="41008"/>
                  </a:lnTo>
                  <a:close/>
                </a:path>
                <a:path w="503554" h="770890">
                  <a:moveTo>
                    <a:pt x="340080" y="40894"/>
                  </a:moveTo>
                  <a:lnTo>
                    <a:pt x="339928" y="40436"/>
                  </a:lnTo>
                  <a:lnTo>
                    <a:pt x="339585" y="41300"/>
                  </a:lnTo>
                  <a:lnTo>
                    <a:pt x="340080" y="40894"/>
                  </a:lnTo>
                  <a:close/>
                </a:path>
                <a:path w="503554" h="770890">
                  <a:moveTo>
                    <a:pt x="342620" y="38773"/>
                  </a:moveTo>
                  <a:lnTo>
                    <a:pt x="340080" y="40894"/>
                  </a:lnTo>
                  <a:lnTo>
                    <a:pt x="340220" y="41300"/>
                  </a:lnTo>
                  <a:lnTo>
                    <a:pt x="340055" y="42583"/>
                  </a:lnTo>
                  <a:lnTo>
                    <a:pt x="339763" y="42583"/>
                  </a:lnTo>
                  <a:lnTo>
                    <a:pt x="339356" y="43853"/>
                  </a:lnTo>
                  <a:lnTo>
                    <a:pt x="339750" y="43853"/>
                  </a:lnTo>
                  <a:lnTo>
                    <a:pt x="342620" y="38773"/>
                  </a:lnTo>
                  <a:close/>
                </a:path>
                <a:path w="503554" h="770890">
                  <a:moveTo>
                    <a:pt x="343763" y="36131"/>
                  </a:moveTo>
                  <a:lnTo>
                    <a:pt x="342176" y="36131"/>
                  </a:lnTo>
                  <a:lnTo>
                    <a:pt x="341922" y="36563"/>
                  </a:lnTo>
                  <a:lnTo>
                    <a:pt x="341922" y="37503"/>
                  </a:lnTo>
                  <a:lnTo>
                    <a:pt x="343763" y="36131"/>
                  </a:lnTo>
                  <a:close/>
                </a:path>
                <a:path w="503554" h="770890">
                  <a:moveTo>
                    <a:pt x="344512" y="31153"/>
                  </a:moveTo>
                  <a:lnTo>
                    <a:pt x="341337" y="33693"/>
                  </a:lnTo>
                  <a:lnTo>
                    <a:pt x="342874" y="33693"/>
                  </a:lnTo>
                  <a:lnTo>
                    <a:pt x="339725" y="37503"/>
                  </a:lnTo>
                  <a:lnTo>
                    <a:pt x="340512" y="37503"/>
                  </a:lnTo>
                  <a:lnTo>
                    <a:pt x="338899" y="40043"/>
                  </a:lnTo>
                  <a:lnTo>
                    <a:pt x="339356" y="38773"/>
                  </a:lnTo>
                  <a:lnTo>
                    <a:pt x="338429" y="40043"/>
                  </a:lnTo>
                  <a:lnTo>
                    <a:pt x="338759" y="40043"/>
                  </a:lnTo>
                  <a:lnTo>
                    <a:pt x="337350" y="42583"/>
                  </a:lnTo>
                  <a:lnTo>
                    <a:pt x="337121" y="42583"/>
                  </a:lnTo>
                  <a:lnTo>
                    <a:pt x="336423" y="43853"/>
                  </a:lnTo>
                  <a:lnTo>
                    <a:pt x="336943" y="41300"/>
                  </a:lnTo>
                  <a:lnTo>
                    <a:pt x="335445" y="43853"/>
                  </a:lnTo>
                  <a:lnTo>
                    <a:pt x="335673" y="43853"/>
                  </a:lnTo>
                  <a:lnTo>
                    <a:pt x="336181" y="43853"/>
                  </a:lnTo>
                  <a:lnTo>
                    <a:pt x="335521" y="45123"/>
                  </a:lnTo>
                  <a:lnTo>
                    <a:pt x="335673" y="43853"/>
                  </a:lnTo>
                  <a:lnTo>
                    <a:pt x="334810" y="45123"/>
                  </a:lnTo>
                  <a:lnTo>
                    <a:pt x="334886" y="43853"/>
                  </a:lnTo>
                  <a:lnTo>
                    <a:pt x="333832" y="45123"/>
                  </a:lnTo>
                  <a:lnTo>
                    <a:pt x="335165" y="42583"/>
                  </a:lnTo>
                  <a:lnTo>
                    <a:pt x="332536" y="45123"/>
                  </a:lnTo>
                  <a:lnTo>
                    <a:pt x="332879" y="47663"/>
                  </a:lnTo>
                  <a:lnTo>
                    <a:pt x="331901" y="50203"/>
                  </a:lnTo>
                  <a:lnTo>
                    <a:pt x="331698" y="51473"/>
                  </a:lnTo>
                  <a:lnTo>
                    <a:pt x="331393" y="51473"/>
                  </a:lnTo>
                  <a:lnTo>
                    <a:pt x="330949" y="52743"/>
                  </a:lnTo>
                  <a:lnTo>
                    <a:pt x="329806" y="54013"/>
                  </a:lnTo>
                  <a:lnTo>
                    <a:pt x="331228" y="51473"/>
                  </a:lnTo>
                  <a:lnTo>
                    <a:pt x="330720" y="51473"/>
                  </a:lnTo>
                  <a:lnTo>
                    <a:pt x="329755" y="53149"/>
                  </a:lnTo>
                  <a:lnTo>
                    <a:pt x="329539" y="53340"/>
                  </a:lnTo>
                  <a:lnTo>
                    <a:pt x="329399" y="53759"/>
                  </a:lnTo>
                  <a:lnTo>
                    <a:pt x="329260" y="54013"/>
                  </a:lnTo>
                  <a:lnTo>
                    <a:pt x="329158" y="54356"/>
                  </a:lnTo>
                  <a:lnTo>
                    <a:pt x="329095" y="54521"/>
                  </a:lnTo>
                  <a:lnTo>
                    <a:pt x="328904" y="55283"/>
                  </a:lnTo>
                  <a:lnTo>
                    <a:pt x="328231" y="55283"/>
                  </a:lnTo>
                  <a:lnTo>
                    <a:pt x="328231" y="52743"/>
                  </a:lnTo>
                  <a:lnTo>
                    <a:pt x="327367" y="56553"/>
                  </a:lnTo>
                  <a:lnTo>
                    <a:pt x="327215" y="56553"/>
                  </a:lnTo>
                  <a:lnTo>
                    <a:pt x="325513" y="59093"/>
                  </a:lnTo>
                  <a:lnTo>
                    <a:pt x="326390" y="56553"/>
                  </a:lnTo>
                  <a:lnTo>
                    <a:pt x="324218" y="60363"/>
                  </a:lnTo>
                  <a:lnTo>
                    <a:pt x="323786" y="60363"/>
                  </a:lnTo>
                  <a:lnTo>
                    <a:pt x="323354" y="60363"/>
                  </a:lnTo>
                  <a:lnTo>
                    <a:pt x="322999" y="61417"/>
                  </a:lnTo>
                  <a:lnTo>
                    <a:pt x="322846" y="61620"/>
                  </a:lnTo>
                  <a:lnTo>
                    <a:pt x="322795" y="61810"/>
                  </a:lnTo>
                  <a:lnTo>
                    <a:pt x="321462" y="67983"/>
                  </a:lnTo>
                  <a:lnTo>
                    <a:pt x="320560" y="66713"/>
                  </a:lnTo>
                  <a:lnTo>
                    <a:pt x="319303" y="69253"/>
                  </a:lnTo>
                  <a:lnTo>
                    <a:pt x="318389" y="70523"/>
                  </a:lnTo>
                  <a:lnTo>
                    <a:pt x="316661" y="75603"/>
                  </a:lnTo>
                  <a:lnTo>
                    <a:pt x="317652" y="71793"/>
                  </a:lnTo>
                  <a:lnTo>
                    <a:pt x="314617" y="77127"/>
                  </a:lnTo>
                  <a:lnTo>
                    <a:pt x="314032" y="79362"/>
                  </a:lnTo>
                  <a:lnTo>
                    <a:pt x="312991" y="80683"/>
                  </a:lnTo>
                  <a:lnTo>
                    <a:pt x="312635" y="79362"/>
                  </a:lnTo>
                  <a:lnTo>
                    <a:pt x="312026" y="80683"/>
                  </a:lnTo>
                  <a:lnTo>
                    <a:pt x="310807" y="83223"/>
                  </a:lnTo>
                  <a:lnTo>
                    <a:pt x="311162" y="80683"/>
                  </a:lnTo>
                  <a:lnTo>
                    <a:pt x="310184" y="83223"/>
                  </a:lnTo>
                  <a:lnTo>
                    <a:pt x="310591" y="83223"/>
                  </a:lnTo>
                  <a:lnTo>
                    <a:pt x="309638" y="84493"/>
                  </a:lnTo>
                  <a:lnTo>
                    <a:pt x="310134" y="84493"/>
                  </a:lnTo>
                  <a:lnTo>
                    <a:pt x="309740" y="85763"/>
                  </a:lnTo>
                  <a:lnTo>
                    <a:pt x="309130" y="87033"/>
                  </a:lnTo>
                  <a:lnTo>
                    <a:pt x="309054" y="87172"/>
                  </a:lnTo>
                  <a:lnTo>
                    <a:pt x="308343" y="88303"/>
                  </a:lnTo>
                  <a:lnTo>
                    <a:pt x="308686" y="87172"/>
                  </a:lnTo>
                  <a:lnTo>
                    <a:pt x="307505" y="89573"/>
                  </a:lnTo>
                  <a:lnTo>
                    <a:pt x="307479" y="89179"/>
                  </a:lnTo>
                  <a:lnTo>
                    <a:pt x="308660" y="86982"/>
                  </a:lnTo>
                  <a:lnTo>
                    <a:pt x="307467" y="89065"/>
                  </a:lnTo>
                  <a:lnTo>
                    <a:pt x="307428" y="88303"/>
                  </a:lnTo>
                  <a:lnTo>
                    <a:pt x="306730" y="89573"/>
                  </a:lnTo>
                  <a:lnTo>
                    <a:pt x="305625" y="92100"/>
                  </a:lnTo>
                  <a:lnTo>
                    <a:pt x="306247" y="92100"/>
                  </a:lnTo>
                  <a:lnTo>
                    <a:pt x="306184" y="92290"/>
                  </a:lnTo>
                  <a:lnTo>
                    <a:pt x="305015" y="95923"/>
                  </a:lnTo>
                  <a:lnTo>
                    <a:pt x="305384" y="93383"/>
                  </a:lnTo>
                  <a:lnTo>
                    <a:pt x="305473" y="92290"/>
                  </a:lnTo>
                  <a:lnTo>
                    <a:pt x="304253" y="94653"/>
                  </a:lnTo>
                  <a:lnTo>
                    <a:pt x="304800" y="94653"/>
                  </a:lnTo>
                  <a:lnTo>
                    <a:pt x="302221" y="97142"/>
                  </a:lnTo>
                  <a:lnTo>
                    <a:pt x="302133" y="100990"/>
                  </a:lnTo>
                  <a:lnTo>
                    <a:pt x="300266" y="103543"/>
                  </a:lnTo>
                  <a:lnTo>
                    <a:pt x="300939" y="100990"/>
                  </a:lnTo>
                  <a:lnTo>
                    <a:pt x="300177" y="102273"/>
                  </a:lnTo>
                  <a:lnTo>
                    <a:pt x="299300" y="104813"/>
                  </a:lnTo>
                  <a:lnTo>
                    <a:pt x="297256" y="107353"/>
                  </a:lnTo>
                  <a:lnTo>
                    <a:pt x="296621" y="109893"/>
                  </a:lnTo>
                  <a:lnTo>
                    <a:pt x="295490" y="111163"/>
                  </a:lnTo>
                  <a:lnTo>
                    <a:pt x="295186" y="111163"/>
                  </a:lnTo>
                  <a:lnTo>
                    <a:pt x="293624" y="113703"/>
                  </a:lnTo>
                  <a:lnTo>
                    <a:pt x="292785" y="114973"/>
                  </a:lnTo>
                  <a:lnTo>
                    <a:pt x="292862" y="116243"/>
                  </a:lnTo>
                  <a:lnTo>
                    <a:pt x="291757" y="117513"/>
                  </a:lnTo>
                  <a:lnTo>
                    <a:pt x="290588" y="121323"/>
                  </a:lnTo>
                  <a:lnTo>
                    <a:pt x="290258" y="121323"/>
                  </a:lnTo>
                  <a:lnTo>
                    <a:pt x="289966" y="121678"/>
                  </a:lnTo>
                  <a:lnTo>
                    <a:pt x="289217" y="122593"/>
                  </a:lnTo>
                  <a:lnTo>
                    <a:pt x="289344" y="123863"/>
                  </a:lnTo>
                  <a:lnTo>
                    <a:pt x="296849" y="123863"/>
                  </a:lnTo>
                  <a:lnTo>
                    <a:pt x="296303" y="122593"/>
                  </a:lnTo>
                  <a:lnTo>
                    <a:pt x="297116" y="121323"/>
                  </a:lnTo>
                  <a:lnTo>
                    <a:pt x="298335" y="121323"/>
                  </a:lnTo>
                  <a:lnTo>
                    <a:pt x="298411" y="120053"/>
                  </a:lnTo>
                  <a:lnTo>
                    <a:pt x="299250" y="120053"/>
                  </a:lnTo>
                  <a:lnTo>
                    <a:pt x="300913" y="116243"/>
                  </a:lnTo>
                  <a:lnTo>
                    <a:pt x="302221" y="114973"/>
                  </a:lnTo>
                  <a:lnTo>
                    <a:pt x="302310" y="113703"/>
                  </a:lnTo>
                  <a:lnTo>
                    <a:pt x="302399" y="112433"/>
                  </a:lnTo>
                  <a:lnTo>
                    <a:pt x="303085" y="112433"/>
                  </a:lnTo>
                  <a:lnTo>
                    <a:pt x="302945" y="111163"/>
                  </a:lnTo>
                  <a:lnTo>
                    <a:pt x="303491" y="109893"/>
                  </a:lnTo>
                  <a:lnTo>
                    <a:pt x="302691" y="108623"/>
                  </a:lnTo>
                  <a:lnTo>
                    <a:pt x="303974" y="108623"/>
                  </a:lnTo>
                  <a:lnTo>
                    <a:pt x="304622" y="106083"/>
                  </a:lnTo>
                  <a:lnTo>
                    <a:pt x="305028" y="106083"/>
                  </a:lnTo>
                  <a:lnTo>
                    <a:pt x="305536" y="104813"/>
                  </a:lnTo>
                  <a:lnTo>
                    <a:pt x="305739" y="106083"/>
                  </a:lnTo>
                  <a:lnTo>
                    <a:pt x="305955" y="104813"/>
                  </a:lnTo>
                  <a:lnTo>
                    <a:pt x="306184" y="103543"/>
                  </a:lnTo>
                  <a:lnTo>
                    <a:pt x="306400" y="102273"/>
                  </a:lnTo>
                  <a:lnTo>
                    <a:pt x="306692" y="100990"/>
                  </a:lnTo>
                  <a:lnTo>
                    <a:pt x="304888" y="103543"/>
                  </a:lnTo>
                  <a:lnTo>
                    <a:pt x="304444" y="103543"/>
                  </a:lnTo>
                  <a:lnTo>
                    <a:pt x="304990" y="102273"/>
                  </a:lnTo>
                  <a:lnTo>
                    <a:pt x="305650" y="100990"/>
                  </a:lnTo>
                  <a:lnTo>
                    <a:pt x="306628" y="100990"/>
                  </a:lnTo>
                  <a:lnTo>
                    <a:pt x="306666" y="100787"/>
                  </a:lnTo>
                  <a:lnTo>
                    <a:pt x="306501" y="99733"/>
                  </a:lnTo>
                  <a:lnTo>
                    <a:pt x="307162" y="98463"/>
                  </a:lnTo>
                  <a:lnTo>
                    <a:pt x="308038" y="97256"/>
                  </a:lnTo>
                  <a:lnTo>
                    <a:pt x="308711" y="99733"/>
                  </a:lnTo>
                  <a:lnTo>
                    <a:pt x="309511" y="98463"/>
                  </a:lnTo>
                  <a:lnTo>
                    <a:pt x="309892" y="97142"/>
                  </a:lnTo>
                  <a:lnTo>
                    <a:pt x="309537" y="98463"/>
                  </a:lnTo>
                  <a:lnTo>
                    <a:pt x="309283" y="99733"/>
                  </a:lnTo>
                  <a:lnTo>
                    <a:pt x="309651" y="99733"/>
                  </a:lnTo>
                  <a:lnTo>
                    <a:pt x="310870" y="97142"/>
                  </a:lnTo>
                  <a:lnTo>
                    <a:pt x="312051" y="97142"/>
                  </a:lnTo>
                  <a:lnTo>
                    <a:pt x="313372" y="94653"/>
                  </a:lnTo>
                  <a:lnTo>
                    <a:pt x="312267" y="95681"/>
                  </a:lnTo>
                  <a:lnTo>
                    <a:pt x="312712" y="94703"/>
                  </a:lnTo>
                  <a:lnTo>
                    <a:pt x="313715" y="93408"/>
                  </a:lnTo>
                  <a:lnTo>
                    <a:pt x="313474" y="92697"/>
                  </a:lnTo>
                  <a:lnTo>
                    <a:pt x="313321" y="93840"/>
                  </a:lnTo>
                  <a:lnTo>
                    <a:pt x="311899" y="95592"/>
                  </a:lnTo>
                  <a:lnTo>
                    <a:pt x="312204" y="95745"/>
                  </a:lnTo>
                  <a:lnTo>
                    <a:pt x="312013" y="95923"/>
                  </a:lnTo>
                  <a:lnTo>
                    <a:pt x="311365" y="95923"/>
                  </a:lnTo>
                  <a:lnTo>
                    <a:pt x="311569" y="94653"/>
                  </a:lnTo>
                  <a:lnTo>
                    <a:pt x="311708" y="93751"/>
                  </a:lnTo>
                  <a:lnTo>
                    <a:pt x="310045" y="94653"/>
                  </a:lnTo>
                  <a:lnTo>
                    <a:pt x="313080" y="89573"/>
                  </a:lnTo>
                  <a:lnTo>
                    <a:pt x="313474" y="88823"/>
                  </a:lnTo>
                  <a:lnTo>
                    <a:pt x="313829" y="88303"/>
                  </a:lnTo>
                  <a:lnTo>
                    <a:pt x="313220" y="88823"/>
                  </a:lnTo>
                  <a:lnTo>
                    <a:pt x="312331" y="89573"/>
                  </a:lnTo>
                  <a:lnTo>
                    <a:pt x="312762" y="88303"/>
                  </a:lnTo>
                  <a:lnTo>
                    <a:pt x="313194" y="87033"/>
                  </a:lnTo>
                  <a:lnTo>
                    <a:pt x="313613" y="87033"/>
                  </a:lnTo>
                  <a:lnTo>
                    <a:pt x="313588" y="87172"/>
                  </a:lnTo>
                  <a:lnTo>
                    <a:pt x="313220" y="88823"/>
                  </a:lnTo>
                  <a:lnTo>
                    <a:pt x="313766" y="88303"/>
                  </a:lnTo>
                  <a:lnTo>
                    <a:pt x="314401" y="87172"/>
                  </a:lnTo>
                  <a:lnTo>
                    <a:pt x="314426" y="87033"/>
                  </a:lnTo>
                  <a:lnTo>
                    <a:pt x="314947" y="85763"/>
                  </a:lnTo>
                  <a:lnTo>
                    <a:pt x="315633" y="84493"/>
                  </a:lnTo>
                  <a:lnTo>
                    <a:pt x="316103" y="84493"/>
                  </a:lnTo>
                  <a:lnTo>
                    <a:pt x="316839" y="83223"/>
                  </a:lnTo>
                  <a:lnTo>
                    <a:pt x="317220" y="81953"/>
                  </a:lnTo>
                  <a:lnTo>
                    <a:pt x="317957" y="80683"/>
                  </a:lnTo>
                  <a:lnTo>
                    <a:pt x="318198" y="80683"/>
                  </a:lnTo>
                  <a:lnTo>
                    <a:pt x="318223" y="81953"/>
                  </a:lnTo>
                  <a:lnTo>
                    <a:pt x="319087" y="81953"/>
                  </a:lnTo>
                  <a:lnTo>
                    <a:pt x="320433" y="79362"/>
                  </a:lnTo>
                  <a:lnTo>
                    <a:pt x="321068" y="78143"/>
                  </a:lnTo>
                  <a:lnTo>
                    <a:pt x="319671" y="79362"/>
                  </a:lnTo>
                  <a:lnTo>
                    <a:pt x="320408" y="78143"/>
                  </a:lnTo>
                  <a:lnTo>
                    <a:pt x="319633" y="78143"/>
                  </a:lnTo>
                  <a:lnTo>
                    <a:pt x="317779" y="80683"/>
                  </a:lnTo>
                  <a:lnTo>
                    <a:pt x="319227" y="78143"/>
                  </a:lnTo>
                  <a:lnTo>
                    <a:pt x="319913" y="75603"/>
                  </a:lnTo>
                  <a:lnTo>
                    <a:pt x="320725" y="74333"/>
                  </a:lnTo>
                  <a:lnTo>
                    <a:pt x="320560" y="74333"/>
                  </a:lnTo>
                  <a:lnTo>
                    <a:pt x="320967" y="73063"/>
                  </a:lnTo>
                  <a:lnTo>
                    <a:pt x="321983" y="73063"/>
                  </a:lnTo>
                  <a:lnTo>
                    <a:pt x="323164" y="70523"/>
                  </a:lnTo>
                  <a:lnTo>
                    <a:pt x="322694" y="70523"/>
                  </a:lnTo>
                  <a:lnTo>
                    <a:pt x="323316" y="69253"/>
                  </a:lnTo>
                  <a:lnTo>
                    <a:pt x="323710" y="67983"/>
                  </a:lnTo>
                  <a:lnTo>
                    <a:pt x="323786" y="69253"/>
                  </a:lnTo>
                  <a:lnTo>
                    <a:pt x="324815" y="67983"/>
                  </a:lnTo>
                  <a:lnTo>
                    <a:pt x="326351" y="64173"/>
                  </a:lnTo>
                  <a:lnTo>
                    <a:pt x="326936" y="64173"/>
                  </a:lnTo>
                  <a:lnTo>
                    <a:pt x="327215" y="62903"/>
                  </a:lnTo>
                  <a:lnTo>
                    <a:pt x="327761" y="62598"/>
                  </a:lnTo>
                  <a:lnTo>
                    <a:pt x="326936" y="64173"/>
                  </a:lnTo>
                  <a:lnTo>
                    <a:pt x="327329" y="64173"/>
                  </a:lnTo>
                  <a:lnTo>
                    <a:pt x="327964" y="62484"/>
                  </a:lnTo>
                  <a:lnTo>
                    <a:pt x="329488" y="61620"/>
                  </a:lnTo>
                  <a:lnTo>
                    <a:pt x="330377" y="59093"/>
                  </a:lnTo>
                  <a:lnTo>
                    <a:pt x="331774" y="55283"/>
                  </a:lnTo>
                  <a:lnTo>
                    <a:pt x="332397" y="54013"/>
                  </a:lnTo>
                  <a:lnTo>
                    <a:pt x="333654" y="51473"/>
                  </a:lnTo>
                  <a:lnTo>
                    <a:pt x="332092" y="51473"/>
                  </a:lnTo>
                  <a:lnTo>
                    <a:pt x="334098" y="50203"/>
                  </a:lnTo>
                  <a:lnTo>
                    <a:pt x="333857" y="49631"/>
                  </a:lnTo>
                  <a:lnTo>
                    <a:pt x="334378" y="48933"/>
                  </a:lnTo>
                  <a:lnTo>
                    <a:pt x="336257" y="46393"/>
                  </a:lnTo>
                  <a:lnTo>
                    <a:pt x="334772" y="48933"/>
                  </a:lnTo>
                  <a:lnTo>
                    <a:pt x="335749" y="47663"/>
                  </a:lnTo>
                  <a:lnTo>
                    <a:pt x="337045" y="46393"/>
                  </a:lnTo>
                  <a:lnTo>
                    <a:pt x="334365" y="51473"/>
                  </a:lnTo>
                  <a:lnTo>
                    <a:pt x="336257" y="48933"/>
                  </a:lnTo>
                  <a:lnTo>
                    <a:pt x="337439" y="47663"/>
                  </a:lnTo>
                  <a:lnTo>
                    <a:pt x="337273" y="46393"/>
                  </a:lnTo>
                  <a:lnTo>
                    <a:pt x="337121" y="45123"/>
                  </a:lnTo>
                  <a:lnTo>
                    <a:pt x="338924" y="42583"/>
                  </a:lnTo>
                  <a:lnTo>
                    <a:pt x="339166" y="43853"/>
                  </a:lnTo>
                  <a:lnTo>
                    <a:pt x="339788" y="40043"/>
                  </a:lnTo>
                  <a:lnTo>
                    <a:pt x="339928" y="40436"/>
                  </a:lnTo>
                  <a:lnTo>
                    <a:pt x="340588" y="38773"/>
                  </a:lnTo>
                  <a:lnTo>
                    <a:pt x="341922" y="36563"/>
                  </a:lnTo>
                  <a:lnTo>
                    <a:pt x="342036" y="36131"/>
                  </a:lnTo>
                  <a:lnTo>
                    <a:pt x="342176" y="36131"/>
                  </a:lnTo>
                  <a:lnTo>
                    <a:pt x="342315" y="35902"/>
                  </a:lnTo>
                  <a:lnTo>
                    <a:pt x="343446" y="34963"/>
                  </a:lnTo>
                  <a:lnTo>
                    <a:pt x="344512" y="31153"/>
                  </a:lnTo>
                  <a:close/>
                </a:path>
                <a:path w="503554" h="770890">
                  <a:moveTo>
                    <a:pt x="362762" y="211353"/>
                  </a:moveTo>
                  <a:lnTo>
                    <a:pt x="362254" y="212115"/>
                  </a:lnTo>
                  <a:lnTo>
                    <a:pt x="361950" y="212953"/>
                  </a:lnTo>
                  <a:lnTo>
                    <a:pt x="361823" y="213868"/>
                  </a:lnTo>
                  <a:lnTo>
                    <a:pt x="362305" y="213093"/>
                  </a:lnTo>
                  <a:lnTo>
                    <a:pt x="362623" y="212255"/>
                  </a:lnTo>
                  <a:lnTo>
                    <a:pt x="362762" y="211353"/>
                  </a:lnTo>
                  <a:close/>
                </a:path>
                <a:path w="503554" h="770890">
                  <a:moveTo>
                    <a:pt x="376275" y="170421"/>
                  </a:moveTo>
                  <a:lnTo>
                    <a:pt x="376186" y="170192"/>
                  </a:lnTo>
                  <a:lnTo>
                    <a:pt x="376110" y="170548"/>
                  </a:lnTo>
                  <a:lnTo>
                    <a:pt x="375970" y="170891"/>
                  </a:lnTo>
                  <a:lnTo>
                    <a:pt x="375793" y="171196"/>
                  </a:lnTo>
                  <a:lnTo>
                    <a:pt x="376072" y="170776"/>
                  </a:lnTo>
                  <a:lnTo>
                    <a:pt x="376275" y="170421"/>
                  </a:lnTo>
                  <a:close/>
                </a:path>
                <a:path w="503554" h="770890">
                  <a:moveTo>
                    <a:pt x="379476" y="165569"/>
                  </a:moveTo>
                  <a:lnTo>
                    <a:pt x="379107" y="166014"/>
                  </a:lnTo>
                  <a:lnTo>
                    <a:pt x="379361" y="165709"/>
                  </a:lnTo>
                  <a:lnTo>
                    <a:pt x="379476" y="165569"/>
                  </a:lnTo>
                  <a:close/>
                </a:path>
                <a:path w="503554" h="770890">
                  <a:moveTo>
                    <a:pt x="387311" y="173634"/>
                  </a:moveTo>
                  <a:close/>
                </a:path>
                <a:path w="503554" h="770890">
                  <a:moveTo>
                    <a:pt x="406603" y="124066"/>
                  </a:moveTo>
                  <a:lnTo>
                    <a:pt x="406349" y="124472"/>
                  </a:lnTo>
                  <a:lnTo>
                    <a:pt x="406298" y="124650"/>
                  </a:lnTo>
                  <a:lnTo>
                    <a:pt x="406603" y="124066"/>
                  </a:lnTo>
                  <a:close/>
                </a:path>
                <a:path w="503554" h="770890">
                  <a:moveTo>
                    <a:pt x="443026" y="73901"/>
                  </a:moveTo>
                  <a:lnTo>
                    <a:pt x="442963" y="73710"/>
                  </a:lnTo>
                  <a:lnTo>
                    <a:pt x="442950" y="73875"/>
                  </a:lnTo>
                  <a:close/>
                </a:path>
                <a:path w="503554" h="770890">
                  <a:moveTo>
                    <a:pt x="467067" y="41808"/>
                  </a:moveTo>
                  <a:lnTo>
                    <a:pt x="465493" y="43815"/>
                  </a:lnTo>
                  <a:lnTo>
                    <a:pt x="467067" y="41808"/>
                  </a:lnTo>
                  <a:close/>
                </a:path>
                <a:path w="503554" h="770890">
                  <a:moveTo>
                    <a:pt x="471068" y="48958"/>
                  </a:moveTo>
                  <a:lnTo>
                    <a:pt x="470941" y="48221"/>
                  </a:lnTo>
                  <a:lnTo>
                    <a:pt x="470611" y="49352"/>
                  </a:lnTo>
                  <a:lnTo>
                    <a:pt x="468922" y="50888"/>
                  </a:lnTo>
                  <a:lnTo>
                    <a:pt x="469239" y="51104"/>
                  </a:lnTo>
                  <a:lnTo>
                    <a:pt x="469861" y="50126"/>
                  </a:lnTo>
                  <a:lnTo>
                    <a:pt x="471068" y="48958"/>
                  </a:lnTo>
                  <a:close/>
                </a:path>
                <a:path w="503554" h="770890">
                  <a:moveTo>
                    <a:pt x="481863" y="31292"/>
                  </a:moveTo>
                  <a:lnTo>
                    <a:pt x="480923" y="31915"/>
                  </a:lnTo>
                  <a:lnTo>
                    <a:pt x="481063" y="32004"/>
                  </a:lnTo>
                  <a:lnTo>
                    <a:pt x="481431" y="31800"/>
                  </a:lnTo>
                  <a:lnTo>
                    <a:pt x="481863" y="31292"/>
                  </a:lnTo>
                  <a:close/>
                </a:path>
                <a:path w="503554" h="770890">
                  <a:moveTo>
                    <a:pt x="492747" y="11823"/>
                  </a:moveTo>
                  <a:lnTo>
                    <a:pt x="492582" y="12065"/>
                  </a:lnTo>
                  <a:lnTo>
                    <a:pt x="492455" y="12255"/>
                  </a:lnTo>
                  <a:lnTo>
                    <a:pt x="492747" y="11823"/>
                  </a:lnTo>
                  <a:close/>
                </a:path>
                <a:path w="503554" h="770890">
                  <a:moveTo>
                    <a:pt x="493356" y="10998"/>
                  </a:moveTo>
                  <a:lnTo>
                    <a:pt x="493255" y="10871"/>
                  </a:lnTo>
                  <a:lnTo>
                    <a:pt x="493077" y="11150"/>
                  </a:lnTo>
                  <a:lnTo>
                    <a:pt x="492747" y="11823"/>
                  </a:lnTo>
                  <a:lnTo>
                    <a:pt x="493001" y="11455"/>
                  </a:lnTo>
                  <a:lnTo>
                    <a:pt x="493356" y="10998"/>
                  </a:lnTo>
                  <a:close/>
                </a:path>
                <a:path w="503554" h="770890">
                  <a:moveTo>
                    <a:pt x="503478" y="0"/>
                  </a:moveTo>
                  <a:lnTo>
                    <a:pt x="503339" y="25"/>
                  </a:lnTo>
                  <a:lnTo>
                    <a:pt x="503478" y="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650944" y="8565158"/>
              <a:ext cx="817880" cy="761365"/>
            </a:xfrm>
            <a:custGeom>
              <a:avLst/>
              <a:gdLst/>
              <a:ahLst/>
              <a:cxnLst/>
              <a:rect l="l" t="t" r="r" b="b"/>
              <a:pathLst>
                <a:path w="817879" h="761365">
                  <a:moveTo>
                    <a:pt x="571" y="647192"/>
                  </a:moveTo>
                  <a:lnTo>
                    <a:pt x="508" y="646811"/>
                  </a:lnTo>
                  <a:lnTo>
                    <a:pt x="444" y="647192"/>
                  </a:lnTo>
                  <a:lnTo>
                    <a:pt x="304" y="648081"/>
                  </a:lnTo>
                  <a:lnTo>
                    <a:pt x="571" y="647192"/>
                  </a:lnTo>
                  <a:close/>
                </a:path>
                <a:path w="817879" h="761365">
                  <a:moveTo>
                    <a:pt x="2197" y="646811"/>
                  </a:moveTo>
                  <a:lnTo>
                    <a:pt x="1651" y="646811"/>
                  </a:lnTo>
                  <a:lnTo>
                    <a:pt x="1765" y="647192"/>
                  </a:lnTo>
                  <a:lnTo>
                    <a:pt x="2197" y="646811"/>
                  </a:lnTo>
                  <a:close/>
                </a:path>
                <a:path w="817879" h="761365">
                  <a:moveTo>
                    <a:pt x="3835" y="640461"/>
                  </a:moveTo>
                  <a:lnTo>
                    <a:pt x="1320" y="644271"/>
                  </a:lnTo>
                  <a:lnTo>
                    <a:pt x="3695" y="642048"/>
                  </a:lnTo>
                  <a:lnTo>
                    <a:pt x="3606" y="641731"/>
                  </a:lnTo>
                  <a:lnTo>
                    <a:pt x="3835" y="640461"/>
                  </a:lnTo>
                  <a:close/>
                </a:path>
                <a:path w="817879" h="761365">
                  <a:moveTo>
                    <a:pt x="4038" y="641731"/>
                  </a:moveTo>
                  <a:lnTo>
                    <a:pt x="3695" y="642048"/>
                  </a:lnTo>
                  <a:lnTo>
                    <a:pt x="3822" y="642480"/>
                  </a:lnTo>
                  <a:lnTo>
                    <a:pt x="3949" y="642048"/>
                  </a:lnTo>
                  <a:lnTo>
                    <a:pt x="4038" y="641731"/>
                  </a:lnTo>
                  <a:close/>
                </a:path>
                <a:path w="817879" h="761365">
                  <a:moveTo>
                    <a:pt x="5765" y="643775"/>
                  </a:moveTo>
                  <a:close/>
                </a:path>
                <a:path w="817879" h="761365">
                  <a:moveTo>
                    <a:pt x="13487" y="631913"/>
                  </a:moveTo>
                  <a:lnTo>
                    <a:pt x="13296" y="632269"/>
                  </a:lnTo>
                  <a:lnTo>
                    <a:pt x="13068" y="632739"/>
                  </a:lnTo>
                  <a:lnTo>
                    <a:pt x="13195" y="632841"/>
                  </a:lnTo>
                  <a:lnTo>
                    <a:pt x="13296" y="632574"/>
                  </a:lnTo>
                  <a:lnTo>
                    <a:pt x="13385" y="632244"/>
                  </a:lnTo>
                  <a:lnTo>
                    <a:pt x="13487" y="631913"/>
                  </a:lnTo>
                  <a:close/>
                </a:path>
                <a:path w="817879" h="761365">
                  <a:moveTo>
                    <a:pt x="13665" y="631494"/>
                  </a:moveTo>
                  <a:lnTo>
                    <a:pt x="13487" y="631913"/>
                  </a:lnTo>
                  <a:lnTo>
                    <a:pt x="13589" y="631685"/>
                  </a:lnTo>
                  <a:lnTo>
                    <a:pt x="13665" y="631494"/>
                  </a:lnTo>
                  <a:close/>
                </a:path>
                <a:path w="817879" h="761365">
                  <a:moveTo>
                    <a:pt x="19342" y="623951"/>
                  </a:moveTo>
                  <a:lnTo>
                    <a:pt x="18516" y="625221"/>
                  </a:lnTo>
                  <a:lnTo>
                    <a:pt x="18935" y="625221"/>
                  </a:lnTo>
                  <a:lnTo>
                    <a:pt x="19342" y="623951"/>
                  </a:lnTo>
                  <a:close/>
                </a:path>
                <a:path w="817879" h="761365">
                  <a:moveTo>
                    <a:pt x="25323" y="602843"/>
                  </a:moveTo>
                  <a:lnTo>
                    <a:pt x="25184" y="602843"/>
                  </a:lnTo>
                  <a:lnTo>
                    <a:pt x="25095" y="603631"/>
                  </a:lnTo>
                  <a:lnTo>
                    <a:pt x="25323" y="602843"/>
                  </a:lnTo>
                  <a:close/>
                </a:path>
                <a:path w="817879" h="761365">
                  <a:moveTo>
                    <a:pt x="25349" y="602246"/>
                  </a:moveTo>
                  <a:lnTo>
                    <a:pt x="23964" y="603631"/>
                  </a:lnTo>
                  <a:lnTo>
                    <a:pt x="24130" y="604901"/>
                  </a:lnTo>
                  <a:lnTo>
                    <a:pt x="24803" y="603631"/>
                  </a:lnTo>
                  <a:lnTo>
                    <a:pt x="25184" y="602843"/>
                  </a:lnTo>
                  <a:lnTo>
                    <a:pt x="25196" y="602678"/>
                  </a:lnTo>
                  <a:lnTo>
                    <a:pt x="25349" y="602246"/>
                  </a:lnTo>
                  <a:close/>
                </a:path>
                <a:path w="817879" h="761365">
                  <a:moveTo>
                    <a:pt x="25552" y="602043"/>
                  </a:moveTo>
                  <a:lnTo>
                    <a:pt x="25349" y="602246"/>
                  </a:lnTo>
                  <a:lnTo>
                    <a:pt x="25374" y="602678"/>
                  </a:lnTo>
                  <a:lnTo>
                    <a:pt x="25501" y="602246"/>
                  </a:lnTo>
                  <a:lnTo>
                    <a:pt x="25552" y="602043"/>
                  </a:lnTo>
                  <a:close/>
                </a:path>
                <a:path w="817879" h="761365">
                  <a:moveTo>
                    <a:pt x="27419" y="609981"/>
                  </a:moveTo>
                  <a:lnTo>
                    <a:pt x="27076" y="609981"/>
                  </a:lnTo>
                  <a:lnTo>
                    <a:pt x="26187" y="612521"/>
                  </a:lnTo>
                  <a:lnTo>
                    <a:pt x="27419" y="609981"/>
                  </a:lnTo>
                  <a:close/>
                </a:path>
                <a:path w="817879" h="761365">
                  <a:moveTo>
                    <a:pt x="27419" y="599821"/>
                  </a:moveTo>
                  <a:lnTo>
                    <a:pt x="26365" y="601091"/>
                  </a:lnTo>
                  <a:lnTo>
                    <a:pt x="26073" y="601091"/>
                  </a:lnTo>
                  <a:lnTo>
                    <a:pt x="25946" y="601840"/>
                  </a:lnTo>
                  <a:lnTo>
                    <a:pt x="25933" y="602246"/>
                  </a:lnTo>
                  <a:lnTo>
                    <a:pt x="26060" y="602043"/>
                  </a:lnTo>
                  <a:lnTo>
                    <a:pt x="26187" y="601840"/>
                  </a:lnTo>
                  <a:lnTo>
                    <a:pt x="27419" y="599821"/>
                  </a:lnTo>
                  <a:close/>
                </a:path>
                <a:path w="817879" h="761365">
                  <a:moveTo>
                    <a:pt x="27533" y="608711"/>
                  </a:moveTo>
                  <a:lnTo>
                    <a:pt x="26898" y="609981"/>
                  </a:lnTo>
                  <a:lnTo>
                    <a:pt x="27076" y="609981"/>
                  </a:lnTo>
                  <a:lnTo>
                    <a:pt x="27533" y="608711"/>
                  </a:lnTo>
                  <a:close/>
                </a:path>
                <a:path w="817879" h="761365">
                  <a:moveTo>
                    <a:pt x="29476" y="593432"/>
                  </a:moveTo>
                  <a:lnTo>
                    <a:pt x="29057" y="594017"/>
                  </a:lnTo>
                  <a:lnTo>
                    <a:pt x="29197" y="594004"/>
                  </a:lnTo>
                  <a:lnTo>
                    <a:pt x="29362" y="593839"/>
                  </a:lnTo>
                  <a:lnTo>
                    <a:pt x="29438" y="593636"/>
                  </a:lnTo>
                  <a:lnTo>
                    <a:pt x="29476" y="593432"/>
                  </a:lnTo>
                  <a:close/>
                </a:path>
                <a:path w="817879" h="761365">
                  <a:moveTo>
                    <a:pt x="29603" y="594207"/>
                  </a:moveTo>
                  <a:lnTo>
                    <a:pt x="29260" y="594042"/>
                  </a:lnTo>
                  <a:lnTo>
                    <a:pt x="28803" y="594969"/>
                  </a:lnTo>
                  <a:lnTo>
                    <a:pt x="27813" y="596112"/>
                  </a:lnTo>
                  <a:lnTo>
                    <a:pt x="28054" y="596773"/>
                  </a:lnTo>
                  <a:lnTo>
                    <a:pt x="28194" y="595718"/>
                  </a:lnTo>
                  <a:lnTo>
                    <a:pt x="29603" y="594207"/>
                  </a:lnTo>
                  <a:close/>
                </a:path>
                <a:path w="817879" h="761365">
                  <a:moveTo>
                    <a:pt x="31838" y="589661"/>
                  </a:moveTo>
                  <a:lnTo>
                    <a:pt x="31597" y="589661"/>
                  </a:lnTo>
                  <a:lnTo>
                    <a:pt x="31724" y="588619"/>
                  </a:lnTo>
                  <a:lnTo>
                    <a:pt x="30746" y="590931"/>
                  </a:lnTo>
                  <a:lnTo>
                    <a:pt x="31838" y="589661"/>
                  </a:lnTo>
                  <a:close/>
                </a:path>
                <a:path w="817879" h="761365">
                  <a:moveTo>
                    <a:pt x="33058" y="588035"/>
                  </a:moveTo>
                  <a:lnTo>
                    <a:pt x="32664" y="588416"/>
                  </a:lnTo>
                  <a:lnTo>
                    <a:pt x="32372" y="588860"/>
                  </a:lnTo>
                  <a:lnTo>
                    <a:pt x="32181" y="589381"/>
                  </a:lnTo>
                  <a:lnTo>
                    <a:pt x="32461" y="588962"/>
                  </a:lnTo>
                  <a:lnTo>
                    <a:pt x="32791" y="588391"/>
                  </a:lnTo>
                  <a:lnTo>
                    <a:pt x="33058" y="588035"/>
                  </a:lnTo>
                  <a:close/>
                </a:path>
                <a:path w="817879" h="761365">
                  <a:moveTo>
                    <a:pt x="33324" y="587781"/>
                  </a:moveTo>
                  <a:lnTo>
                    <a:pt x="33121" y="587933"/>
                  </a:lnTo>
                  <a:lnTo>
                    <a:pt x="33324" y="587781"/>
                  </a:lnTo>
                  <a:close/>
                </a:path>
                <a:path w="817879" h="761365">
                  <a:moveTo>
                    <a:pt x="33528" y="599300"/>
                  </a:moveTo>
                  <a:lnTo>
                    <a:pt x="28917" y="599300"/>
                  </a:lnTo>
                  <a:lnTo>
                    <a:pt x="28333" y="601091"/>
                  </a:lnTo>
                  <a:lnTo>
                    <a:pt x="27914" y="601091"/>
                  </a:lnTo>
                  <a:lnTo>
                    <a:pt x="28194" y="599821"/>
                  </a:lnTo>
                  <a:lnTo>
                    <a:pt x="28308" y="599300"/>
                  </a:lnTo>
                  <a:lnTo>
                    <a:pt x="28460" y="598601"/>
                  </a:lnTo>
                  <a:lnTo>
                    <a:pt x="28536" y="598474"/>
                  </a:lnTo>
                  <a:lnTo>
                    <a:pt x="28359" y="598690"/>
                  </a:lnTo>
                  <a:lnTo>
                    <a:pt x="27419" y="599821"/>
                  </a:lnTo>
                  <a:lnTo>
                    <a:pt x="27114" y="601091"/>
                  </a:lnTo>
                  <a:lnTo>
                    <a:pt x="26644" y="602246"/>
                  </a:lnTo>
                  <a:lnTo>
                    <a:pt x="25996" y="602246"/>
                  </a:lnTo>
                  <a:lnTo>
                    <a:pt x="25095" y="603631"/>
                  </a:lnTo>
                  <a:lnTo>
                    <a:pt x="24739" y="604901"/>
                  </a:lnTo>
                  <a:lnTo>
                    <a:pt x="24358" y="604901"/>
                  </a:lnTo>
                  <a:lnTo>
                    <a:pt x="23647" y="606171"/>
                  </a:lnTo>
                  <a:lnTo>
                    <a:pt x="23418" y="606171"/>
                  </a:lnTo>
                  <a:lnTo>
                    <a:pt x="23380" y="604901"/>
                  </a:lnTo>
                  <a:lnTo>
                    <a:pt x="22529" y="604901"/>
                  </a:lnTo>
                  <a:lnTo>
                    <a:pt x="20637" y="608711"/>
                  </a:lnTo>
                  <a:lnTo>
                    <a:pt x="22059" y="607441"/>
                  </a:lnTo>
                  <a:lnTo>
                    <a:pt x="21297" y="608711"/>
                  </a:lnTo>
                  <a:lnTo>
                    <a:pt x="22034" y="608711"/>
                  </a:lnTo>
                  <a:lnTo>
                    <a:pt x="22936" y="607441"/>
                  </a:lnTo>
                  <a:lnTo>
                    <a:pt x="23837" y="606171"/>
                  </a:lnTo>
                  <a:lnTo>
                    <a:pt x="22440" y="608711"/>
                  </a:lnTo>
                  <a:lnTo>
                    <a:pt x="21805" y="611251"/>
                  </a:lnTo>
                  <a:lnTo>
                    <a:pt x="21196" y="611251"/>
                  </a:lnTo>
                  <a:lnTo>
                    <a:pt x="21183" y="612521"/>
                  </a:lnTo>
                  <a:lnTo>
                    <a:pt x="20840" y="612521"/>
                  </a:lnTo>
                  <a:lnTo>
                    <a:pt x="20980" y="612419"/>
                  </a:lnTo>
                  <a:lnTo>
                    <a:pt x="20828" y="612343"/>
                  </a:lnTo>
                  <a:lnTo>
                    <a:pt x="20535" y="612521"/>
                  </a:lnTo>
                  <a:lnTo>
                    <a:pt x="20167" y="613054"/>
                  </a:lnTo>
                  <a:lnTo>
                    <a:pt x="20358" y="612902"/>
                  </a:lnTo>
                  <a:lnTo>
                    <a:pt x="20053" y="613791"/>
                  </a:lnTo>
                  <a:lnTo>
                    <a:pt x="19812" y="613791"/>
                  </a:lnTo>
                  <a:lnTo>
                    <a:pt x="18745" y="615061"/>
                  </a:lnTo>
                  <a:lnTo>
                    <a:pt x="19164" y="615061"/>
                  </a:lnTo>
                  <a:lnTo>
                    <a:pt x="19215" y="616331"/>
                  </a:lnTo>
                  <a:lnTo>
                    <a:pt x="18643" y="617601"/>
                  </a:lnTo>
                  <a:lnTo>
                    <a:pt x="18275" y="617601"/>
                  </a:lnTo>
                  <a:lnTo>
                    <a:pt x="18173" y="616331"/>
                  </a:lnTo>
                  <a:lnTo>
                    <a:pt x="17221" y="618871"/>
                  </a:lnTo>
                  <a:lnTo>
                    <a:pt x="16129" y="620141"/>
                  </a:lnTo>
                  <a:lnTo>
                    <a:pt x="15290" y="621030"/>
                  </a:lnTo>
                  <a:lnTo>
                    <a:pt x="15290" y="621411"/>
                  </a:lnTo>
                  <a:lnTo>
                    <a:pt x="15087" y="622681"/>
                  </a:lnTo>
                  <a:lnTo>
                    <a:pt x="14554" y="623011"/>
                  </a:lnTo>
                  <a:lnTo>
                    <a:pt x="14109" y="623951"/>
                  </a:lnTo>
                  <a:lnTo>
                    <a:pt x="14541" y="623011"/>
                  </a:lnTo>
                  <a:lnTo>
                    <a:pt x="15290" y="621411"/>
                  </a:lnTo>
                  <a:lnTo>
                    <a:pt x="15290" y="621030"/>
                  </a:lnTo>
                  <a:lnTo>
                    <a:pt x="14922" y="621411"/>
                  </a:lnTo>
                  <a:lnTo>
                    <a:pt x="14376" y="623112"/>
                  </a:lnTo>
                  <a:lnTo>
                    <a:pt x="14528" y="623011"/>
                  </a:lnTo>
                  <a:lnTo>
                    <a:pt x="14376" y="623112"/>
                  </a:lnTo>
                  <a:lnTo>
                    <a:pt x="12966" y="623951"/>
                  </a:lnTo>
                  <a:lnTo>
                    <a:pt x="10998" y="629031"/>
                  </a:lnTo>
                  <a:lnTo>
                    <a:pt x="9347" y="632815"/>
                  </a:lnTo>
                  <a:lnTo>
                    <a:pt x="10883" y="632815"/>
                  </a:lnTo>
                  <a:lnTo>
                    <a:pt x="8966" y="634111"/>
                  </a:lnTo>
                  <a:lnTo>
                    <a:pt x="9232" y="634695"/>
                  </a:lnTo>
                  <a:lnTo>
                    <a:pt x="7061" y="637921"/>
                  </a:lnTo>
                  <a:lnTo>
                    <a:pt x="7493" y="636651"/>
                  </a:lnTo>
                  <a:lnTo>
                    <a:pt x="6286" y="637921"/>
                  </a:lnTo>
                  <a:lnTo>
                    <a:pt x="8064" y="634111"/>
                  </a:lnTo>
                  <a:lnTo>
                    <a:pt x="8369" y="633260"/>
                  </a:lnTo>
                  <a:lnTo>
                    <a:pt x="6896" y="635381"/>
                  </a:lnTo>
                  <a:lnTo>
                    <a:pt x="5854" y="636651"/>
                  </a:lnTo>
                  <a:lnTo>
                    <a:pt x="6311" y="639191"/>
                  </a:lnTo>
                  <a:lnTo>
                    <a:pt x="4686" y="640461"/>
                  </a:lnTo>
                  <a:lnTo>
                    <a:pt x="4381" y="640461"/>
                  </a:lnTo>
                  <a:lnTo>
                    <a:pt x="3975" y="643001"/>
                  </a:lnTo>
                  <a:lnTo>
                    <a:pt x="3822" y="642480"/>
                  </a:lnTo>
                  <a:lnTo>
                    <a:pt x="3327" y="644271"/>
                  </a:lnTo>
                  <a:lnTo>
                    <a:pt x="2019" y="648081"/>
                  </a:lnTo>
                  <a:lnTo>
                    <a:pt x="1765" y="647192"/>
                  </a:lnTo>
                  <a:lnTo>
                    <a:pt x="749" y="648081"/>
                  </a:lnTo>
                  <a:lnTo>
                    <a:pt x="0" y="651891"/>
                  </a:lnTo>
                  <a:lnTo>
                    <a:pt x="2870" y="649351"/>
                  </a:lnTo>
                  <a:lnTo>
                    <a:pt x="1422" y="649351"/>
                  </a:lnTo>
                  <a:lnTo>
                    <a:pt x="2832" y="648081"/>
                  </a:lnTo>
                  <a:lnTo>
                    <a:pt x="4241" y="646811"/>
                  </a:lnTo>
                  <a:lnTo>
                    <a:pt x="4241" y="645541"/>
                  </a:lnTo>
                  <a:lnTo>
                    <a:pt x="3454" y="645541"/>
                  </a:lnTo>
                  <a:lnTo>
                    <a:pt x="4889" y="643001"/>
                  </a:lnTo>
                  <a:lnTo>
                    <a:pt x="4546" y="645541"/>
                  </a:lnTo>
                  <a:lnTo>
                    <a:pt x="5346" y="643001"/>
                  </a:lnTo>
                  <a:lnTo>
                    <a:pt x="5029" y="643001"/>
                  </a:lnTo>
                  <a:lnTo>
                    <a:pt x="6273" y="641731"/>
                  </a:lnTo>
                  <a:lnTo>
                    <a:pt x="6438" y="640461"/>
                  </a:lnTo>
                  <a:lnTo>
                    <a:pt x="7099" y="640461"/>
                  </a:lnTo>
                  <a:lnTo>
                    <a:pt x="6756" y="643001"/>
                  </a:lnTo>
                  <a:lnTo>
                    <a:pt x="8064" y="640461"/>
                  </a:lnTo>
                  <a:lnTo>
                    <a:pt x="7899" y="640194"/>
                  </a:lnTo>
                  <a:lnTo>
                    <a:pt x="7277" y="639191"/>
                  </a:lnTo>
                  <a:lnTo>
                    <a:pt x="7874" y="639191"/>
                  </a:lnTo>
                  <a:lnTo>
                    <a:pt x="7899" y="640194"/>
                  </a:lnTo>
                  <a:lnTo>
                    <a:pt x="8178" y="639191"/>
                  </a:lnTo>
                  <a:lnTo>
                    <a:pt x="8534" y="637921"/>
                  </a:lnTo>
                  <a:lnTo>
                    <a:pt x="8547" y="639191"/>
                  </a:lnTo>
                  <a:lnTo>
                    <a:pt x="9499" y="637921"/>
                  </a:lnTo>
                  <a:lnTo>
                    <a:pt x="8382" y="641731"/>
                  </a:lnTo>
                  <a:lnTo>
                    <a:pt x="10756" y="637921"/>
                  </a:lnTo>
                  <a:lnTo>
                    <a:pt x="10274" y="636651"/>
                  </a:lnTo>
                  <a:lnTo>
                    <a:pt x="10706" y="635381"/>
                  </a:lnTo>
                  <a:lnTo>
                    <a:pt x="11150" y="634111"/>
                  </a:lnTo>
                  <a:lnTo>
                    <a:pt x="11290" y="634111"/>
                  </a:lnTo>
                  <a:lnTo>
                    <a:pt x="11557" y="632815"/>
                  </a:lnTo>
                  <a:lnTo>
                    <a:pt x="11938" y="631571"/>
                  </a:lnTo>
                  <a:lnTo>
                    <a:pt x="12979" y="630301"/>
                  </a:lnTo>
                  <a:lnTo>
                    <a:pt x="12573" y="631571"/>
                  </a:lnTo>
                  <a:lnTo>
                    <a:pt x="12255" y="632815"/>
                  </a:lnTo>
                  <a:lnTo>
                    <a:pt x="13525" y="630301"/>
                  </a:lnTo>
                  <a:lnTo>
                    <a:pt x="13843" y="630301"/>
                  </a:lnTo>
                  <a:lnTo>
                    <a:pt x="14071" y="629031"/>
                  </a:lnTo>
                  <a:lnTo>
                    <a:pt x="14439" y="629031"/>
                  </a:lnTo>
                  <a:lnTo>
                    <a:pt x="14554" y="631571"/>
                  </a:lnTo>
                  <a:lnTo>
                    <a:pt x="14998" y="629031"/>
                  </a:lnTo>
                  <a:lnTo>
                    <a:pt x="15227" y="627761"/>
                  </a:lnTo>
                  <a:lnTo>
                    <a:pt x="15405" y="629031"/>
                  </a:lnTo>
                  <a:lnTo>
                    <a:pt x="16167" y="627761"/>
                  </a:lnTo>
                  <a:lnTo>
                    <a:pt x="16929" y="626491"/>
                  </a:lnTo>
                  <a:lnTo>
                    <a:pt x="16192" y="629031"/>
                  </a:lnTo>
                  <a:lnTo>
                    <a:pt x="17462" y="626491"/>
                  </a:lnTo>
                  <a:lnTo>
                    <a:pt x="18084" y="625221"/>
                  </a:lnTo>
                  <a:lnTo>
                    <a:pt x="18516" y="625221"/>
                  </a:lnTo>
                  <a:lnTo>
                    <a:pt x="19304" y="623951"/>
                  </a:lnTo>
                  <a:lnTo>
                    <a:pt x="19519" y="623011"/>
                  </a:lnTo>
                  <a:lnTo>
                    <a:pt x="19570" y="622681"/>
                  </a:lnTo>
                  <a:lnTo>
                    <a:pt x="19799" y="621411"/>
                  </a:lnTo>
                  <a:lnTo>
                    <a:pt x="20485" y="617601"/>
                  </a:lnTo>
                  <a:lnTo>
                    <a:pt x="21424" y="620141"/>
                  </a:lnTo>
                  <a:lnTo>
                    <a:pt x="22517" y="616331"/>
                  </a:lnTo>
                  <a:lnTo>
                    <a:pt x="23329" y="615061"/>
                  </a:lnTo>
                  <a:lnTo>
                    <a:pt x="24980" y="611251"/>
                  </a:lnTo>
                  <a:lnTo>
                    <a:pt x="24066" y="615061"/>
                  </a:lnTo>
                  <a:lnTo>
                    <a:pt x="27533" y="608711"/>
                  </a:lnTo>
                  <a:lnTo>
                    <a:pt x="28511" y="607441"/>
                  </a:lnTo>
                  <a:lnTo>
                    <a:pt x="28930" y="607441"/>
                  </a:lnTo>
                  <a:lnTo>
                    <a:pt x="29464" y="606171"/>
                  </a:lnTo>
                  <a:lnTo>
                    <a:pt x="30657" y="604901"/>
                  </a:lnTo>
                  <a:lnTo>
                    <a:pt x="30314" y="606171"/>
                  </a:lnTo>
                  <a:lnTo>
                    <a:pt x="31267" y="604901"/>
                  </a:lnTo>
                  <a:lnTo>
                    <a:pt x="30873" y="603631"/>
                  </a:lnTo>
                  <a:lnTo>
                    <a:pt x="31318" y="603631"/>
                  </a:lnTo>
                  <a:lnTo>
                    <a:pt x="31762" y="602246"/>
                  </a:lnTo>
                  <a:lnTo>
                    <a:pt x="31851" y="602043"/>
                  </a:lnTo>
                  <a:lnTo>
                    <a:pt x="31953" y="601840"/>
                  </a:lnTo>
                  <a:lnTo>
                    <a:pt x="32296" y="601091"/>
                  </a:lnTo>
                  <a:lnTo>
                    <a:pt x="33070" y="599821"/>
                  </a:lnTo>
                  <a:lnTo>
                    <a:pt x="32664" y="601091"/>
                  </a:lnTo>
                  <a:lnTo>
                    <a:pt x="33274" y="599821"/>
                  </a:lnTo>
                  <a:lnTo>
                    <a:pt x="33528" y="599300"/>
                  </a:lnTo>
                  <a:close/>
                </a:path>
                <a:path w="817879" h="761365">
                  <a:moveTo>
                    <a:pt x="33959" y="600456"/>
                  </a:moveTo>
                  <a:lnTo>
                    <a:pt x="32740" y="602449"/>
                  </a:lnTo>
                  <a:lnTo>
                    <a:pt x="33959" y="600532"/>
                  </a:lnTo>
                  <a:close/>
                </a:path>
                <a:path w="817879" h="761365">
                  <a:moveTo>
                    <a:pt x="34226" y="599300"/>
                  </a:moveTo>
                  <a:lnTo>
                    <a:pt x="33921" y="599300"/>
                  </a:lnTo>
                  <a:lnTo>
                    <a:pt x="33959" y="599821"/>
                  </a:lnTo>
                  <a:lnTo>
                    <a:pt x="34226" y="599300"/>
                  </a:lnTo>
                  <a:close/>
                </a:path>
                <a:path w="817879" h="761365">
                  <a:moveTo>
                    <a:pt x="38011" y="581228"/>
                  </a:moveTo>
                  <a:lnTo>
                    <a:pt x="37312" y="582282"/>
                  </a:lnTo>
                  <a:lnTo>
                    <a:pt x="38011" y="581228"/>
                  </a:lnTo>
                  <a:close/>
                </a:path>
                <a:path w="817879" h="761365">
                  <a:moveTo>
                    <a:pt x="51689" y="572389"/>
                  </a:moveTo>
                  <a:lnTo>
                    <a:pt x="51663" y="572236"/>
                  </a:lnTo>
                  <a:lnTo>
                    <a:pt x="51523" y="572147"/>
                  </a:lnTo>
                  <a:lnTo>
                    <a:pt x="51612" y="572325"/>
                  </a:lnTo>
                  <a:close/>
                </a:path>
                <a:path w="817879" h="761365">
                  <a:moveTo>
                    <a:pt x="64008" y="552831"/>
                  </a:moveTo>
                  <a:lnTo>
                    <a:pt x="63627" y="552831"/>
                  </a:lnTo>
                  <a:lnTo>
                    <a:pt x="63106" y="554101"/>
                  </a:lnTo>
                  <a:lnTo>
                    <a:pt x="64008" y="552831"/>
                  </a:lnTo>
                  <a:close/>
                </a:path>
                <a:path w="817879" h="761365">
                  <a:moveTo>
                    <a:pt x="78028" y="516001"/>
                  </a:moveTo>
                  <a:lnTo>
                    <a:pt x="77355" y="516001"/>
                  </a:lnTo>
                  <a:lnTo>
                    <a:pt x="76898" y="517271"/>
                  </a:lnTo>
                  <a:lnTo>
                    <a:pt x="78028" y="516001"/>
                  </a:lnTo>
                  <a:close/>
                </a:path>
                <a:path w="817879" h="761365">
                  <a:moveTo>
                    <a:pt x="83032" y="526351"/>
                  </a:moveTo>
                  <a:lnTo>
                    <a:pt x="82765" y="526872"/>
                  </a:lnTo>
                  <a:lnTo>
                    <a:pt x="82981" y="526503"/>
                  </a:lnTo>
                  <a:lnTo>
                    <a:pt x="83032" y="526351"/>
                  </a:lnTo>
                  <a:close/>
                </a:path>
                <a:path w="817879" h="761365">
                  <a:moveTo>
                    <a:pt x="92329" y="494411"/>
                  </a:moveTo>
                  <a:lnTo>
                    <a:pt x="92138" y="494411"/>
                  </a:lnTo>
                  <a:lnTo>
                    <a:pt x="91833" y="495249"/>
                  </a:lnTo>
                  <a:lnTo>
                    <a:pt x="92329" y="494411"/>
                  </a:lnTo>
                  <a:close/>
                </a:path>
                <a:path w="817879" h="761365">
                  <a:moveTo>
                    <a:pt x="96824" y="506984"/>
                  </a:moveTo>
                  <a:lnTo>
                    <a:pt x="85178" y="506984"/>
                  </a:lnTo>
                  <a:lnTo>
                    <a:pt x="86550" y="505841"/>
                  </a:lnTo>
                  <a:lnTo>
                    <a:pt x="85115" y="506984"/>
                  </a:lnTo>
                  <a:lnTo>
                    <a:pt x="85026" y="507111"/>
                  </a:lnTo>
                  <a:lnTo>
                    <a:pt x="85077" y="506984"/>
                  </a:lnTo>
                  <a:lnTo>
                    <a:pt x="85521" y="505841"/>
                  </a:lnTo>
                  <a:lnTo>
                    <a:pt x="84594" y="505841"/>
                  </a:lnTo>
                  <a:lnTo>
                    <a:pt x="84658" y="508381"/>
                  </a:lnTo>
                  <a:lnTo>
                    <a:pt x="84264" y="508381"/>
                  </a:lnTo>
                  <a:lnTo>
                    <a:pt x="83705" y="509651"/>
                  </a:lnTo>
                  <a:lnTo>
                    <a:pt x="82499" y="510921"/>
                  </a:lnTo>
                  <a:lnTo>
                    <a:pt x="81940" y="510921"/>
                  </a:lnTo>
                  <a:lnTo>
                    <a:pt x="80835" y="512191"/>
                  </a:lnTo>
                  <a:lnTo>
                    <a:pt x="80365" y="513461"/>
                  </a:lnTo>
                  <a:lnTo>
                    <a:pt x="80708" y="513461"/>
                  </a:lnTo>
                  <a:lnTo>
                    <a:pt x="78651" y="516001"/>
                  </a:lnTo>
                  <a:lnTo>
                    <a:pt x="78028" y="516001"/>
                  </a:lnTo>
                  <a:lnTo>
                    <a:pt x="76860" y="518541"/>
                  </a:lnTo>
                  <a:lnTo>
                    <a:pt x="76898" y="517271"/>
                  </a:lnTo>
                  <a:lnTo>
                    <a:pt x="74891" y="519811"/>
                  </a:lnTo>
                  <a:lnTo>
                    <a:pt x="75107" y="518541"/>
                  </a:lnTo>
                  <a:lnTo>
                    <a:pt x="74002" y="518541"/>
                  </a:lnTo>
                  <a:lnTo>
                    <a:pt x="73126" y="519760"/>
                  </a:lnTo>
                  <a:lnTo>
                    <a:pt x="73126" y="522351"/>
                  </a:lnTo>
                  <a:lnTo>
                    <a:pt x="71183" y="525119"/>
                  </a:lnTo>
                  <a:lnTo>
                    <a:pt x="71323" y="524891"/>
                  </a:lnTo>
                  <a:lnTo>
                    <a:pt x="72682" y="522351"/>
                  </a:lnTo>
                  <a:lnTo>
                    <a:pt x="73126" y="522351"/>
                  </a:lnTo>
                  <a:lnTo>
                    <a:pt x="73126" y="519760"/>
                  </a:lnTo>
                  <a:lnTo>
                    <a:pt x="72161" y="521081"/>
                  </a:lnTo>
                  <a:lnTo>
                    <a:pt x="71297" y="523621"/>
                  </a:lnTo>
                  <a:lnTo>
                    <a:pt x="71132" y="525195"/>
                  </a:lnTo>
                  <a:lnTo>
                    <a:pt x="70446" y="526161"/>
                  </a:lnTo>
                  <a:lnTo>
                    <a:pt x="71628" y="527431"/>
                  </a:lnTo>
                  <a:lnTo>
                    <a:pt x="69316" y="531241"/>
                  </a:lnTo>
                  <a:lnTo>
                    <a:pt x="68986" y="532511"/>
                  </a:lnTo>
                  <a:lnTo>
                    <a:pt x="68757" y="533781"/>
                  </a:lnTo>
                  <a:lnTo>
                    <a:pt x="68491" y="532511"/>
                  </a:lnTo>
                  <a:lnTo>
                    <a:pt x="65697" y="534987"/>
                  </a:lnTo>
                  <a:lnTo>
                    <a:pt x="63639" y="537591"/>
                  </a:lnTo>
                  <a:lnTo>
                    <a:pt x="63779" y="538861"/>
                  </a:lnTo>
                  <a:lnTo>
                    <a:pt x="65430" y="536321"/>
                  </a:lnTo>
                  <a:lnTo>
                    <a:pt x="65493" y="536867"/>
                  </a:lnTo>
                  <a:lnTo>
                    <a:pt x="65582" y="537591"/>
                  </a:lnTo>
                  <a:lnTo>
                    <a:pt x="64274" y="540131"/>
                  </a:lnTo>
                  <a:lnTo>
                    <a:pt x="64274" y="539559"/>
                  </a:lnTo>
                  <a:lnTo>
                    <a:pt x="64630" y="538518"/>
                  </a:lnTo>
                  <a:lnTo>
                    <a:pt x="64389" y="539102"/>
                  </a:lnTo>
                  <a:lnTo>
                    <a:pt x="64274" y="539521"/>
                  </a:lnTo>
                  <a:lnTo>
                    <a:pt x="64274" y="538861"/>
                  </a:lnTo>
                  <a:lnTo>
                    <a:pt x="63246" y="541401"/>
                  </a:lnTo>
                  <a:lnTo>
                    <a:pt x="61125" y="542671"/>
                  </a:lnTo>
                  <a:lnTo>
                    <a:pt x="61493" y="542671"/>
                  </a:lnTo>
                  <a:lnTo>
                    <a:pt x="59309" y="543941"/>
                  </a:lnTo>
                  <a:lnTo>
                    <a:pt x="60337" y="543941"/>
                  </a:lnTo>
                  <a:lnTo>
                    <a:pt x="59055" y="546481"/>
                  </a:lnTo>
                  <a:lnTo>
                    <a:pt x="58902" y="547751"/>
                  </a:lnTo>
                  <a:lnTo>
                    <a:pt x="58305" y="549021"/>
                  </a:lnTo>
                  <a:lnTo>
                    <a:pt x="57302" y="550291"/>
                  </a:lnTo>
                  <a:lnTo>
                    <a:pt x="55892" y="551561"/>
                  </a:lnTo>
                  <a:lnTo>
                    <a:pt x="56400" y="551561"/>
                  </a:lnTo>
                  <a:lnTo>
                    <a:pt x="57594" y="550291"/>
                  </a:lnTo>
                  <a:lnTo>
                    <a:pt x="56591" y="552831"/>
                  </a:lnTo>
                  <a:lnTo>
                    <a:pt x="55575" y="551561"/>
                  </a:lnTo>
                  <a:lnTo>
                    <a:pt x="53898" y="555371"/>
                  </a:lnTo>
                  <a:lnTo>
                    <a:pt x="53606" y="555371"/>
                  </a:lnTo>
                  <a:lnTo>
                    <a:pt x="53644" y="555218"/>
                  </a:lnTo>
                  <a:lnTo>
                    <a:pt x="53225" y="555167"/>
                  </a:lnTo>
                  <a:lnTo>
                    <a:pt x="53225" y="555371"/>
                  </a:lnTo>
                  <a:lnTo>
                    <a:pt x="52959" y="555371"/>
                  </a:lnTo>
                  <a:lnTo>
                    <a:pt x="51904" y="556590"/>
                  </a:lnTo>
                  <a:lnTo>
                    <a:pt x="51689" y="556590"/>
                  </a:lnTo>
                  <a:lnTo>
                    <a:pt x="52451" y="557911"/>
                  </a:lnTo>
                  <a:lnTo>
                    <a:pt x="50787" y="560451"/>
                  </a:lnTo>
                  <a:lnTo>
                    <a:pt x="49745" y="561721"/>
                  </a:lnTo>
                  <a:lnTo>
                    <a:pt x="48806" y="560451"/>
                  </a:lnTo>
                  <a:lnTo>
                    <a:pt x="48704" y="561721"/>
                  </a:lnTo>
                  <a:lnTo>
                    <a:pt x="48602" y="562991"/>
                  </a:lnTo>
                  <a:lnTo>
                    <a:pt x="48501" y="564261"/>
                  </a:lnTo>
                  <a:lnTo>
                    <a:pt x="46850" y="564261"/>
                  </a:lnTo>
                  <a:lnTo>
                    <a:pt x="47459" y="565531"/>
                  </a:lnTo>
                  <a:lnTo>
                    <a:pt x="45021" y="568071"/>
                  </a:lnTo>
                  <a:lnTo>
                    <a:pt x="45478" y="569226"/>
                  </a:lnTo>
                  <a:lnTo>
                    <a:pt x="45605" y="569226"/>
                  </a:lnTo>
                  <a:lnTo>
                    <a:pt x="44627" y="570611"/>
                  </a:lnTo>
                  <a:lnTo>
                    <a:pt x="43319" y="570611"/>
                  </a:lnTo>
                  <a:lnTo>
                    <a:pt x="42443" y="571881"/>
                  </a:lnTo>
                  <a:lnTo>
                    <a:pt x="40627" y="574421"/>
                  </a:lnTo>
                  <a:lnTo>
                    <a:pt x="39357" y="575691"/>
                  </a:lnTo>
                  <a:lnTo>
                    <a:pt x="39255" y="576834"/>
                  </a:lnTo>
                  <a:lnTo>
                    <a:pt x="39230" y="576961"/>
                  </a:lnTo>
                  <a:lnTo>
                    <a:pt x="39141" y="578231"/>
                  </a:lnTo>
                  <a:lnTo>
                    <a:pt x="38455" y="578231"/>
                  </a:lnTo>
                  <a:lnTo>
                    <a:pt x="38493" y="579501"/>
                  </a:lnTo>
                  <a:lnTo>
                    <a:pt x="38023" y="580771"/>
                  </a:lnTo>
                  <a:lnTo>
                    <a:pt x="38798" y="580771"/>
                  </a:lnTo>
                  <a:lnTo>
                    <a:pt x="37528" y="582041"/>
                  </a:lnTo>
                  <a:lnTo>
                    <a:pt x="36893" y="583247"/>
                  </a:lnTo>
                  <a:lnTo>
                    <a:pt x="36766" y="583438"/>
                  </a:lnTo>
                  <a:lnTo>
                    <a:pt x="36766" y="583577"/>
                  </a:lnTo>
                  <a:lnTo>
                    <a:pt x="36487" y="584581"/>
                  </a:lnTo>
                  <a:lnTo>
                    <a:pt x="36474" y="584136"/>
                  </a:lnTo>
                  <a:lnTo>
                    <a:pt x="36614" y="583882"/>
                  </a:lnTo>
                  <a:lnTo>
                    <a:pt x="36766" y="583577"/>
                  </a:lnTo>
                  <a:lnTo>
                    <a:pt x="36766" y="583438"/>
                  </a:lnTo>
                  <a:lnTo>
                    <a:pt x="36537" y="583844"/>
                  </a:lnTo>
                  <a:lnTo>
                    <a:pt x="36474" y="584085"/>
                  </a:lnTo>
                  <a:lnTo>
                    <a:pt x="36461" y="583311"/>
                  </a:lnTo>
                  <a:lnTo>
                    <a:pt x="35953" y="584581"/>
                  </a:lnTo>
                  <a:lnTo>
                    <a:pt x="35763" y="583311"/>
                  </a:lnTo>
                  <a:lnTo>
                    <a:pt x="34836" y="588276"/>
                  </a:lnTo>
                  <a:lnTo>
                    <a:pt x="36563" y="585851"/>
                  </a:lnTo>
                  <a:lnTo>
                    <a:pt x="36982" y="585851"/>
                  </a:lnTo>
                  <a:lnTo>
                    <a:pt x="36423" y="587121"/>
                  </a:lnTo>
                  <a:lnTo>
                    <a:pt x="35839" y="588276"/>
                  </a:lnTo>
                  <a:lnTo>
                    <a:pt x="34836" y="588276"/>
                  </a:lnTo>
                  <a:lnTo>
                    <a:pt x="34912" y="589661"/>
                  </a:lnTo>
                  <a:lnTo>
                    <a:pt x="34226" y="590931"/>
                  </a:lnTo>
                  <a:lnTo>
                    <a:pt x="33451" y="590931"/>
                  </a:lnTo>
                  <a:lnTo>
                    <a:pt x="32740" y="592201"/>
                  </a:lnTo>
                  <a:lnTo>
                    <a:pt x="33401" y="590931"/>
                  </a:lnTo>
                  <a:lnTo>
                    <a:pt x="32740" y="589661"/>
                  </a:lnTo>
                  <a:lnTo>
                    <a:pt x="31127" y="592201"/>
                  </a:lnTo>
                  <a:lnTo>
                    <a:pt x="31597" y="590931"/>
                  </a:lnTo>
                  <a:lnTo>
                    <a:pt x="31965" y="589661"/>
                  </a:lnTo>
                  <a:lnTo>
                    <a:pt x="32143" y="588619"/>
                  </a:lnTo>
                  <a:lnTo>
                    <a:pt x="31838" y="589661"/>
                  </a:lnTo>
                  <a:lnTo>
                    <a:pt x="30657" y="592201"/>
                  </a:lnTo>
                  <a:lnTo>
                    <a:pt x="30073" y="590931"/>
                  </a:lnTo>
                  <a:lnTo>
                    <a:pt x="29502" y="592201"/>
                  </a:lnTo>
                  <a:lnTo>
                    <a:pt x="30137" y="592201"/>
                  </a:lnTo>
                  <a:lnTo>
                    <a:pt x="29743" y="594741"/>
                  </a:lnTo>
                  <a:lnTo>
                    <a:pt x="29133" y="596011"/>
                  </a:lnTo>
                  <a:lnTo>
                    <a:pt x="31432" y="593471"/>
                  </a:lnTo>
                  <a:lnTo>
                    <a:pt x="28486" y="598474"/>
                  </a:lnTo>
                  <a:lnTo>
                    <a:pt x="29197" y="598474"/>
                  </a:lnTo>
                  <a:lnTo>
                    <a:pt x="33883" y="598474"/>
                  </a:lnTo>
                  <a:lnTo>
                    <a:pt x="34645" y="598474"/>
                  </a:lnTo>
                  <a:lnTo>
                    <a:pt x="35204" y="597281"/>
                  </a:lnTo>
                  <a:lnTo>
                    <a:pt x="35737" y="596011"/>
                  </a:lnTo>
                  <a:lnTo>
                    <a:pt x="35128" y="596011"/>
                  </a:lnTo>
                  <a:lnTo>
                    <a:pt x="36322" y="593471"/>
                  </a:lnTo>
                  <a:lnTo>
                    <a:pt x="35775" y="597281"/>
                  </a:lnTo>
                  <a:lnTo>
                    <a:pt x="37071" y="594741"/>
                  </a:lnTo>
                  <a:lnTo>
                    <a:pt x="36525" y="594741"/>
                  </a:lnTo>
                  <a:lnTo>
                    <a:pt x="37807" y="593471"/>
                  </a:lnTo>
                  <a:lnTo>
                    <a:pt x="39090" y="592201"/>
                  </a:lnTo>
                  <a:lnTo>
                    <a:pt x="39128" y="590931"/>
                  </a:lnTo>
                  <a:lnTo>
                    <a:pt x="39217" y="588276"/>
                  </a:lnTo>
                  <a:lnTo>
                    <a:pt x="39382" y="588276"/>
                  </a:lnTo>
                  <a:lnTo>
                    <a:pt x="41059" y="587121"/>
                  </a:lnTo>
                  <a:lnTo>
                    <a:pt x="40449" y="588276"/>
                  </a:lnTo>
                  <a:lnTo>
                    <a:pt x="41160" y="588276"/>
                  </a:lnTo>
                  <a:lnTo>
                    <a:pt x="41554" y="587121"/>
                  </a:lnTo>
                  <a:lnTo>
                    <a:pt x="41998" y="585851"/>
                  </a:lnTo>
                  <a:lnTo>
                    <a:pt x="43027" y="584581"/>
                  </a:lnTo>
                  <a:lnTo>
                    <a:pt x="44043" y="583311"/>
                  </a:lnTo>
                  <a:lnTo>
                    <a:pt x="44704" y="580771"/>
                  </a:lnTo>
                  <a:lnTo>
                    <a:pt x="45808" y="580771"/>
                  </a:lnTo>
                  <a:lnTo>
                    <a:pt x="46113" y="579501"/>
                  </a:lnTo>
                  <a:lnTo>
                    <a:pt x="47663" y="578231"/>
                  </a:lnTo>
                  <a:lnTo>
                    <a:pt x="48552" y="576961"/>
                  </a:lnTo>
                  <a:lnTo>
                    <a:pt x="48552" y="575691"/>
                  </a:lnTo>
                  <a:lnTo>
                    <a:pt x="49707" y="574421"/>
                  </a:lnTo>
                  <a:lnTo>
                    <a:pt x="51015" y="571881"/>
                  </a:lnTo>
                  <a:lnTo>
                    <a:pt x="51536" y="571881"/>
                  </a:lnTo>
                  <a:lnTo>
                    <a:pt x="51371" y="570611"/>
                  </a:lnTo>
                  <a:lnTo>
                    <a:pt x="52425" y="570611"/>
                  </a:lnTo>
                  <a:lnTo>
                    <a:pt x="52641" y="569087"/>
                  </a:lnTo>
                  <a:lnTo>
                    <a:pt x="54991" y="566801"/>
                  </a:lnTo>
                  <a:lnTo>
                    <a:pt x="54495" y="564261"/>
                  </a:lnTo>
                  <a:lnTo>
                    <a:pt x="57010" y="561721"/>
                  </a:lnTo>
                  <a:lnTo>
                    <a:pt x="56845" y="562991"/>
                  </a:lnTo>
                  <a:lnTo>
                    <a:pt x="57365" y="561721"/>
                  </a:lnTo>
                  <a:lnTo>
                    <a:pt x="57746" y="561721"/>
                  </a:lnTo>
                  <a:lnTo>
                    <a:pt x="60236" y="557911"/>
                  </a:lnTo>
                  <a:lnTo>
                    <a:pt x="60680" y="557225"/>
                  </a:lnTo>
                  <a:lnTo>
                    <a:pt x="60083" y="557911"/>
                  </a:lnTo>
                  <a:lnTo>
                    <a:pt x="60718" y="556590"/>
                  </a:lnTo>
                  <a:lnTo>
                    <a:pt x="60744" y="555371"/>
                  </a:lnTo>
                  <a:lnTo>
                    <a:pt x="61798" y="554101"/>
                  </a:lnTo>
                  <a:lnTo>
                    <a:pt x="61290" y="556183"/>
                  </a:lnTo>
                  <a:lnTo>
                    <a:pt x="62293" y="554101"/>
                  </a:lnTo>
                  <a:lnTo>
                    <a:pt x="62903" y="552831"/>
                  </a:lnTo>
                  <a:lnTo>
                    <a:pt x="63487" y="552831"/>
                  </a:lnTo>
                  <a:lnTo>
                    <a:pt x="64554" y="550291"/>
                  </a:lnTo>
                  <a:lnTo>
                    <a:pt x="64668" y="550545"/>
                  </a:lnTo>
                  <a:lnTo>
                    <a:pt x="64503" y="551561"/>
                  </a:lnTo>
                  <a:lnTo>
                    <a:pt x="64808" y="550799"/>
                  </a:lnTo>
                  <a:lnTo>
                    <a:pt x="65189" y="551561"/>
                  </a:lnTo>
                  <a:lnTo>
                    <a:pt x="65836" y="549021"/>
                  </a:lnTo>
                  <a:lnTo>
                    <a:pt x="65011" y="550291"/>
                  </a:lnTo>
                  <a:lnTo>
                    <a:pt x="64719" y="550291"/>
                  </a:lnTo>
                  <a:lnTo>
                    <a:pt x="65278" y="549021"/>
                  </a:lnTo>
                  <a:lnTo>
                    <a:pt x="65697" y="549021"/>
                  </a:lnTo>
                  <a:lnTo>
                    <a:pt x="66484" y="547751"/>
                  </a:lnTo>
                  <a:lnTo>
                    <a:pt x="68224" y="545211"/>
                  </a:lnTo>
                  <a:lnTo>
                    <a:pt x="68478" y="543941"/>
                  </a:lnTo>
                  <a:lnTo>
                    <a:pt x="69291" y="543941"/>
                  </a:lnTo>
                  <a:lnTo>
                    <a:pt x="69126" y="545211"/>
                  </a:lnTo>
                  <a:lnTo>
                    <a:pt x="70853" y="541401"/>
                  </a:lnTo>
                  <a:lnTo>
                    <a:pt x="70167" y="543941"/>
                  </a:lnTo>
                  <a:lnTo>
                    <a:pt x="71323" y="541401"/>
                  </a:lnTo>
                  <a:lnTo>
                    <a:pt x="71894" y="540131"/>
                  </a:lnTo>
                  <a:lnTo>
                    <a:pt x="72110" y="540131"/>
                  </a:lnTo>
                  <a:lnTo>
                    <a:pt x="72542" y="538861"/>
                  </a:lnTo>
                  <a:lnTo>
                    <a:pt x="74117" y="537591"/>
                  </a:lnTo>
                  <a:lnTo>
                    <a:pt x="73418" y="537591"/>
                  </a:lnTo>
                  <a:lnTo>
                    <a:pt x="73939" y="536321"/>
                  </a:lnTo>
                  <a:lnTo>
                    <a:pt x="74561" y="536321"/>
                  </a:lnTo>
                  <a:lnTo>
                    <a:pt x="75374" y="534987"/>
                  </a:lnTo>
                  <a:lnTo>
                    <a:pt x="76200" y="533781"/>
                  </a:lnTo>
                  <a:lnTo>
                    <a:pt x="77076" y="532511"/>
                  </a:lnTo>
                  <a:lnTo>
                    <a:pt x="78257" y="532511"/>
                  </a:lnTo>
                  <a:lnTo>
                    <a:pt x="79629" y="529971"/>
                  </a:lnTo>
                  <a:lnTo>
                    <a:pt x="79654" y="529767"/>
                  </a:lnTo>
                  <a:lnTo>
                    <a:pt x="80187" y="528637"/>
                  </a:lnTo>
                  <a:lnTo>
                    <a:pt x="80746" y="527431"/>
                  </a:lnTo>
                  <a:lnTo>
                    <a:pt x="81572" y="528637"/>
                  </a:lnTo>
                  <a:lnTo>
                    <a:pt x="81915" y="527431"/>
                  </a:lnTo>
                  <a:lnTo>
                    <a:pt x="82626" y="524891"/>
                  </a:lnTo>
                  <a:lnTo>
                    <a:pt x="82638" y="526161"/>
                  </a:lnTo>
                  <a:lnTo>
                    <a:pt x="82994" y="524891"/>
                  </a:lnTo>
                  <a:lnTo>
                    <a:pt x="83032" y="526161"/>
                  </a:lnTo>
                  <a:lnTo>
                    <a:pt x="83312" y="524891"/>
                  </a:lnTo>
                  <a:lnTo>
                    <a:pt x="83604" y="523621"/>
                  </a:lnTo>
                  <a:lnTo>
                    <a:pt x="84035" y="524891"/>
                  </a:lnTo>
                  <a:lnTo>
                    <a:pt x="83959" y="523621"/>
                  </a:lnTo>
                  <a:lnTo>
                    <a:pt x="85051" y="522351"/>
                  </a:lnTo>
                  <a:lnTo>
                    <a:pt x="86868" y="521081"/>
                  </a:lnTo>
                  <a:lnTo>
                    <a:pt x="87376" y="519811"/>
                  </a:lnTo>
                  <a:lnTo>
                    <a:pt x="89306" y="518541"/>
                  </a:lnTo>
                  <a:lnTo>
                    <a:pt x="88468" y="517271"/>
                  </a:lnTo>
                  <a:lnTo>
                    <a:pt x="90246" y="512191"/>
                  </a:lnTo>
                  <a:lnTo>
                    <a:pt x="96126" y="508381"/>
                  </a:lnTo>
                  <a:lnTo>
                    <a:pt x="96761" y="507111"/>
                  </a:lnTo>
                  <a:lnTo>
                    <a:pt x="96824" y="506984"/>
                  </a:lnTo>
                  <a:close/>
                </a:path>
                <a:path w="817879" h="761365">
                  <a:moveTo>
                    <a:pt x="100749" y="481914"/>
                  </a:moveTo>
                  <a:lnTo>
                    <a:pt x="99923" y="483603"/>
                  </a:lnTo>
                  <a:lnTo>
                    <a:pt x="100736" y="482676"/>
                  </a:lnTo>
                  <a:lnTo>
                    <a:pt x="100533" y="482460"/>
                  </a:lnTo>
                  <a:lnTo>
                    <a:pt x="100749" y="481914"/>
                  </a:lnTo>
                  <a:close/>
                </a:path>
                <a:path w="817879" h="761365">
                  <a:moveTo>
                    <a:pt x="100761" y="482676"/>
                  </a:moveTo>
                  <a:close/>
                </a:path>
                <a:path w="817879" h="761365">
                  <a:moveTo>
                    <a:pt x="104063" y="495820"/>
                  </a:moveTo>
                  <a:lnTo>
                    <a:pt x="102730" y="498030"/>
                  </a:lnTo>
                  <a:lnTo>
                    <a:pt x="102565" y="498170"/>
                  </a:lnTo>
                  <a:lnTo>
                    <a:pt x="102920" y="498170"/>
                  </a:lnTo>
                  <a:lnTo>
                    <a:pt x="102997" y="498030"/>
                  </a:lnTo>
                  <a:lnTo>
                    <a:pt x="103555" y="496951"/>
                  </a:lnTo>
                  <a:lnTo>
                    <a:pt x="104063" y="495820"/>
                  </a:lnTo>
                  <a:close/>
                </a:path>
                <a:path w="817879" h="761365">
                  <a:moveTo>
                    <a:pt x="106845" y="474599"/>
                  </a:moveTo>
                  <a:lnTo>
                    <a:pt x="106654" y="474700"/>
                  </a:lnTo>
                  <a:lnTo>
                    <a:pt x="106476" y="474840"/>
                  </a:lnTo>
                  <a:lnTo>
                    <a:pt x="106324" y="475018"/>
                  </a:lnTo>
                  <a:lnTo>
                    <a:pt x="106514" y="474903"/>
                  </a:lnTo>
                  <a:lnTo>
                    <a:pt x="106692" y="474751"/>
                  </a:lnTo>
                  <a:lnTo>
                    <a:pt x="106845" y="474599"/>
                  </a:lnTo>
                  <a:close/>
                </a:path>
                <a:path w="817879" h="761365">
                  <a:moveTo>
                    <a:pt x="108521" y="490677"/>
                  </a:moveTo>
                  <a:lnTo>
                    <a:pt x="108267" y="490918"/>
                  </a:lnTo>
                  <a:lnTo>
                    <a:pt x="108140" y="491032"/>
                  </a:lnTo>
                  <a:lnTo>
                    <a:pt x="108521" y="490677"/>
                  </a:lnTo>
                  <a:close/>
                </a:path>
                <a:path w="817879" h="761365">
                  <a:moveTo>
                    <a:pt x="109118" y="470281"/>
                  </a:moveTo>
                  <a:lnTo>
                    <a:pt x="108712" y="469785"/>
                  </a:lnTo>
                  <a:lnTo>
                    <a:pt x="107048" y="471551"/>
                  </a:lnTo>
                  <a:lnTo>
                    <a:pt x="107061" y="472821"/>
                  </a:lnTo>
                  <a:lnTo>
                    <a:pt x="109118" y="470281"/>
                  </a:lnTo>
                  <a:close/>
                </a:path>
                <a:path w="817879" h="761365">
                  <a:moveTo>
                    <a:pt x="109931" y="468185"/>
                  </a:moveTo>
                  <a:lnTo>
                    <a:pt x="108089" y="469011"/>
                  </a:lnTo>
                  <a:lnTo>
                    <a:pt x="108712" y="469785"/>
                  </a:lnTo>
                  <a:lnTo>
                    <a:pt x="109448" y="469011"/>
                  </a:lnTo>
                  <a:lnTo>
                    <a:pt x="109931" y="468185"/>
                  </a:lnTo>
                  <a:close/>
                </a:path>
                <a:path w="817879" h="761365">
                  <a:moveTo>
                    <a:pt x="111785" y="486321"/>
                  </a:moveTo>
                  <a:lnTo>
                    <a:pt x="111506" y="486664"/>
                  </a:lnTo>
                  <a:lnTo>
                    <a:pt x="111315" y="486968"/>
                  </a:lnTo>
                  <a:lnTo>
                    <a:pt x="111391" y="487184"/>
                  </a:lnTo>
                  <a:lnTo>
                    <a:pt x="111467" y="486879"/>
                  </a:lnTo>
                  <a:lnTo>
                    <a:pt x="111607" y="486587"/>
                  </a:lnTo>
                  <a:lnTo>
                    <a:pt x="111785" y="486321"/>
                  </a:lnTo>
                  <a:close/>
                </a:path>
                <a:path w="817879" h="761365">
                  <a:moveTo>
                    <a:pt x="120904" y="456311"/>
                  </a:moveTo>
                  <a:lnTo>
                    <a:pt x="120396" y="456311"/>
                  </a:lnTo>
                  <a:lnTo>
                    <a:pt x="120523" y="456857"/>
                  </a:lnTo>
                  <a:lnTo>
                    <a:pt x="120904" y="456311"/>
                  </a:lnTo>
                  <a:close/>
                </a:path>
                <a:path w="817879" h="761365">
                  <a:moveTo>
                    <a:pt x="120980" y="474192"/>
                  </a:moveTo>
                  <a:lnTo>
                    <a:pt x="120015" y="475361"/>
                  </a:lnTo>
                  <a:lnTo>
                    <a:pt x="120319" y="475361"/>
                  </a:lnTo>
                  <a:lnTo>
                    <a:pt x="120980" y="474192"/>
                  </a:lnTo>
                  <a:close/>
                </a:path>
                <a:path w="817879" h="761365">
                  <a:moveTo>
                    <a:pt x="122428" y="453771"/>
                  </a:moveTo>
                  <a:lnTo>
                    <a:pt x="121551" y="455041"/>
                  </a:lnTo>
                  <a:lnTo>
                    <a:pt x="121018" y="456311"/>
                  </a:lnTo>
                  <a:lnTo>
                    <a:pt x="121272" y="456311"/>
                  </a:lnTo>
                  <a:lnTo>
                    <a:pt x="122428" y="453771"/>
                  </a:lnTo>
                  <a:close/>
                </a:path>
                <a:path w="817879" h="761365">
                  <a:moveTo>
                    <a:pt x="125183" y="452462"/>
                  </a:moveTo>
                  <a:lnTo>
                    <a:pt x="125018" y="452462"/>
                  </a:lnTo>
                  <a:lnTo>
                    <a:pt x="125044" y="452678"/>
                  </a:lnTo>
                  <a:lnTo>
                    <a:pt x="125183" y="452462"/>
                  </a:lnTo>
                  <a:close/>
                </a:path>
                <a:path w="817879" h="761365">
                  <a:moveTo>
                    <a:pt x="127114" y="449033"/>
                  </a:moveTo>
                  <a:lnTo>
                    <a:pt x="126580" y="449668"/>
                  </a:lnTo>
                  <a:lnTo>
                    <a:pt x="126225" y="450392"/>
                  </a:lnTo>
                  <a:lnTo>
                    <a:pt x="126085" y="450938"/>
                  </a:lnTo>
                  <a:lnTo>
                    <a:pt x="126009" y="451065"/>
                  </a:lnTo>
                  <a:lnTo>
                    <a:pt x="125298" y="452462"/>
                  </a:lnTo>
                  <a:lnTo>
                    <a:pt x="126746" y="451065"/>
                  </a:lnTo>
                  <a:lnTo>
                    <a:pt x="126682" y="450329"/>
                  </a:lnTo>
                  <a:lnTo>
                    <a:pt x="126936" y="449846"/>
                  </a:lnTo>
                  <a:lnTo>
                    <a:pt x="127114" y="449033"/>
                  </a:lnTo>
                  <a:close/>
                </a:path>
                <a:path w="817879" h="761365">
                  <a:moveTo>
                    <a:pt x="127127" y="449021"/>
                  </a:moveTo>
                  <a:close/>
                </a:path>
                <a:path w="817879" h="761365">
                  <a:moveTo>
                    <a:pt x="128511" y="463931"/>
                  </a:moveTo>
                  <a:lnTo>
                    <a:pt x="128257" y="463931"/>
                  </a:lnTo>
                  <a:lnTo>
                    <a:pt x="128028" y="464388"/>
                  </a:lnTo>
                  <a:lnTo>
                    <a:pt x="128511" y="463931"/>
                  </a:lnTo>
                  <a:close/>
                </a:path>
                <a:path w="817879" h="761365">
                  <a:moveTo>
                    <a:pt x="129146" y="444538"/>
                  </a:moveTo>
                  <a:lnTo>
                    <a:pt x="128968" y="444881"/>
                  </a:lnTo>
                  <a:lnTo>
                    <a:pt x="128016" y="446151"/>
                  </a:lnTo>
                  <a:lnTo>
                    <a:pt x="128409" y="447421"/>
                  </a:lnTo>
                  <a:lnTo>
                    <a:pt x="127508" y="447421"/>
                  </a:lnTo>
                  <a:lnTo>
                    <a:pt x="127127" y="448691"/>
                  </a:lnTo>
                  <a:lnTo>
                    <a:pt x="127330" y="448691"/>
                  </a:lnTo>
                  <a:lnTo>
                    <a:pt x="128803" y="447421"/>
                  </a:lnTo>
                  <a:lnTo>
                    <a:pt x="128257" y="448691"/>
                  </a:lnTo>
                  <a:lnTo>
                    <a:pt x="129095" y="447421"/>
                  </a:lnTo>
                  <a:lnTo>
                    <a:pt x="129133" y="446151"/>
                  </a:lnTo>
                  <a:lnTo>
                    <a:pt x="128638" y="446151"/>
                  </a:lnTo>
                  <a:lnTo>
                    <a:pt x="129133" y="444881"/>
                  </a:lnTo>
                  <a:lnTo>
                    <a:pt x="129146" y="444538"/>
                  </a:lnTo>
                  <a:close/>
                </a:path>
                <a:path w="817879" h="761365">
                  <a:moveTo>
                    <a:pt x="139217" y="432181"/>
                  </a:moveTo>
                  <a:lnTo>
                    <a:pt x="139192" y="431990"/>
                  </a:lnTo>
                  <a:lnTo>
                    <a:pt x="139001" y="432181"/>
                  </a:lnTo>
                  <a:lnTo>
                    <a:pt x="139217" y="432181"/>
                  </a:lnTo>
                  <a:close/>
                </a:path>
                <a:path w="817879" h="761365">
                  <a:moveTo>
                    <a:pt x="140462" y="429641"/>
                  </a:moveTo>
                  <a:lnTo>
                    <a:pt x="138988" y="430911"/>
                  </a:lnTo>
                  <a:lnTo>
                    <a:pt x="139192" y="431990"/>
                  </a:lnTo>
                  <a:lnTo>
                    <a:pt x="139395" y="431761"/>
                  </a:lnTo>
                  <a:lnTo>
                    <a:pt x="139255" y="430911"/>
                  </a:lnTo>
                  <a:lnTo>
                    <a:pt x="139915" y="430911"/>
                  </a:lnTo>
                  <a:lnTo>
                    <a:pt x="140462" y="429641"/>
                  </a:lnTo>
                  <a:close/>
                </a:path>
                <a:path w="817879" h="761365">
                  <a:moveTo>
                    <a:pt x="145529" y="444538"/>
                  </a:moveTo>
                  <a:lnTo>
                    <a:pt x="130759" y="444538"/>
                  </a:lnTo>
                  <a:lnTo>
                    <a:pt x="130429" y="444881"/>
                  </a:lnTo>
                  <a:lnTo>
                    <a:pt x="130543" y="444538"/>
                  </a:lnTo>
                  <a:lnTo>
                    <a:pt x="130009" y="444881"/>
                  </a:lnTo>
                  <a:lnTo>
                    <a:pt x="130784" y="447421"/>
                  </a:lnTo>
                  <a:lnTo>
                    <a:pt x="127977" y="450215"/>
                  </a:lnTo>
                  <a:lnTo>
                    <a:pt x="127927" y="449961"/>
                  </a:lnTo>
                  <a:lnTo>
                    <a:pt x="126822" y="451065"/>
                  </a:lnTo>
                  <a:lnTo>
                    <a:pt x="125768" y="452462"/>
                  </a:lnTo>
                  <a:lnTo>
                    <a:pt x="124828" y="453771"/>
                  </a:lnTo>
                  <a:lnTo>
                    <a:pt x="125044" y="452678"/>
                  </a:lnTo>
                  <a:lnTo>
                    <a:pt x="123761" y="453771"/>
                  </a:lnTo>
                  <a:lnTo>
                    <a:pt x="122364" y="456311"/>
                  </a:lnTo>
                  <a:lnTo>
                    <a:pt x="121272" y="456311"/>
                  </a:lnTo>
                  <a:lnTo>
                    <a:pt x="120688" y="457581"/>
                  </a:lnTo>
                  <a:lnTo>
                    <a:pt x="120523" y="456857"/>
                  </a:lnTo>
                  <a:lnTo>
                    <a:pt x="118948" y="459079"/>
                  </a:lnTo>
                  <a:lnTo>
                    <a:pt x="117906" y="463931"/>
                  </a:lnTo>
                  <a:lnTo>
                    <a:pt x="117970" y="462661"/>
                  </a:lnTo>
                  <a:lnTo>
                    <a:pt x="118046" y="461391"/>
                  </a:lnTo>
                  <a:lnTo>
                    <a:pt x="118110" y="460121"/>
                  </a:lnTo>
                  <a:lnTo>
                    <a:pt x="118198" y="458825"/>
                  </a:lnTo>
                  <a:lnTo>
                    <a:pt x="115849" y="461391"/>
                  </a:lnTo>
                  <a:lnTo>
                    <a:pt x="114592" y="463931"/>
                  </a:lnTo>
                  <a:lnTo>
                    <a:pt x="116586" y="461391"/>
                  </a:lnTo>
                  <a:lnTo>
                    <a:pt x="115963" y="462661"/>
                  </a:lnTo>
                  <a:lnTo>
                    <a:pt x="114795" y="463931"/>
                  </a:lnTo>
                  <a:lnTo>
                    <a:pt x="114592" y="463931"/>
                  </a:lnTo>
                  <a:lnTo>
                    <a:pt x="113969" y="463931"/>
                  </a:lnTo>
                  <a:lnTo>
                    <a:pt x="112598" y="466471"/>
                  </a:lnTo>
                  <a:lnTo>
                    <a:pt x="111975" y="466471"/>
                  </a:lnTo>
                  <a:lnTo>
                    <a:pt x="110845" y="467652"/>
                  </a:lnTo>
                  <a:lnTo>
                    <a:pt x="110248" y="467652"/>
                  </a:lnTo>
                  <a:lnTo>
                    <a:pt x="110083" y="468096"/>
                  </a:lnTo>
                  <a:lnTo>
                    <a:pt x="110832" y="467702"/>
                  </a:lnTo>
                  <a:lnTo>
                    <a:pt x="110756" y="468096"/>
                  </a:lnTo>
                  <a:lnTo>
                    <a:pt x="110705" y="469011"/>
                  </a:lnTo>
                  <a:lnTo>
                    <a:pt x="109347" y="470281"/>
                  </a:lnTo>
                  <a:lnTo>
                    <a:pt x="107962" y="472821"/>
                  </a:lnTo>
                  <a:lnTo>
                    <a:pt x="106870" y="474091"/>
                  </a:lnTo>
                  <a:lnTo>
                    <a:pt x="107378" y="474091"/>
                  </a:lnTo>
                  <a:lnTo>
                    <a:pt x="105727" y="476631"/>
                  </a:lnTo>
                  <a:lnTo>
                    <a:pt x="105740" y="477901"/>
                  </a:lnTo>
                  <a:lnTo>
                    <a:pt x="103771" y="480441"/>
                  </a:lnTo>
                  <a:lnTo>
                    <a:pt x="103085" y="480441"/>
                  </a:lnTo>
                  <a:lnTo>
                    <a:pt x="102362" y="480860"/>
                  </a:lnTo>
                  <a:lnTo>
                    <a:pt x="101803" y="481596"/>
                  </a:lnTo>
                  <a:lnTo>
                    <a:pt x="101358" y="481596"/>
                  </a:lnTo>
                  <a:lnTo>
                    <a:pt x="102362" y="480860"/>
                  </a:lnTo>
                  <a:lnTo>
                    <a:pt x="102997" y="480441"/>
                  </a:lnTo>
                  <a:lnTo>
                    <a:pt x="104178" y="479171"/>
                  </a:lnTo>
                  <a:lnTo>
                    <a:pt x="104914" y="477901"/>
                  </a:lnTo>
                  <a:lnTo>
                    <a:pt x="103352" y="479171"/>
                  </a:lnTo>
                  <a:lnTo>
                    <a:pt x="103670" y="479171"/>
                  </a:lnTo>
                  <a:lnTo>
                    <a:pt x="102933" y="480136"/>
                  </a:lnTo>
                  <a:lnTo>
                    <a:pt x="102730" y="479171"/>
                  </a:lnTo>
                  <a:lnTo>
                    <a:pt x="100965" y="481596"/>
                  </a:lnTo>
                  <a:lnTo>
                    <a:pt x="101219" y="482981"/>
                  </a:lnTo>
                  <a:lnTo>
                    <a:pt x="99199" y="484251"/>
                  </a:lnTo>
                  <a:lnTo>
                    <a:pt x="98209" y="485521"/>
                  </a:lnTo>
                  <a:lnTo>
                    <a:pt x="95389" y="489331"/>
                  </a:lnTo>
                  <a:lnTo>
                    <a:pt x="95923" y="490601"/>
                  </a:lnTo>
                  <a:lnTo>
                    <a:pt x="94945" y="493141"/>
                  </a:lnTo>
                  <a:lnTo>
                    <a:pt x="94792" y="493141"/>
                  </a:lnTo>
                  <a:lnTo>
                    <a:pt x="94792" y="493433"/>
                  </a:lnTo>
                  <a:lnTo>
                    <a:pt x="94322" y="494411"/>
                  </a:lnTo>
                  <a:lnTo>
                    <a:pt x="94018" y="494411"/>
                  </a:lnTo>
                  <a:lnTo>
                    <a:pt x="94792" y="493433"/>
                  </a:lnTo>
                  <a:lnTo>
                    <a:pt x="94792" y="493141"/>
                  </a:lnTo>
                  <a:lnTo>
                    <a:pt x="94869" y="492975"/>
                  </a:lnTo>
                  <a:lnTo>
                    <a:pt x="95008" y="492671"/>
                  </a:lnTo>
                  <a:lnTo>
                    <a:pt x="95084" y="492353"/>
                  </a:lnTo>
                  <a:lnTo>
                    <a:pt x="94881" y="492620"/>
                  </a:lnTo>
                  <a:lnTo>
                    <a:pt x="94742" y="492912"/>
                  </a:lnTo>
                  <a:lnTo>
                    <a:pt x="94691" y="493153"/>
                  </a:lnTo>
                  <a:lnTo>
                    <a:pt x="93827" y="494411"/>
                  </a:lnTo>
                  <a:lnTo>
                    <a:pt x="92367" y="494411"/>
                  </a:lnTo>
                  <a:lnTo>
                    <a:pt x="90271" y="498170"/>
                  </a:lnTo>
                  <a:lnTo>
                    <a:pt x="90893" y="498170"/>
                  </a:lnTo>
                  <a:lnTo>
                    <a:pt x="90995" y="498030"/>
                  </a:lnTo>
                  <a:lnTo>
                    <a:pt x="90081" y="499491"/>
                  </a:lnTo>
                  <a:lnTo>
                    <a:pt x="89573" y="500761"/>
                  </a:lnTo>
                  <a:lnTo>
                    <a:pt x="88379" y="502031"/>
                  </a:lnTo>
                  <a:lnTo>
                    <a:pt x="87020" y="502031"/>
                  </a:lnTo>
                  <a:lnTo>
                    <a:pt x="86779" y="503301"/>
                  </a:lnTo>
                  <a:lnTo>
                    <a:pt x="88353" y="502056"/>
                  </a:lnTo>
                  <a:lnTo>
                    <a:pt x="85864" y="505841"/>
                  </a:lnTo>
                  <a:lnTo>
                    <a:pt x="86550" y="505841"/>
                  </a:lnTo>
                  <a:lnTo>
                    <a:pt x="97396" y="505841"/>
                  </a:lnTo>
                  <a:lnTo>
                    <a:pt x="99301" y="502031"/>
                  </a:lnTo>
                  <a:lnTo>
                    <a:pt x="99720" y="503301"/>
                  </a:lnTo>
                  <a:lnTo>
                    <a:pt x="100203" y="502031"/>
                  </a:lnTo>
                  <a:lnTo>
                    <a:pt x="100685" y="500761"/>
                  </a:lnTo>
                  <a:lnTo>
                    <a:pt x="101777" y="499630"/>
                  </a:lnTo>
                  <a:lnTo>
                    <a:pt x="101117" y="500761"/>
                  </a:lnTo>
                  <a:lnTo>
                    <a:pt x="100609" y="502031"/>
                  </a:lnTo>
                  <a:lnTo>
                    <a:pt x="101257" y="500761"/>
                  </a:lnTo>
                  <a:lnTo>
                    <a:pt x="101815" y="499605"/>
                  </a:lnTo>
                  <a:lnTo>
                    <a:pt x="102565" y="498170"/>
                  </a:lnTo>
                  <a:lnTo>
                    <a:pt x="101092" y="499491"/>
                  </a:lnTo>
                  <a:lnTo>
                    <a:pt x="102882" y="496951"/>
                  </a:lnTo>
                  <a:lnTo>
                    <a:pt x="104063" y="495820"/>
                  </a:lnTo>
                  <a:lnTo>
                    <a:pt x="104152" y="495681"/>
                  </a:lnTo>
                  <a:lnTo>
                    <a:pt x="106565" y="491871"/>
                  </a:lnTo>
                  <a:lnTo>
                    <a:pt x="108115" y="490601"/>
                  </a:lnTo>
                  <a:lnTo>
                    <a:pt x="109029" y="488061"/>
                  </a:lnTo>
                  <a:lnTo>
                    <a:pt x="110871" y="486791"/>
                  </a:lnTo>
                  <a:lnTo>
                    <a:pt x="112204" y="484251"/>
                  </a:lnTo>
                  <a:lnTo>
                    <a:pt x="112395" y="484251"/>
                  </a:lnTo>
                  <a:lnTo>
                    <a:pt x="111798" y="485521"/>
                  </a:lnTo>
                  <a:lnTo>
                    <a:pt x="112445" y="485521"/>
                  </a:lnTo>
                  <a:lnTo>
                    <a:pt x="112953" y="484251"/>
                  </a:lnTo>
                  <a:lnTo>
                    <a:pt x="113334" y="482981"/>
                  </a:lnTo>
                  <a:lnTo>
                    <a:pt x="113245" y="484251"/>
                  </a:lnTo>
                  <a:lnTo>
                    <a:pt x="114363" y="482981"/>
                  </a:lnTo>
                  <a:lnTo>
                    <a:pt x="115252" y="481596"/>
                  </a:lnTo>
                  <a:lnTo>
                    <a:pt x="115722" y="480860"/>
                  </a:lnTo>
                  <a:lnTo>
                    <a:pt x="116090" y="480441"/>
                  </a:lnTo>
                  <a:lnTo>
                    <a:pt x="117017" y="479171"/>
                  </a:lnTo>
                  <a:lnTo>
                    <a:pt x="118237" y="479171"/>
                  </a:lnTo>
                  <a:lnTo>
                    <a:pt x="119189" y="475361"/>
                  </a:lnTo>
                  <a:lnTo>
                    <a:pt x="120980" y="474192"/>
                  </a:lnTo>
                  <a:lnTo>
                    <a:pt x="121119" y="474091"/>
                  </a:lnTo>
                  <a:lnTo>
                    <a:pt x="121678" y="472821"/>
                  </a:lnTo>
                  <a:lnTo>
                    <a:pt x="121996" y="471551"/>
                  </a:lnTo>
                  <a:lnTo>
                    <a:pt x="122097" y="472821"/>
                  </a:lnTo>
                  <a:lnTo>
                    <a:pt x="122859" y="471551"/>
                  </a:lnTo>
                  <a:lnTo>
                    <a:pt x="125183" y="467652"/>
                  </a:lnTo>
                  <a:lnTo>
                    <a:pt x="126415" y="467652"/>
                  </a:lnTo>
                  <a:lnTo>
                    <a:pt x="127635" y="465201"/>
                  </a:lnTo>
                  <a:lnTo>
                    <a:pt x="128028" y="464388"/>
                  </a:lnTo>
                  <a:lnTo>
                    <a:pt x="127203" y="465201"/>
                  </a:lnTo>
                  <a:lnTo>
                    <a:pt x="128676" y="462661"/>
                  </a:lnTo>
                  <a:lnTo>
                    <a:pt x="129400" y="462661"/>
                  </a:lnTo>
                  <a:lnTo>
                    <a:pt x="129959" y="461391"/>
                  </a:lnTo>
                  <a:lnTo>
                    <a:pt x="130263" y="461391"/>
                  </a:lnTo>
                  <a:lnTo>
                    <a:pt x="131330" y="460121"/>
                  </a:lnTo>
                  <a:lnTo>
                    <a:pt x="131089" y="461391"/>
                  </a:lnTo>
                  <a:lnTo>
                    <a:pt x="131940" y="460121"/>
                  </a:lnTo>
                  <a:lnTo>
                    <a:pt x="132181" y="458825"/>
                  </a:lnTo>
                  <a:lnTo>
                    <a:pt x="131889" y="458825"/>
                  </a:lnTo>
                  <a:lnTo>
                    <a:pt x="133032" y="457581"/>
                  </a:lnTo>
                  <a:lnTo>
                    <a:pt x="134099" y="456311"/>
                  </a:lnTo>
                  <a:lnTo>
                    <a:pt x="134708" y="456311"/>
                  </a:lnTo>
                  <a:lnTo>
                    <a:pt x="136283" y="453771"/>
                  </a:lnTo>
                  <a:lnTo>
                    <a:pt x="137096" y="452462"/>
                  </a:lnTo>
                  <a:lnTo>
                    <a:pt x="140169" y="452462"/>
                  </a:lnTo>
                  <a:lnTo>
                    <a:pt x="140906" y="450215"/>
                  </a:lnTo>
                  <a:lnTo>
                    <a:pt x="140982" y="449961"/>
                  </a:lnTo>
                  <a:lnTo>
                    <a:pt x="141401" y="448691"/>
                  </a:lnTo>
                  <a:lnTo>
                    <a:pt x="141617" y="448691"/>
                  </a:lnTo>
                  <a:lnTo>
                    <a:pt x="141401" y="449961"/>
                  </a:lnTo>
                  <a:lnTo>
                    <a:pt x="142201" y="448691"/>
                  </a:lnTo>
                  <a:lnTo>
                    <a:pt x="143014" y="447421"/>
                  </a:lnTo>
                  <a:lnTo>
                    <a:pt x="142989" y="448691"/>
                  </a:lnTo>
                  <a:lnTo>
                    <a:pt x="143687" y="447421"/>
                  </a:lnTo>
                  <a:lnTo>
                    <a:pt x="145084" y="444881"/>
                  </a:lnTo>
                  <a:lnTo>
                    <a:pt x="145288" y="444881"/>
                  </a:lnTo>
                  <a:lnTo>
                    <a:pt x="145529" y="444538"/>
                  </a:lnTo>
                  <a:close/>
                </a:path>
                <a:path w="817879" h="761365">
                  <a:moveTo>
                    <a:pt x="155346" y="433400"/>
                  </a:moveTo>
                  <a:close/>
                </a:path>
                <a:path w="817879" h="761365">
                  <a:moveTo>
                    <a:pt x="163893" y="416941"/>
                  </a:moveTo>
                  <a:lnTo>
                    <a:pt x="162852" y="415671"/>
                  </a:lnTo>
                  <a:lnTo>
                    <a:pt x="163182" y="416941"/>
                  </a:lnTo>
                  <a:lnTo>
                    <a:pt x="163855" y="416941"/>
                  </a:lnTo>
                  <a:close/>
                </a:path>
                <a:path w="817879" h="761365">
                  <a:moveTo>
                    <a:pt x="164922" y="418211"/>
                  </a:moveTo>
                  <a:lnTo>
                    <a:pt x="163855" y="416941"/>
                  </a:lnTo>
                  <a:lnTo>
                    <a:pt x="164757" y="418211"/>
                  </a:lnTo>
                  <a:lnTo>
                    <a:pt x="164922" y="418211"/>
                  </a:lnTo>
                  <a:close/>
                </a:path>
                <a:path w="817879" h="761365">
                  <a:moveTo>
                    <a:pt x="165811" y="419481"/>
                  </a:moveTo>
                  <a:lnTo>
                    <a:pt x="165544" y="419481"/>
                  </a:lnTo>
                  <a:lnTo>
                    <a:pt x="165709" y="419658"/>
                  </a:lnTo>
                  <a:lnTo>
                    <a:pt x="165811" y="419481"/>
                  </a:lnTo>
                  <a:close/>
                </a:path>
                <a:path w="817879" h="761365">
                  <a:moveTo>
                    <a:pt x="166166" y="419481"/>
                  </a:moveTo>
                  <a:lnTo>
                    <a:pt x="165646" y="418960"/>
                  </a:lnTo>
                  <a:lnTo>
                    <a:pt x="165811" y="419481"/>
                  </a:lnTo>
                  <a:lnTo>
                    <a:pt x="166166" y="419481"/>
                  </a:lnTo>
                  <a:close/>
                </a:path>
                <a:path w="817879" h="761365">
                  <a:moveTo>
                    <a:pt x="172681" y="538264"/>
                  </a:moveTo>
                  <a:close/>
                </a:path>
                <a:path w="817879" h="761365">
                  <a:moveTo>
                    <a:pt x="178943" y="537337"/>
                  </a:moveTo>
                  <a:lnTo>
                    <a:pt x="178777" y="537400"/>
                  </a:lnTo>
                  <a:lnTo>
                    <a:pt x="178562" y="537464"/>
                  </a:lnTo>
                  <a:lnTo>
                    <a:pt x="178600" y="537616"/>
                  </a:lnTo>
                  <a:lnTo>
                    <a:pt x="178727" y="537527"/>
                  </a:lnTo>
                  <a:lnTo>
                    <a:pt x="178943" y="537337"/>
                  </a:lnTo>
                  <a:close/>
                </a:path>
                <a:path w="817879" h="761365">
                  <a:moveTo>
                    <a:pt x="179120" y="537248"/>
                  </a:moveTo>
                  <a:lnTo>
                    <a:pt x="178943" y="537337"/>
                  </a:lnTo>
                  <a:lnTo>
                    <a:pt x="179120" y="537248"/>
                  </a:lnTo>
                  <a:close/>
                </a:path>
                <a:path w="817879" h="761365">
                  <a:moveTo>
                    <a:pt x="185051" y="446151"/>
                  </a:moveTo>
                  <a:lnTo>
                    <a:pt x="184454" y="444881"/>
                  </a:lnTo>
                  <a:lnTo>
                    <a:pt x="183883" y="444881"/>
                  </a:lnTo>
                  <a:lnTo>
                    <a:pt x="183629" y="444881"/>
                  </a:lnTo>
                  <a:lnTo>
                    <a:pt x="184213" y="445401"/>
                  </a:lnTo>
                  <a:lnTo>
                    <a:pt x="185051" y="446151"/>
                  </a:lnTo>
                  <a:close/>
                </a:path>
                <a:path w="817879" h="761365">
                  <a:moveTo>
                    <a:pt x="187248" y="532688"/>
                  </a:moveTo>
                  <a:lnTo>
                    <a:pt x="187172" y="532434"/>
                  </a:lnTo>
                  <a:lnTo>
                    <a:pt x="187007" y="532320"/>
                  </a:lnTo>
                  <a:lnTo>
                    <a:pt x="186766" y="532333"/>
                  </a:lnTo>
                  <a:lnTo>
                    <a:pt x="187248" y="532688"/>
                  </a:lnTo>
                  <a:close/>
                </a:path>
                <a:path w="817879" h="761365">
                  <a:moveTo>
                    <a:pt x="194906" y="537540"/>
                  </a:moveTo>
                  <a:lnTo>
                    <a:pt x="193941" y="537540"/>
                  </a:lnTo>
                  <a:lnTo>
                    <a:pt x="194868" y="537603"/>
                  </a:lnTo>
                  <a:close/>
                </a:path>
                <a:path w="817879" h="761365">
                  <a:moveTo>
                    <a:pt x="196253" y="530644"/>
                  </a:moveTo>
                  <a:lnTo>
                    <a:pt x="196240" y="530263"/>
                  </a:lnTo>
                  <a:lnTo>
                    <a:pt x="195770" y="530301"/>
                  </a:lnTo>
                  <a:lnTo>
                    <a:pt x="195084" y="530009"/>
                  </a:lnTo>
                  <a:lnTo>
                    <a:pt x="194868" y="530567"/>
                  </a:lnTo>
                  <a:lnTo>
                    <a:pt x="195326" y="530136"/>
                  </a:lnTo>
                  <a:lnTo>
                    <a:pt x="196253" y="530644"/>
                  </a:lnTo>
                  <a:close/>
                </a:path>
                <a:path w="817879" h="761365">
                  <a:moveTo>
                    <a:pt x="205384" y="504609"/>
                  </a:moveTo>
                  <a:lnTo>
                    <a:pt x="205130" y="504520"/>
                  </a:lnTo>
                  <a:lnTo>
                    <a:pt x="205282" y="504647"/>
                  </a:lnTo>
                  <a:close/>
                </a:path>
                <a:path w="817879" h="761365">
                  <a:moveTo>
                    <a:pt x="208445" y="539623"/>
                  </a:moveTo>
                  <a:lnTo>
                    <a:pt x="208356" y="539788"/>
                  </a:lnTo>
                  <a:lnTo>
                    <a:pt x="208445" y="539623"/>
                  </a:lnTo>
                  <a:close/>
                </a:path>
                <a:path w="817879" h="761365">
                  <a:moveTo>
                    <a:pt x="214896" y="490601"/>
                  </a:moveTo>
                  <a:lnTo>
                    <a:pt x="214363" y="489712"/>
                  </a:lnTo>
                  <a:lnTo>
                    <a:pt x="214566" y="490601"/>
                  </a:lnTo>
                  <a:lnTo>
                    <a:pt x="214896" y="490601"/>
                  </a:lnTo>
                  <a:close/>
                </a:path>
                <a:path w="817879" h="761365">
                  <a:moveTo>
                    <a:pt x="215455" y="518541"/>
                  </a:moveTo>
                  <a:lnTo>
                    <a:pt x="214553" y="517271"/>
                  </a:lnTo>
                  <a:lnTo>
                    <a:pt x="214617" y="518541"/>
                  </a:lnTo>
                  <a:lnTo>
                    <a:pt x="215455" y="518541"/>
                  </a:lnTo>
                  <a:close/>
                </a:path>
                <a:path w="817879" h="761365">
                  <a:moveTo>
                    <a:pt x="222923" y="528637"/>
                  </a:moveTo>
                  <a:lnTo>
                    <a:pt x="221526" y="527431"/>
                  </a:lnTo>
                  <a:lnTo>
                    <a:pt x="221856" y="528637"/>
                  </a:lnTo>
                  <a:lnTo>
                    <a:pt x="222923" y="528637"/>
                  </a:lnTo>
                  <a:close/>
                </a:path>
                <a:path w="817879" h="761365">
                  <a:moveTo>
                    <a:pt x="229057" y="549135"/>
                  </a:moveTo>
                  <a:lnTo>
                    <a:pt x="228866" y="549122"/>
                  </a:lnTo>
                  <a:lnTo>
                    <a:pt x="229006" y="549186"/>
                  </a:lnTo>
                  <a:close/>
                </a:path>
                <a:path w="817879" h="761365">
                  <a:moveTo>
                    <a:pt x="230797" y="515543"/>
                  </a:moveTo>
                  <a:lnTo>
                    <a:pt x="230682" y="515366"/>
                  </a:lnTo>
                  <a:lnTo>
                    <a:pt x="230555" y="515188"/>
                  </a:lnTo>
                  <a:lnTo>
                    <a:pt x="230416" y="515010"/>
                  </a:lnTo>
                  <a:lnTo>
                    <a:pt x="230797" y="515543"/>
                  </a:lnTo>
                  <a:close/>
                </a:path>
                <a:path w="817879" h="761365">
                  <a:moveTo>
                    <a:pt x="232511" y="517271"/>
                  </a:moveTo>
                  <a:lnTo>
                    <a:pt x="232219" y="516712"/>
                  </a:lnTo>
                  <a:lnTo>
                    <a:pt x="231368" y="516001"/>
                  </a:lnTo>
                  <a:lnTo>
                    <a:pt x="232511" y="517271"/>
                  </a:lnTo>
                  <a:close/>
                </a:path>
                <a:path w="817879" h="761365">
                  <a:moveTo>
                    <a:pt x="232905" y="517271"/>
                  </a:moveTo>
                  <a:lnTo>
                    <a:pt x="230543" y="513461"/>
                  </a:lnTo>
                  <a:lnTo>
                    <a:pt x="232219" y="516712"/>
                  </a:lnTo>
                  <a:lnTo>
                    <a:pt x="232905" y="517271"/>
                  </a:lnTo>
                  <a:close/>
                </a:path>
                <a:path w="817879" h="761365">
                  <a:moveTo>
                    <a:pt x="238671" y="526161"/>
                  </a:moveTo>
                  <a:lnTo>
                    <a:pt x="237159" y="524891"/>
                  </a:lnTo>
                  <a:lnTo>
                    <a:pt x="233946" y="519811"/>
                  </a:lnTo>
                  <a:lnTo>
                    <a:pt x="234784" y="519811"/>
                  </a:lnTo>
                  <a:lnTo>
                    <a:pt x="232511" y="517271"/>
                  </a:lnTo>
                  <a:lnTo>
                    <a:pt x="231013" y="517271"/>
                  </a:lnTo>
                  <a:lnTo>
                    <a:pt x="230454" y="516001"/>
                  </a:lnTo>
                  <a:lnTo>
                    <a:pt x="229616" y="514731"/>
                  </a:lnTo>
                  <a:lnTo>
                    <a:pt x="230428" y="514731"/>
                  </a:lnTo>
                  <a:lnTo>
                    <a:pt x="228930" y="512191"/>
                  </a:lnTo>
                  <a:lnTo>
                    <a:pt x="229565" y="512191"/>
                  </a:lnTo>
                  <a:lnTo>
                    <a:pt x="226288" y="508381"/>
                  </a:lnTo>
                  <a:lnTo>
                    <a:pt x="225183" y="504571"/>
                  </a:lnTo>
                  <a:lnTo>
                    <a:pt x="223685" y="503301"/>
                  </a:lnTo>
                  <a:lnTo>
                    <a:pt x="223088" y="502805"/>
                  </a:lnTo>
                  <a:lnTo>
                    <a:pt x="223088" y="503301"/>
                  </a:lnTo>
                  <a:lnTo>
                    <a:pt x="222592" y="503301"/>
                  </a:lnTo>
                  <a:lnTo>
                    <a:pt x="221589" y="502094"/>
                  </a:lnTo>
                  <a:lnTo>
                    <a:pt x="223088" y="503301"/>
                  </a:lnTo>
                  <a:lnTo>
                    <a:pt x="223088" y="502805"/>
                  </a:lnTo>
                  <a:lnTo>
                    <a:pt x="222186" y="502031"/>
                  </a:lnTo>
                  <a:lnTo>
                    <a:pt x="221538" y="502031"/>
                  </a:lnTo>
                  <a:lnTo>
                    <a:pt x="219456" y="499491"/>
                  </a:lnTo>
                  <a:lnTo>
                    <a:pt x="220929" y="499491"/>
                  </a:lnTo>
                  <a:lnTo>
                    <a:pt x="219494" y="498170"/>
                  </a:lnTo>
                  <a:lnTo>
                    <a:pt x="218147" y="496951"/>
                  </a:lnTo>
                  <a:lnTo>
                    <a:pt x="219062" y="496951"/>
                  </a:lnTo>
                  <a:lnTo>
                    <a:pt x="217843" y="495681"/>
                  </a:lnTo>
                  <a:lnTo>
                    <a:pt x="216954" y="495681"/>
                  </a:lnTo>
                  <a:lnTo>
                    <a:pt x="216865" y="495249"/>
                  </a:lnTo>
                  <a:lnTo>
                    <a:pt x="216420" y="493141"/>
                  </a:lnTo>
                  <a:lnTo>
                    <a:pt x="216750" y="493141"/>
                  </a:lnTo>
                  <a:lnTo>
                    <a:pt x="215607" y="491871"/>
                  </a:lnTo>
                  <a:lnTo>
                    <a:pt x="215798" y="493141"/>
                  </a:lnTo>
                  <a:lnTo>
                    <a:pt x="215074" y="491871"/>
                  </a:lnTo>
                  <a:lnTo>
                    <a:pt x="214566" y="490601"/>
                  </a:lnTo>
                  <a:lnTo>
                    <a:pt x="214071" y="490601"/>
                  </a:lnTo>
                  <a:lnTo>
                    <a:pt x="212572" y="488061"/>
                  </a:lnTo>
                  <a:lnTo>
                    <a:pt x="210934" y="485521"/>
                  </a:lnTo>
                  <a:lnTo>
                    <a:pt x="209169" y="482981"/>
                  </a:lnTo>
                  <a:lnTo>
                    <a:pt x="209384" y="481596"/>
                  </a:lnTo>
                  <a:lnTo>
                    <a:pt x="207543" y="480441"/>
                  </a:lnTo>
                  <a:lnTo>
                    <a:pt x="208813" y="480441"/>
                  </a:lnTo>
                  <a:lnTo>
                    <a:pt x="206806" y="477901"/>
                  </a:lnTo>
                  <a:lnTo>
                    <a:pt x="202628" y="471551"/>
                  </a:lnTo>
                  <a:lnTo>
                    <a:pt x="198120" y="465201"/>
                  </a:lnTo>
                  <a:lnTo>
                    <a:pt x="193687" y="458825"/>
                  </a:lnTo>
                  <a:lnTo>
                    <a:pt x="189788" y="453771"/>
                  </a:lnTo>
                  <a:lnTo>
                    <a:pt x="188290" y="452678"/>
                  </a:lnTo>
                  <a:lnTo>
                    <a:pt x="188023" y="452462"/>
                  </a:lnTo>
                  <a:lnTo>
                    <a:pt x="186461" y="449961"/>
                  </a:lnTo>
                  <a:lnTo>
                    <a:pt x="184746" y="447421"/>
                  </a:lnTo>
                  <a:lnTo>
                    <a:pt x="185470" y="447421"/>
                  </a:lnTo>
                  <a:lnTo>
                    <a:pt x="184213" y="445401"/>
                  </a:lnTo>
                  <a:lnTo>
                    <a:pt x="183616" y="444881"/>
                  </a:lnTo>
                  <a:lnTo>
                    <a:pt x="180263" y="439801"/>
                  </a:lnTo>
                  <a:lnTo>
                    <a:pt x="183095" y="442341"/>
                  </a:lnTo>
                  <a:lnTo>
                    <a:pt x="181406" y="439801"/>
                  </a:lnTo>
                  <a:lnTo>
                    <a:pt x="178028" y="434721"/>
                  </a:lnTo>
                  <a:lnTo>
                    <a:pt x="176949" y="433451"/>
                  </a:lnTo>
                  <a:lnTo>
                    <a:pt x="176898" y="433641"/>
                  </a:lnTo>
                  <a:lnTo>
                    <a:pt x="176644" y="434721"/>
                  </a:lnTo>
                  <a:lnTo>
                    <a:pt x="175628" y="432181"/>
                  </a:lnTo>
                  <a:lnTo>
                    <a:pt x="176237" y="433451"/>
                  </a:lnTo>
                  <a:lnTo>
                    <a:pt x="176466" y="432181"/>
                  </a:lnTo>
                  <a:lnTo>
                    <a:pt x="176377" y="431990"/>
                  </a:lnTo>
                  <a:lnTo>
                    <a:pt x="176288" y="431761"/>
                  </a:lnTo>
                  <a:lnTo>
                    <a:pt x="175387" y="429641"/>
                  </a:lnTo>
                  <a:lnTo>
                    <a:pt x="173888" y="428371"/>
                  </a:lnTo>
                  <a:lnTo>
                    <a:pt x="171945" y="427101"/>
                  </a:lnTo>
                  <a:lnTo>
                    <a:pt x="170815" y="425831"/>
                  </a:lnTo>
                  <a:lnTo>
                    <a:pt x="169964" y="424561"/>
                  </a:lnTo>
                  <a:lnTo>
                    <a:pt x="168071" y="423291"/>
                  </a:lnTo>
                  <a:lnTo>
                    <a:pt x="166738" y="420751"/>
                  </a:lnTo>
                  <a:lnTo>
                    <a:pt x="165709" y="419658"/>
                  </a:lnTo>
                  <a:lnTo>
                    <a:pt x="165100" y="420751"/>
                  </a:lnTo>
                  <a:lnTo>
                    <a:pt x="163880" y="418211"/>
                  </a:lnTo>
                  <a:lnTo>
                    <a:pt x="163271" y="416941"/>
                  </a:lnTo>
                  <a:lnTo>
                    <a:pt x="163068" y="418211"/>
                  </a:lnTo>
                  <a:lnTo>
                    <a:pt x="161874" y="415671"/>
                  </a:lnTo>
                  <a:lnTo>
                    <a:pt x="160896" y="414401"/>
                  </a:lnTo>
                  <a:lnTo>
                    <a:pt x="159766" y="413131"/>
                  </a:lnTo>
                  <a:lnTo>
                    <a:pt x="159245" y="411861"/>
                  </a:lnTo>
                  <a:lnTo>
                    <a:pt x="157937" y="410591"/>
                  </a:lnTo>
                  <a:lnTo>
                    <a:pt x="156057" y="411861"/>
                  </a:lnTo>
                  <a:lnTo>
                    <a:pt x="154076" y="414401"/>
                  </a:lnTo>
                  <a:lnTo>
                    <a:pt x="152692" y="415671"/>
                  </a:lnTo>
                  <a:lnTo>
                    <a:pt x="152133" y="415671"/>
                  </a:lnTo>
                  <a:lnTo>
                    <a:pt x="151625" y="416941"/>
                  </a:lnTo>
                  <a:lnTo>
                    <a:pt x="150241" y="419481"/>
                  </a:lnTo>
                  <a:lnTo>
                    <a:pt x="150126" y="419658"/>
                  </a:lnTo>
                  <a:lnTo>
                    <a:pt x="149390" y="420751"/>
                  </a:lnTo>
                  <a:lnTo>
                    <a:pt x="148412" y="422021"/>
                  </a:lnTo>
                  <a:lnTo>
                    <a:pt x="147370" y="423291"/>
                  </a:lnTo>
                  <a:lnTo>
                    <a:pt x="147256" y="422021"/>
                  </a:lnTo>
                  <a:lnTo>
                    <a:pt x="145859" y="423291"/>
                  </a:lnTo>
                  <a:lnTo>
                    <a:pt x="145872" y="424561"/>
                  </a:lnTo>
                  <a:lnTo>
                    <a:pt x="145122" y="425831"/>
                  </a:lnTo>
                  <a:lnTo>
                    <a:pt x="144576" y="425831"/>
                  </a:lnTo>
                  <a:lnTo>
                    <a:pt x="144348" y="426034"/>
                  </a:lnTo>
                  <a:lnTo>
                    <a:pt x="143916" y="426173"/>
                  </a:lnTo>
                  <a:lnTo>
                    <a:pt x="143459" y="426872"/>
                  </a:lnTo>
                  <a:lnTo>
                    <a:pt x="143217" y="427101"/>
                  </a:lnTo>
                  <a:lnTo>
                    <a:pt x="144005" y="427101"/>
                  </a:lnTo>
                  <a:lnTo>
                    <a:pt x="142163" y="428371"/>
                  </a:lnTo>
                  <a:lnTo>
                    <a:pt x="142659" y="427101"/>
                  </a:lnTo>
                  <a:lnTo>
                    <a:pt x="141668" y="428371"/>
                  </a:lnTo>
                  <a:lnTo>
                    <a:pt x="140601" y="430911"/>
                  </a:lnTo>
                  <a:lnTo>
                    <a:pt x="140195" y="430911"/>
                  </a:lnTo>
                  <a:lnTo>
                    <a:pt x="139395" y="431761"/>
                  </a:lnTo>
                  <a:lnTo>
                    <a:pt x="139458" y="432181"/>
                  </a:lnTo>
                  <a:lnTo>
                    <a:pt x="140131" y="431431"/>
                  </a:lnTo>
                  <a:lnTo>
                    <a:pt x="140068" y="431990"/>
                  </a:lnTo>
                  <a:lnTo>
                    <a:pt x="140042" y="432181"/>
                  </a:lnTo>
                  <a:lnTo>
                    <a:pt x="139179" y="433451"/>
                  </a:lnTo>
                  <a:lnTo>
                    <a:pt x="139141" y="433641"/>
                  </a:lnTo>
                  <a:lnTo>
                    <a:pt x="138899" y="434721"/>
                  </a:lnTo>
                  <a:lnTo>
                    <a:pt x="137960" y="434721"/>
                  </a:lnTo>
                  <a:lnTo>
                    <a:pt x="137185" y="435711"/>
                  </a:lnTo>
                  <a:lnTo>
                    <a:pt x="137858" y="434721"/>
                  </a:lnTo>
                  <a:lnTo>
                    <a:pt x="138226" y="433641"/>
                  </a:lnTo>
                  <a:lnTo>
                    <a:pt x="137096" y="435813"/>
                  </a:lnTo>
                  <a:lnTo>
                    <a:pt x="135966" y="437261"/>
                  </a:lnTo>
                  <a:lnTo>
                    <a:pt x="135813" y="437261"/>
                  </a:lnTo>
                  <a:lnTo>
                    <a:pt x="135089" y="438531"/>
                  </a:lnTo>
                  <a:lnTo>
                    <a:pt x="133032" y="441071"/>
                  </a:lnTo>
                  <a:lnTo>
                    <a:pt x="131216" y="442341"/>
                  </a:lnTo>
                  <a:lnTo>
                    <a:pt x="131445" y="442341"/>
                  </a:lnTo>
                  <a:lnTo>
                    <a:pt x="130848" y="443611"/>
                  </a:lnTo>
                  <a:lnTo>
                    <a:pt x="131660" y="443611"/>
                  </a:lnTo>
                  <a:lnTo>
                    <a:pt x="131102" y="444182"/>
                  </a:lnTo>
                  <a:lnTo>
                    <a:pt x="132003" y="443611"/>
                  </a:lnTo>
                  <a:lnTo>
                    <a:pt x="146202" y="443611"/>
                  </a:lnTo>
                  <a:lnTo>
                    <a:pt x="147116" y="442341"/>
                  </a:lnTo>
                  <a:lnTo>
                    <a:pt x="149707" y="439801"/>
                  </a:lnTo>
                  <a:lnTo>
                    <a:pt x="151892" y="436016"/>
                  </a:lnTo>
                  <a:lnTo>
                    <a:pt x="151663" y="437261"/>
                  </a:lnTo>
                  <a:lnTo>
                    <a:pt x="152374" y="435876"/>
                  </a:lnTo>
                  <a:lnTo>
                    <a:pt x="153085" y="434721"/>
                  </a:lnTo>
                  <a:lnTo>
                    <a:pt x="154546" y="433451"/>
                  </a:lnTo>
                  <a:lnTo>
                    <a:pt x="155194" y="433451"/>
                  </a:lnTo>
                  <a:lnTo>
                    <a:pt x="155282" y="432181"/>
                  </a:lnTo>
                  <a:lnTo>
                    <a:pt x="156298" y="432181"/>
                  </a:lnTo>
                  <a:lnTo>
                    <a:pt x="156387" y="431761"/>
                  </a:lnTo>
                  <a:lnTo>
                    <a:pt x="156565" y="430911"/>
                  </a:lnTo>
                  <a:lnTo>
                    <a:pt x="156794" y="430911"/>
                  </a:lnTo>
                  <a:lnTo>
                    <a:pt x="156832" y="432181"/>
                  </a:lnTo>
                  <a:lnTo>
                    <a:pt x="156997" y="432181"/>
                  </a:lnTo>
                  <a:lnTo>
                    <a:pt x="157073" y="431761"/>
                  </a:lnTo>
                  <a:lnTo>
                    <a:pt x="157226" y="430911"/>
                  </a:lnTo>
                  <a:lnTo>
                    <a:pt x="157441" y="432181"/>
                  </a:lnTo>
                  <a:lnTo>
                    <a:pt x="158127" y="432181"/>
                  </a:lnTo>
                  <a:lnTo>
                    <a:pt x="157886" y="433451"/>
                  </a:lnTo>
                  <a:lnTo>
                    <a:pt x="158394" y="433451"/>
                  </a:lnTo>
                  <a:lnTo>
                    <a:pt x="158457" y="433641"/>
                  </a:lnTo>
                  <a:lnTo>
                    <a:pt x="158750" y="434721"/>
                  </a:lnTo>
                  <a:lnTo>
                    <a:pt x="159334" y="435876"/>
                  </a:lnTo>
                  <a:lnTo>
                    <a:pt x="160261" y="435876"/>
                  </a:lnTo>
                  <a:lnTo>
                    <a:pt x="160769" y="437261"/>
                  </a:lnTo>
                  <a:lnTo>
                    <a:pt x="162217" y="438531"/>
                  </a:lnTo>
                  <a:lnTo>
                    <a:pt x="161645" y="438531"/>
                  </a:lnTo>
                  <a:lnTo>
                    <a:pt x="163982" y="442341"/>
                  </a:lnTo>
                  <a:lnTo>
                    <a:pt x="165684" y="443611"/>
                  </a:lnTo>
                  <a:lnTo>
                    <a:pt x="167894" y="447421"/>
                  </a:lnTo>
                  <a:lnTo>
                    <a:pt x="168376" y="447421"/>
                  </a:lnTo>
                  <a:lnTo>
                    <a:pt x="169113" y="449961"/>
                  </a:lnTo>
                  <a:lnTo>
                    <a:pt x="169468" y="449961"/>
                  </a:lnTo>
                  <a:lnTo>
                    <a:pt x="172364" y="453771"/>
                  </a:lnTo>
                  <a:lnTo>
                    <a:pt x="174498" y="458825"/>
                  </a:lnTo>
                  <a:lnTo>
                    <a:pt x="177812" y="463931"/>
                  </a:lnTo>
                  <a:lnTo>
                    <a:pt x="177457" y="463931"/>
                  </a:lnTo>
                  <a:lnTo>
                    <a:pt x="178574" y="465201"/>
                  </a:lnTo>
                  <a:lnTo>
                    <a:pt x="181737" y="470281"/>
                  </a:lnTo>
                  <a:lnTo>
                    <a:pt x="185940" y="476631"/>
                  </a:lnTo>
                  <a:lnTo>
                    <a:pt x="188633" y="480441"/>
                  </a:lnTo>
                  <a:lnTo>
                    <a:pt x="190106" y="481596"/>
                  </a:lnTo>
                  <a:lnTo>
                    <a:pt x="191071" y="483171"/>
                  </a:lnTo>
                  <a:lnTo>
                    <a:pt x="191668" y="484251"/>
                  </a:lnTo>
                  <a:lnTo>
                    <a:pt x="192862" y="485521"/>
                  </a:lnTo>
                  <a:lnTo>
                    <a:pt x="192659" y="485521"/>
                  </a:lnTo>
                  <a:lnTo>
                    <a:pt x="195541" y="489331"/>
                  </a:lnTo>
                  <a:lnTo>
                    <a:pt x="198183" y="493141"/>
                  </a:lnTo>
                  <a:lnTo>
                    <a:pt x="200571" y="496951"/>
                  </a:lnTo>
                  <a:lnTo>
                    <a:pt x="201053" y="496951"/>
                  </a:lnTo>
                  <a:lnTo>
                    <a:pt x="201523" y="499491"/>
                  </a:lnTo>
                  <a:lnTo>
                    <a:pt x="202082" y="499491"/>
                  </a:lnTo>
                  <a:lnTo>
                    <a:pt x="201726" y="498221"/>
                  </a:lnTo>
                  <a:lnTo>
                    <a:pt x="202831" y="499491"/>
                  </a:lnTo>
                  <a:lnTo>
                    <a:pt x="203466" y="500761"/>
                  </a:lnTo>
                  <a:lnTo>
                    <a:pt x="203682" y="502031"/>
                  </a:lnTo>
                  <a:lnTo>
                    <a:pt x="205447" y="503301"/>
                  </a:lnTo>
                  <a:lnTo>
                    <a:pt x="205841" y="504571"/>
                  </a:lnTo>
                  <a:lnTo>
                    <a:pt x="205892" y="505841"/>
                  </a:lnTo>
                  <a:lnTo>
                    <a:pt x="206311" y="505841"/>
                  </a:lnTo>
                  <a:lnTo>
                    <a:pt x="208064" y="508381"/>
                  </a:lnTo>
                  <a:lnTo>
                    <a:pt x="209042" y="508381"/>
                  </a:lnTo>
                  <a:lnTo>
                    <a:pt x="210197" y="511378"/>
                  </a:lnTo>
                  <a:lnTo>
                    <a:pt x="213283" y="516001"/>
                  </a:lnTo>
                  <a:lnTo>
                    <a:pt x="212801" y="514731"/>
                  </a:lnTo>
                  <a:lnTo>
                    <a:pt x="213156" y="514731"/>
                  </a:lnTo>
                  <a:lnTo>
                    <a:pt x="214769" y="516001"/>
                  </a:lnTo>
                  <a:lnTo>
                    <a:pt x="215252" y="517271"/>
                  </a:lnTo>
                  <a:lnTo>
                    <a:pt x="213995" y="516001"/>
                  </a:lnTo>
                  <a:lnTo>
                    <a:pt x="214553" y="517271"/>
                  </a:lnTo>
                  <a:lnTo>
                    <a:pt x="215036" y="517271"/>
                  </a:lnTo>
                  <a:lnTo>
                    <a:pt x="216255" y="518541"/>
                  </a:lnTo>
                  <a:lnTo>
                    <a:pt x="217258" y="519811"/>
                  </a:lnTo>
                  <a:lnTo>
                    <a:pt x="218033" y="521081"/>
                  </a:lnTo>
                  <a:lnTo>
                    <a:pt x="217398" y="521081"/>
                  </a:lnTo>
                  <a:lnTo>
                    <a:pt x="218592" y="522351"/>
                  </a:lnTo>
                  <a:lnTo>
                    <a:pt x="218300" y="523621"/>
                  </a:lnTo>
                  <a:lnTo>
                    <a:pt x="219354" y="524891"/>
                  </a:lnTo>
                  <a:lnTo>
                    <a:pt x="220611" y="526161"/>
                  </a:lnTo>
                  <a:lnTo>
                    <a:pt x="221526" y="526161"/>
                  </a:lnTo>
                  <a:lnTo>
                    <a:pt x="238671" y="526161"/>
                  </a:lnTo>
                  <a:close/>
                </a:path>
                <a:path w="817879" h="761365">
                  <a:moveTo>
                    <a:pt x="245148" y="536321"/>
                  </a:moveTo>
                  <a:lnTo>
                    <a:pt x="244729" y="534987"/>
                  </a:lnTo>
                  <a:lnTo>
                    <a:pt x="244729" y="536321"/>
                  </a:lnTo>
                  <a:lnTo>
                    <a:pt x="245148" y="536321"/>
                  </a:lnTo>
                  <a:close/>
                </a:path>
                <a:path w="817879" h="761365">
                  <a:moveTo>
                    <a:pt x="246151" y="536867"/>
                  </a:moveTo>
                  <a:lnTo>
                    <a:pt x="245922" y="536321"/>
                  </a:lnTo>
                  <a:lnTo>
                    <a:pt x="245148" y="536321"/>
                  </a:lnTo>
                  <a:lnTo>
                    <a:pt x="246151" y="536867"/>
                  </a:lnTo>
                  <a:close/>
                </a:path>
                <a:path w="817879" h="761365">
                  <a:moveTo>
                    <a:pt x="269227" y="597103"/>
                  </a:moveTo>
                  <a:lnTo>
                    <a:pt x="269024" y="596925"/>
                  </a:lnTo>
                  <a:lnTo>
                    <a:pt x="269227" y="597103"/>
                  </a:lnTo>
                  <a:close/>
                </a:path>
                <a:path w="817879" h="761365">
                  <a:moveTo>
                    <a:pt x="272148" y="602348"/>
                  </a:moveTo>
                  <a:lnTo>
                    <a:pt x="271310" y="601370"/>
                  </a:lnTo>
                  <a:lnTo>
                    <a:pt x="271513" y="601764"/>
                  </a:lnTo>
                  <a:lnTo>
                    <a:pt x="271792" y="602094"/>
                  </a:lnTo>
                  <a:lnTo>
                    <a:pt x="272148" y="602348"/>
                  </a:lnTo>
                  <a:close/>
                </a:path>
                <a:path w="817879" h="761365">
                  <a:moveTo>
                    <a:pt x="272808" y="602246"/>
                  </a:moveTo>
                  <a:lnTo>
                    <a:pt x="272326" y="601840"/>
                  </a:lnTo>
                  <a:lnTo>
                    <a:pt x="272415" y="602246"/>
                  </a:lnTo>
                  <a:lnTo>
                    <a:pt x="272808" y="602246"/>
                  </a:lnTo>
                  <a:close/>
                </a:path>
                <a:path w="817879" h="761365">
                  <a:moveTo>
                    <a:pt x="306819" y="622681"/>
                  </a:moveTo>
                  <a:lnTo>
                    <a:pt x="305447" y="621411"/>
                  </a:lnTo>
                  <a:lnTo>
                    <a:pt x="306349" y="622681"/>
                  </a:lnTo>
                  <a:lnTo>
                    <a:pt x="306819" y="622681"/>
                  </a:lnTo>
                  <a:close/>
                </a:path>
                <a:path w="817879" h="761365">
                  <a:moveTo>
                    <a:pt x="307086" y="621576"/>
                  </a:moveTo>
                  <a:lnTo>
                    <a:pt x="306971" y="621423"/>
                  </a:lnTo>
                  <a:lnTo>
                    <a:pt x="307086" y="621576"/>
                  </a:lnTo>
                  <a:close/>
                </a:path>
                <a:path w="817879" h="761365">
                  <a:moveTo>
                    <a:pt x="309930" y="654342"/>
                  </a:moveTo>
                  <a:lnTo>
                    <a:pt x="309803" y="654177"/>
                  </a:lnTo>
                  <a:lnTo>
                    <a:pt x="309676" y="654024"/>
                  </a:lnTo>
                  <a:lnTo>
                    <a:pt x="309549" y="653884"/>
                  </a:lnTo>
                  <a:lnTo>
                    <a:pt x="309651" y="654050"/>
                  </a:lnTo>
                  <a:lnTo>
                    <a:pt x="309778" y="654202"/>
                  </a:lnTo>
                  <a:lnTo>
                    <a:pt x="309930" y="654342"/>
                  </a:lnTo>
                  <a:close/>
                </a:path>
                <a:path w="817879" h="761365">
                  <a:moveTo>
                    <a:pt x="351955" y="687451"/>
                  </a:moveTo>
                  <a:lnTo>
                    <a:pt x="350431" y="684911"/>
                  </a:lnTo>
                  <a:lnTo>
                    <a:pt x="350545" y="685876"/>
                  </a:lnTo>
                  <a:lnTo>
                    <a:pt x="350608" y="686142"/>
                  </a:lnTo>
                  <a:lnTo>
                    <a:pt x="351955" y="687451"/>
                  </a:lnTo>
                  <a:close/>
                </a:path>
                <a:path w="817879" h="761365">
                  <a:moveTo>
                    <a:pt x="369328" y="737425"/>
                  </a:moveTo>
                  <a:lnTo>
                    <a:pt x="368249" y="736752"/>
                  </a:lnTo>
                  <a:lnTo>
                    <a:pt x="368541" y="737082"/>
                  </a:lnTo>
                  <a:lnTo>
                    <a:pt x="368896" y="737311"/>
                  </a:lnTo>
                  <a:lnTo>
                    <a:pt x="369328" y="737425"/>
                  </a:lnTo>
                  <a:close/>
                </a:path>
                <a:path w="817879" h="761365">
                  <a:moveTo>
                    <a:pt x="373900" y="720471"/>
                  </a:moveTo>
                  <a:lnTo>
                    <a:pt x="373126" y="719201"/>
                  </a:lnTo>
                  <a:lnTo>
                    <a:pt x="372084" y="717931"/>
                  </a:lnTo>
                  <a:lnTo>
                    <a:pt x="372160" y="718337"/>
                  </a:lnTo>
                  <a:lnTo>
                    <a:pt x="373900" y="720471"/>
                  </a:lnTo>
                  <a:close/>
                </a:path>
                <a:path w="817879" h="761365">
                  <a:moveTo>
                    <a:pt x="383590" y="738251"/>
                  </a:moveTo>
                  <a:lnTo>
                    <a:pt x="382663" y="736942"/>
                  </a:lnTo>
                  <a:lnTo>
                    <a:pt x="383235" y="738251"/>
                  </a:lnTo>
                  <a:lnTo>
                    <a:pt x="383590" y="738251"/>
                  </a:lnTo>
                  <a:close/>
                </a:path>
                <a:path w="817879" h="761365">
                  <a:moveTo>
                    <a:pt x="398830" y="756031"/>
                  </a:moveTo>
                  <a:lnTo>
                    <a:pt x="398157" y="754761"/>
                  </a:lnTo>
                  <a:lnTo>
                    <a:pt x="397687" y="754761"/>
                  </a:lnTo>
                  <a:lnTo>
                    <a:pt x="398830" y="756031"/>
                  </a:lnTo>
                  <a:close/>
                </a:path>
                <a:path w="817879" h="761365">
                  <a:moveTo>
                    <a:pt x="402475" y="757301"/>
                  </a:moveTo>
                  <a:lnTo>
                    <a:pt x="398957" y="756031"/>
                  </a:lnTo>
                  <a:lnTo>
                    <a:pt x="401777" y="757301"/>
                  </a:lnTo>
                  <a:lnTo>
                    <a:pt x="402475" y="757301"/>
                  </a:lnTo>
                  <a:close/>
                </a:path>
                <a:path w="817879" h="761365">
                  <a:moveTo>
                    <a:pt x="410768" y="759129"/>
                  </a:moveTo>
                  <a:lnTo>
                    <a:pt x="409702" y="760031"/>
                  </a:lnTo>
                  <a:lnTo>
                    <a:pt x="408520" y="760755"/>
                  </a:lnTo>
                  <a:lnTo>
                    <a:pt x="407212" y="761288"/>
                  </a:lnTo>
                  <a:lnTo>
                    <a:pt x="408597" y="760895"/>
                  </a:lnTo>
                  <a:lnTo>
                    <a:pt x="409778" y="760158"/>
                  </a:lnTo>
                  <a:lnTo>
                    <a:pt x="410768" y="759129"/>
                  </a:lnTo>
                  <a:close/>
                </a:path>
                <a:path w="817879" h="761365">
                  <a:moveTo>
                    <a:pt x="411784" y="756031"/>
                  </a:moveTo>
                  <a:lnTo>
                    <a:pt x="411543" y="754761"/>
                  </a:lnTo>
                  <a:lnTo>
                    <a:pt x="410235" y="756031"/>
                  </a:lnTo>
                  <a:lnTo>
                    <a:pt x="410679" y="754761"/>
                  </a:lnTo>
                  <a:lnTo>
                    <a:pt x="410324" y="754761"/>
                  </a:lnTo>
                  <a:lnTo>
                    <a:pt x="409879" y="756031"/>
                  </a:lnTo>
                  <a:lnTo>
                    <a:pt x="409117" y="757301"/>
                  </a:lnTo>
                  <a:lnTo>
                    <a:pt x="408127" y="757301"/>
                  </a:lnTo>
                  <a:lnTo>
                    <a:pt x="408432" y="757174"/>
                  </a:lnTo>
                  <a:lnTo>
                    <a:pt x="408178" y="757250"/>
                  </a:lnTo>
                  <a:lnTo>
                    <a:pt x="408038" y="757301"/>
                  </a:lnTo>
                  <a:lnTo>
                    <a:pt x="406501" y="757301"/>
                  </a:lnTo>
                  <a:lnTo>
                    <a:pt x="405866" y="758571"/>
                  </a:lnTo>
                  <a:lnTo>
                    <a:pt x="400481" y="758571"/>
                  </a:lnTo>
                  <a:lnTo>
                    <a:pt x="400380" y="757301"/>
                  </a:lnTo>
                  <a:lnTo>
                    <a:pt x="398945" y="756031"/>
                  </a:lnTo>
                  <a:lnTo>
                    <a:pt x="399719" y="757301"/>
                  </a:lnTo>
                  <a:lnTo>
                    <a:pt x="399554" y="757301"/>
                  </a:lnTo>
                  <a:lnTo>
                    <a:pt x="398945" y="756031"/>
                  </a:lnTo>
                  <a:lnTo>
                    <a:pt x="398145" y="756031"/>
                  </a:lnTo>
                  <a:lnTo>
                    <a:pt x="397421" y="754761"/>
                  </a:lnTo>
                  <a:lnTo>
                    <a:pt x="396252" y="754761"/>
                  </a:lnTo>
                  <a:lnTo>
                    <a:pt x="395389" y="753491"/>
                  </a:lnTo>
                  <a:lnTo>
                    <a:pt x="394652" y="753491"/>
                  </a:lnTo>
                  <a:lnTo>
                    <a:pt x="393014" y="752221"/>
                  </a:lnTo>
                  <a:lnTo>
                    <a:pt x="392125" y="752221"/>
                  </a:lnTo>
                  <a:lnTo>
                    <a:pt x="391947" y="750951"/>
                  </a:lnTo>
                  <a:lnTo>
                    <a:pt x="392544" y="750951"/>
                  </a:lnTo>
                  <a:lnTo>
                    <a:pt x="391223" y="749681"/>
                  </a:lnTo>
                  <a:lnTo>
                    <a:pt x="389978" y="748411"/>
                  </a:lnTo>
                  <a:lnTo>
                    <a:pt x="389407" y="747141"/>
                  </a:lnTo>
                  <a:lnTo>
                    <a:pt x="388975" y="745871"/>
                  </a:lnTo>
                  <a:lnTo>
                    <a:pt x="387718" y="745871"/>
                  </a:lnTo>
                  <a:lnTo>
                    <a:pt x="385406" y="743331"/>
                  </a:lnTo>
                  <a:lnTo>
                    <a:pt x="386130" y="743331"/>
                  </a:lnTo>
                  <a:lnTo>
                    <a:pt x="385584" y="742061"/>
                  </a:lnTo>
                  <a:lnTo>
                    <a:pt x="384479" y="739521"/>
                  </a:lnTo>
                  <a:lnTo>
                    <a:pt x="384479" y="740664"/>
                  </a:lnTo>
                  <a:lnTo>
                    <a:pt x="384060" y="739521"/>
                  </a:lnTo>
                  <a:lnTo>
                    <a:pt x="383032" y="738251"/>
                  </a:lnTo>
                  <a:lnTo>
                    <a:pt x="384479" y="740689"/>
                  </a:lnTo>
                  <a:lnTo>
                    <a:pt x="384492" y="742061"/>
                  </a:lnTo>
                  <a:lnTo>
                    <a:pt x="382917" y="739521"/>
                  </a:lnTo>
                  <a:lnTo>
                    <a:pt x="382993" y="738251"/>
                  </a:lnTo>
                  <a:lnTo>
                    <a:pt x="381901" y="736942"/>
                  </a:lnTo>
                  <a:lnTo>
                    <a:pt x="382663" y="736942"/>
                  </a:lnTo>
                  <a:lnTo>
                    <a:pt x="378688" y="730631"/>
                  </a:lnTo>
                  <a:lnTo>
                    <a:pt x="377736" y="725551"/>
                  </a:lnTo>
                  <a:lnTo>
                    <a:pt x="372325" y="719201"/>
                  </a:lnTo>
                  <a:lnTo>
                    <a:pt x="372160" y="718337"/>
                  </a:lnTo>
                  <a:lnTo>
                    <a:pt x="369760" y="715391"/>
                  </a:lnTo>
                  <a:lnTo>
                    <a:pt x="369887" y="712851"/>
                  </a:lnTo>
                  <a:lnTo>
                    <a:pt x="366814" y="709041"/>
                  </a:lnTo>
                  <a:lnTo>
                    <a:pt x="366395" y="709041"/>
                  </a:lnTo>
                  <a:lnTo>
                    <a:pt x="363308" y="702691"/>
                  </a:lnTo>
                  <a:lnTo>
                    <a:pt x="357581" y="696341"/>
                  </a:lnTo>
                  <a:lnTo>
                    <a:pt x="354037" y="689991"/>
                  </a:lnTo>
                  <a:lnTo>
                    <a:pt x="353326" y="688721"/>
                  </a:lnTo>
                  <a:lnTo>
                    <a:pt x="353644" y="689991"/>
                  </a:lnTo>
                  <a:lnTo>
                    <a:pt x="352539" y="688721"/>
                  </a:lnTo>
                  <a:lnTo>
                    <a:pt x="351523" y="688721"/>
                  </a:lnTo>
                  <a:lnTo>
                    <a:pt x="350608" y="687451"/>
                  </a:lnTo>
                  <a:lnTo>
                    <a:pt x="350570" y="686142"/>
                  </a:lnTo>
                  <a:lnTo>
                    <a:pt x="350469" y="685876"/>
                  </a:lnTo>
                  <a:lnTo>
                    <a:pt x="347395" y="681101"/>
                  </a:lnTo>
                  <a:lnTo>
                    <a:pt x="342785" y="674751"/>
                  </a:lnTo>
                  <a:lnTo>
                    <a:pt x="337591" y="667131"/>
                  </a:lnTo>
                  <a:lnTo>
                    <a:pt x="332600" y="659511"/>
                  </a:lnTo>
                  <a:lnTo>
                    <a:pt x="327990" y="653161"/>
                  </a:lnTo>
                  <a:lnTo>
                    <a:pt x="318909" y="640461"/>
                  </a:lnTo>
                  <a:lnTo>
                    <a:pt x="306349" y="622681"/>
                  </a:lnTo>
                  <a:lnTo>
                    <a:pt x="305333" y="622681"/>
                  </a:lnTo>
                  <a:lnTo>
                    <a:pt x="304546" y="621411"/>
                  </a:lnTo>
                  <a:lnTo>
                    <a:pt x="303339" y="616331"/>
                  </a:lnTo>
                  <a:lnTo>
                    <a:pt x="299542" y="615061"/>
                  </a:lnTo>
                  <a:lnTo>
                    <a:pt x="297802" y="609981"/>
                  </a:lnTo>
                  <a:lnTo>
                    <a:pt x="292239" y="603631"/>
                  </a:lnTo>
                  <a:lnTo>
                    <a:pt x="291185" y="601091"/>
                  </a:lnTo>
                  <a:lnTo>
                    <a:pt x="289064" y="596011"/>
                  </a:lnTo>
                  <a:lnTo>
                    <a:pt x="283197" y="589661"/>
                  </a:lnTo>
                  <a:lnTo>
                    <a:pt x="283540" y="589661"/>
                  </a:lnTo>
                  <a:lnTo>
                    <a:pt x="282994" y="588276"/>
                  </a:lnTo>
                  <a:lnTo>
                    <a:pt x="282473" y="588276"/>
                  </a:lnTo>
                  <a:lnTo>
                    <a:pt x="281774" y="587121"/>
                  </a:lnTo>
                  <a:lnTo>
                    <a:pt x="281914" y="587121"/>
                  </a:lnTo>
                  <a:lnTo>
                    <a:pt x="280339" y="584581"/>
                  </a:lnTo>
                  <a:lnTo>
                    <a:pt x="277799" y="582041"/>
                  </a:lnTo>
                  <a:lnTo>
                    <a:pt x="277012" y="580771"/>
                  </a:lnTo>
                  <a:lnTo>
                    <a:pt x="276453" y="580771"/>
                  </a:lnTo>
                  <a:lnTo>
                    <a:pt x="275374" y="579501"/>
                  </a:lnTo>
                  <a:lnTo>
                    <a:pt x="276301" y="579501"/>
                  </a:lnTo>
                  <a:lnTo>
                    <a:pt x="274955" y="578231"/>
                  </a:lnTo>
                  <a:lnTo>
                    <a:pt x="275234" y="578231"/>
                  </a:lnTo>
                  <a:lnTo>
                    <a:pt x="273545" y="576961"/>
                  </a:lnTo>
                  <a:lnTo>
                    <a:pt x="274523" y="576961"/>
                  </a:lnTo>
                  <a:lnTo>
                    <a:pt x="270713" y="573151"/>
                  </a:lnTo>
                  <a:lnTo>
                    <a:pt x="270281" y="571881"/>
                  </a:lnTo>
                  <a:lnTo>
                    <a:pt x="267817" y="569087"/>
                  </a:lnTo>
                  <a:lnTo>
                    <a:pt x="265963" y="566801"/>
                  </a:lnTo>
                  <a:lnTo>
                    <a:pt x="264134" y="562991"/>
                  </a:lnTo>
                  <a:lnTo>
                    <a:pt x="261658" y="559181"/>
                  </a:lnTo>
                  <a:lnTo>
                    <a:pt x="260286" y="556590"/>
                  </a:lnTo>
                  <a:lnTo>
                    <a:pt x="252653" y="546481"/>
                  </a:lnTo>
                  <a:lnTo>
                    <a:pt x="248932" y="540131"/>
                  </a:lnTo>
                  <a:lnTo>
                    <a:pt x="248437" y="541401"/>
                  </a:lnTo>
                  <a:lnTo>
                    <a:pt x="247459" y="538861"/>
                  </a:lnTo>
                  <a:lnTo>
                    <a:pt x="247675" y="538861"/>
                  </a:lnTo>
                  <a:lnTo>
                    <a:pt x="247523" y="537591"/>
                  </a:lnTo>
                  <a:lnTo>
                    <a:pt x="246151" y="536867"/>
                  </a:lnTo>
                  <a:lnTo>
                    <a:pt x="246468" y="537591"/>
                  </a:lnTo>
                  <a:lnTo>
                    <a:pt x="245135" y="537591"/>
                  </a:lnTo>
                  <a:lnTo>
                    <a:pt x="244208" y="534758"/>
                  </a:lnTo>
                  <a:lnTo>
                    <a:pt x="243395" y="533781"/>
                  </a:lnTo>
                  <a:lnTo>
                    <a:pt x="243751" y="533781"/>
                  </a:lnTo>
                  <a:lnTo>
                    <a:pt x="243255" y="532511"/>
                  </a:lnTo>
                  <a:lnTo>
                    <a:pt x="243611" y="532511"/>
                  </a:lnTo>
                  <a:lnTo>
                    <a:pt x="240182" y="527431"/>
                  </a:lnTo>
                  <a:lnTo>
                    <a:pt x="222250" y="527431"/>
                  </a:lnTo>
                  <a:lnTo>
                    <a:pt x="224459" y="531241"/>
                  </a:lnTo>
                  <a:lnTo>
                    <a:pt x="224320" y="532511"/>
                  </a:lnTo>
                  <a:lnTo>
                    <a:pt x="226148" y="532511"/>
                  </a:lnTo>
                  <a:lnTo>
                    <a:pt x="227469" y="537591"/>
                  </a:lnTo>
                  <a:lnTo>
                    <a:pt x="228676" y="537591"/>
                  </a:lnTo>
                  <a:lnTo>
                    <a:pt x="229235" y="538861"/>
                  </a:lnTo>
                  <a:lnTo>
                    <a:pt x="230289" y="538861"/>
                  </a:lnTo>
                  <a:lnTo>
                    <a:pt x="231267" y="540131"/>
                  </a:lnTo>
                  <a:lnTo>
                    <a:pt x="231825" y="541401"/>
                  </a:lnTo>
                  <a:lnTo>
                    <a:pt x="231190" y="541401"/>
                  </a:lnTo>
                  <a:lnTo>
                    <a:pt x="231190" y="542671"/>
                  </a:lnTo>
                  <a:lnTo>
                    <a:pt x="232676" y="542671"/>
                  </a:lnTo>
                  <a:lnTo>
                    <a:pt x="236016" y="549021"/>
                  </a:lnTo>
                  <a:lnTo>
                    <a:pt x="240030" y="554101"/>
                  </a:lnTo>
                  <a:lnTo>
                    <a:pt x="244170" y="560451"/>
                  </a:lnTo>
                  <a:lnTo>
                    <a:pt x="247878" y="566801"/>
                  </a:lnTo>
                  <a:lnTo>
                    <a:pt x="250431" y="570611"/>
                  </a:lnTo>
                  <a:lnTo>
                    <a:pt x="253822" y="574421"/>
                  </a:lnTo>
                  <a:lnTo>
                    <a:pt x="256451" y="578231"/>
                  </a:lnTo>
                  <a:lnTo>
                    <a:pt x="256032" y="578231"/>
                  </a:lnTo>
                  <a:lnTo>
                    <a:pt x="258508" y="582041"/>
                  </a:lnTo>
                  <a:lnTo>
                    <a:pt x="256946" y="578231"/>
                  </a:lnTo>
                  <a:lnTo>
                    <a:pt x="257644" y="579501"/>
                  </a:lnTo>
                  <a:lnTo>
                    <a:pt x="258279" y="579501"/>
                  </a:lnTo>
                  <a:lnTo>
                    <a:pt x="258864" y="580771"/>
                  </a:lnTo>
                  <a:lnTo>
                    <a:pt x="261848" y="585851"/>
                  </a:lnTo>
                  <a:lnTo>
                    <a:pt x="265303" y="592201"/>
                  </a:lnTo>
                  <a:lnTo>
                    <a:pt x="269214" y="596011"/>
                  </a:lnTo>
                  <a:lnTo>
                    <a:pt x="272567" y="598474"/>
                  </a:lnTo>
                  <a:lnTo>
                    <a:pt x="272846" y="598474"/>
                  </a:lnTo>
                  <a:lnTo>
                    <a:pt x="269875" y="599821"/>
                  </a:lnTo>
                  <a:lnTo>
                    <a:pt x="272326" y="601840"/>
                  </a:lnTo>
                  <a:lnTo>
                    <a:pt x="272161" y="601091"/>
                  </a:lnTo>
                  <a:lnTo>
                    <a:pt x="273011" y="602246"/>
                  </a:lnTo>
                  <a:lnTo>
                    <a:pt x="272808" y="602246"/>
                  </a:lnTo>
                  <a:lnTo>
                    <a:pt x="273329" y="602678"/>
                  </a:lnTo>
                  <a:lnTo>
                    <a:pt x="274993" y="604901"/>
                  </a:lnTo>
                  <a:lnTo>
                    <a:pt x="276504" y="606171"/>
                  </a:lnTo>
                  <a:lnTo>
                    <a:pt x="279628" y="609981"/>
                  </a:lnTo>
                  <a:lnTo>
                    <a:pt x="278295" y="609981"/>
                  </a:lnTo>
                  <a:lnTo>
                    <a:pt x="281279" y="612521"/>
                  </a:lnTo>
                  <a:lnTo>
                    <a:pt x="281432" y="612521"/>
                  </a:lnTo>
                  <a:lnTo>
                    <a:pt x="282651" y="615061"/>
                  </a:lnTo>
                  <a:lnTo>
                    <a:pt x="282155" y="615061"/>
                  </a:lnTo>
                  <a:lnTo>
                    <a:pt x="283794" y="616331"/>
                  </a:lnTo>
                  <a:lnTo>
                    <a:pt x="283451" y="616331"/>
                  </a:lnTo>
                  <a:lnTo>
                    <a:pt x="284873" y="618871"/>
                  </a:lnTo>
                  <a:lnTo>
                    <a:pt x="288378" y="622681"/>
                  </a:lnTo>
                  <a:lnTo>
                    <a:pt x="288264" y="623951"/>
                  </a:lnTo>
                  <a:lnTo>
                    <a:pt x="292531" y="629031"/>
                  </a:lnTo>
                  <a:lnTo>
                    <a:pt x="298094" y="637921"/>
                  </a:lnTo>
                  <a:lnTo>
                    <a:pt x="302475" y="644271"/>
                  </a:lnTo>
                  <a:lnTo>
                    <a:pt x="303796" y="645541"/>
                  </a:lnTo>
                  <a:lnTo>
                    <a:pt x="304952" y="646811"/>
                  </a:lnTo>
                  <a:lnTo>
                    <a:pt x="305917" y="648081"/>
                  </a:lnTo>
                  <a:lnTo>
                    <a:pt x="306514" y="649351"/>
                  </a:lnTo>
                  <a:lnTo>
                    <a:pt x="307746" y="650621"/>
                  </a:lnTo>
                  <a:lnTo>
                    <a:pt x="309524" y="651891"/>
                  </a:lnTo>
                  <a:lnTo>
                    <a:pt x="310184" y="653161"/>
                  </a:lnTo>
                  <a:lnTo>
                    <a:pt x="310045" y="653161"/>
                  </a:lnTo>
                  <a:lnTo>
                    <a:pt x="311124" y="655701"/>
                  </a:lnTo>
                  <a:lnTo>
                    <a:pt x="311886" y="656971"/>
                  </a:lnTo>
                  <a:lnTo>
                    <a:pt x="313372" y="658241"/>
                  </a:lnTo>
                  <a:lnTo>
                    <a:pt x="314528" y="659511"/>
                  </a:lnTo>
                  <a:lnTo>
                    <a:pt x="315404" y="660781"/>
                  </a:lnTo>
                  <a:lnTo>
                    <a:pt x="315531" y="660781"/>
                  </a:lnTo>
                  <a:lnTo>
                    <a:pt x="316953" y="664591"/>
                  </a:lnTo>
                  <a:lnTo>
                    <a:pt x="320624" y="669671"/>
                  </a:lnTo>
                  <a:lnTo>
                    <a:pt x="331241" y="684911"/>
                  </a:lnTo>
                  <a:lnTo>
                    <a:pt x="336689" y="692531"/>
                  </a:lnTo>
                  <a:lnTo>
                    <a:pt x="342658" y="701421"/>
                  </a:lnTo>
                  <a:lnTo>
                    <a:pt x="349021" y="709041"/>
                  </a:lnTo>
                  <a:lnTo>
                    <a:pt x="355625" y="717931"/>
                  </a:lnTo>
                  <a:lnTo>
                    <a:pt x="368985" y="735711"/>
                  </a:lnTo>
                  <a:lnTo>
                    <a:pt x="375450" y="743331"/>
                  </a:lnTo>
                  <a:lnTo>
                    <a:pt x="379679" y="749681"/>
                  </a:lnTo>
                  <a:lnTo>
                    <a:pt x="380898" y="750951"/>
                  </a:lnTo>
                  <a:lnTo>
                    <a:pt x="384556" y="753491"/>
                  </a:lnTo>
                  <a:lnTo>
                    <a:pt x="387210" y="756031"/>
                  </a:lnTo>
                  <a:lnTo>
                    <a:pt x="390105" y="757301"/>
                  </a:lnTo>
                  <a:lnTo>
                    <a:pt x="392785" y="759841"/>
                  </a:lnTo>
                  <a:lnTo>
                    <a:pt x="395655" y="761111"/>
                  </a:lnTo>
                  <a:lnTo>
                    <a:pt x="407225" y="761111"/>
                  </a:lnTo>
                  <a:lnTo>
                    <a:pt x="407936" y="759841"/>
                  </a:lnTo>
                  <a:lnTo>
                    <a:pt x="409181" y="759841"/>
                  </a:lnTo>
                  <a:lnTo>
                    <a:pt x="409562" y="758571"/>
                  </a:lnTo>
                  <a:lnTo>
                    <a:pt x="409816" y="758571"/>
                  </a:lnTo>
                  <a:lnTo>
                    <a:pt x="410222" y="758571"/>
                  </a:lnTo>
                  <a:lnTo>
                    <a:pt x="410387" y="757859"/>
                  </a:lnTo>
                  <a:lnTo>
                    <a:pt x="411746" y="756031"/>
                  </a:lnTo>
                  <a:close/>
                </a:path>
                <a:path w="817879" h="761365">
                  <a:moveTo>
                    <a:pt x="412369" y="757478"/>
                  </a:moveTo>
                  <a:lnTo>
                    <a:pt x="412076" y="757758"/>
                  </a:lnTo>
                  <a:lnTo>
                    <a:pt x="411822" y="758037"/>
                  </a:lnTo>
                  <a:lnTo>
                    <a:pt x="411556" y="758329"/>
                  </a:lnTo>
                  <a:lnTo>
                    <a:pt x="410768" y="759129"/>
                  </a:lnTo>
                  <a:lnTo>
                    <a:pt x="411607" y="758329"/>
                  </a:lnTo>
                  <a:lnTo>
                    <a:pt x="412369" y="757478"/>
                  </a:lnTo>
                  <a:close/>
                </a:path>
                <a:path w="817879" h="761365">
                  <a:moveTo>
                    <a:pt x="441261" y="693877"/>
                  </a:moveTo>
                  <a:lnTo>
                    <a:pt x="440499" y="694690"/>
                  </a:lnTo>
                  <a:lnTo>
                    <a:pt x="440867" y="694690"/>
                  </a:lnTo>
                  <a:lnTo>
                    <a:pt x="441261" y="693877"/>
                  </a:lnTo>
                  <a:close/>
                </a:path>
                <a:path w="817879" h="761365">
                  <a:moveTo>
                    <a:pt x="442099" y="692150"/>
                  </a:moveTo>
                  <a:lnTo>
                    <a:pt x="441490" y="693420"/>
                  </a:lnTo>
                  <a:lnTo>
                    <a:pt x="441553" y="693559"/>
                  </a:lnTo>
                  <a:lnTo>
                    <a:pt x="441680" y="693420"/>
                  </a:lnTo>
                  <a:lnTo>
                    <a:pt x="442099" y="692150"/>
                  </a:lnTo>
                  <a:close/>
                </a:path>
                <a:path w="817879" h="761365">
                  <a:moveTo>
                    <a:pt x="443166" y="695960"/>
                  </a:moveTo>
                  <a:lnTo>
                    <a:pt x="443153" y="694690"/>
                  </a:lnTo>
                  <a:lnTo>
                    <a:pt x="442925" y="695960"/>
                  </a:lnTo>
                  <a:lnTo>
                    <a:pt x="443166" y="695960"/>
                  </a:lnTo>
                  <a:close/>
                </a:path>
                <a:path w="817879" h="761365">
                  <a:moveTo>
                    <a:pt x="447408" y="683260"/>
                  </a:moveTo>
                  <a:lnTo>
                    <a:pt x="446570" y="684530"/>
                  </a:lnTo>
                  <a:lnTo>
                    <a:pt x="446506" y="685800"/>
                  </a:lnTo>
                  <a:lnTo>
                    <a:pt x="446405" y="686892"/>
                  </a:lnTo>
                  <a:lnTo>
                    <a:pt x="447001" y="684530"/>
                  </a:lnTo>
                  <a:lnTo>
                    <a:pt x="447408" y="683260"/>
                  </a:lnTo>
                  <a:close/>
                </a:path>
                <a:path w="817879" h="761365">
                  <a:moveTo>
                    <a:pt x="449249" y="681990"/>
                  </a:moveTo>
                  <a:lnTo>
                    <a:pt x="449135" y="681647"/>
                  </a:lnTo>
                  <a:lnTo>
                    <a:pt x="449059" y="681990"/>
                  </a:lnTo>
                  <a:lnTo>
                    <a:pt x="448970" y="682358"/>
                  </a:lnTo>
                  <a:lnTo>
                    <a:pt x="449249" y="681990"/>
                  </a:lnTo>
                  <a:close/>
                </a:path>
                <a:path w="817879" h="761365">
                  <a:moveTo>
                    <a:pt x="470801" y="635012"/>
                  </a:moveTo>
                  <a:lnTo>
                    <a:pt x="469849" y="637540"/>
                  </a:lnTo>
                  <a:lnTo>
                    <a:pt x="469874" y="638810"/>
                  </a:lnTo>
                  <a:lnTo>
                    <a:pt x="470522" y="636270"/>
                  </a:lnTo>
                  <a:lnTo>
                    <a:pt x="470801" y="635012"/>
                  </a:lnTo>
                  <a:close/>
                </a:path>
                <a:path w="817879" h="761365">
                  <a:moveTo>
                    <a:pt x="487743" y="595630"/>
                  </a:moveTo>
                  <a:lnTo>
                    <a:pt x="487400" y="595630"/>
                  </a:lnTo>
                  <a:lnTo>
                    <a:pt x="486752" y="595630"/>
                  </a:lnTo>
                  <a:lnTo>
                    <a:pt x="486841" y="596900"/>
                  </a:lnTo>
                  <a:lnTo>
                    <a:pt x="486930" y="596696"/>
                  </a:lnTo>
                  <a:lnTo>
                    <a:pt x="486968" y="596900"/>
                  </a:lnTo>
                  <a:lnTo>
                    <a:pt x="487743" y="595630"/>
                  </a:lnTo>
                  <a:close/>
                </a:path>
                <a:path w="817879" h="761365">
                  <a:moveTo>
                    <a:pt x="521169" y="515620"/>
                  </a:moveTo>
                  <a:lnTo>
                    <a:pt x="520700" y="516636"/>
                  </a:lnTo>
                  <a:lnTo>
                    <a:pt x="520814" y="516890"/>
                  </a:lnTo>
                  <a:lnTo>
                    <a:pt x="520915" y="516636"/>
                  </a:lnTo>
                  <a:lnTo>
                    <a:pt x="521169" y="515620"/>
                  </a:lnTo>
                  <a:close/>
                </a:path>
                <a:path w="817879" h="761365">
                  <a:moveTo>
                    <a:pt x="571144" y="406400"/>
                  </a:moveTo>
                  <a:lnTo>
                    <a:pt x="570001" y="407670"/>
                  </a:lnTo>
                  <a:lnTo>
                    <a:pt x="569925" y="408940"/>
                  </a:lnTo>
                  <a:lnTo>
                    <a:pt x="570445" y="407670"/>
                  </a:lnTo>
                  <a:lnTo>
                    <a:pt x="570141" y="407670"/>
                  </a:lnTo>
                  <a:lnTo>
                    <a:pt x="571144" y="406400"/>
                  </a:lnTo>
                  <a:close/>
                </a:path>
                <a:path w="817879" h="761365">
                  <a:moveTo>
                    <a:pt x="583476" y="380974"/>
                  </a:moveTo>
                  <a:lnTo>
                    <a:pt x="581875" y="383540"/>
                  </a:lnTo>
                  <a:lnTo>
                    <a:pt x="581875" y="383794"/>
                  </a:lnTo>
                  <a:lnTo>
                    <a:pt x="582142" y="384810"/>
                  </a:lnTo>
                  <a:lnTo>
                    <a:pt x="583095" y="382270"/>
                  </a:lnTo>
                  <a:lnTo>
                    <a:pt x="583476" y="380974"/>
                  </a:lnTo>
                  <a:close/>
                </a:path>
                <a:path w="817879" h="761365">
                  <a:moveTo>
                    <a:pt x="596430" y="357162"/>
                  </a:moveTo>
                  <a:lnTo>
                    <a:pt x="595439" y="358140"/>
                  </a:lnTo>
                  <a:lnTo>
                    <a:pt x="595147" y="359410"/>
                  </a:lnTo>
                  <a:lnTo>
                    <a:pt x="595947" y="358140"/>
                  </a:lnTo>
                  <a:lnTo>
                    <a:pt x="596430" y="357162"/>
                  </a:lnTo>
                  <a:close/>
                </a:path>
                <a:path w="817879" h="761365">
                  <a:moveTo>
                    <a:pt x="596709" y="356870"/>
                  </a:moveTo>
                  <a:lnTo>
                    <a:pt x="596557" y="356870"/>
                  </a:lnTo>
                  <a:lnTo>
                    <a:pt x="596430" y="357162"/>
                  </a:lnTo>
                  <a:lnTo>
                    <a:pt x="596709" y="356870"/>
                  </a:lnTo>
                  <a:close/>
                </a:path>
                <a:path w="817879" h="761365">
                  <a:moveTo>
                    <a:pt x="601510" y="346710"/>
                  </a:moveTo>
                  <a:lnTo>
                    <a:pt x="584682" y="346710"/>
                  </a:lnTo>
                  <a:lnTo>
                    <a:pt x="583882" y="347980"/>
                  </a:lnTo>
                  <a:lnTo>
                    <a:pt x="582663" y="349250"/>
                  </a:lnTo>
                  <a:lnTo>
                    <a:pt x="582066" y="351790"/>
                  </a:lnTo>
                  <a:lnTo>
                    <a:pt x="581723" y="351790"/>
                  </a:lnTo>
                  <a:lnTo>
                    <a:pt x="580504" y="353060"/>
                  </a:lnTo>
                  <a:lnTo>
                    <a:pt x="580364" y="354330"/>
                  </a:lnTo>
                  <a:lnTo>
                    <a:pt x="579056" y="356870"/>
                  </a:lnTo>
                  <a:lnTo>
                    <a:pt x="579081" y="357162"/>
                  </a:lnTo>
                  <a:lnTo>
                    <a:pt x="579196" y="358140"/>
                  </a:lnTo>
                  <a:lnTo>
                    <a:pt x="578878" y="358140"/>
                  </a:lnTo>
                  <a:lnTo>
                    <a:pt x="577684" y="359410"/>
                  </a:lnTo>
                  <a:lnTo>
                    <a:pt x="574865" y="364426"/>
                  </a:lnTo>
                  <a:lnTo>
                    <a:pt x="575564" y="364426"/>
                  </a:lnTo>
                  <a:lnTo>
                    <a:pt x="574624" y="367030"/>
                  </a:lnTo>
                  <a:lnTo>
                    <a:pt x="573773" y="368300"/>
                  </a:lnTo>
                  <a:lnTo>
                    <a:pt x="574217" y="367030"/>
                  </a:lnTo>
                  <a:lnTo>
                    <a:pt x="573163" y="368300"/>
                  </a:lnTo>
                  <a:lnTo>
                    <a:pt x="572465" y="368300"/>
                  </a:lnTo>
                  <a:lnTo>
                    <a:pt x="572173" y="369570"/>
                  </a:lnTo>
                  <a:lnTo>
                    <a:pt x="573328" y="368300"/>
                  </a:lnTo>
                  <a:lnTo>
                    <a:pt x="573062" y="369570"/>
                  </a:lnTo>
                  <a:lnTo>
                    <a:pt x="572706" y="370840"/>
                  </a:lnTo>
                  <a:lnTo>
                    <a:pt x="572287" y="372110"/>
                  </a:lnTo>
                  <a:lnTo>
                    <a:pt x="571995" y="372110"/>
                  </a:lnTo>
                  <a:lnTo>
                    <a:pt x="571601" y="373380"/>
                  </a:lnTo>
                  <a:lnTo>
                    <a:pt x="571334" y="373380"/>
                  </a:lnTo>
                  <a:lnTo>
                    <a:pt x="570611" y="374650"/>
                  </a:lnTo>
                  <a:lnTo>
                    <a:pt x="569366" y="374650"/>
                  </a:lnTo>
                  <a:lnTo>
                    <a:pt x="568096" y="378460"/>
                  </a:lnTo>
                  <a:lnTo>
                    <a:pt x="567156" y="379730"/>
                  </a:lnTo>
                  <a:lnTo>
                    <a:pt x="568147" y="379730"/>
                  </a:lnTo>
                  <a:lnTo>
                    <a:pt x="567156" y="382270"/>
                  </a:lnTo>
                  <a:lnTo>
                    <a:pt x="567143" y="380974"/>
                  </a:lnTo>
                  <a:lnTo>
                    <a:pt x="566686" y="380974"/>
                  </a:lnTo>
                  <a:lnTo>
                    <a:pt x="566534" y="382270"/>
                  </a:lnTo>
                  <a:lnTo>
                    <a:pt x="564667" y="386080"/>
                  </a:lnTo>
                  <a:lnTo>
                    <a:pt x="564045" y="386080"/>
                  </a:lnTo>
                  <a:lnTo>
                    <a:pt x="564616" y="387350"/>
                  </a:lnTo>
                  <a:lnTo>
                    <a:pt x="560501" y="392430"/>
                  </a:lnTo>
                  <a:lnTo>
                    <a:pt x="561276" y="392430"/>
                  </a:lnTo>
                  <a:lnTo>
                    <a:pt x="559765" y="394970"/>
                  </a:lnTo>
                  <a:lnTo>
                    <a:pt x="560425" y="394970"/>
                  </a:lnTo>
                  <a:lnTo>
                    <a:pt x="559765" y="397510"/>
                  </a:lnTo>
                  <a:lnTo>
                    <a:pt x="558749" y="398780"/>
                  </a:lnTo>
                  <a:lnTo>
                    <a:pt x="558444" y="397510"/>
                  </a:lnTo>
                  <a:lnTo>
                    <a:pt x="557949" y="398780"/>
                  </a:lnTo>
                  <a:lnTo>
                    <a:pt x="558469" y="400050"/>
                  </a:lnTo>
                  <a:lnTo>
                    <a:pt x="555663" y="403860"/>
                  </a:lnTo>
                  <a:lnTo>
                    <a:pt x="553110" y="408940"/>
                  </a:lnTo>
                  <a:lnTo>
                    <a:pt x="550799" y="414020"/>
                  </a:lnTo>
                  <a:lnTo>
                    <a:pt x="548271" y="419100"/>
                  </a:lnTo>
                  <a:lnTo>
                    <a:pt x="545884" y="424180"/>
                  </a:lnTo>
                  <a:lnTo>
                    <a:pt x="543229" y="427990"/>
                  </a:lnTo>
                  <a:lnTo>
                    <a:pt x="541489" y="433070"/>
                  </a:lnTo>
                  <a:lnTo>
                    <a:pt x="539496" y="438150"/>
                  </a:lnTo>
                  <a:lnTo>
                    <a:pt x="537083" y="443230"/>
                  </a:lnTo>
                  <a:lnTo>
                    <a:pt x="537197" y="441960"/>
                  </a:lnTo>
                  <a:lnTo>
                    <a:pt x="535927" y="444500"/>
                  </a:lnTo>
                  <a:lnTo>
                    <a:pt x="535355" y="445770"/>
                  </a:lnTo>
                  <a:lnTo>
                    <a:pt x="536765" y="443230"/>
                  </a:lnTo>
                  <a:lnTo>
                    <a:pt x="536486" y="444500"/>
                  </a:lnTo>
                  <a:lnTo>
                    <a:pt x="536130" y="445770"/>
                  </a:lnTo>
                  <a:lnTo>
                    <a:pt x="535711" y="447040"/>
                  </a:lnTo>
                  <a:lnTo>
                    <a:pt x="532561" y="452120"/>
                  </a:lnTo>
                  <a:lnTo>
                    <a:pt x="530110" y="457200"/>
                  </a:lnTo>
                  <a:lnTo>
                    <a:pt x="529297" y="458470"/>
                  </a:lnTo>
                  <a:lnTo>
                    <a:pt x="527773" y="462280"/>
                  </a:lnTo>
                  <a:lnTo>
                    <a:pt x="527113" y="463550"/>
                  </a:lnTo>
                  <a:lnTo>
                    <a:pt x="526503" y="466090"/>
                  </a:lnTo>
                  <a:lnTo>
                    <a:pt x="525792" y="469900"/>
                  </a:lnTo>
                  <a:lnTo>
                    <a:pt x="524205" y="467360"/>
                  </a:lnTo>
                  <a:lnTo>
                    <a:pt x="523252" y="472440"/>
                  </a:lnTo>
                  <a:lnTo>
                    <a:pt x="523214" y="471170"/>
                  </a:lnTo>
                  <a:lnTo>
                    <a:pt x="520788" y="478790"/>
                  </a:lnTo>
                  <a:lnTo>
                    <a:pt x="519531" y="483870"/>
                  </a:lnTo>
                  <a:lnTo>
                    <a:pt x="518579" y="482600"/>
                  </a:lnTo>
                  <a:lnTo>
                    <a:pt x="518477" y="483870"/>
                  </a:lnTo>
                  <a:lnTo>
                    <a:pt x="518388" y="485140"/>
                  </a:lnTo>
                  <a:lnTo>
                    <a:pt x="518287" y="486410"/>
                  </a:lnTo>
                  <a:lnTo>
                    <a:pt x="517842" y="485140"/>
                  </a:lnTo>
                  <a:lnTo>
                    <a:pt x="518160" y="486410"/>
                  </a:lnTo>
                  <a:lnTo>
                    <a:pt x="517436" y="486410"/>
                  </a:lnTo>
                  <a:lnTo>
                    <a:pt x="516305" y="488950"/>
                  </a:lnTo>
                  <a:lnTo>
                    <a:pt x="516102" y="488950"/>
                  </a:lnTo>
                  <a:lnTo>
                    <a:pt x="515835" y="491490"/>
                  </a:lnTo>
                  <a:lnTo>
                    <a:pt x="515277" y="491490"/>
                  </a:lnTo>
                  <a:lnTo>
                    <a:pt x="514096" y="494030"/>
                  </a:lnTo>
                  <a:lnTo>
                    <a:pt x="512038" y="499110"/>
                  </a:lnTo>
                  <a:lnTo>
                    <a:pt x="510438" y="500380"/>
                  </a:lnTo>
                  <a:lnTo>
                    <a:pt x="508444" y="505460"/>
                  </a:lnTo>
                  <a:lnTo>
                    <a:pt x="505904" y="511810"/>
                  </a:lnTo>
                  <a:lnTo>
                    <a:pt x="503097" y="519430"/>
                  </a:lnTo>
                  <a:lnTo>
                    <a:pt x="500291" y="525780"/>
                  </a:lnTo>
                  <a:lnTo>
                    <a:pt x="499935" y="527050"/>
                  </a:lnTo>
                  <a:lnTo>
                    <a:pt x="499338" y="529590"/>
                  </a:lnTo>
                  <a:lnTo>
                    <a:pt x="498538" y="530860"/>
                  </a:lnTo>
                  <a:lnTo>
                    <a:pt x="497116" y="532130"/>
                  </a:lnTo>
                  <a:lnTo>
                    <a:pt x="496519" y="534670"/>
                  </a:lnTo>
                  <a:lnTo>
                    <a:pt x="496430" y="537210"/>
                  </a:lnTo>
                  <a:lnTo>
                    <a:pt x="495249" y="538480"/>
                  </a:lnTo>
                  <a:lnTo>
                    <a:pt x="494576" y="539750"/>
                  </a:lnTo>
                  <a:lnTo>
                    <a:pt x="493496" y="542290"/>
                  </a:lnTo>
                  <a:lnTo>
                    <a:pt x="493293" y="543560"/>
                  </a:lnTo>
                  <a:lnTo>
                    <a:pt x="492391" y="546100"/>
                  </a:lnTo>
                  <a:lnTo>
                    <a:pt x="491236" y="547370"/>
                  </a:lnTo>
                  <a:lnTo>
                    <a:pt x="491845" y="547370"/>
                  </a:lnTo>
                  <a:lnTo>
                    <a:pt x="488950" y="551180"/>
                  </a:lnTo>
                  <a:lnTo>
                    <a:pt x="488429" y="552450"/>
                  </a:lnTo>
                  <a:lnTo>
                    <a:pt x="486981" y="556260"/>
                  </a:lnTo>
                  <a:lnTo>
                    <a:pt x="481812" y="568960"/>
                  </a:lnTo>
                  <a:lnTo>
                    <a:pt x="474408" y="586740"/>
                  </a:lnTo>
                  <a:lnTo>
                    <a:pt x="470179" y="598170"/>
                  </a:lnTo>
                  <a:lnTo>
                    <a:pt x="468744" y="601980"/>
                  </a:lnTo>
                  <a:lnTo>
                    <a:pt x="467398" y="605790"/>
                  </a:lnTo>
                  <a:lnTo>
                    <a:pt x="463156" y="617220"/>
                  </a:lnTo>
                  <a:lnTo>
                    <a:pt x="460311" y="624840"/>
                  </a:lnTo>
                  <a:lnTo>
                    <a:pt x="452323" y="647700"/>
                  </a:lnTo>
                  <a:lnTo>
                    <a:pt x="450138" y="655320"/>
                  </a:lnTo>
                  <a:lnTo>
                    <a:pt x="447103" y="665480"/>
                  </a:lnTo>
                  <a:lnTo>
                    <a:pt x="444601" y="674370"/>
                  </a:lnTo>
                  <a:lnTo>
                    <a:pt x="442912" y="682358"/>
                  </a:lnTo>
                  <a:lnTo>
                    <a:pt x="441604" y="688340"/>
                  </a:lnTo>
                  <a:lnTo>
                    <a:pt x="441782" y="689610"/>
                  </a:lnTo>
                  <a:lnTo>
                    <a:pt x="441248" y="692150"/>
                  </a:lnTo>
                  <a:lnTo>
                    <a:pt x="442099" y="692150"/>
                  </a:lnTo>
                  <a:lnTo>
                    <a:pt x="442023" y="693559"/>
                  </a:lnTo>
                  <a:lnTo>
                    <a:pt x="441947" y="694690"/>
                  </a:lnTo>
                  <a:lnTo>
                    <a:pt x="441871" y="695960"/>
                  </a:lnTo>
                  <a:lnTo>
                    <a:pt x="443293" y="693559"/>
                  </a:lnTo>
                  <a:lnTo>
                    <a:pt x="443306" y="693420"/>
                  </a:lnTo>
                  <a:lnTo>
                    <a:pt x="443039" y="693420"/>
                  </a:lnTo>
                  <a:lnTo>
                    <a:pt x="443357" y="692150"/>
                  </a:lnTo>
                  <a:lnTo>
                    <a:pt x="443865" y="690880"/>
                  </a:lnTo>
                  <a:lnTo>
                    <a:pt x="444550" y="690880"/>
                  </a:lnTo>
                  <a:lnTo>
                    <a:pt x="444627" y="689610"/>
                  </a:lnTo>
                  <a:lnTo>
                    <a:pt x="443649" y="688340"/>
                  </a:lnTo>
                  <a:lnTo>
                    <a:pt x="445223" y="685800"/>
                  </a:lnTo>
                  <a:lnTo>
                    <a:pt x="444995" y="685800"/>
                  </a:lnTo>
                  <a:lnTo>
                    <a:pt x="445795" y="683260"/>
                  </a:lnTo>
                  <a:lnTo>
                    <a:pt x="446100" y="684530"/>
                  </a:lnTo>
                  <a:lnTo>
                    <a:pt x="446239" y="684530"/>
                  </a:lnTo>
                  <a:lnTo>
                    <a:pt x="447408" y="683260"/>
                  </a:lnTo>
                  <a:lnTo>
                    <a:pt x="448043" y="683260"/>
                  </a:lnTo>
                  <a:lnTo>
                    <a:pt x="448843" y="680720"/>
                  </a:lnTo>
                  <a:lnTo>
                    <a:pt x="449135" y="681647"/>
                  </a:lnTo>
                  <a:lnTo>
                    <a:pt x="449351" y="680720"/>
                  </a:lnTo>
                  <a:lnTo>
                    <a:pt x="449656" y="679450"/>
                  </a:lnTo>
                  <a:lnTo>
                    <a:pt x="450938" y="678180"/>
                  </a:lnTo>
                  <a:lnTo>
                    <a:pt x="450278" y="675640"/>
                  </a:lnTo>
                  <a:lnTo>
                    <a:pt x="451777" y="674370"/>
                  </a:lnTo>
                  <a:lnTo>
                    <a:pt x="451281" y="676910"/>
                  </a:lnTo>
                  <a:lnTo>
                    <a:pt x="452221" y="674370"/>
                  </a:lnTo>
                  <a:lnTo>
                    <a:pt x="452450" y="674370"/>
                  </a:lnTo>
                  <a:lnTo>
                    <a:pt x="454240" y="669290"/>
                  </a:lnTo>
                  <a:lnTo>
                    <a:pt x="454571" y="669290"/>
                  </a:lnTo>
                  <a:lnTo>
                    <a:pt x="454088" y="670560"/>
                  </a:lnTo>
                  <a:lnTo>
                    <a:pt x="454317" y="670560"/>
                  </a:lnTo>
                  <a:lnTo>
                    <a:pt x="454964" y="669290"/>
                  </a:lnTo>
                  <a:lnTo>
                    <a:pt x="454634" y="668020"/>
                  </a:lnTo>
                  <a:lnTo>
                    <a:pt x="454825" y="668020"/>
                  </a:lnTo>
                  <a:lnTo>
                    <a:pt x="456196" y="664210"/>
                  </a:lnTo>
                  <a:lnTo>
                    <a:pt x="456857" y="664210"/>
                  </a:lnTo>
                  <a:lnTo>
                    <a:pt x="458025" y="661670"/>
                  </a:lnTo>
                  <a:lnTo>
                    <a:pt x="458597" y="660400"/>
                  </a:lnTo>
                  <a:lnTo>
                    <a:pt x="458203" y="660400"/>
                  </a:lnTo>
                  <a:lnTo>
                    <a:pt x="458470" y="659472"/>
                  </a:lnTo>
                  <a:lnTo>
                    <a:pt x="457619" y="660996"/>
                  </a:lnTo>
                  <a:lnTo>
                    <a:pt x="457860" y="660857"/>
                  </a:lnTo>
                  <a:lnTo>
                    <a:pt x="457238" y="661670"/>
                  </a:lnTo>
                  <a:lnTo>
                    <a:pt x="457619" y="660996"/>
                  </a:lnTo>
                  <a:lnTo>
                    <a:pt x="456476" y="661670"/>
                  </a:lnTo>
                  <a:lnTo>
                    <a:pt x="458063" y="659130"/>
                  </a:lnTo>
                  <a:lnTo>
                    <a:pt x="458558" y="659130"/>
                  </a:lnTo>
                  <a:lnTo>
                    <a:pt x="459257" y="656590"/>
                  </a:lnTo>
                  <a:lnTo>
                    <a:pt x="459651" y="657898"/>
                  </a:lnTo>
                  <a:lnTo>
                    <a:pt x="460133" y="656590"/>
                  </a:lnTo>
                  <a:lnTo>
                    <a:pt x="462991" y="648970"/>
                  </a:lnTo>
                  <a:lnTo>
                    <a:pt x="467233" y="645160"/>
                  </a:lnTo>
                  <a:lnTo>
                    <a:pt x="469823" y="636270"/>
                  </a:lnTo>
                  <a:lnTo>
                    <a:pt x="470801" y="635012"/>
                  </a:lnTo>
                  <a:lnTo>
                    <a:pt x="470954" y="634580"/>
                  </a:lnTo>
                  <a:lnTo>
                    <a:pt x="471500" y="632460"/>
                  </a:lnTo>
                  <a:lnTo>
                    <a:pt x="474256" y="629920"/>
                  </a:lnTo>
                  <a:lnTo>
                    <a:pt x="476161" y="624840"/>
                  </a:lnTo>
                  <a:lnTo>
                    <a:pt x="475767" y="624840"/>
                  </a:lnTo>
                  <a:lnTo>
                    <a:pt x="477837" y="621030"/>
                  </a:lnTo>
                  <a:lnTo>
                    <a:pt x="479590" y="617220"/>
                  </a:lnTo>
                  <a:lnTo>
                    <a:pt x="481025" y="612140"/>
                  </a:lnTo>
                  <a:lnTo>
                    <a:pt x="482612" y="608330"/>
                  </a:lnTo>
                  <a:lnTo>
                    <a:pt x="484124" y="604520"/>
                  </a:lnTo>
                  <a:lnTo>
                    <a:pt x="485584" y="600710"/>
                  </a:lnTo>
                  <a:lnTo>
                    <a:pt x="486067" y="599440"/>
                  </a:lnTo>
                  <a:lnTo>
                    <a:pt x="485381" y="600710"/>
                  </a:lnTo>
                  <a:lnTo>
                    <a:pt x="485609" y="599440"/>
                  </a:lnTo>
                  <a:lnTo>
                    <a:pt x="485965" y="598170"/>
                  </a:lnTo>
                  <a:lnTo>
                    <a:pt x="486448" y="595630"/>
                  </a:lnTo>
                  <a:lnTo>
                    <a:pt x="486752" y="595630"/>
                  </a:lnTo>
                  <a:lnTo>
                    <a:pt x="489978" y="589280"/>
                  </a:lnTo>
                  <a:lnTo>
                    <a:pt x="493649" y="581660"/>
                  </a:lnTo>
                  <a:lnTo>
                    <a:pt x="497547" y="571500"/>
                  </a:lnTo>
                  <a:lnTo>
                    <a:pt x="501459" y="562610"/>
                  </a:lnTo>
                  <a:lnTo>
                    <a:pt x="502894" y="558800"/>
                  </a:lnTo>
                  <a:lnTo>
                    <a:pt x="504621" y="554990"/>
                  </a:lnTo>
                  <a:lnTo>
                    <a:pt x="506336" y="549910"/>
                  </a:lnTo>
                  <a:lnTo>
                    <a:pt x="516851" y="525780"/>
                  </a:lnTo>
                  <a:lnTo>
                    <a:pt x="519366" y="519430"/>
                  </a:lnTo>
                  <a:lnTo>
                    <a:pt x="520700" y="516636"/>
                  </a:lnTo>
                  <a:lnTo>
                    <a:pt x="520204" y="515620"/>
                  </a:lnTo>
                  <a:lnTo>
                    <a:pt x="521182" y="513080"/>
                  </a:lnTo>
                  <a:lnTo>
                    <a:pt x="525030" y="509270"/>
                  </a:lnTo>
                  <a:lnTo>
                    <a:pt x="524586" y="504190"/>
                  </a:lnTo>
                  <a:lnTo>
                    <a:pt x="527939" y="500380"/>
                  </a:lnTo>
                  <a:lnTo>
                    <a:pt x="530720" y="494030"/>
                  </a:lnTo>
                  <a:lnTo>
                    <a:pt x="533717" y="487680"/>
                  </a:lnTo>
                  <a:lnTo>
                    <a:pt x="535393" y="483870"/>
                  </a:lnTo>
                  <a:lnTo>
                    <a:pt x="536511" y="481330"/>
                  </a:lnTo>
                  <a:lnTo>
                    <a:pt x="538695" y="474980"/>
                  </a:lnTo>
                  <a:lnTo>
                    <a:pt x="539254" y="474980"/>
                  </a:lnTo>
                  <a:lnTo>
                    <a:pt x="540029" y="473710"/>
                  </a:lnTo>
                  <a:lnTo>
                    <a:pt x="539838" y="473710"/>
                  </a:lnTo>
                  <a:lnTo>
                    <a:pt x="540372" y="472440"/>
                  </a:lnTo>
                  <a:lnTo>
                    <a:pt x="541261" y="471170"/>
                  </a:lnTo>
                  <a:lnTo>
                    <a:pt x="541693" y="469900"/>
                  </a:lnTo>
                  <a:lnTo>
                    <a:pt x="542556" y="467360"/>
                  </a:lnTo>
                  <a:lnTo>
                    <a:pt x="543026" y="466090"/>
                  </a:lnTo>
                  <a:lnTo>
                    <a:pt x="543610" y="464820"/>
                  </a:lnTo>
                  <a:lnTo>
                    <a:pt x="544271" y="463550"/>
                  </a:lnTo>
                  <a:lnTo>
                    <a:pt x="543775" y="463550"/>
                  </a:lnTo>
                  <a:lnTo>
                    <a:pt x="544576" y="461010"/>
                  </a:lnTo>
                  <a:lnTo>
                    <a:pt x="544639" y="462280"/>
                  </a:lnTo>
                  <a:lnTo>
                    <a:pt x="544918" y="461010"/>
                  </a:lnTo>
                  <a:lnTo>
                    <a:pt x="545198" y="459740"/>
                  </a:lnTo>
                  <a:lnTo>
                    <a:pt x="545452" y="461010"/>
                  </a:lnTo>
                  <a:lnTo>
                    <a:pt x="545693" y="459740"/>
                  </a:lnTo>
                  <a:lnTo>
                    <a:pt x="545934" y="458470"/>
                  </a:lnTo>
                  <a:lnTo>
                    <a:pt x="546798" y="458470"/>
                  </a:lnTo>
                  <a:lnTo>
                    <a:pt x="548411" y="453390"/>
                  </a:lnTo>
                  <a:lnTo>
                    <a:pt x="549516" y="452120"/>
                  </a:lnTo>
                  <a:lnTo>
                    <a:pt x="550786" y="448310"/>
                  </a:lnTo>
                  <a:lnTo>
                    <a:pt x="552272" y="444500"/>
                  </a:lnTo>
                  <a:lnTo>
                    <a:pt x="553961" y="440690"/>
                  </a:lnTo>
                  <a:lnTo>
                    <a:pt x="554761" y="440690"/>
                  </a:lnTo>
                  <a:lnTo>
                    <a:pt x="556793" y="436880"/>
                  </a:lnTo>
                  <a:lnTo>
                    <a:pt x="558342" y="434340"/>
                  </a:lnTo>
                  <a:lnTo>
                    <a:pt x="564184" y="420370"/>
                  </a:lnTo>
                  <a:lnTo>
                    <a:pt x="567791" y="414020"/>
                  </a:lnTo>
                  <a:lnTo>
                    <a:pt x="567105" y="414020"/>
                  </a:lnTo>
                  <a:lnTo>
                    <a:pt x="567944" y="411480"/>
                  </a:lnTo>
                  <a:lnTo>
                    <a:pt x="569569" y="411480"/>
                  </a:lnTo>
                  <a:lnTo>
                    <a:pt x="569722" y="410210"/>
                  </a:lnTo>
                  <a:lnTo>
                    <a:pt x="569925" y="408940"/>
                  </a:lnTo>
                  <a:lnTo>
                    <a:pt x="568909" y="410210"/>
                  </a:lnTo>
                  <a:lnTo>
                    <a:pt x="568998" y="407670"/>
                  </a:lnTo>
                  <a:lnTo>
                    <a:pt x="570280" y="406400"/>
                  </a:lnTo>
                  <a:lnTo>
                    <a:pt x="570738" y="405130"/>
                  </a:lnTo>
                  <a:lnTo>
                    <a:pt x="571296" y="405130"/>
                  </a:lnTo>
                  <a:lnTo>
                    <a:pt x="572122" y="403860"/>
                  </a:lnTo>
                  <a:lnTo>
                    <a:pt x="572668" y="403860"/>
                  </a:lnTo>
                  <a:lnTo>
                    <a:pt x="575449" y="398780"/>
                  </a:lnTo>
                  <a:lnTo>
                    <a:pt x="576592" y="393700"/>
                  </a:lnTo>
                  <a:lnTo>
                    <a:pt x="579805" y="387350"/>
                  </a:lnTo>
                  <a:lnTo>
                    <a:pt x="580034" y="388620"/>
                  </a:lnTo>
                  <a:lnTo>
                    <a:pt x="580478" y="387350"/>
                  </a:lnTo>
                  <a:lnTo>
                    <a:pt x="581367" y="384810"/>
                  </a:lnTo>
                  <a:lnTo>
                    <a:pt x="581723" y="383794"/>
                  </a:lnTo>
                  <a:lnTo>
                    <a:pt x="581088" y="384810"/>
                  </a:lnTo>
                  <a:lnTo>
                    <a:pt x="581253" y="383540"/>
                  </a:lnTo>
                  <a:lnTo>
                    <a:pt x="581774" y="382270"/>
                  </a:lnTo>
                  <a:lnTo>
                    <a:pt x="582041" y="380974"/>
                  </a:lnTo>
                  <a:lnTo>
                    <a:pt x="582472" y="380974"/>
                  </a:lnTo>
                  <a:lnTo>
                    <a:pt x="582460" y="382270"/>
                  </a:lnTo>
                  <a:lnTo>
                    <a:pt x="583463" y="380974"/>
                  </a:lnTo>
                  <a:lnTo>
                    <a:pt x="583133" y="380974"/>
                  </a:lnTo>
                  <a:lnTo>
                    <a:pt x="584250" y="378460"/>
                  </a:lnTo>
                  <a:lnTo>
                    <a:pt x="584441" y="378460"/>
                  </a:lnTo>
                  <a:lnTo>
                    <a:pt x="584225" y="379730"/>
                  </a:lnTo>
                  <a:lnTo>
                    <a:pt x="584708" y="378460"/>
                  </a:lnTo>
                  <a:lnTo>
                    <a:pt x="586168" y="374650"/>
                  </a:lnTo>
                  <a:lnTo>
                    <a:pt x="589318" y="370840"/>
                  </a:lnTo>
                  <a:lnTo>
                    <a:pt x="591045" y="367030"/>
                  </a:lnTo>
                  <a:lnTo>
                    <a:pt x="590880" y="365760"/>
                  </a:lnTo>
                  <a:lnTo>
                    <a:pt x="590042" y="368300"/>
                  </a:lnTo>
                  <a:lnTo>
                    <a:pt x="589876" y="368300"/>
                  </a:lnTo>
                  <a:lnTo>
                    <a:pt x="591489" y="363220"/>
                  </a:lnTo>
                  <a:lnTo>
                    <a:pt x="592518" y="364426"/>
                  </a:lnTo>
                  <a:lnTo>
                    <a:pt x="592924" y="363220"/>
                  </a:lnTo>
                  <a:lnTo>
                    <a:pt x="594169" y="359410"/>
                  </a:lnTo>
                  <a:lnTo>
                    <a:pt x="594182" y="360680"/>
                  </a:lnTo>
                  <a:lnTo>
                    <a:pt x="594372" y="359410"/>
                  </a:lnTo>
                  <a:lnTo>
                    <a:pt x="594956" y="358140"/>
                  </a:lnTo>
                  <a:lnTo>
                    <a:pt x="595960" y="356870"/>
                  </a:lnTo>
                  <a:lnTo>
                    <a:pt x="596557" y="356870"/>
                  </a:lnTo>
                  <a:lnTo>
                    <a:pt x="597179" y="355600"/>
                  </a:lnTo>
                  <a:lnTo>
                    <a:pt x="597789" y="354330"/>
                  </a:lnTo>
                  <a:lnTo>
                    <a:pt x="596696" y="355600"/>
                  </a:lnTo>
                  <a:lnTo>
                    <a:pt x="597230" y="354330"/>
                  </a:lnTo>
                  <a:lnTo>
                    <a:pt x="597979" y="353060"/>
                  </a:lnTo>
                  <a:lnTo>
                    <a:pt x="598919" y="351790"/>
                  </a:lnTo>
                  <a:lnTo>
                    <a:pt x="598766" y="351790"/>
                  </a:lnTo>
                  <a:lnTo>
                    <a:pt x="599554" y="350520"/>
                  </a:lnTo>
                  <a:lnTo>
                    <a:pt x="601510" y="346710"/>
                  </a:lnTo>
                  <a:close/>
                </a:path>
                <a:path w="817879" h="761365">
                  <a:moveTo>
                    <a:pt x="625995" y="300990"/>
                  </a:moveTo>
                  <a:lnTo>
                    <a:pt x="625843" y="300990"/>
                  </a:lnTo>
                  <a:lnTo>
                    <a:pt x="625741" y="301256"/>
                  </a:lnTo>
                  <a:lnTo>
                    <a:pt x="625995" y="300990"/>
                  </a:lnTo>
                  <a:close/>
                </a:path>
                <a:path w="817879" h="761365">
                  <a:moveTo>
                    <a:pt x="627265" y="299720"/>
                  </a:moveTo>
                  <a:lnTo>
                    <a:pt x="627202" y="299072"/>
                  </a:lnTo>
                  <a:lnTo>
                    <a:pt x="625995" y="300990"/>
                  </a:lnTo>
                  <a:lnTo>
                    <a:pt x="627265" y="299720"/>
                  </a:lnTo>
                  <a:close/>
                </a:path>
                <a:path w="817879" h="761365">
                  <a:moveTo>
                    <a:pt x="636193" y="251460"/>
                  </a:moveTo>
                  <a:lnTo>
                    <a:pt x="635063" y="252730"/>
                  </a:lnTo>
                  <a:lnTo>
                    <a:pt x="636054" y="251968"/>
                  </a:lnTo>
                  <a:lnTo>
                    <a:pt x="636193" y="251460"/>
                  </a:lnTo>
                  <a:close/>
                </a:path>
                <a:path w="817879" h="761365">
                  <a:moveTo>
                    <a:pt x="642366" y="270014"/>
                  </a:moveTo>
                  <a:lnTo>
                    <a:pt x="642112" y="270433"/>
                  </a:lnTo>
                  <a:lnTo>
                    <a:pt x="641883" y="271780"/>
                  </a:lnTo>
                  <a:lnTo>
                    <a:pt x="642366" y="270014"/>
                  </a:lnTo>
                  <a:close/>
                </a:path>
                <a:path w="817879" h="761365">
                  <a:moveTo>
                    <a:pt x="643153" y="269240"/>
                  </a:moveTo>
                  <a:lnTo>
                    <a:pt x="642874" y="268960"/>
                  </a:lnTo>
                  <a:lnTo>
                    <a:pt x="642429" y="269811"/>
                  </a:lnTo>
                  <a:lnTo>
                    <a:pt x="643153" y="269240"/>
                  </a:lnTo>
                  <a:close/>
                </a:path>
                <a:path w="817879" h="761365">
                  <a:moveTo>
                    <a:pt x="643394" y="267970"/>
                  </a:moveTo>
                  <a:lnTo>
                    <a:pt x="642442" y="267970"/>
                  </a:lnTo>
                  <a:lnTo>
                    <a:pt x="641883" y="267970"/>
                  </a:lnTo>
                  <a:lnTo>
                    <a:pt x="642226" y="268312"/>
                  </a:lnTo>
                  <a:lnTo>
                    <a:pt x="642874" y="268960"/>
                  </a:lnTo>
                  <a:lnTo>
                    <a:pt x="643394" y="267970"/>
                  </a:lnTo>
                  <a:close/>
                </a:path>
                <a:path w="817879" h="761365">
                  <a:moveTo>
                    <a:pt x="652500" y="250710"/>
                  </a:moveTo>
                  <a:close/>
                </a:path>
                <a:path w="817879" h="761365">
                  <a:moveTo>
                    <a:pt x="653542" y="249542"/>
                  </a:moveTo>
                  <a:lnTo>
                    <a:pt x="652907" y="250329"/>
                  </a:lnTo>
                  <a:lnTo>
                    <a:pt x="652500" y="250723"/>
                  </a:lnTo>
                  <a:lnTo>
                    <a:pt x="652729" y="250863"/>
                  </a:lnTo>
                  <a:lnTo>
                    <a:pt x="653097" y="250583"/>
                  </a:lnTo>
                  <a:lnTo>
                    <a:pt x="653542" y="249542"/>
                  </a:lnTo>
                  <a:close/>
                </a:path>
                <a:path w="817879" h="761365">
                  <a:moveTo>
                    <a:pt x="657517" y="243751"/>
                  </a:moveTo>
                  <a:lnTo>
                    <a:pt x="657186" y="242570"/>
                  </a:lnTo>
                  <a:lnTo>
                    <a:pt x="656628" y="243751"/>
                  </a:lnTo>
                  <a:lnTo>
                    <a:pt x="657517" y="243751"/>
                  </a:lnTo>
                  <a:close/>
                </a:path>
                <a:path w="817879" h="761365">
                  <a:moveTo>
                    <a:pt x="659066" y="237490"/>
                  </a:moveTo>
                  <a:lnTo>
                    <a:pt x="658152" y="238760"/>
                  </a:lnTo>
                  <a:lnTo>
                    <a:pt x="657910" y="240030"/>
                  </a:lnTo>
                  <a:lnTo>
                    <a:pt x="659066" y="237490"/>
                  </a:lnTo>
                  <a:close/>
                </a:path>
                <a:path w="817879" h="761365">
                  <a:moveTo>
                    <a:pt x="660247" y="236575"/>
                  </a:moveTo>
                  <a:lnTo>
                    <a:pt x="660133" y="236829"/>
                  </a:lnTo>
                  <a:lnTo>
                    <a:pt x="660107" y="237007"/>
                  </a:lnTo>
                  <a:lnTo>
                    <a:pt x="660247" y="236702"/>
                  </a:lnTo>
                  <a:lnTo>
                    <a:pt x="660247" y="236575"/>
                  </a:lnTo>
                  <a:close/>
                </a:path>
                <a:path w="817879" h="761365">
                  <a:moveTo>
                    <a:pt x="666064" y="205219"/>
                  </a:moveTo>
                  <a:lnTo>
                    <a:pt x="665543" y="205740"/>
                  </a:lnTo>
                  <a:lnTo>
                    <a:pt x="665835" y="205740"/>
                  </a:lnTo>
                  <a:lnTo>
                    <a:pt x="666064" y="205219"/>
                  </a:lnTo>
                  <a:close/>
                </a:path>
                <a:path w="817879" h="761365">
                  <a:moveTo>
                    <a:pt x="668108" y="222250"/>
                  </a:moveTo>
                  <a:lnTo>
                    <a:pt x="667854" y="220980"/>
                  </a:lnTo>
                  <a:lnTo>
                    <a:pt x="666445" y="223520"/>
                  </a:lnTo>
                  <a:lnTo>
                    <a:pt x="666927" y="222250"/>
                  </a:lnTo>
                  <a:lnTo>
                    <a:pt x="666102" y="223520"/>
                  </a:lnTo>
                  <a:lnTo>
                    <a:pt x="666178" y="224790"/>
                  </a:lnTo>
                  <a:lnTo>
                    <a:pt x="666750" y="224790"/>
                  </a:lnTo>
                  <a:lnTo>
                    <a:pt x="665886" y="227330"/>
                  </a:lnTo>
                  <a:lnTo>
                    <a:pt x="666470" y="226060"/>
                  </a:lnTo>
                  <a:lnTo>
                    <a:pt x="667258" y="224790"/>
                  </a:lnTo>
                  <a:lnTo>
                    <a:pt x="667385" y="224790"/>
                  </a:lnTo>
                  <a:lnTo>
                    <a:pt x="666915" y="223520"/>
                  </a:lnTo>
                  <a:lnTo>
                    <a:pt x="667346" y="223520"/>
                  </a:lnTo>
                  <a:lnTo>
                    <a:pt x="667753" y="222250"/>
                  </a:lnTo>
                  <a:lnTo>
                    <a:pt x="668108" y="222250"/>
                  </a:lnTo>
                  <a:close/>
                </a:path>
                <a:path w="817879" h="761365">
                  <a:moveTo>
                    <a:pt x="673569" y="213321"/>
                  </a:moveTo>
                  <a:lnTo>
                    <a:pt x="673303" y="213321"/>
                  </a:lnTo>
                  <a:lnTo>
                    <a:pt x="672553" y="215900"/>
                  </a:lnTo>
                  <a:lnTo>
                    <a:pt x="673569" y="213321"/>
                  </a:lnTo>
                  <a:close/>
                </a:path>
                <a:path w="817879" h="761365">
                  <a:moveTo>
                    <a:pt x="673798" y="191770"/>
                  </a:moveTo>
                  <a:lnTo>
                    <a:pt x="673493" y="191770"/>
                  </a:lnTo>
                  <a:lnTo>
                    <a:pt x="672769" y="193040"/>
                  </a:lnTo>
                  <a:lnTo>
                    <a:pt x="673798" y="191770"/>
                  </a:lnTo>
                  <a:close/>
                </a:path>
                <a:path w="817879" h="761365">
                  <a:moveTo>
                    <a:pt x="674420" y="213321"/>
                  </a:moveTo>
                  <a:lnTo>
                    <a:pt x="674217" y="212636"/>
                  </a:lnTo>
                  <a:lnTo>
                    <a:pt x="673900" y="213321"/>
                  </a:lnTo>
                  <a:lnTo>
                    <a:pt x="674420" y="213321"/>
                  </a:lnTo>
                  <a:close/>
                </a:path>
                <a:path w="817879" h="761365">
                  <a:moveTo>
                    <a:pt x="684784" y="197573"/>
                  </a:moveTo>
                  <a:lnTo>
                    <a:pt x="683666" y="198081"/>
                  </a:lnTo>
                  <a:lnTo>
                    <a:pt x="684288" y="199390"/>
                  </a:lnTo>
                  <a:lnTo>
                    <a:pt x="684784" y="197573"/>
                  </a:lnTo>
                  <a:close/>
                </a:path>
                <a:path w="817879" h="761365">
                  <a:moveTo>
                    <a:pt x="686371" y="196850"/>
                  </a:moveTo>
                  <a:lnTo>
                    <a:pt x="685711" y="196088"/>
                  </a:lnTo>
                  <a:lnTo>
                    <a:pt x="684987" y="196850"/>
                  </a:lnTo>
                  <a:lnTo>
                    <a:pt x="684784" y="197573"/>
                  </a:lnTo>
                  <a:lnTo>
                    <a:pt x="686371" y="196850"/>
                  </a:lnTo>
                  <a:close/>
                </a:path>
                <a:path w="817879" h="761365">
                  <a:moveTo>
                    <a:pt x="687387" y="194310"/>
                  </a:moveTo>
                  <a:lnTo>
                    <a:pt x="687349" y="193040"/>
                  </a:lnTo>
                  <a:lnTo>
                    <a:pt x="685266" y="195580"/>
                  </a:lnTo>
                  <a:lnTo>
                    <a:pt x="685711" y="196088"/>
                  </a:lnTo>
                  <a:lnTo>
                    <a:pt x="687387" y="194310"/>
                  </a:lnTo>
                  <a:close/>
                </a:path>
                <a:path w="817879" h="761365">
                  <a:moveTo>
                    <a:pt x="688035" y="191541"/>
                  </a:moveTo>
                  <a:lnTo>
                    <a:pt x="687832" y="191693"/>
                  </a:lnTo>
                  <a:lnTo>
                    <a:pt x="687654" y="191858"/>
                  </a:lnTo>
                  <a:lnTo>
                    <a:pt x="687501" y="192062"/>
                  </a:lnTo>
                  <a:lnTo>
                    <a:pt x="687705" y="191909"/>
                  </a:lnTo>
                  <a:lnTo>
                    <a:pt x="687882" y="191731"/>
                  </a:lnTo>
                  <a:lnTo>
                    <a:pt x="688035" y="191541"/>
                  </a:lnTo>
                  <a:close/>
                </a:path>
                <a:path w="817879" h="761365">
                  <a:moveTo>
                    <a:pt x="691565" y="163804"/>
                  </a:moveTo>
                  <a:lnTo>
                    <a:pt x="690994" y="165100"/>
                  </a:lnTo>
                  <a:lnTo>
                    <a:pt x="690524" y="166370"/>
                  </a:lnTo>
                  <a:lnTo>
                    <a:pt x="691197" y="165100"/>
                  </a:lnTo>
                  <a:lnTo>
                    <a:pt x="691565" y="163804"/>
                  </a:lnTo>
                  <a:close/>
                </a:path>
                <a:path w="817879" h="761365">
                  <a:moveTo>
                    <a:pt x="693178" y="182880"/>
                  </a:moveTo>
                  <a:lnTo>
                    <a:pt x="692873" y="182880"/>
                  </a:lnTo>
                  <a:lnTo>
                    <a:pt x="692708" y="183222"/>
                  </a:lnTo>
                  <a:lnTo>
                    <a:pt x="693178" y="182880"/>
                  </a:lnTo>
                  <a:close/>
                </a:path>
                <a:path w="817879" h="761365">
                  <a:moveTo>
                    <a:pt x="693610" y="182562"/>
                  </a:moveTo>
                  <a:close/>
                </a:path>
                <a:path w="817879" h="761365">
                  <a:moveTo>
                    <a:pt x="694423" y="181457"/>
                  </a:moveTo>
                  <a:lnTo>
                    <a:pt x="693610" y="182562"/>
                  </a:lnTo>
                  <a:lnTo>
                    <a:pt x="693826" y="182778"/>
                  </a:lnTo>
                  <a:lnTo>
                    <a:pt x="693610" y="183388"/>
                  </a:lnTo>
                  <a:lnTo>
                    <a:pt x="694423" y="181457"/>
                  </a:lnTo>
                  <a:close/>
                </a:path>
                <a:path w="817879" h="761365">
                  <a:moveTo>
                    <a:pt x="699706" y="170459"/>
                  </a:moveTo>
                  <a:lnTo>
                    <a:pt x="699516" y="170764"/>
                  </a:lnTo>
                  <a:lnTo>
                    <a:pt x="699376" y="171107"/>
                  </a:lnTo>
                  <a:lnTo>
                    <a:pt x="699300" y="171462"/>
                  </a:lnTo>
                  <a:lnTo>
                    <a:pt x="699503" y="171157"/>
                  </a:lnTo>
                  <a:lnTo>
                    <a:pt x="699643" y="170815"/>
                  </a:lnTo>
                  <a:lnTo>
                    <a:pt x="699706" y="170459"/>
                  </a:lnTo>
                  <a:close/>
                </a:path>
                <a:path w="817879" h="761365">
                  <a:moveTo>
                    <a:pt x="700151" y="168910"/>
                  </a:moveTo>
                  <a:lnTo>
                    <a:pt x="699757" y="168910"/>
                  </a:lnTo>
                  <a:lnTo>
                    <a:pt x="699706" y="170180"/>
                  </a:lnTo>
                  <a:lnTo>
                    <a:pt x="700151" y="168910"/>
                  </a:lnTo>
                  <a:close/>
                </a:path>
                <a:path w="817879" h="761365">
                  <a:moveTo>
                    <a:pt x="700405" y="168211"/>
                  </a:moveTo>
                  <a:lnTo>
                    <a:pt x="700151" y="168910"/>
                  </a:lnTo>
                  <a:lnTo>
                    <a:pt x="700405" y="168910"/>
                  </a:lnTo>
                  <a:lnTo>
                    <a:pt x="700405" y="168211"/>
                  </a:lnTo>
                  <a:close/>
                </a:path>
                <a:path w="817879" h="761365">
                  <a:moveTo>
                    <a:pt x="702576" y="166370"/>
                  </a:moveTo>
                  <a:lnTo>
                    <a:pt x="701979" y="166751"/>
                  </a:lnTo>
                  <a:lnTo>
                    <a:pt x="701865" y="167157"/>
                  </a:lnTo>
                  <a:lnTo>
                    <a:pt x="701382" y="168910"/>
                  </a:lnTo>
                  <a:lnTo>
                    <a:pt x="702424" y="167157"/>
                  </a:lnTo>
                  <a:lnTo>
                    <a:pt x="702500" y="166751"/>
                  </a:lnTo>
                  <a:lnTo>
                    <a:pt x="702576" y="166370"/>
                  </a:lnTo>
                  <a:close/>
                </a:path>
                <a:path w="817879" h="761365">
                  <a:moveTo>
                    <a:pt x="702894" y="166370"/>
                  </a:moveTo>
                  <a:lnTo>
                    <a:pt x="702424" y="167157"/>
                  </a:lnTo>
                  <a:lnTo>
                    <a:pt x="702335" y="167640"/>
                  </a:lnTo>
                  <a:lnTo>
                    <a:pt x="702792" y="166751"/>
                  </a:lnTo>
                  <a:lnTo>
                    <a:pt x="702894" y="166370"/>
                  </a:lnTo>
                  <a:close/>
                </a:path>
                <a:path w="817879" h="761365">
                  <a:moveTo>
                    <a:pt x="704278" y="163804"/>
                  </a:moveTo>
                  <a:lnTo>
                    <a:pt x="703630" y="163804"/>
                  </a:lnTo>
                  <a:lnTo>
                    <a:pt x="702779" y="165100"/>
                  </a:lnTo>
                  <a:lnTo>
                    <a:pt x="703199" y="163804"/>
                  </a:lnTo>
                  <a:lnTo>
                    <a:pt x="692454" y="163804"/>
                  </a:lnTo>
                  <a:lnTo>
                    <a:pt x="691210" y="166370"/>
                  </a:lnTo>
                  <a:lnTo>
                    <a:pt x="689851" y="167640"/>
                  </a:lnTo>
                  <a:lnTo>
                    <a:pt x="687946" y="171450"/>
                  </a:lnTo>
                  <a:lnTo>
                    <a:pt x="685838" y="173990"/>
                  </a:lnTo>
                  <a:lnTo>
                    <a:pt x="684911" y="176530"/>
                  </a:lnTo>
                  <a:lnTo>
                    <a:pt x="683031" y="179070"/>
                  </a:lnTo>
                  <a:lnTo>
                    <a:pt x="681697" y="180340"/>
                  </a:lnTo>
                  <a:lnTo>
                    <a:pt x="681443" y="180340"/>
                  </a:lnTo>
                  <a:lnTo>
                    <a:pt x="680923" y="181610"/>
                  </a:lnTo>
                  <a:lnTo>
                    <a:pt x="680542" y="181610"/>
                  </a:lnTo>
                  <a:lnTo>
                    <a:pt x="680618" y="180340"/>
                  </a:lnTo>
                  <a:lnTo>
                    <a:pt x="677786" y="186613"/>
                  </a:lnTo>
                  <a:lnTo>
                    <a:pt x="677418" y="185420"/>
                  </a:lnTo>
                  <a:lnTo>
                    <a:pt x="677087" y="186690"/>
                  </a:lnTo>
                  <a:lnTo>
                    <a:pt x="677760" y="186690"/>
                  </a:lnTo>
                  <a:lnTo>
                    <a:pt x="676821" y="187960"/>
                  </a:lnTo>
                  <a:lnTo>
                    <a:pt x="675525" y="187960"/>
                  </a:lnTo>
                  <a:lnTo>
                    <a:pt x="674662" y="191770"/>
                  </a:lnTo>
                  <a:lnTo>
                    <a:pt x="672782" y="194310"/>
                  </a:lnTo>
                  <a:lnTo>
                    <a:pt x="672693" y="193040"/>
                  </a:lnTo>
                  <a:lnTo>
                    <a:pt x="672147" y="194310"/>
                  </a:lnTo>
                  <a:lnTo>
                    <a:pt x="671741" y="195580"/>
                  </a:lnTo>
                  <a:lnTo>
                    <a:pt x="670737" y="196850"/>
                  </a:lnTo>
                  <a:lnTo>
                    <a:pt x="669759" y="199390"/>
                  </a:lnTo>
                  <a:lnTo>
                    <a:pt x="668820" y="200660"/>
                  </a:lnTo>
                  <a:lnTo>
                    <a:pt x="667550" y="201930"/>
                  </a:lnTo>
                  <a:lnTo>
                    <a:pt x="666064" y="205219"/>
                  </a:lnTo>
                  <a:lnTo>
                    <a:pt x="666813" y="204470"/>
                  </a:lnTo>
                  <a:lnTo>
                    <a:pt x="665441" y="206984"/>
                  </a:lnTo>
                  <a:lnTo>
                    <a:pt x="664705" y="206984"/>
                  </a:lnTo>
                  <a:lnTo>
                    <a:pt x="664248" y="209537"/>
                  </a:lnTo>
                  <a:lnTo>
                    <a:pt x="664184" y="209372"/>
                  </a:lnTo>
                  <a:lnTo>
                    <a:pt x="663879" y="208280"/>
                  </a:lnTo>
                  <a:lnTo>
                    <a:pt x="662901" y="209537"/>
                  </a:lnTo>
                  <a:lnTo>
                    <a:pt x="662901" y="209372"/>
                  </a:lnTo>
                  <a:lnTo>
                    <a:pt x="663041" y="208280"/>
                  </a:lnTo>
                  <a:lnTo>
                    <a:pt x="662266" y="209537"/>
                  </a:lnTo>
                  <a:lnTo>
                    <a:pt x="662101" y="212090"/>
                  </a:lnTo>
                  <a:lnTo>
                    <a:pt x="662444" y="212090"/>
                  </a:lnTo>
                  <a:lnTo>
                    <a:pt x="661352" y="213321"/>
                  </a:lnTo>
                  <a:lnTo>
                    <a:pt x="660349" y="214630"/>
                  </a:lnTo>
                  <a:lnTo>
                    <a:pt x="659485" y="215900"/>
                  </a:lnTo>
                  <a:lnTo>
                    <a:pt x="659688" y="214630"/>
                  </a:lnTo>
                  <a:lnTo>
                    <a:pt x="657504" y="219710"/>
                  </a:lnTo>
                  <a:lnTo>
                    <a:pt x="654342" y="220980"/>
                  </a:lnTo>
                  <a:lnTo>
                    <a:pt x="653338" y="224790"/>
                  </a:lnTo>
                  <a:lnTo>
                    <a:pt x="653122" y="224790"/>
                  </a:lnTo>
                  <a:lnTo>
                    <a:pt x="653313" y="223520"/>
                  </a:lnTo>
                  <a:lnTo>
                    <a:pt x="651776" y="226060"/>
                  </a:lnTo>
                  <a:lnTo>
                    <a:pt x="649922" y="229870"/>
                  </a:lnTo>
                  <a:lnTo>
                    <a:pt x="649693" y="229870"/>
                  </a:lnTo>
                  <a:lnTo>
                    <a:pt x="647992" y="232410"/>
                  </a:lnTo>
                  <a:lnTo>
                    <a:pt x="645617" y="236220"/>
                  </a:lnTo>
                  <a:lnTo>
                    <a:pt x="643623" y="240030"/>
                  </a:lnTo>
                  <a:lnTo>
                    <a:pt x="643801" y="240030"/>
                  </a:lnTo>
                  <a:lnTo>
                    <a:pt x="642048" y="243751"/>
                  </a:lnTo>
                  <a:lnTo>
                    <a:pt x="641451" y="242570"/>
                  </a:lnTo>
                  <a:lnTo>
                    <a:pt x="640143" y="246380"/>
                  </a:lnTo>
                  <a:lnTo>
                    <a:pt x="638835" y="247650"/>
                  </a:lnTo>
                  <a:lnTo>
                    <a:pt x="638340" y="250190"/>
                  </a:lnTo>
                  <a:lnTo>
                    <a:pt x="636054" y="251968"/>
                  </a:lnTo>
                  <a:lnTo>
                    <a:pt x="634987" y="255714"/>
                  </a:lnTo>
                  <a:lnTo>
                    <a:pt x="633717" y="257810"/>
                  </a:lnTo>
                  <a:lnTo>
                    <a:pt x="634530" y="255270"/>
                  </a:lnTo>
                  <a:lnTo>
                    <a:pt x="633336" y="256540"/>
                  </a:lnTo>
                  <a:lnTo>
                    <a:pt x="632180" y="259080"/>
                  </a:lnTo>
                  <a:lnTo>
                    <a:pt x="632434" y="260350"/>
                  </a:lnTo>
                  <a:lnTo>
                    <a:pt x="630669" y="262890"/>
                  </a:lnTo>
                  <a:lnTo>
                    <a:pt x="630440" y="261620"/>
                  </a:lnTo>
                  <a:lnTo>
                    <a:pt x="629767" y="262890"/>
                  </a:lnTo>
                  <a:lnTo>
                    <a:pt x="629513" y="264160"/>
                  </a:lnTo>
                  <a:lnTo>
                    <a:pt x="628548" y="265430"/>
                  </a:lnTo>
                  <a:lnTo>
                    <a:pt x="628726" y="265430"/>
                  </a:lnTo>
                  <a:lnTo>
                    <a:pt x="627646" y="267970"/>
                  </a:lnTo>
                  <a:lnTo>
                    <a:pt x="625906" y="267970"/>
                  </a:lnTo>
                  <a:lnTo>
                    <a:pt x="625779" y="271780"/>
                  </a:lnTo>
                  <a:lnTo>
                    <a:pt x="624890" y="273050"/>
                  </a:lnTo>
                  <a:lnTo>
                    <a:pt x="623760" y="274320"/>
                  </a:lnTo>
                  <a:lnTo>
                    <a:pt x="623290" y="274320"/>
                  </a:lnTo>
                  <a:lnTo>
                    <a:pt x="621614" y="278130"/>
                  </a:lnTo>
                  <a:lnTo>
                    <a:pt x="620166" y="280670"/>
                  </a:lnTo>
                  <a:lnTo>
                    <a:pt x="618413" y="284480"/>
                  </a:lnTo>
                  <a:lnTo>
                    <a:pt x="617232" y="284480"/>
                  </a:lnTo>
                  <a:lnTo>
                    <a:pt x="618045" y="285750"/>
                  </a:lnTo>
                  <a:lnTo>
                    <a:pt x="616369" y="287020"/>
                  </a:lnTo>
                  <a:lnTo>
                    <a:pt x="616927" y="287020"/>
                  </a:lnTo>
                  <a:lnTo>
                    <a:pt x="614248" y="292100"/>
                  </a:lnTo>
                  <a:lnTo>
                    <a:pt x="609942" y="297180"/>
                  </a:lnTo>
                  <a:lnTo>
                    <a:pt x="607098" y="303530"/>
                  </a:lnTo>
                  <a:lnTo>
                    <a:pt x="606552" y="303530"/>
                  </a:lnTo>
                  <a:lnTo>
                    <a:pt x="606463" y="304800"/>
                  </a:lnTo>
                  <a:lnTo>
                    <a:pt x="602983" y="309880"/>
                  </a:lnTo>
                  <a:lnTo>
                    <a:pt x="598576" y="317500"/>
                  </a:lnTo>
                  <a:lnTo>
                    <a:pt x="595972" y="322580"/>
                  </a:lnTo>
                  <a:lnTo>
                    <a:pt x="595274" y="325120"/>
                  </a:lnTo>
                  <a:lnTo>
                    <a:pt x="594347" y="327660"/>
                  </a:lnTo>
                  <a:lnTo>
                    <a:pt x="593178" y="330200"/>
                  </a:lnTo>
                  <a:lnTo>
                    <a:pt x="593255" y="328930"/>
                  </a:lnTo>
                  <a:lnTo>
                    <a:pt x="591223" y="334010"/>
                  </a:lnTo>
                  <a:lnTo>
                    <a:pt x="588911" y="339090"/>
                  </a:lnTo>
                  <a:lnTo>
                    <a:pt x="586282" y="342900"/>
                  </a:lnTo>
                  <a:lnTo>
                    <a:pt x="585901" y="342900"/>
                  </a:lnTo>
                  <a:lnTo>
                    <a:pt x="585990" y="344170"/>
                  </a:lnTo>
                  <a:lnTo>
                    <a:pt x="584631" y="345440"/>
                  </a:lnTo>
                  <a:lnTo>
                    <a:pt x="585063" y="345440"/>
                  </a:lnTo>
                  <a:lnTo>
                    <a:pt x="602043" y="345440"/>
                  </a:lnTo>
                  <a:lnTo>
                    <a:pt x="603123" y="342900"/>
                  </a:lnTo>
                  <a:lnTo>
                    <a:pt x="603669" y="342900"/>
                  </a:lnTo>
                  <a:lnTo>
                    <a:pt x="604037" y="340360"/>
                  </a:lnTo>
                  <a:lnTo>
                    <a:pt x="605104" y="341630"/>
                  </a:lnTo>
                  <a:lnTo>
                    <a:pt x="605624" y="340360"/>
                  </a:lnTo>
                  <a:lnTo>
                    <a:pt x="606679" y="337820"/>
                  </a:lnTo>
                  <a:lnTo>
                    <a:pt x="608812" y="334010"/>
                  </a:lnTo>
                  <a:lnTo>
                    <a:pt x="610768" y="330200"/>
                  </a:lnTo>
                  <a:lnTo>
                    <a:pt x="616508" y="318770"/>
                  </a:lnTo>
                  <a:lnTo>
                    <a:pt x="619125" y="313690"/>
                  </a:lnTo>
                  <a:lnTo>
                    <a:pt x="621588" y="308610"/>
                  </a:lnTo>
                  <a:lnTo>
                    <a:pt x="621906" y="307340"/>
                  </a:lnTo>
                  <a:lnTo>
                    <a:pt x="623392" y="303530"/>
                  </a:lnTo>
                  <a:lnTo>
                    <a:pt x="624738" y="300990"/>
                  </a:lnTo>
                  <a:lnTo>
                    <a:pt x="625843" y="300990"/>
                  </a:lnTo>
                  <a:lnTo>
                    <a:pt x="626795" y="298450"/>
                  </a:lnTo>
                  <a:lnTo>
                    <a:pt x="627151" y="298450"/>
                  </a:lnTo>
                  <a:lnTo>
                    <a:pt x="627202" y="299072"/>
                  </a:lnTo>
                  <a:lnTo>
                    <a:pt x="627583" y="298450"/>
                  </a:lnTo>
                  <a:lnTo>
                    <a:pt x="630605" y="292100"/>
                  </a:lnTo>
                  <a:lnTo>
                    <a:pt x="629170" y="297180"/>
                  </a:lnTo>
                  <a:lnTo>
                    <a:pt x="630809" y="293370"/>
                  </a:lnTo>
                  <a:lnTo>
                    <a:pt x="631609" y="292100"/>
                  </a:lnTo>
                  <a:lnTo>
                    <a:pt x="632409" y="290830"/>
                  </a:lnTo>
                  <a:lnTo>
                    <a:pt x="635279" y="285750"/>
                  </a:lnTo>
                  <a:lnTo>
                    <a:pt x="634009" y="285750"/>
                  </a:lnTo>
                  <a:lnTo>
                    <a:pt x="635177" y="284873"/>
                  </a:lnTo>
                  <a:lnTo>
                    <a:pt x="635381" y="284708"/>
                  </a:lnTo>
                  <a:lnTo>
                    <a:pt x="635317" y="284873"/>
                  </a:lnTo>
                  <a:lnTo>
                    <a:pt x="635660" y="284480"/>
                  </a:lnTo>
                  <a:lnTo>
                    <a:pt x="636765" y="283210"/>
                  </a:lnTo>
                  <a:lnTo>
                    <a:pt x="640080" y="279400"/>
                  </a:lnTo>
                  <a:lnTo>
                    <a:pt x="638162" y="276860"/>
                  </a:lnTo>
                  <a:lnTo>
                    <a:pt x="642112" y="270433"/>
                  </a:lnTo>
                  <a:lnTo>
                    <a:pt x="642429" y="269811"/>
                  </a:lnTo>
                  <a:lnTo>
                    <a:pt x="641642" y="270433"/>
                  </a:lnTo>
                  <a:lnTo>
                    <a:pt x="640892" y="270433"/>
                  </a:lnTo>
                  <a:lnTo>
                    <a:pt x="642226" y="268312"/>
                  </a:lnTo>
                  <a:lnTo>
                    <a:pt x="641769" y="267970"/>
                  </a:lnTo>
                  <a:lnTo>
                    <a:pt x="642874" y="266700"/>
                  </a:lnTo>
                  <a:lnTo>
                    <a:pt x="642899" y="265430"/>
                  </a:lnTo>
                  <a:lnTo>
                    <a:pt x="643559" y="264160"/>
                  </a:lnTo>
                  <a:lnTo>
                    <a:pt x="645261" y="262890"/>
                  </a:lnTo>
                  <a:lnTo>
                    <a:pt x="646658" y="259080"/>
                  </a:lnTo>
                  <a:lnTo>
                    <a:pt x="648182" y="257810"/>
                  </a:lnTo>
                  <a:lnTo>
                    <a:pt x="648525" y="256540"/>
                  </a:lnTo>
                  <a:lnTo>
                    <a:pt x="648411" y="255270"/>
                  </a:lnTo>
                  <a:lnTo>
                    <a:pt x="649655" y="252730"/>
                  </a:lnTo>
                  <a:lnTo>
                    <a:pt x="650582" y="251968"/>
                  </a:lnTo>
                  <a:lnTo>
                    <a:pt x="651141" y="251536"/>
                  </a:lnTo>
                  <a:lnTo>
                    <a:pt x="650024" y="254000"/>
                  </a:lnTo>
                  <a:lnTo>
                    <a:pt x="651497" y="251460"/>
                  </a:lnTo>
                  <a:lnTo>
                    <a:pt x="651243" y="251460"/>
                  </a:lnTo>
                  <a:lnTo>
                    <a:pt x="652335" y="248920"/>
                  </a:lnTo>
                  <a:lnTo>
                    <a:pt x="652297" y="250190"/>
                  </a:lnTo>
                  <a:lnTo>
                    <a:pt x="652475" y="250190"/>
                  </a:lnTo>
                  <a:lnTo>
                    <a:pt x="653034" y="248920"/>
                  </a:lnTo>
                  <a:lnTo>
                    <a:pt x="653592" y="247650"/>
                  </a:lnTo>
                  <a:lnTo>
                    <a:pt x="652754" y="247650"/>
                  </a:lnTo>
                  <a:lnTo>
                    <a:pt x="654202" y="246380"/>
                  </a:lnTo>
                  <a:lnTo>
                    <a:pt x="654100" y="247650"/>
                  </a:lnTo>
                  <a:lnTo>
                    <a:pt x="654926" y="246380"/>
                  </a:lnTo>
                  <a:lnTo>
                    <a:pt x="655916" y="243751"/>
                  </a:lnTo>
                  <a:lnTo>
                    <a:pt x="656958" y="242570"/>
                  </a:lnTo>
                  <a:lnTo>
                    <a:pt x="657148" y="242570"/>
                  </a:lnTo>
                  <a:lnTo>
                    <a:pt x="657656" y="241300"/>
                  </a:lnTo>
                  <a:lnTo>
                    <a:pt x="657339" y="241300"/>
                  </a:lnTo>
                  <a:lnTo>
                    <a:pt x="656234" y="242570"/>
                  </a:lnTo>
                  <a:lnTo>
                    <a:pt x="656285" y="241300"/>
                  </a:lnTo>
                  <a:lnTo>
                    <a:pt x="657085" y="241300"/>
                  </a:lnTo>
                  <a:lnTo>
                    <a:pt x="657212" y="238760"/>
                  </a:lnTo>
                  <a:lnTo>
                    <a:pt x="658152" y="238760"/>
                  </a:lnTo>
                  <a:lnTo>
                    <a:pt x="660057" y="234950"/>
                  </a:lnTo>
                  <a:lnTo>
                    <a:pt x="660158" y="236220"/>
                  </a:lnTo>
                  <a:lnTo>
                    <a:pt x="660438" y="234950"/>
                  </a:lnTo>
                  <a:lnTo>
                    <a:pt x="660730" y="233680"/>
                  </a:lnTo>
                  <a:lnTo>
                    <a:pt x="662686" y="231140"/>
                  </a:lnTo>
                  <a:lnTo>
                    <a:pt x="664349" y="228600"/>
                  </a:lnTo>
                  <a:lnTo>
                    <a:pt x="664171" y="229870"/>
                  </a:lnTo>
                  <a:lnTo>
                    <a:pt x="664667" y="228600"/>
                  </a:lnTo>
                  <a:lnTo>
                    <a:pt x="664629" y="227723"/>
                  </a:lnTo>
                  <a:lnTo>
                    <a:pt x="663816" y="228600"/>
                  </a:lnTo>
                  <a:lnTo>
                    <a:pt x="663943" y="227330"/>
                  </a:lnTo>
                  <a:lnTo>
                    <a:pt x="663422" y="227330"/>
                  </a:lnTo>
                  <a:lnTo>
                    <a:pt x="665391" y="226060"/>
                  </a:lnTo>
                  <a:lnTo>
                    <a:pt x="664908" y="224790"/>
                  </a:lnTo>
                  <a:lnTo>
                    <a:pt x="664425" y="223520"/>
                  </a:lnTo>
                  <a:lnTo>
                    <a:pt x="667131" y="220713"/>
                  </a:lnTo>
                  <a:lnTo>
                    <a:pt x="667207" y="220980"/>
                  </a:lnTo>
                  <a:lnTo>
                    <a:pt x="667410" y="220713"/>
                  </a:lnTo>
                  <a:lnTo>
                    <a:pt x="668172" y="219710"/>
                  </a:lnTo>
                  <a:lnTo>
                    <a:pt x="668540" y="220713"/>
                  </a:lnTo>
                  <a:lnTo>
                    <a:pt x="668439" y="219710"/>
                  </a:lnTo>
                  <a:lnTo>
                    <a:pt x="669124" y="218440"/>
                  </a:lnTo>
                  <a:lnTo>
                    <a:pt x="669759" y="217119"/>
                  </a:lnTo>
                  <a:lnTo>
                    <a:pt x="668362" y="218440"/>
                  </a:lnTo>
                  <a:lnTo>
                    <a:pt x="670090" y="215900"/>
                  </a:lnTo>
                  <a:lnTo>
                    <a:pt x="669925" y="216966"/>
                  </a:lnTo>
                  <a:lnTo>
                    <a:pt x="671118" y="215900"/>
                  </a:lnTo>
                  <a:lnTo>
                    <a:pt x="672363" y="212090"/>
                  </a:lnTo>
                  <a:lnTo>
                    <a:pt x="673544" y="212090"/>
                  </a:lnTo>
                  <a:lnTo>
                    <a:pt x="673569" y="213321"/>
                  </a:lnTo>
                  <a:lnTo>
                    <a:pt x="674052" y="212090"/>
                  </a:lnTo>
                  <a:lnTo>
                    <a:pt x="674217" y="212636"/>
                  </a:lnTo>
                  <a:lnTo>
                    <a:pt x="675601" y="209537"/>
                  </a:lnTo>
                  <a:lnTo>
                    <a:pt x="675665" y="209372"/>
                  </a:lnTo>
                  <a:lnTo>
                    <a:pt x="676478" y="204470"/>
                  </a:lnTo>
                  <a:lnTo>
                    <a:pt x="676529" y="208280"/>
                  </a:lnTo>
                  <a:lnTo>
                    <a:pt x="676656" y="209372"/>
                  </a:lnTo>
                  <a:lnTo>
                    <a:pt x="678002" y="206984"/>
                  </a:lnTo>
                  <a:lnTo>
                    <a:pt x="678561" y="204470"/>
                  </a:lnTo>
                  <a:lnTo>
                    <a:pt x="679729" y="203111"/>
                  </a:lnTo>
                  <a:lnTo>
                    <a:pt x="679246" y="204470"/>
                  </a:lnTo>
                  <a:lnTo>
                    <a:pt x="679919" y="203098"/>
                  </a:lnTo>
                  <a:lnTo>
                    <a:pt x="679742" y="203098"/>
                  </a:lnTo>
                  <a:lnTo>
                    <a:pt x="680148" y="202628"/>
                  </a:lnTo>
                  <a:lnTo>
                    <a:pt x="679919" y="203098"/>
                  </a:lnTo>
                  <a:lnTo>
                    <a:pt x="680593" y="203098"/>
                  </a:lnTo>
                  <a:lnTo>
                    <a:pt x="680834" y="202628"/>
                  </a:lnTo>
                  <a:lnTo>
                    <a:pt x="681850" y="200660"/>
                  </a:lnTo>
                  <a:lnTo>
                    <a:pt x="682472" y="199390"/>
                  </a:lnTo>
                  <a:lnTo>
                    <a:pt x="683666" y="198081"/>
                  </a:lnTo>
                  <a:lnTo>
                    <a:pt x="685711" y="194310"/>
                  </a:lnTo>
                  <a:lnTo>
                    <a:pt x="686396" y="193040"/>
                  </a:lnTo>
                  <a:lnTo>
                    <a:pt x="687501" y="191770"/>
                  </a:lnTo>
                  <a:lnTo>
                    <a:pt x="686981" y="191770"/>
                  </a:lnTo>
                  <a:lnTo>
                    <a:pt x="688594" y="187960"/>
                  </a:lnTo>
                  <a:lnTo>
                    <a:pt x="688568" y="186690"/>
                  </a:lnTo>
                  <a:lnTo>
                    <a:pt x="690575" y="184099"/>
                  </a:lnTo>
                  <a:lnTo>
                    <a:pt x="691337" y="184099"/>
                  </a:lnTo>
                  <a:lnTo>
                    <a:pt x="690156" y="185420"/>
                  </a:lnTo>
                  <a:lnTo>
                    <a:pt x="689432" y="186690"/>
                  </a:lnTo>
                  <a:lnTo>
                    <a:pt x="690994" y="185420"/>
                  </a:lnTo>
                  <a:lnTo>
                    <a:pt x="690676" y="185420"/>
                  </a:lnTo>
                  <a:lnTo>
                    <a:pt x="691413" y="184416"/>
                  </a:lnTo>
                  <a:lnTo>
                    <a:pt x="691642" y="185420"/>
                  </a:lnTo>
                  <a:lnTo>
                    <a:pt x="692708" y="183222"/>
                  </a:lnTo>
                  <a:lnTo>
                    <a:pt x="691972" y="183743"/>
                  </a:lnTo>
                  <a:lnTo>
                    <a:pt x="692632" y="182880"/>
                  </a:lnTo>
                  <a:lnTo>
                    <a:pt x="692873" y="182880"/>
                  </a:lnTo>
                  <a:lnTo>
                    <a:pt x="693483" y="181610"/>
                  </a:lnTo>
                  <a:lnTo>
                    <a:pt x="693102" y="180340"/>
                  </a:lnTo>
                  <a:lnTo>
                    <a:pt x="695147" y="179070"/>
                  </a:lnTo>
                  <a:lnTo>
                    <a:pt x="696150" y="177800"/>
                  </a:lnTo>
                  <a:lnTo>
                    <a:pt x="699033" y="172720"/>
                  </a:lnTo>
                  <a:lnTo>
                    <a:pt x="698449" y="171450"/>
                  </a:lnTo>
                  <a:lnTo>
                    <a:pt x="699452" y="168910"/>
                  </a:lnTo>
                  <a:lnTo>
                    <a:pt x="700074" y="167640"/>
                  </a:lnTo>
                  <a:lnTo>
                    <a:pt x="700405" y="167640"/>
                  </a:lnTo>
                  <a:lnTo>
                    <a:pt x="700608" y="167640"/>
                  </a:lnTo>
                  <a:lnTo>
                    <a:pt x="701979" y="166751"/>
                  </a:lnTo>
                  <a:lnTo>
                    <a:pt x="702094" y="166370"/>
                  </a:lnTo>
                  <a:lnTo>
                    <a:pt x="703173" y="165100"/>
                  </a:lnTo>
                  <a:lnTo>
                    <a:pt x="704278" y="163804"/>
                  </a:lnTo>
                  <a:close/>
                </a:path>
                <a:path w="817879" h="761365">
                  <a:moveTo>
                    <a:pt x="707936" y="157480"/>
                  </a:moveTo>
                  <a:lnTo>
                    <a:pt x="706208" y="158750"/>
                  </a:lnTo>
                  <a:lnTo>
                    <a:pt x="707644" y="158750"/>
                  </a:lnTo>
                  <a:lnTo>
                    <a:pt x="707936" y="157480"/>
                  </a:lnTo>
                  <a:close/>
                </a:path>
                <a:path w="817879" h="761365">
                  <a:moveTo>
                    <a:pt x="713016" y="149796"/>
                  </a:moveTo>
                  <a:lnTo>
                    <a:pt x="712812" y="149910"/>
                  </a:lnTo>
                  <a:lnTo>
                    <a:pt x="712800" y="150075"/>
                  </a:lnTo>
                  <a:lnTo>
                    <a:pt x="712927" y="150114"/>
                  </a:lnTo>
                  <a:lnTo>
                    <a:pt x="713016" y="149796"/>
                  </a:lnTo>
                  <a:close/>
                </a:path>
                <a:path w="817879" h="761365">
                  <a:moveTo>
                    <a:pt x="718261" y="143510"/>
                  </a:moveTo>
                  <a:lnTo>
                    <a:pt x="718108" y="143344"/>
                  </a:lnTo>
                  <a:lnTo>
                    <a:pt x="718045" y="143510"/>
                  </a:lnTo>
                  <a:lnTo>
                    <a:pt x="718261" y="143510"/>
                  </a:lnTo>
                  <a:close/>
                </a:path>
                <a:path w="817879" h="761365">
                  <a:moveTo>
                    <a:pt x="728281" y="111760"/>
                  </a:moveTo>
                  <a:lnTo>
                    <a:pt x="728052" y="111760"/>
                  </a:lnTo>
                  <a:lnTo>
                    <a:pt x="728091" y="112115"/>
                  </a:lnTo>
                  <a:lnTo>
                    <a:pt x="728281" y="111760"/>
                  </a:lnTo>
                  <a:close/>
                </a:path>
                <a:path w="817879" h="761365">
                  <a:moveTo>
                    <a:pt x="732777" y="118262"/>
                  </a:moveTo>
                  <a:lnTo>
                    <a:pt x="732332" y="119367"/>
                  </a:lnTo>
                  <a:lnTo>
                    <a:pt x="732637" y="118732"/>
                  </a:lnTo>
                  <a:lnTo>
                    <a:pt x="732777" y="118262"/>
                  </a:lnTo>
                  <a:close/>
                </a:path>
                <a:path w="817879" h="761365">
                  <a:moveTo>
                    <a:pt x="735431" y="101600"/>
                  </a:moveTo>
                  <a:lnTo>
                    <a:pt x="734339" y="102870"/>
                  </a:lnTo>
                  <a:lnTo>
                    <a:pt x="734771" y="102870"/>
                  </a:lnTo>
                  <a:lnTo>
                    <a:pt x="735431" y="101600"/>
                  </a:lnTo>
                  <a:close/>
                </a:path>
                <a:path w="817879" h="761365">
                  <a:moveTo>
                    <a:pt x="745718" y="100774"/>
                  </a:moveTo>
                  <a:lnTo>
                    <a:pt x="745680" y="100558"/>
                  </a:lnTo>
                  <a:lnTo>
                    <a:pt x="745337" y="100876"/>
                  </a:lnTo>
                  <a:lnTo>
                    <a:pt x="745248" y="101180"/>
                  </a:lnTo>
                  <a:lnTo>
                    <a:pt x="745680" y="101231"/>
                  </a:lnTo>
                  <a:lnTo>
                    <a:pt x="745718" y="100774"/>
                  </a:lnTo>
                  <a:close/>
                </a:path>
                <a:path w="817879" h="761365">
                  <a:moveTo>
                    <a:pt x="762622" y="77876"/>
                  </a:moveTo>
                  <a:lnTo>
                    <a:pt x="762495" y="78016"/>
                  </a:lnTo>
                  <a:lnTo>
                    <a:pt x="762381" y="78447"/>
                  </a:lnTo>
                  <a:lnTo>
                    <a:pt x="762622" y="77876"/>
                  </a:lnTo>
                  <a:close/>
                </a:path>
                <a:path w="817879" h="761365">
                  <a:moveTo>
                    <a:pt x="765403" y="72250"/>
                  </a:moveTo>
                  <a:lnTo>
                    <a:pt x="764527" y="73355"/>
                  </a:lnTo>
                  <a:lnTo>
                    <a:pt x="765403" y="72250"/>
                  </a:lnTo>
                  <a:close/>
                </a:path>
                <a:path w="817879" h="761365">
                  <a:moveTo>
                    <a:pt x="766584" y="70243"/>
                  </a:moveTo>
                  <a:lnTo>
                    <a:pt x="766356" y="70548"/>
                  </a:lnTo>
                  <a:lnTo>
                    <a:pt x="766165" y="70878"/>
                  </a:lnTo>
                  <a:lnTo>
                    <a:pt x="765987" y="71221"/>
                  </a:lnTo>
                  <a:lnTo>
                    <a:pt x="766229" y="70929"/>
                  </a:lnTo>
                  <a:lnTo>
                    <a:pt x="766432" y="70599"/>
                  </a:lnTo>
                  <a:lnTo>
                    <a:pt x="766584" y="70243"/>
                  </a:lnTo>
                  <a:close/>
                </a:path>
                <a:path w="817879" h="761365">
                  <a:moveTo>
                    <a:pt x="769137" y="64731"/>
                  </a:moveTo>
                  <a:lnTo>
                    <a:pt x="768997" y="64731"/>
                  </a:lnTo>
                  <a:lnTo>
                    <a:pt x="768908" y="65011"/>
                  </a:lnTo>
                  <a:lnTo>
                    <a:pt x="769137" y="64731"/>
                  </a:lnTo>
                  <a:close/>
                </a:path>
                <a:path w="817879" h="761365">
                  <a:moveTo>
                    <a:pt x="770648" y="66243"/>
                  </a:moveTo>
                  <a:lnTo>
                    <a:pt x="770470" y="66421"/>
                  </a:lnTo>
                  <a:lnTo>
                    <a:pt x="770331" y="66522"/>
                  </a:lnTo>
                  <a:lnTo>
                    <a:pt x="770458" y="66446"/>
                  </a:lnTo>
                  <a:lnTo>
                    <a:pt x="770648" y="66243"/>
                  </a:lnTo>
                  <a:close/>
                </a:path>
                <a:path w="817879" h="761365">
                  <a:moveTo>
                    <a:pt x="771753" y="64846"/>
                  </a:moveTo>
                  <a:lnTo>
                    <a:pt x="771410" y="65278"/>
                  </a:lnTo>
                  <a:lnTo>
                    <a:pt x="770966" y="65887"/>
                  </a:lnTo>
                  <a:lnTo>
                    <a:pt x="770648" y="66243"/>
                  </a:lnTo>
                  <a:lnTo>
                    <a:pt x="771118" y="65862"/>
                  </a:lnTo>
                  <a:lnTo>
                    <a:pt x="771486" y="65392"/>
                  </a:lnTo>
                  <a:lnTo>
                    <a:pt x="771753" y="64846"/>
                  </a:lnTo>
                  <a:close/>
                </a:path>
                <a:path w="817879" h="761365">
                  <a:moveTo>
                    <a:pt x="773607" y="62230"/>
                  </a:moveTo>
                  <a:lnTo>
                    <a:pt x="772274" y="63500"/>
                  </a:lnTo>
                  <a:lnTo>
                    <a:pt x="772528" y="63500"/>
                  </a:lnTo>
                  <a:lnTo>
                    <a:pt x="772388" y="64338"/>
                  </a:lnTo>
                  <a:lnTo>
                    <a:pt x="773607" y="62230"/>
                  </a:lnTo>
                  <a:close/>
                </a:path>
                <a:path w="817879" h="761365">
                  <a:moveTo>
                    <a:pt x="775728" y="60058"/>
                  </a:moveTo>
                  <a:lnTo>
                    <a:pt x="775589" y="60071"/>
                  </a:lnTo>
                  <a:lnTo>
                    <a:pt x="775398" y="60223"/>
                  </a:lnTo>
                  <a:lnTo>
                    <a:pt x="775284" y="60439"/>
                  </a:lnTo>
                  <a:lnTo>
                    <a:pt x="775208" y="60667"/>
                  </a:lnTo>
                  <a:lnTo>
                    <a:pt x="775728" y="60058"/>
                  </a:lnTo>
                  <a:close/>
                </a:path>
                <a:path w="817879" h="761365">
                  <a:moveTo>
                    <a:pt x="776033" y="57150"/>
                  </a:moveTo>
                  <a:lnTo>
                    <a:pt x="775385" y="57150"/>
                  </a:lnTo>
                  <a:lnTo>
                    <a:pt x="775258" y="57531"/>
                  </a:lnTo>
                  <a:lnTo>
                    <a:pt x="776033" y="57150"/>
                  </a:lnTo>
                  <a:close/>
                </a:path>
                <a:path w="817879" h="761365">
                  <a:moveTo>
                    <a:pt x="779272" y="41910"/>
                  </a:moveTo>
                  <a:lnTo>
                    <a:pt x="778471" y="43180"/>
                  </a:lnTo>
                  <a:lnTo>
                    <a:pt x="778560" y="43853"/>
                  </a:lnTo>
                  <a:lnTo>
                    <a:pt x="779272" y="41910"/>
                  </a:lnTo>
                  <a:close/>
                </a:path>
                <a:path w="817879" h="761365">
                  <a:moveTo>
                    <a:pt x="780465" y="50800"/>
                  </a:moveTo>
                  <a:lnTo>
                    <a:pt x="779919" y="50800"/>
                  </a:lnTo>
                  <a:lnTo>
                    <a:pt x="779437" y="51485"/>
                  </a:lnTo>
                  <a:lnTo>
                    <a:pt x="780465" y="50800"/>
                  </a:lnTo>
                  <a:close/>
                </a:path>
                <a:path w="817879" h="761365">
                  <a:moveTo>
                    <a:pt x="781951" y="39370"/>
                  </a:moveTo>
                  <a:lnTo>
                    <a:pt x="780389" y="40640"/>
                  </a:lnTo>
                  <a:lnTo>
                    <a:pt x="780770" y="41681"/>
                  </a:lnTo>
                  <a:lnTo>
                    <a:pt x="781951" y="39370"/>
                  </a:lnTo>
                  <a:close/>
                </a:path>
                <a:path w="817879" h="761365">
                  <a:moveTo>
                    <a:pt x="782726" y="48260"/>
                  </a:moveTo>
                  <a:lnTo>
                    <a:pt x="781050" y="49530"/>
                  </a:lnTo>
                  <a:lnTo>
                    <a:pt x="781240" y="49530"/>
                  </a:lnTo>
                  <a:lnTo>
                    <a:pt x="782726" y="48260"/>
                  </a:lnTo>
                  <a:close/>
                </a:path>
                <a:path w="817879" h="761365">
                  <a:moveTo>
                    <a:pt x="811631" y="9740"/>
                  </a:moveTo>
                  <a:lnTo>
                    <a:pt x="811542" y="9296"/>
                  </a:lnTo>
                  <a:lnTo>
                    <a:pt x="811301" y="9740"/>
                  </a:lnTo>
                  <a:lnTo>
                    <a:pt x="811199" y="10134"/>
                  </a:lnTo>
                  <a:lnTo>
                    <a:pt x="811631" y="9740"/>
                  </a:lnTo>
                  <a:close/>
                </a:path>
                <a:path w="817879" h="761365">
                  <a:moveTo>
                    <a:pt x="814565" y="7620"/>
                  </a:moveTo>
                  <a:lnTo>
                    <a:pt x="811631" y="9740"/>
                  </a:lnTo>
                  <a:lnTo>
                    <a:pt x="811707" y="10134"/>
                  </a:lnTo>
                  <a:lnTo>
                    <a:pt x="811441" y="10134"/>
                  </a:lnTo>
                  <a:lnTo>
                    <a:pt x="810971" y="11430"/>
                  </a:lnTo>
                  <a:lnTo>
                    <a:pt x="814565" y="7620"/>
                  </a:lnTo>
                  <a:close/>
                </a:path>
                <a:path w="817879" h="761365">
                  <a:moveTo>
                    <a:pt x="814679" y="5080"/>
                  </a:moveTo>
                  <a:lnTo>
                    <a:pt x="814590" y="4368"/>
                  </a:lnTo>
                  <a:lnTo>
                    <a:pt x="814527" y="3810"/>
                  </a:lnTo>
                  <a:lnTo>
                    <a:pt x="814222" y="4368"/>
                  </a:lnTo>
                  <a:lnTo>
                    <a:pt x="814133" y="5080"/>
                  </a:lnTo>
                  <a:lnTo>
                    <a:pt x="814679" y="5080"/>
                  </a:lnTo>
                  <a:close/>
                </a:path>
                <a:path w="817879" h="761365">
                  <a:moveTo>
                    <a:pt x="816165" y="4368"/>
                  </a:moveTo>
                  <a:lnTo>
                    <a:pt x="815835" y="5080"/>
                  </a:lnTo>
                  <a:lnTo>
                    <a:pt x="816000" y="5080"/>
                  </a:lnTo>
                  <a:lnTo>
                    <a:pt x="816165" y="4368"/>
                  </a:lnTo>
                  <a:close/>
                </a:path>
                <a:path w="817879" h="761365">
                  <a:moveTo>
                    <a:pt x="817333" y="254"/>
                  </a:moveTo>
                  <a:lnTo>
                    <a:pt x="813968" y="2540"/>
                  </a:lnTo>
                  <a:lnTo>
                    <a:pt x="815619" y="2540"/>
                  </a:lnTo>
                  <a:lnTo>
                    <a:pt x="811999" y="5080"/>
                  </a:lnTo>
                  <a:lnTo>
                    <a:pt x="811860" y="6350"/>
                  </a:lnTo>
                  <a:lnTo>
                    <a:pt x="812584" y="6350"/>
                  </a:lnTo>
                  <a:lnTo>
                    <a:pt x="810641" y="7620"/>
                  </a:lnTo>
                  <a:lnTo>
                    <a:pt x="811352" y="6350"/>
                  </a:lnTo>
                  <a:lnTo>
                    <a:pt x="810196" y="7620"/>
                  </a:lnTo>
                  <a:lnTo>
                    <a:pt x="810501" y="7620"/>
                  </a:lnTo>
                  <a:lnTo>
                    <a:pt x="809929" y="8470"/>
                  </a:lnTo>
                  <a:lnTo>
                    <a:pt x="808812" y="10134"/>
                  </a:lnTo>
                  <a:lnTo>
                    <a:pt x="808469" y="10134"/>
                  </a:lnTo>
                  <a:lnTo>
                    <a:pt x="807669" y="11430"/>
                  </a:lnTo>
                  <a:lnTo>
                    <a:pt x="808558" y="8890"/>
                  </a:lnTo>
                  <a:lnTo>
                    <a:pt x="806716" y="11430"/>
                  </a:lnTo>
                  <a:lnTo>
                    <a:pt x="806919" y="11430"/>
                  </a:lnTo>
                  <a:lnTo>
                    <a:pt x="807300" y="11430"/>
                  </a:lnTo>
                  <a:lnTo>
                    <a:pt x="806500" y="12700"/>
                  </a:lnTo>
                  <a:lnTo>
                    <a:pt x="806919" y="11430"/>
                  </a:lnTo>
                  <a:lnTo>
                    <a:pt x="805726" y="12700"/>
                  </a:lnTo>
                  <a:lnTo>
                    <a:pt x="806018" y="11430"/>
                  </a:lnTo>
                  <a:lnTo>
                    <a:pt x="804773" y="12700"/>
                  </a:lnTo>
                  <a:lnTo>
                    <a:pt x="806564" y="10134"/>
                  </a:lnTo>
                  <a:lnTo>
                    <a:pt x="803490" y="12700"/>
                  </a:lnTo>
                  <a:lnTo>
                    <a:pt x="803452" y="15240"/>
                  </a:lnTo>
                  <a:lnTo>
                    <a:pt x="802132" y="17780"/>
                  </a:lnTo>
                  <a:lnTo>
                    <a:pt x="802157" y="16510"/>
                  </a:lnTo>
                  <a:lnTo>
                    <a:pt x="801827" y="17780"/>
                  </a:lnTo>
                  <a:lnTo>
                    <a:pt x="801395" y="19050"/>
                  </a:lnTo>
                  <a:lnTo>
                    <a:pt x="800849" y="19050"/>
                  </a:lnTo>
                  <a:lnTo>
                    <a:pt x="799477" y="20320"/>
                  </a:lnTo>
                  <a:lnTo>
                    <a:pt x="801357" y="17780"/>
                  </a:lnTo>
                  <a:lnTo>
                    <a:pt x="800811" y="17780"/>
                  </a:lnTo>
                  <a:lnTo>
                    <a:pt x="798944" y="20320"/>
                  </a:lnTo>
                  <a:lnTo>
                    <a:pt x="798461" y="21590"/>
                  </a:lnTo>
                  <a:lnTo>
                    <a:pt x="797814" y="21590"/>
                  </a:lnTo>
                  <a:lnTo>
                    <a:pt x="798004" y="20320"/>
                  </a:lnTo>
                  <a:lnTo>
                    <a:pt x="796556" y="22860"/>
                  </a:lnTo>
                  <a:lnTo>
                    <a:pt x="794486" y="25400"/>
                  </a:lnTo>
                  <a:lnTo>
                    <a:pt x="795680" y="22860"/>
                  </a:lnTo>
                  <a:lnTo>
                    <a:pt x="792873" y="26670"/>
                  </a:lnTo>
                  <a:lnTo>
                    <a:pt x="792429" y="26670"/>
                  </a:lnTo>
                  <a:lnTo>
                    <a:pt x="791552" y="27622"/>
                  </a:lnTo>
                  <a:lnTo>
                    <a:pt x="791273" y="27940"/>
                  </a:lnTo>
                  <a:lnTo>
                    <a:pt x="789038" y="33020"/>
                  </a:lnTo>
                  <a:lnTo>
                    <a:pt x="788365" y="31750"/>
                  </a:lnTo>
                  <a:lnTo>
                    <a:pt x="786561" y="35560"/>
                  </a:lnTo>
                  <a:lnTo>
                    <a:pt x="785495" y="35560"/>
                  </a:lnTo>
                  <a:lnTo>
                    <a:pt x="783107" y="40640"/>
                  </a:lnTo>
                  <a:lnTo>
                    <a:pt x="784631" y="36830"/>
                  </a:lnTo>
                  <a:lnTo>
                    <a:pt x="780923" y="41910"/>
                  </a:lnTo>
                  <a:lnTo>
                    <a:pt x="779995" y="43180"/>
                  </a:lnTo>
                  <a:lnTo>
                    <a:pt x="780211" y="42760"/>
                  </a:lnTo>
                  <a:lnTo>
                    <a:pt x="779856" y="43180"/>
                  </a:lnTo>
                  <a:lnTo>
                    <a:pt x="778649" y="44450"/>
                  </a:lnTo>
                  <a:lnTo>
                    <a:pt x="778560" y="43853"/>
                  </a:lnTo>
                  <a:lnTo>
                    <a:pt x="778344" y="44450"/>
                  </a:lnTo>
                  <a:lnTo>
                    <a:pt x="777519" y="45720"/>
                  </a:lnTo>
                  <a:lnTo>
                    <a:pt x="776071" y="46990"/>
                  </a:lnTo>
                  <a:lnTo>
                    <a:pt x="776681" y="45720"/>
                  </a:lnTo>
                  <a:lnTo>
                    <a:pt x="775423" y="46990"/>
                  </a:lnTo>
                  <a:lnTo>
                    <a:pt x="775716" y="48260"/>
                  </a:lnTo>
                  <a:lnTo>
                    <a:pt x="775169" y="48260"/>
                  </a:lnTo>
                  <a:lnTo>
                    <a:pt x="774585" y="49530"/>
                  </a:lnTo>
                  <a:lnTo>
                    <a:pt x="773798" y="50800"/>
                  </a:lnTo>
                  <a:lnTo>
                    <a:pt x="772769" y="52070"/>
                  </a:lnTo>
                  <a:lnTo>
                    <a:pt x="772985" y="51485"/>
                  </a:lnTo>
                  <a:lnTo>
                    <a:pt x="771715" y="53340"/>
                  </a:lnTo>
                  <a:lnTo>
                    <a:pt x="771652" y="52260"/>
                  </a:lnTo>
                  <a:lnTo>
                    <a:pt x="770890" y="53340"/>
                  </a:lnTo>
                  <a:lnTo>
                    <a:pt x="769404" y="55880"/>
                  </a:lnTo>
                  <a:lnTo>
                    <a:pt x="770051" y="55880"/>
                  </a:lnTo>
                  <a:lnTo>
                    <a:pt x="768324" y="58420"/>
                  </a:lnTo>
                  <a:lnTo>
                    <a:pt x="769404" y="55880"/>
                  </a:lnTo>
                  <a:lnTo>
                    <a:pt x="767715" y="57150"/>
                  </a:lnTo>
                  <a:lnTo>
                    <a:pt x="768248" y="57150"/>
                  </a:lnTo>
                  <a:lnTo>
                    <a:pt x="765225" y="60858"/>
                  </a:lnTo>
                  <a:lnTo>
                    <a:pt x="764857" y="62230"/>
                  </a:lnTo>
                  <a:lnTo>
                    <a:pt x="764590" y="63500"/>
                  </a:lnTo>
                  <a:lnTo>
                    <a:pt x="763498" y="64731"/>
                  </a:lnTo>
                  <a:lnTo>
                    <a:pt x="762546" y="64731"/>
                  </a:lnTo>
                  <a:lnTo>
                    <a:pt x="761250" y="66040"/>
                  </a:lnTo>
                  <a:lnTo>
                    <a:pt x="758647" y="69850"/>
                  </a:lnTo>
                  <a:lnTo>
                    <a:pt x="757580" y="72390"/>
                  </a:lnTo>
                  <a:lnTo>
                    <a:pt x="756056" y="72390"/>
                  </a:lnTo>
                  <a:lnTo>
                    <a:pt x="754151" y="74930"/>
                  </a:lnTo>
                  <a:lnTo>
                    <a:pt x="753021" y="76200"/>
                  </a:lnTo>
                  <a:lnTo>
                    <a:pt x="752919" y="77470"/>
                  </a:lnTo>
                  <a:lnTo>
                    <a:pt x="751573" y="78740"/>
                  </a:lnTo>
                  <a:lnTo>
                    <a:pt x="749846" y="82550"/>
                  </a:lnTo>
                  <a:lnTo>
                    <a:pt x="749439" y="82550"/>
                  </a:lnTo>
                  <a:lnTo>
                    <a:pt x="748271" y="83820"/>
                  </a:lnTo>
                  <a:lnTo>
                    <a:pt x="747966" y="85090"/>
                  </a:lnTo>
                  <a:lnTo>
                    <a:pt x="748169" y="85090"/>
                  </a:lnTo>
                  <a:lnTo>
                    <a:pt x="745236" y="87630"/>
                  </a:lnTo>
                  <a:lnTo>
                    <a:pt x="745324" y="88900"/>
                  </a:lnTo>
                  <a:lnTo>
                    <a:pt x="745401" y="90170"/>
                  </a:lnTo>
                  <a:lnTo>
                    <a:pt x="742569" y="92710"/>
                  </a:lnTo>
                  <a:lnTo>
                    <a:pt x="742797" y="91440"/>
                  </a:lnTo>
                  <a:lnTo>
                    <a:pt x="742124" y="92710"/>
                  </a:lnTo>
                  <a:lnTo>
                    <a:pt x="741807" y="92710"/>
                  </a:lnTo>
                  <a:lnTo>
                    <a:pt x="738835" y="96520"/>
                  </a:lnTo>
                  <a:lnTo>
                    <a:pt x="738187" y="97764"/>
                  </a:lnTo>
                  <a:lnTo>
                    <a:pt x="738149" y="98044"/>
                  </a:lnTo>
                  <a:lnTo>
                    <a:pt x="738047" y="99060"/>
                  </a:lnTo>
                  <a:lnTo>
                    <a:pt x="736854" y="100330"/>
                  </a:lnTo>
                  <a:lnTo>
                    <a:pt x="737260" y="99060"/>
                  </a:lnTo>
                  <a:lnTo>
                    <a:pt x="735533" y="102870"/>
                  </a:lnTo>
                  <a:lnTo>
                    <a:pt x="734872" y="102870"/>
                  </a:lnTo>
                  <a:lnTo>
                    <a:pt x="733552" y="105410"/>
                  </a:lnTo>
                  <a:lnTo>
                    <a:pt x="733412" y="105079"/>
                  </a:lnTo>
                  <a:lnTo>
                    <a:pt x="733323" y="105410"/>
                  </a:lnTo>
                  <a:lnTo>
                    <a:pt x="732663" y="106680"/>
                  </a:lnTo>
                  <a:lnTo>
                    <a:pt x="731786" y="107950"/>
                  </a:lnTo>
                  <a:lnTo>
                    <a:pt x="732053" y="106908"/>
                  </a:lnTo>
                  <a:lnTo>
                    <a:pt x="729259" y="110490"/>
                  </a:lnTo>
                  <a:lnTo>
                    <a:pt x="728929" y="111760"/>
                  </a:lnTo>
                  <a:lnTo>
                    <a:pt x="728167" y="113030"/>
                  </a:lnTo>
                  <a:lnTo>
                    <a:pt x="728091" y="112115"/>
                  </a:lnTo>
                  <a:lnTo>
                    <a:pt x="726186" y="115570"/>
                  </a:lnTo>
                  <a:lnTo>
                    <a:pt x="727049" y="113030"/>
                  </a:lnTo>
                  <a:lnTo>
                    <a:pt x="724979" y="116840"/>
                  </a:lnTo>
                  <a:lnTo>
                    <a:pt x="724776" y="116840"/>
                  </a:lnTo>
                  <a:lnTo>
                    <a:pt x="724242" y="118110"/>
                  </a:lnTo>
                  <a:lnTo>
                    <a:pt x="722528" y="119380"/>
                  </a:lnTo>
                  <a:lnTo>
                    <a:pt x="723277" y="119380"/>
                  </a:lnTo>
                  <a:lnTo>
                    <a:pt x="722668" y="120650"/>
                  </a:lnTo>
                  <a:lnTo>
                    <a:pt x="721956" y="121920"/>
                  </a:lnTo>
                  <a:lnTo>
                    <a:pt x="721144" y="121920"/>
                  </a:lnTo>
                  <a:lnTo>
                    <a:pt x="719112" y="125730"/>
                  </a:lnTo>
                  <a:lnTo>
                    <a:pt x="717931" y="125730"/>
                  </a:lnTo>
                  <a:lnTo>
                    <a:pt x="716330" y="128270"/>
                  </a:lnTo>
                  <a:lnTo>
                    <a:pt x="715746" y="129540"/>
                  </a:lnTo>
                  <a:lnTo>
                    <a:pt x="715060" y="130810"/>
                  </a:lnTo>
                  <a:lnTo>
                    <a:pt x="714286" y="129540"/>
                  </a:lnTo>
                  <a:lnTo>
                    <a:pt x="713016" y="133350"/>
                  </a:lnTo>
                  <a:lnTo>
                    <a:pt x="712609" y="133350"/>
                  </a:lnTo>
                  <a:lnTo>
                    <a:pt x="711949" y="134620"/>
                  </a:lnTo>
                  <a:lnTo>
                    <a:pt x="711517" y="134620"/>
                  </a:lnTo>
                  <a:lnTo>
                    <a:pt x="711530" y="135890"/>
                  </a:lnTo>
                  <a:lnTo>
                    <a:pt x="710450" y="135890"/>
                  </a:lnTo>
                  <a:lnTo>
                    <a:pt x="710336" y="137160"/>
                  </a:lnTo>
                  <a:lnTo>
                    <a:pt x="708406" y="137160"/>
                  </a:lnTo>
                  <a:lnTo>
                    <a:pt x="707783" y="139700"/>
                  </a:lnTo>
                  <a:lnTo>
                    <a:pt x="705726" y="142240"/>
                  </a:lnTo>
                  <a:lnTo>
                    <a:pt x="706602" y="142240"/>
                  </a:lnTo>
                  <a:lnTo>
                    <a:pt x="705586" y="144780"/>
                  </a:lnTo>
                  <a:lnTo>
                    <a:pt x="703516" y="147320"/>
                  </a:lnTo>
                  <a:lnTo>
                    <a:pt x="698982" y="153670"/>
                  </a:lnTo>
                  <a:lnTo>
                    <a:pt x="696518" y="156210"/>
                  </a:lnTo>
                  <a:lnTo>
                    <a:pt x="694918" y="160020"/>
                  </a:lnTo>
                  <a:lnTo>
                    <a:pt x="694486" y="158750"/>
                  </a:lnTo>
                  <a:lnTo>
                    <a:pt x="693483" y="161264"/>
                  </a:lnTo>
                  <a:lnTo>
                    <a:pt x="693039" y="161264"/>
                  </a:lnTo>
                  <a:lnTo>
                    <a:pt x="692213" y="162560"/>
                  </a:lnTo>
                  <a:lnTo>
                    <a:pt x="693064" y="162560"/>
                  </a:lnTo>
                  <a:lnTo>
                    <a:pt x="703592" y="162560"/>
                  </a:lnTo>
                  <a:lnTo>
                    <a:pt x="704392" y="161264"/>
                  </a:lnTo>
                  <a:lnTo>
                    <a:pt x="705243" y="160020"/>
                  </a:lnTo>
                  <a:lnTo>
                    <a:pt x="706208" y="158750"/>
                  </a:lnTo>
                  <a:lnTo>
                    <a:pt x="708926" y="154940"/>
                  </a:lnTo>
                  <a:lnTo>
                    <a:pt x="709841" y="153670"/>
                  </a:lnTo>
                  <a:lnTo>
                    <a:pt x="708228" y="154940"/>
                  </a:lnTo>
                  <a:lnTo>
                    <a:pt x="709930" y="152400"/>
                  </a:lnTo>
                  <a:lnTo>
                    <a:pt x="709612" y="153670"/>
                  </a:lnTo>
                  <a:lnTo>
                    <a:pt x="709841" y="153670"/>
                  </a:lnTo>
                  <a:lnTo>
                    <a:pt x="710272" y="153670"/>
                  </a:lnTo>
                  <a:lnTo>
                    <a:pt x="710260" y="152400"/>
                  </a:lnTo>
                  <a:lnTo>
                    <a:pt x="710679" y="151130"/>
                  </a:lnTo>
                  <a:lnTo>
                    <a:pt x="711276" y="151130"/>
                  </a:lnTo>
                  <a:lnTo>
                    <a:pt x="712571" y="148590"/>
                  </a:lnTo>
                  <a:lnTo>
                    <a:pt x="713320" y="148590"/>
                  </a:lnTo>
                  <a:lnTo>
                    <a:pt x="713955" y="147320"/>
                  </a:lnTo>
                  <a:lnTo>
                    <a:pt x="714844" y="146050"/>
                  </a:lnTo>
                  <a:lnTo>
                    <a:pt x="714514" y="146050"/>
                  </a:lnTo>
                  <a:lnTo>
                    <a:pt x="716749" y="142240"/>
                  </a:lnTo>
                  <a:lnTo>
                    <a:pt x="717207" y="142240"/>
                  </a:lnTo>
                  <a:lnTo>
                    <a:pt x="718108" y="143344"/>
                  </a:lnTo>
                  <a:lnTo>
                    <a:pt x="718566" y="142240"/>
                  </a:lnTo>
                  <a:lnTo>
                    <a:pt x="717372" y="142240"/>
                  </a:lnTo>
                  <a:lnTo>
                    <a:pt x="718680" y="140970"/>
                  </a:lnTo>
                  <a:lnTo>
                    <a:pt x="718578" y="142240"/>
                  </a:lnTo>
                  <a:lnTo>
                    <a:pt x="719315" y="140970"/>
                  </a:lnTo>
                  <a:lnTo>
                    <a:pt x="720801" y="138430"/>
                  </a:lnTo>
                  <a:lnTo>
                    <a:pt x="720509" y="140970"/>
                  </a:lnTo>
                  <a:lnTo>
                    <a:pt x="721677" y="139700"/>
                  </a:lnTo>
                  <a:lnTo>
                    <a:pt x="722680" y="138430"/>
                  </a:lnTo>
                  <a:lnTo>
                    <a:pt x="723696" y="137160"/>
                  </a:lnTo>
                  <a:lnTo>
                    <a:pt x="724649" y="134620"/>
                  </a:lnTo>
                  <a:lnTo>
                    <a:pt x="724865" y="133350"/>
                  </a:lnTo>
                  <a:lnTo>
                    <a:pt x="723163" y="135890"/>
                  </a:lnTo>
                  <a:lnTo>
                    <a:pt x="722731" y="135890"/>
                  </a:lnTo>
                  <a:lnTo>
                    <a:pt x="725703" y="130810"/>
                  </a:lnTo>
                  <a:lnTo>
                    <a:pt x="724509" y="129540"/>
                  </a:lnTo>
                  <a:lnTo>
                    <a:pt x="727075" y="127000"/>
                  </a:lnTo>
                  <a:lnTo>
                    <a:pt x="726325" y="127000"/>
                  </a:lnTo>
                  <a:lnTo>
                    <a:pt x="726998" y="125730"/>
                  </a:lnTo>
                  <a:lnTo>
                    <a:pt x="727494" y="124460"/>
                  </a:lnTo>
                  <a:lnTo>
                    <a:pt x="727798" y="123190"/>
                  </a:lnTo>
                  <a:lnTo>
                    <a:pt x="728040" y="124460"/>
                  </a:lnTo>
                  <a:lnTo>
                    <a:pt x="729564" y="123190"/>
                  </a:lnTo>
                  <a:lnTo>
                    <a:pt x="731088" y="121920"/>
                  </a:lnTo>
                  <a:lnTo>
                    <a:pt x="732243" y="120650"/>
                  </a:lnTo>
                  <a:lnTo>
                    <a:pt x="733386" y="119380"/>
                  </a:lnTo>
                  <a:lnTo>
                    <a:pt x="733285" y="118110"/>
                  </a:lnTo>
                  <a:lnTo>
                    <a:pt x="731418" y="120650"/>
                  </a:lnTo>
                  <a:lnTo>
                    <a:pt x="731329" y="119380"/>
                  </a:lnTo>
                  <a:lnTo>
                    <a:pt x="732967" y="116840"/>
                  </a:lnTo>
                  <a:lnTo>
                    <a:pt x="732828" y="118110"/>
                  </a:lnTo>
                  <a:lnTo>
                    <a:pt x="734060" y="115570"/>
                  </a:lnTo>
                  <a:lnTo>
                    <a:pt x="736346" y="114300"/>
                  </a:lnTo>
                  <a:lnTo>
                    <a:pt x="736041" y="113030"/>
                  </a:lnTo>
                  <a:lnTo>
                    <a:pt x="738428" y="111760"/>
                  </a:lnTo>
                  <a:lnTo>
                    <a:pt x="737349" y="111760"/>
                  </a:lnTo>
                  <a:lnTo>
                    <a:pt x="738898" y="109220"/>
                  </a:lnTo>
                  <a:lnTo>
                    <a:pt x="739114" y="109220"/>
                  </a:lnTo>
                  <a:lnTo>
                    <a:pt x="739495" y="107950"/>
                  </a:lnTo>
                  <a:lnTo>
                    <a:pt x="739876" y="106680"/>
                  </a:lnTo>
                  <a:lnTo>
                    <a:pt x="741057" y="105410"/>
                  </a:lnTo>
                  <a:lnTo>
                    <a:pt x="742632" y="104140"/>
                  </a:lnTo>
                  <a:lnTo>
                    <a:pt x="742086" y="104140"/>
                  </a:lnTo>
                  <a:lnTo>
                    <a:pt x="740765" y="105410"/>
                  </a:lnTo>
                  <a:lnTo>
                    <a:pt x="741997" y="102870"/>
                  </a:lnTo>
                  <a:lnTo>
                    <a:pt x="742988" y="104140"/>
                  </a:lnTo>
                  <a:lnTo>
                    <a:pt x="744588" y="100330"/>
                  </a:lnTo>
                  <a:lnTo>
                    <a:pt x="745121" y="99060"/>
                  </a:lnTo>
                  <a:lnTo>
                    <a:pt x="745604" y="100330"/>
                  </a:lnTo>
                  <a:lnTo>
                    <a:pt x="746112" y="99060"/>
                  </a:lnTo>
                  <a:lnTo>
                    <a:pt x="747407" y="97764"/>
                  </a:lnTo>
                  <a:lnTo>
                    <a:pt x="746823" y="97764"/>
                  </a:lnTo>
                  <a:lnTo>
                    <a:pt x="748779" y="93980"/>
                  </a:lnTo>
                  <a:lnTo>
                    <a:pt x="750112" y="92710"/>
                  </a:lnTo>
                  <a:lnTo>
                    <a:pt x="750951" y="93980"/>
                  </a:lnTo>
                  <a:lnTo>
                    <a:pt x="751636" y="90170"/>
                  </a:lnTo>
                  <a:lnTo>
                    <a:pt x="753376" y="90170"/>
                  </a:lnTo>
                  <a:lnTo>
                    <a:pt x="752843" y="88900"/>
                  </a:lnTo>
                  <a:lnTo>
                    <a:pt x="755688" y="85090"/>
                  </a:lnTo>
                  <a:lnTo>
                    <a:pt x="755269" y="85090"/>
                  </a:lnTo>
                  <a:lnTo>
                    <a:pt x="756373" y="82550"/>
                  </a:lnTo>
                  <a:lnTo>
                    <a:pt x="756996" y="83820"/>
                  </a:lnTo>
                  <a:lnTo>
                    <a:pt x="757542" y="83820"/>
                  </a:lnTo>
                  <a:lnTo>
                    <a:pt x="757770" y="82550"/>
                  </a:lnTo>
                  <a:lnTo>
                    <a:pt x="758723" y="82550"/>
                  </a:lnTo>
                  <a:lnTo>
                    <a:pt x="760907" y="78740"/>
                  </a:lnTo>
                  <a:lnTo>
                    <a:pt x="762508" y="77470"/>
                  </a:lnTo>
                  <a:lnTo>
                    <a:pt x="763028" y="74930"/>
                  </a:lnTo>
                  <a:lnTo>
                    <a:pt x="763816" y="74930"/>
                  </a:lnTo>
                  <a:lnTo>
                    <a:pt x="764273" y="73660"/>
                  </a:lnTo>
                  <a:lnTo>
                    <a:pt x="764730" y="72390"/>
                  </a:lnTo>
                  <a:lnTo>
                    <a:pt x="763828" y="73660"/>
                  </a:lnTo>
                  <a:lnTo>
                    <a:pt x="764540" y="72390"/>
                  </a:lnTo>
                  <a:lnTo>
                    <a:pt x="763828" y="72390"/>
                  </a:lnTo>
                  <a:lnTo>
                    <a:pt x="765251" y="71120"/>
                  </a:lnTo>
                  <a:lnTo>
                    <a:pt x="766241" y="69850"/>
                  </a:lnTo>
                  <a:lnTo>
                    <a:pt x="766775" y="68580"/>
                  </a:lnTo>
                  <a:lnTo>
                    <a:pt x="766584" y="69850"/>
                  </a:lnTo>
                  <a:lnTo>
                    <a:pt x="767257" y="68580"/>
                  </a:lnTo>
                  <a:lnTo>
                    <a:pt x="767321" y="69850"/>
                  </a:lnTo>
                  <a:lnTo>
                    <a:pt x="767740" y="68580"/>
                  </a:lnTo>
                  <a:lnTo>
                    <a:pt x="768146" y="67310"/>
                  </a:lnTo>
                  <a:lnTo>
                    <a:pt x="768908" y="65011"/>
                  </a:lnTo>
                  <a:lnTo>
                    <a:pt x="766864" y="67310"/>
                  </a:lnTo>
                  <a:lnTo>
                    <a:pt x="766432" y="67310"/>
                  </a:lnTo>
                  <a:lnTo>
                    <a:pt x="766838" y="66040"/>
                  </a:lnTo>
                  <a:lnTo>
                    <a:pt x="767168" y="65011"/>
                  </a:lnTo>
                  <a:lnTo>
                    <a:pt x="767257" y="64731"/>
                  </a:lnTo>
                  <a:lnTo>
                    <a:pt x="768997" y="64731"/>
                  </a:lnTo>
                  <a:lnTo>
                    <a:pt x="769124" y="64338"/>
                  </a:lnTo>
                  <a:lnTo>
                    <a:pt x="769162" y="63500"/>
                  </a:lnTo>
                  <a:lnTo>
                    <a:pt x="770102" y="60858"/>
                  </a:lnTo>
                  <a:lnTo>
                    <a:pt x="771017" y="60858"/>
                  </a:lnTo>
                  <a:lnTo>
                    <a:pt x="771144" y="62230"/>
                  </a:lnTo>
                  <a:lnTo>
                    <a:pt x="771296" y="63500"/>
                  </a:lnTo>
                  <a:lnTo>
                    <a:pt x="773455" y="60947"/>
                  </a:lnTo>
                  <a:lnTo>
                    <a:pt x="772769" y="62230"/>
                  </a:lnTo>
                  <a:lnTo>
                    <a:pt x="772274" y="63500"/>
                  </a:lnTo>
                  <a:lnTo>
                    <a:pt x="773849" y="60972"/>
                  </a:lnTo>
                  <a:lnTo>
                    <a:pt x="774382" y="62230"/>
                  </a:lnTo>
                  <a:lnTo>
                    <a:pt x="775182" y="60858"/>
                  </a:lnTo>
                  <a:lnTo>
                    <a:pt x="775220" y="59690"/>
                  </a:lnTo>
                  <a:lnTo>
                    <a:pt x="774776" y="60858"/>
                  </a:lnTo>
                  <a:lnTo>
                    <a:pt x="774230" y="60858"/>
                  </a:lnTo>
                  <a:lnTo>
                    <a:pt x="774534" y="59690"/>
                  </a:lnTo>
                  <a:lnTo>
                    <a:pt x="774966" y="58420"/>
                  </a:lnTo>
                  <a:lnTo>
                    <a:pt x="775258" y="57531"/>
                  </a:lnTo>
                  <a:lnTo>
                    <a:pt x="773391" y="58420"/>
                  </a:lnTo>
                  <a:lnTo>
                    <a:pt x="777278" y="53340"/>
                  </a:lnTo>
                  <a:lnTo>
                    <a:pt x="778002" y="52260"/>
                  </a:lnTo>
                  <a:lnTo>
                    <a:pt x="776605" y="53340"/>
                  </a:lnTo>
                  <a:lnTo>
                    <a:pt x="777748" y="52070"/>
                  </a:lnTo>
                  <a:lnTo>
                    <a:pt x="778243" y="52070"/>
                  </a:lnTo>
                  <a:lnTo>
                    <a:pt x="778002" y="52260"/>
                  </a:lnTo>
                  <a:lnTo>
                    <a:pt x="777697" y="53340"/>
                  </a:lnTo>
                  <a:lnTo>
                    <a:pt x="777227" y="54610"/>
                  </a:lnTo>
                  <a:lnTo>
                    <a:pt x="779437" y="51485"/>
                  </a:lnTo>
                  <a:lnTo>
                    <a:pt x="778560" y="52070"/>
                  </a:lnTo>
                  <a:lnTo>
                    <a:pt x="779348" y="51485"/>
                  </a:lnTo>
                  <a:lnTo>
                    <a:pt x="779716" y="50800"/>
                  </a:lnTo>
                  <a:lnTo>
                    <a:pt x="780516" y="49530"/>
                  </a:lnTo>
                  <a:lnTo>
                    <a:pt x="781050" y="49530"/>
                  </a:lnTo>
                  <a:lnTo>
                    <a:pt x="782078" y="48260"/>
                  </a:lnTo>
                  <a:lnTo>
                    <a:pt x="782510" y="46990"/>
                  </a:lnTo>
                  <a:lnTo>
                    <a:pt x="783551" y="45720"/>
                  </a:lnTo>
                  <a:lnTo>
                    <a:pt x="783755" y="45720"/>
                  </a:lnTo>
                  <a:lnTo>
                    <a:pt x="783602" y="46990"/>
                  </a:lnTo>
                  <a:lnTo>
                    <a:pt x="784466" y="46990"/>
                  </a:lnTo>
                  <a:lnTo>
                    <a:pt x="786193" y="44450"/>
                  </a:lnTo>
                  <a:lnTo>
                    <a:pt x="787057" y="43180"/>
                  </a:lnTo>
                  <a:lnTo>
                    <a:pt x="785418" y="44450"/>
                  </a:lnTo>
                  <a:lnTo>
                    <a:pt x="786434" y="43180"/>
                  </a:lnTo>
                  <a:lnTo>
                    <a:pt x="785558" y="43180"/>
                  </a:lnTo>
                  <a:lnTo>
                    <a:pt x="783323" y="45720"/>
                  </a:lnTo>
                  <a:lnTo>
                    <a:pt x="784288" y="44450"/>
                  </a:lnTo>
                  <a:lnTo>
                    <a:pt x="785266" y="43180"/>
                  </a:lnTo>
                  <a:lnTo>
                    <a:pt x="785787" y="41910"/>
                  </a:lnTo>
                  <a:lnTo>
                    <a:pt x="785876" y="41681"/>
                  </a:lnTo>
                  <a:lnTo>
                    <a:pt x="786307" y="40640"/>
                  </a:lnTo>
                  <a:lnTo>
                    <a:pt x="787234" y="40640"/>
                  </a:lnTo>
                  <a:lnTo>
                    <a:pt x="787133" y="39370"/>
                  </a:lnTo>
                  <a:lnTo>
                    <a:pt x="787971" y="39370"/>
                  </a:lnTo>
                  <a:lnTo>
                    <a:pt x="788568" y="38100"/>
                  </a:lnTo>
                  <a:lnTo>
                    <a:pt x="788758" y="38100"/>
                  </a:lnTo>
                  <a:lnTo>
                    <a:pt x="790282" y="36830"/>
                  </a:lnTo>
                  <a:lnTo>
                    <a:pt x="789838" y="36830"/>
                  </a:lnTo>
                  <a:lnTo>
                    <a:pt x="789876" y="35560"/>
                  </a:lnTo>
                  <a:lnTo>
                    <a:pt x="790689" y="34290"/>
                  </a:lnTo>
                  <a:lnTo>
                    <a:pt x="791146" y="34290"/>
                  </a:lnTo>
                  <a:lnTo>
                    <a:pt x="791095" y="35560"/>
                  </a:lnTo>
                  <a:lnTo>
                    <a:pt x="792365" y="34290"/>
                  </a:lnTo>
                  <a:lnTo>
                    <a:pt x="793026" y="33020"/>
                  </a:lnTo>
                  <a:lnTo>
                    <a:pt x="794359" y="30480"/>
                  </a:lnTo>
                  <a:lnTo>
                    <a:pt x="795045" y="30480"/>
                  </a:lnTo>
                  <a:lnTo>
                    <a:pt x="795553" y="29210"/>
                  </a:lnTo>
                  <a:lnTo>
                    <a:pt x="796124" y="28917"/>
                  </a:lnTo>
                  <a:lnTo>
                    <a:pt x="795045" y="30480"/>
                  </a:lnTo>
                  <a:lnTo>
                    <a:pt x="795489" y="30480"/>
                  </a:lnTo>
                  <a:lnTo>
                    <a:pt x="796353" y="28803"/>
                  </a:lnTo>
                  <a:lnTo>
                    <a:pt x="797991" y="27940"/>
                  </a:lnTo>
                  <a:lnTo>
                    <a:pt x="799592" y="25400"/>
                  </a:lnTo>
                  <a:lnTo>
                    <a:pt x="802030" y="21590"/>
                  </a:lnTo>
                  <a:lnTo>
                    <a:pt x="802843" y="20320"/>
                  </a:lnTo>
                  <a:lnTo>
                    <a:pt x="803668" y="19050"/>
                  </a:lnTo>
                  <a:lnTo>
                    <a:pt x="802043" y="19050"/>
                  </a:lnTo>
                  <a:lnTo>
                    <a:pt x="804278" y="17780"/>
                  </a:lnTo>
                  <a:lnTo>
                    <a:pt x="804125" y="17246"/>
                  </a:lnTo>
                  <a:lnTo>
                    <a:pt x="804786" y="16510"/>
                  </a:lnTo>
                  <a:lnTo>
                    <a:pt x="807085" y="13970"/>
                  </a:lnTo>
                  <a:lnTo>
                    <a:pt x="805078" y="16510"/>
                  </a:lnTo>
                  <a:lnTo>
                    <a:pt x="806361" y="15240"/>
                  </a:lnTo>
                  <a:lnTo>
                    <a:pt x="807808" y="13970"/>
                  </a:lnTo>
                  <a:lnTo>
                    <a:pt x="804456" y="19050"/>
                  </a:lnTo>
                  <a:lnTo>
                    <a:pt x="806577" y="16510"/>
                  </a:lnTo>
                  <a:lnTo>
                    <a:pt x="808088" y="15240"/>
                  </a:lnTo>
                  <a:lnTo>
                    <a:pt x="808101" y="13970"/>
                  </a:lnTo>
                  <a:lnTo>
                    <a:pt x="808101" y="12700"/>
                  </a:lnTo>
                  <a:lnTo>
                    <a:pt x="810272" y="10172"/>
                  </a:lnTo>
                  <a:lnTo>
                    <a:pt x="810298" y="12700"/>
                  </a:lnTo>
                  <a:lnTo>
                    <a:pt x="811466" y="8890"/>
                  </a:lnTo>
                  <a:lnTo>
                    <a:pt x="811542" y="9296"/>
                  </a:lnTo>
                  <a:lnTo>
                    <a:pt x="814222" y="4368"/>
                  </a:lnTo>
                  <a:lnTo>
                    <a:pt x="814298" y="3810"/>
                  </a:lnTo>
                  <a:lnTo>
                    <a:pt x="814527" y="3810"/>
                  </a:lnTo>
                  <a:lnTo>
                    <a:pt x="815949" y="3810"/>
                  </a:lnTo>
                  <a:lnTo>
                    <a:pt x="817333" y="254"/>
                  </a:lnTo>
                  <a:close/>
                </a:path>
                <a:path w="817879" h="761365">
                  <a:moveTo>
                    <a:pt x="817702" y="0"/>
                  </a:moveTo>
                  <a:lnTo>
                    <a:pt x="817435" y="0"/>
                  </a:lnTo>
                  <a:lnTo>
                    <a:pt x="817333" y="254"/>
                  </a:lnTo>
                  <a:lnTo>
                    <a:pt x="817702" y="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808411" y="9094533"/>
              <a:ext cx="431165" cy="283210"/>
            </a:xfrm>
            <a:custGeom>
              <a:avLst/>
              <a:gdLst/>
              <a:ahLst/>
              <a:cxnLst/>
              <a:rect l="l" t="t" r="r" b="b"/>
              <a:pathLst>
                <a:path w="431165" h="283209">
                  <a:moveTo>
                    <a:pt x="2451" y="167767"/>
                  </a:moveTo>
                  <a:lnTo>
                    <a:pt x="2095" y="167386"/>
                  </a:lnTo>
                  <a:lnTo>
                    <a:pt x="2057" y="168148"/>
                  </a:lnTo>
                  <a:lnTo>
                    <a:pt x="2273" y="168148"/>
                  </a:lnTo>
                  <a:lnTo>
                    <a:pt x="2387" y="167894"/>
                  </a:lnTo>
                  <a:lnTo>
                    <a:pt x="2451" y="167767"/>
                  </a:lnTo>
                  <a:close/>
                </a:path>
                <a:path w="431165" h="283209">
                  <a:moveTo>
                    <a:pt x="3136" y="166751"/>
                  </a:moveTo>
                  <a:lnTo>
                    <a:pt x="1866" y="166751"/>
                  </a:lnTo>
                  <a:lnTo>
                    <a:pt x="1714" y="166852"/>
                  </a:lnTo>
                  <a:lnTo>
                    <a:pt x="1574" y="166751"/>
                  </a:lnTo>
                  <a:lnTo>
                    <a:pt x="1676" y="166890"/>
                  </a:lnTo>
                  <a:lnTo>
                    <a:pt x="1346" y="167119"/>
                  </a:lnTo>
                  <a:lnTo>
                    <a:pt x="1803" y="167030"/>
                  </a:lnTo>
                  <a:lnTo>
                    <a:pt x="2120" y="167386"/>
                  </a:lnTo>
                  <a:lnTo>
                    <a:pt x="2438" y="167386"/>
                  </a:lnTo>
                  <a:lnTo>
                    <a:pt x="1930" y="167005"/>
                  </a:lnTo>
                  <a:lnTo>
                    <a:pt x="3136" y="166751"/>
                  </a:lnTo>
                  <a:close/>
                </a:path>
                <a:path w="431165" h="283209">
                  <a:moveTo>
                    <a:pt x="4089" y="167284"/>
                  </a:moveTo>
                  <a:lnTo>
                    <a:pt x="2527" y="167386"/>
                  </a:lnTo>
                  <a:lnTo>
                    <a:pt x="4076" y="167386"/>
                  </a:lnTo>
                  <a:close/>
                </a:path>
                <a:path w="431165" h="283209">
                  <a:moveTo>
                    <a:pt x="4343" y="169291"/>
                  </a:moveTo>
                  <a:lnTo>
                    <a:pt x="4292" y="169164"/>
                  </a:lnTo>
                  <a:lnTo>
                    <a:pt x="4165" y="168910"/>
                  </a:lnTo>
                  <a:lnTo>
                    <a:pt x="3987" y="168910"/>
                  </a:lnTo>
                  <a:lnTo>
                    <a:pt x="3543" y="169291"/>
                  </a:lnTo>
                  <a:lnTo>
                    <a:pt x="4343" y="169291"/>
                  </a:lnTo>
                  <a:close/>
                </a:path>
                <a:path w="431165" h="283209">
                  <a:moveTo>
                    <a:pt x="4495" y="167259"/>
                  </a:moveTo>
                  <a:lnTo>
                    <a:pt x="4178" y="167284"/>
                  </a:lnTo>
                  <a:lnTo>
                    <a:pt x="4368" y="167386"/>
                  </a:lnTo>
                  <a:lnTo>
                    <a:pt x="4495" y="167259"/>
                  </a:lnTo>
                  <a:close/>
                </a:path>
                <a:path w="431165" h="283209">
                  <a:moveTo>
                    <a:pt x="5003" y="166497"/>
                  </a:moveTo>
                  <a:lnTo>
                    <a:pt x="4800" y="166370"/>
                  </a:lnTo>
                  <a:lnTo>
                    <a:pt x="2717" y="166370"/>
                  </a:lnTo>
                  <a:lnTo>
                    <a:pt x="3302" y="166751"/>
                  </a:lnTo>
                  <a:lnTo>
                    <a:pt x="4102" y="167259"/>
                  </a:lnTo>
                  <a:lnTo>
                    <a:pt x="4254" y="166751"/>
                  </a:lnTo>
                  <a:lnTo>
                    <a:pt x="4381" y="166497"/>
                  </a:lnTo>
                  <a:lnTo>
                    <a:pt x="5003" y="166497"/>
                  </a:lnTo>
                  <a:close/>
                </a:path>
                <a:path w="431165" h="283209">
                  <a:moveTo>
                    <a:pt x="5270" y="169545"/>
                  </a:moveTo>
                  <a:lnTo>
                    <a:pt x="4406" y="169418"/>
                  </a:lnTo>
                  <a:lnTo>
                    <a:pt x="4470" y="169545"/>
                  </a:lnTo>
                  <a:lnTo>
                    <a:pt x="5270" y="169545"/>
                  </a:lnTo>
                  <a:close/>
                </a:path>
                <a:path w="431165" h="283209">
                  <a:moveTo>
                    <a:pt x="6172" y="167144"/>
                  </a:moveTo>
                  <a:lnTo>
                    <a:pt x="4876" y="167233"/>
                  </a:lnTo>
                  <a:lnTo>
                    <a:pt x="4826" y="167386"/>
                  </a:lnTo>
                  <a:lnTo>
                    <a:pt x="6096" y="167386"/>
                  </a:lnTo>
                  <a:lnTo>
                    <a:pt x="6172" y="167144"/>
                  </a:lnTo>
                  <a:close/>
                </a:path>
                <a:path w="431165" h="283209">
                  <a:moveTo>
                    <a:pt x="8026" y="166751"/>
                  </a:moveTo>
                  <a:lnTo>
                    <a:pt x="7391" y="166243"/>
                  </a:lnTo>
                  <a:lnTo>
                    <a:pt x="6451" y="166370"/>
                  </a:lnTo>
                  <a:lnTo>
                    <a:pt x="6413" y="166497"/>
                  </a:lnTo>
                  <a:lnTo>
                    <a:pt x="6324" y="166751"/>
                  </a:lnTo>
                  <a:lnTo>
                    <a:pt x="8026" y="166751"/>
                  </a:lnTo>
                  <a:close/>
                </a:path>
                <a:path w="431165" h="283209">
                  <a:moveTo>
                    <a:pt x="8775" y="168148"/>
                  </a:moveTo>
                  <a:lnTo>
                    <a:pt x="8369" y="167767"/>
                  </a:lnTo>
                  <a:lnTo>
                    <a:pt x="8204" y="167767"/>
                  </a:lnTo>
                  <a:lnTo>
                    <a:pt x="8166" y="168148"/>
                  </a:lnTo>
                  <a:lnTo>
                    <a:pt x="8445" y="168148"/>
                  </a:lnTo>
                  <a:lnTo>
                    <a:pt x="8775" y="168148"/>
                  </a:lnTo>
                  <a:close/>
                </a:path>
                <a:path w="431165" h="283209">
                  <a:moveTo>
                    <a:pt x="8864" y="169418"/>
                  </a:moveTo>
                  <a:lnTo>
                    <a:pt x="8610" y="169545"/>
                  </a:lnTo>
                  <a:lnTo>
                    <a:pt x="8813" y="169545"/>
                  </a:lnTo>
                  <a:lnTo>
                    <a:pt x="8864" y="169418"/>
                  </a:lnTo>
                  <a:close/>
                </a:path>
                <a:path w="431165" h="283209">
                  <a:moveTo>
                    <a:pt x="9118" y="168402"/>
                  </a:moveTo>
                  <a:lnTo>
                    <a:pt x="9004" y="168148"/>
                  </a:lnTo>
                  <a:lnTo>
                    <a:pt x="8775" y="168148"/>
                  </a:lnTo>
                  <a:lnTo>
                    <a:pt x="9118" y="168402"/>
                  </a:lnTo>
                  <a:close/>
                </a:path>
                <a:path w="431165" h="283209">
                  <a:moveTo>
                    <a:pt x="10274" y="170345"/>
                  </a:moveTo>
                  <a:lnTo>
                    <a:pt x="10109" y="170357"/>
                  </a:lnTo>
                  <a:lnTo>
                    <a:pt x="9906" y="170370"/>
                  </a:lnTo>
                  <a:lnTo>
                    <a:pt x="9906" y="170535"/>
                  </a:lnTo>
                  <a:lnTo>
                    <a:pt x="10033" y="170472"/>
                  </a:lnTo>
                  <a:lnTo>
                    <a:pt x="10160" y="170408"/>
                  </a:lnTo>
                  <a:close/>
                </a:path>
                <a:path w="431165" h="283209">
                  <a:moveTo>
                    <a:pt x="10464" y="170294"/>
                  </a:moveTo>
                  <a:lnTo>
                    <a:pt x="10274" y="170345"/>
                  </a:lnTo>
                  <a:lnTo>
                    <a:pt x="10464" y="170294"/>
                  </a:lnTo>
                  <a:close/>
                </a:path>
                <a:path w="431165" h="283209">
                  <a:moveTo>
                    <a:pt x="13944" y="8890"/>
                  </a:moveTo>
                  <a:lnTo>
                    <a:pt x="13550" y="7620"/>
                  </a:lnTo>
                  <a:lnTo>
                    <a:pt x="11531" y="7620"/>
                  </a:lnTo>
                  <a:lnTo>
                    <a:pt x="10629" y="8890"/>
                  </a:lnTo>
                  <a:lnTo>
                    <a:pt x="10490" y="10160"/>
                  </a:lnTo>
                  <a:lnTo>
                    <a:pt x="12725" y="10160"/>
                  </a:lnTo>
                  <a:lnTo>
                    <a:pt x="11734" y="8890"/>
                  </a:lnTo>
                  <a:lnTo>
                    <a:pt x="13944" y="8890"/>
                  </a:lnTo>
                  <a:close/>
                </a:path>
                <a:path w="431165" h="283209">
                  <a:moveTo>
                    <a:pt x="14236" y="5308"/>
                  </a:moveTo>
                  <a:lnTo>
                    <a:pt x="12395" y="6350"/>
                  </a:lnTo>
                  <a:lnTo>
                    <a:pt x="14211" y="6350"/>
                  </a:lnTo>
                  <a:lnTo>
                    <a:pt x="14236" y="5308"/>
                  </a:lnTo>
                  <a:close/>
                </a:path>
                <a:path w="431165" h="283209">
                  <a:moveTo>
                    <a:pt x="14643" y="5080"/>
                  </a:moveTo>
                  <a:lnTo>
                    <a:pt x="14249" y="5080"/>
                  </a:lnTo>
                  <a:lnTo>
                    <a:pt x="14236" y="5308"/>
                  </a:lnTo>
                  <a:lnTo>
                    <a:pt x="14643" y="5080"/>
                  </a:lnTo>
                  <a:close/>
                </a:path>
                <a:path w="431165" h="283209">
                  <a:moveTo>
                    <a:pt x="17995" y="5308"/>
                  </a:moveTo>
                  <a:lnTo>
                    <a:pt x="17221" y="6070"/>
                  </a:lnTo>
                  <a:lnTo>
                    <a:pt x="17399" y="6350"/>
                  </a:lnTo>
                  <a:lnTo>
                    <a:pt x="17589" y="6070"/>
                  </a:lnTo>
                  <a:lnTo>
                    <a:pt x="17995" y="5308"/>
                  </a:lnTo>
                  <a:close/>
                </a:path>
                <a:path w="431165" h="283209">
                  <a:moveTo>
                    <a:pt x="18681" y="5080"/>
                  </a:moveTo>
                  <a:lnTo>
                    <a:pt x="17462" y="3810"/>
                  </a:lnTo>
                  <a:lnTo>
                    <a:pt x="16459" y="5080"/>
                  </a:lnTo>
                  <a:lnTo>
                    <a:pt x="18681" y="5080"/>
                  </a:lnTo>
                  <a:close/>
                </a:path>
                <a:path w="431165" h="283209">
                  <a:moveTo>
                    <a:pt x="19939" y="6350"/>
                  </a:moveTo>
                  <a:lnTo>
                    <a:pt x="18694" y="5080"/>
                  </a:lnTo>
                  <a:lnTo>
                    <a:pt x="18770" y="6350"/>
                  </a:lnTo>
                  <a:lnTo>
                    <a:pt x="17399" y="6350"/>
                  </a:lnTo>
                  <a:lnTo>
                    <a:pt x="16929" y="6350"/>
                  </a:lnTo>
                  <a:lnTo>
                    <a:pt x="17221" y="6070"/>
                  </a:lnTo>
                  <a:lnTo>
                    <a:pt x="16713" y="5308"/>
                  </a:lnTo>
                  <a:lnTo>
                    <a:pt x="16459" y="5080"/>
                  </a:lnTo>
                  <a:lnTo>
                    <a:pt x="16344" y="6070"/>
                  </a:lnTo>
                  <a:lnTo>
                    <a:pt x="16306" y="6350"/>
                  </a:lnTo>
                  <a:lnTo>
                    <a:pt x="14998" y="6350"/>
                  </a:lnTo>
                  <a:lnTo>
                    <a:pt x="15049" y="5080"/>
                  </a:lnTo>
                  <a:lnTo>
                    <a:pt x="14211" y="6350"/>
                  </a:lnTo>
                  <a:lnTo>
                    <a:pt x="14427" y="6350"/>
                  </a:lnTo>
                  <a:lnTo>
                    <a:pt x="13576" y="7620"/>
                  </a:lnTo>
                  <a:lnTo>
                    <a:pt x="14681" y="7620"/>
                  </a:lnTo>
                  <a:lnTo>
                    <a:pt x="14236" y="8890"/>
                  </a:lnTo>
                  <a:lnTo>
                    <a:pt x="14922" y="7620"/>
                  </a:lnTo>
                  <a:lnTo>
                    <a:pt x="16433" y="7620"/>
                  </a:lnTo>
                  <a:lnTo>
                    <a:pt x="15849" y="8890"/>
                  </a:lnTo>
                  <a:lnTo>
                    <a:pt x="16941" y="8890"/>
                  </a:lnTo>
                  <a:lnTo>
                    <a:pt x="16700" y="7620"/>
                  </a:lnTo>
                  <a:lnTo>
                    <a:pt x="17602" y="7620"/>
                  </a:lnTo>
                  <a:lnTo>
                    <a:pt x="17360" y="8890"/>
                  </a:lnTo>
                  <a:lnTo>
                    <a:pt x="18732" y="8890"/>
                  </a:lnTo>
                  <a:lnTo>
                    <a:pt x="18872" y="7620"/>
                  </a:lnTo>
                  <a:lnTo>
                    <a:pt x="19507" y="6781"/>
                  </a:lnTo>
                  <a:lnTo>
                    <a:pt x="19939" y="6350"/>
                  </a:lnTo>
                  <a:close/>
                </a:path>
                <a:path w="431165" h="283209">
                  <a:moveTo>
                    <a:pt x="20548" y="171411"/>
                  </a:moveTo>
                  <a:lnTo>
                    <a:pt x="18999" y="171704"/>
                  </a:lnTo>
                  <a:lnTo>
                    <a:pt x="19939" y="171704"/>
                  </a:lnTo>
                  <a:lnTo>
                    <a:pt x="20472" y="171958"/>
                  </a:lnTo>
                  <a:lnTo>
                    <a:pt x="20510" y="171704"/>
                  </a:lnTo>
                  <a:lnTo>
                    <a:pt x="20548" y="171411"/>
                  </a:lnTo>
                  <a:close/>
                </a:path>
                <a:path w="431165" h="283209">
                  <a:moveTo>
                    <a:pt x="21691" y="171958"/>
                  </a:moveTo>
                  <a:lnTo>
                    <a:pt x="20967" y="172339"/>
                  </a:lnTo>
                  <a:lnTo>
                    <a:pt x="21590" y="172085"/>
                  </a:lnTo>
                  <a:lnTo>
                    <a:pt x="21691" y="171958"/>
                  </a:lnTo>
                  <a:close/>
                </a:path>
                <a:path w="431165" h="283209">
                  <a:moveTo>
                    <a:pt x="25463" y="172415"/>
                  </a:moveTo>
                  <a:lnTo>
                    <a:pt x="24511" y="172389"/>
                  </a:lnTo>
                  <a:lnTo>
                    <a:pt x="25425" y="172478"/>
                  </a:lnTo>
                  <a:close/>
                </a:path>
                <a:path w="431165" h="283209">
                  <a:moveTo>
                    <a:pt x="26085" y="166370"/>
                  </a:moveTo>
                  <a:lnTo>
                    <a:pt x="25996" y="166116"/>
                  </a:lnTo>
                  <a:lnTo>
                    <a:pt x="23291" y="166116"/>
                  </a:lnTo>
                  <a:lnTo>
                    <a:pt x="22771" y="166116"/>
                  </a:lnTo>
                  <a:lnTo>
                    <a:pt x="22288" y="166116"/>
                  </a:lnTo>
                  <a:lnTo>
                    <a:pt x="21742" y="165874"/>
                  </a:lnTo>
                  <a:lnTo>
                    <a:pt x="21666" y="166116"/>
                  </a:lnTo>
                  <a:lnTo>
                    <a:pt x="21170" y="166116"/>
                  </a:lnTo>
                  <a:lnTo>
                    <a:pt x="21043" y="165227"/>
                  </a:lnTo>
                  <a:lnTo>
                    <a:pt x="19367" y="165354"/>
                  </a:lnTo>
                  <a:lnTo>
                    <a:pt x="20078" y="165989"/>
                  </a:lnTo>
                  <a:lnTo>
                    <a:pt x="19456" y="165989"/>
                  </a:lnTo>
                  <a:lnTo>
                    <a:pt x="20066" y="166370"/>
                  </a:lnTo>
                  <a:lnTo>
                    <a:pt x="20878" y="166751"/>
                  </a:lnTo>
                  <a:lnTo>
                    <a:pt x="20967" y="166370"/>
                  </a:lnTo>
                  <a:lnTo>
                    <a:pt x="21590" y="166370"/>
                  </a:lnTo>
                  <a:lnTo>
                    <a:pt x="22059" y="166370"/>
                  </a:lnTo>
                  <a:lnTo>
                    <a:pt x="22504" y="166497"/>
                  </a:lnTo>
                  <a:lnTo>
                    <a:pt x="22352" y="166370"/>
                  </a:lnTo>
                  <a:lnTo>
                    <a:pt x="22834" y="166370"/>
                  </a:lnTo>
                  <a:lnTo>
                    <a:pt x="22987" y="166370"/>
                  </a:lnTo>
                  <a:lnTo>
                    <a:pt x="23228" y="166370"/>
                  </a:lnTo>
                  <a:lnTo>
                    <a:pt x="26085" y="166370"/>
                  </a:lnTo>
                  <a:close/>
                </a:path>
                <a:path w="431165" h="283209">
                  <a:moveTo>
                    <a:pt x="26136" y="166116"/>
                  </a:moveTo>
                  <a:lnTo>
                    <a:pt x="25946" y="165989"/>
                  </a:lnTo>
                  <a:lnTo>
                    <a:pt x="25996" y="166116"/>
                  </a:lnTo>
                  <a:lnTo>
                    <a:pt x="26136" y="166116"/>
                  </a:lnTo>
                  <a:close/>
                </a:path>
                <a:path w="431165" h="283209">
                  <a:moveTo>
                    <a:pt x="26644" y="165493"/>
                  </a:moveTo>
                  <a:lnTo>
                    <a:pt x="26631" y="165100"/>
                  </a:lnTo>
                  <a:lnTo>
                    <a:pt x="26200" y="165188"/>
                  </a:lnTo>
                  <a:lnTo>
                    <a:pt x="25603" y="164896"/>
                  </a:lnTo>
                  <a:lnTo>
                    <a:pt x="25412" y="165442"/>
                  </a:lnTo>
                  <a:lnTo>
                    <a:pt x="25806" y="165049"/>
                  </a:lnTo>
                  <a:lnTo>
                    <a:pt x="26644" y="165493"/>
                  </a:lnTo>
                  <a:close/>
                </a:path>
                <a:path w="431165" h="283209">
                  <a:moveTo>
                    <a:pt x="26885" y="164985"/>
                  </a:moveTo>
                  <a:lnTo>
                    <a:pt x="26695" y="164934"/>
                  </a:lnTo>
                  <a:lnTo>
                    <a:pt x="26631" y="165100"/>
                  </a:lnTo>
                  <a:lnTo>
                    <a:pt x="26809" y="165049"/>
                  </a:lnTo>
                  <a:close/>
                </a:path>
                <a:path w="431165" h="283209">
                  <a:moveTo>
                    <a:pt x="27851" y="172466"/>
                  </a:moveTo>
                  <a:lnTo>
                    <a:pt x="27838" y="172339"/>
                  </a:lnTo>
                  <a:lnTo>
                    <a:pt x="27000" y="172339"/>
                  </a:lnTo>
                  <a:lnTo>
                    <a:pt x="26847" y="172339"/>
                  </a:lnTo>
                  <a:lnTo>
                    <a:pt x="27851" y="172466"/>
                  </a:lnTo>
                  <a:close/>
                </a:path>
                <a:path w="431165" h="283209">
                  <a:moveTo>
                    <a:pt x="28409" y="172339"/>
                  </a:moveTo>
                  <a:lnTo>
                    <a:pt x="27990" y="172085"/>
                  </a:lnTo>
                  <a:lnTo>
                    <a:pt x="27800" y="172085"/>
                  </a:lnTo>
                  <a:lnTo>
                    <a:pt x="27838" y="172339"/>
                  </a:lnTo>
                  <a:lnTo>
                    <a:pt x="28409" y="172339"/>
                  </a:lnTo>
                  <a:close/>
                </a:path>
                <a:path w="431165" h="283209">
                  <a:moveTo>
                    <a:pt x="28524" y="166751"/>
                  </a:moveTo>
                  <a:lnTo>
                    <a:pt x="26733" y="166751"/>
                  </a:lnTo>
                  <a:lnTo>
                    <a:pt x="26492" y="166497"/>
                  </a:lnTo>
                  <a:lnTo>
                    <a:pt x="24828" y="166497"/>
                  </a:lnTo>
                  <a:lnTo>
                    <a:pt x="24828" y="167386"/>
                  </a:lnTo>
                  <a:lnTo>
                    <a:pt x="24663" y="167767"/>
                  </a:lnTo>
                  <a:lnTo>
                    <a:pt x="23939" y="167894"/>
                  </a:lnTo>
                  <a:lnTo>
                    <a:pt x="23825" y="167386"/>
                  </a:lnTo>
                  <a:lnTo>
                    <a:pt x="24015" y="167386"/>
                  </a:lnTo>
                  <a:lnTo>
                    <a:pt x="24333" y="167157"/>
                  </a:lnTo>
                  <a:lnTo>
                    <a:pt x="24638" y="167386"/>
                  </a:lnTo>
                  <a:lnTo>
                    <a:pt x="24828" y="167386"/>
                  </a:lnTo>
                  <a:lnTo>
                    <a:pt x="24828" y="166497"/>
                  </a:lnTo>
                  <a:lnTo>
                    <a:pt x="24142" y="166497"/>
                  </a:lnTo>
                  <a:lnTo>
                    <a:pt x="23495" y="166497"/>
                  </a:lnTo>
                  <a:lnTo>
                    <a:pt x="23202" y="166433"/>
                  </a:lnTo>
                  <a:lnTo>
                    <a:pt x="22542" y="166497"/>
                  </a:lnTo>
                  <a:lnTo>
                    <a:pt x="21818" y="166751"/>
                  </a:lnTo>
                  <a:lnTo>
                    <a:pt x="21615" y="166497"/>
                  </a:lnTo>
                  <a:lnTo>
                    <a:pt x="20878" y="166751"/>
                  </a:lnTo>
                  <a:lnTo>
                    <a:pt x="19939" y="166751"/>
                  </a:lnTo>
                  <a:lnTo>
                    <a:pt x="18884" y="167386"/>
                  </a:lnTo>
                  <a:lnTo>
                    <a:pt x="18478" y="167005"/>
                  </a:lnTo>
                  <a:lnTo>
                    <a:pt x="18326" y="166776"/>
                  </a:lnTo>
                  <a:lnTo>
                    <a:pt x="18084" y="166751"/>
                  </a:lnTo>
                  <a:lnTo>
                    <a:pt x="18453" y="167119"/>
                  </a:lnTo>
                  <a:lnTo>
                    <a:pt x="18376" y="167386"/>
                  </a:lnTo>
                  <a:lnTo>
                    <a:pt x="17640" y="167386"/>
                  </a:lnTo>
                  <a:lnTo>
                    <a:pt x="17653" y="166789"/>
                  </a:lnTo>
                  <a:lnTo>
                    <a:pt x="17983" y="166751"/>
                  </a:lnTo>
                  <a:lnTo>
                    <a:pt x="17665" y="166751"/>
                  </a:lnTo>
                  <a:lnTo>
                    <a:pt x="16725" y="166751"/>
                  </a:lnTo>
                  <a:lnTo>
                    <a:pt x="16713" y="166890"/>
                  </a:lnTo>
                  <a:lnTo>
                    <a:pt x="16713" y="167386"/>
                  </a:lnTo>
                  <a:lnTo>
                    <a:pt x="16052" y="167386"/>
                  </a:lnTo>
                  <a:lnTo>
                    <a:pt x="16243" y="166928"/>
                  </a:lnTo>
                  <a:lnTo>
                    <a:pt x="16713" y="166890"/>
                  </a:lnTo>
                  <a:lnTo>
                    <a:pt x="16713" y="166751"/>
                  </a:lnTo>
                  <a:lnTo>
                    <a:pt x="12865" y="166751"/>
                  </a:lnTo>
                  <a:lnTo>
                    <a:pt x="12776" y="167144"/>
                  </a:lnTo>
                  <a:lnTo>
                    <a:pt x="12280" y="167335"/>
                  </a:lnTo>
                  <a:lnTo>
                    <a:pt x="12153" y="167386"/>
                  </a:lnTo>
                  <a:lnTo>
                    <a:pt x="11760" y="167386"/>
                  </a:lnTo>
                  <a:lnTo>
                    <a:pt x="11633" y="167386"/>
                  </a:lnTo>
                  <a:lnTo>
                    <a:pt x="12776" y="167144"/>
                  </a:lnTo>
                  <a:lnTo>
                    <a:pt x="12776" y="166636"/>
                  </a:lnTo>
                  <a:lnTo>
                    <a:pt x="12484" y="166243"/>
                  </a:lnTo>
                  <a:lnTo>
                    <a:pt x="11176" y="166751"/>
                  </a:lnTo>
                  <a:lnTo>
                    <a:pt x="12268" y="166751"/>
                  </a:lnTo>
                  <a:lnTo>
                    <a:pt x="10947" y="166839"/>
                  </a:lnTo>
                  <a:lnTo>
                    <a:pt x="9537" y="167386"/>
                  </a:lnTo>
                  <a:lnTo>
                    <a:pt x="8648" y="167386"/>
                  </a:lnTo>
                  <a:lnTo>
                    <a:pt x="9004" y="168148"/>
                  </a:lnTo>
                  <a:lnTo>
                    <a:pt x="28371" y="168148"/>
                  </a:lnTo>
                  <a:lnTo>
                    <a:pt x="28244" y="167894"/>
                  </a:lnTo>
                  <a:lnTo>
                    <a:pt x="28130" y="167767"/>
                  </a:lnTo>
                  <a:lnTo>
                    <a:pt x="28524" y="166751"/>
                  </a:lnTo>
                  <a:close/>
                </a:path>
                <a:path w="431165" h="283209">
                  <a:moveTo>
                    <a:pt x="28892" y="164719"/>
                  </a:moveTo>
                  <a:lnTo>
                    <a:pt x="28181" y="164973"/>
                  </a:lnTo>
                  <a:lnTo>
                    <a:pt x="28600" y="164973"/>
                  </a:lnTo>
                  <a:lnTo>
                    <a:pt x="28892" y="164719"/>
                  </a:lnTo>
                  <a:close/>
                </a:path>
                <a:path w="431165" h="283209">
                  <a:moveTo>
                    <a:pt x="29616" y="172339"/>
                  </a:moveTo>
                  <a:lnTo>
                    <a:pt x="28409" y="172339"/>
                  </a:lnTo>
                  <a:lnTo>
                    <a:pt x="29248" y="172847"/>
                  </a:lnTo>
                  <a:lnTo>
                    <a:pt x="29349" y="172720"/>
                  </a:lnTo>
                  <a:lnTo>
                    <a:pt x="29616" y="172339"/>
                  </a:lnTo>
                  <a:close/>
                </a:path>
                <a:path w="431165" h="283209">
                  <a:moveTo>
                    <a:pt x="29794" y="168148"/>
                  </a:moveTo>
                  <a:lnTo>
                    <a:pt x="29692" y="167767"/>
                  </a:lnTo>
                  <a:lnTo>
                    <a:pt x="29476" y="167386"/>
                  </a:lnTo>
                  <a:lnTo>
                    <a:pt x="29070" y="168148"/>
                  </a:lnTo>
                  <a:lnTo>
                    <a:pt x="29794" y="168148"/>
                  </a:lnTo>
                  <a:close/>
                </a:path>
                <a:path w="431165" h="283209">
                  <a:moveTo>
                    <a:pt x="30467" y="166497"/>
                  </a:moveTo>
                  <a:lnTo>
                    <a:pt x="28625" y="166497"/>
                  </a:lnTo>
                  <a:lnTo>
                    <a:pt x="28524" y="166751"/>
                  </a:lnTo>
                  <a:lnTo>
                    <a:pt x="30137" y="166751"/>
                  </a:lnTo>
                  <a:lnTo>
                    <a:pt x="30467" y="166497"/>
                  </a:lnTo>
                  <a:close/>
                </a:path>
                <a:path w="431165" h="283209">
                  <a:moveTo>
                    <a:pt x="30784" y="172339"/>
                  </a:moveTo>
                  <a:lnTo>
                    <a:pt x="30721" y="172085"/>
                  </a:lnTo>
                  <a:lnTo>
                    <a:pt x="29806" y="172085"/>
                  </a:lnTo>
                  <a:lnTo>
                    <a:pt x="29616" y="172339"/>
                  </a:lnTo>
                  <a:lnTo>
                    <a:pt x="30784" y="172339"/>
                  </a:lnTo>
                  <a:close/>
                </a:path>
                <a:path w="431165" h="283209">
                  <a:moveTo>
                    <a:pt x="31305" y="165989"/>
                  </a:moveTo>
                  <a:lnTo>
                    <a:pt x="31102" y="165989"/>
                  </a:lnTo>
                  <a:lnTo>
                    <a:pt x="30949" y="166116"/>
                  </a:lnTo>
                  <a:lnTo>
                    <a:pt x="31242" y="166116"/>
                  </a:lnTo>
                  <a:lnTo>
                    <a:pt x="31305" y="165989"/>
                  </a:lnTo>
                  <a:close/>
                </a:path>
                <a:path w="431165" h="283209">
                  <a:moveTo>
                    <a:pt x="32359" y="6781"/>
                  </a:moveTo>
                  <a:lnTo>
                    <a:pt x="31457" y="7620"/>
                  </a:lnTo>
                  <a:lnTo>
                    <a:pt x="32308" y="7620"/>
                  </a:lnTo>
                  <a:lnTo>
                    <a:pt x="32359" y="6781"/>
                  </a:lnTo>
                  <a:close/>
                </a:path>
                <a:path w="431165" h="283209">
                  <a:moveTo>
                    <a:pt x="32473" y="166497"/>
                  </a:moveTo>
                  <a:lnTo>
                    <a:pt x="32385" y="166370"/>
                  </a:lnTo>
                  <a:lnTo>
                    <a:pt x="32169" y="166497"/>
                  </a:lnTo>
                  <a:lnTo>
                    <a:pt x="32473" y="166497"/>
                  </a:lnTo>
                  <a:close/>
                </a:path>
                <a:path w="431165" h="283209">
                  <a:moveTo>
                    <a:pt x="32740" y="1270"/>
                  </a:moveTo>
                  <a:lnTo>
                    <a:pt x="32499" y="0"/>
                  </a:lnTo>
                  <a:lnTo>
                    <a:pt x="30632" y="1270"/>
                  </a:lnTo>
                  <a:lnTo>
                    <a:pt x="31254" y="1270"/>
                  </a:lnTo>
                  <a:lnTo>
                    <a:pt x="31737" y="1765"/>
                  </a:lnTo>
                  <a:lnTo>
                    <a:pt x="32397" y="2540"/>
                  </a:lnTo>
                  <a:lnTo>
                    <a:pt x="32397" y="1270"/>
                  </a:lnTo>
                  <a:lnTo>
                    <a:pt x="32740" y="1270"/>
                  </a:lnTo>
                  <a:close/>
                </a:path>
                <a:path w="431165" h="283209">
                  <a:moveTo>
                    <a:pt x="33515" y="172339"/>
                  </a:moveTo>
                  <a:lnTo>
                    <a:pt x="31813" y="172339"/>
                  </a:lnTo>
                  <a:lnTo>
                    <a:pt x="33324" y="172466"/>
                  </a:lnTo>
                  <a:lnTo>
                    <a:pt x="33515" y="172339"/>
                  </a:lnTo>
                  <a:close/>
                </a:path>
                <a:path w="431165" h="283209">
                  <a:moveTo>
                    <a:pt x="33883" y="165735"/>
                  </a:moveTo>
                  <a:lnTo>
                    <a:pt x="33807" y="165608"/>
                  </a:lnTo>
                  <a:lnTo>
                    <a:pt x="33680" y="165608"/>
                  </a:lnTo>
                  <a:lnTo>
                    <a:pt x="33616" y="165735"/>
                  </a:lnTo>
                  <a:lnTo>
                    <a:pt x="33883" y="165735"/>
                  </a:lnTo>
                  <a:close/>
                </a:path>
                <a:path w="431165" h="283209">
                  <a:moveTo>
                    <a:pt x="34239" y="165735"/>
                  </a:moveTo>
                  <a:lnTo>
                    <a:pt x="33883" y="165735"/>
                  </a:lnTo>
                  <a:lnTo>
                    <a:pt x="34023" y="165989"/>
                  </a:lnTo>
                  <a:lnTo>
                    <a:pt x="34239" y="165735"/>
                  </a:lnTo>
                  <a:close/>
                </a:path>
                <a:path w="431165" h="283209">
                  <a:moveTo>
                    <a:pt x="34417" y="172339"/>
                  </a:moveTo>
                  <a:lnTo>
                    <a:pt x="34353" y="172085"/>
                  </a:lnTo>
                  <a:lnTo>
                    <a:pt x="33909" y="172085"/>
                  </a:lnTo>
                  <a:lnTo>
                    <a:pt x="33515" y="172339"/>
                  </a:lnTo>
                  <a:lnTo>
                    <a:pt x="34417" y="172339"/>
                  </a:lnTo>
                  <a:close/>
                </a:path>
                <a:path w="431165" h="283209">
                  <a:moveTo>
                    <a:pt x="34569" y="165354"/>
                  </a:moveTo>
                  <a:lnTo>
                    <a:pt x="33807" y="165354"/>
                  </a:lnTo>
                  <a:lnTo>
                    <a:pt x="33667" y="165354"/>
                  </a:lnTo>
                  <a:lnTo>
                    <a:pt x="31064" y="165354"/>
                  </a:lnTo>
                  <a:lnTo>
                    <a:pt x="31140" y="165481"/>
                  </a:lnTo>
                  <a:lnTo>
                    <a:pt x="31000" y="165354"/>
                  </a:lnTo>
                  <a:lnTo>
                    <a:pt x="29438" y="165354"/>
                  </a:lnTo>
                  <a:lnTo>
                    <a:pt x="29108" y="165227"/>
                  </a:lnTo>
                  <a:lnTo>
                    <a:pt x="28879" y="165341"/>
                  </a:lnTo>
                  <a:lnTo>
                    <a:pt x="29095" y="165354"/>
                  </a:lnTo>
                  <a:lnTo>
                    <a:pt x="28689" y="165354"/>
                  </a:lnTo>
                  <a:lnTo>
                    <a:pt x="28879" y="165227"/>
                  </a:lnTo>
                  <a:lnTo>
                    <a:pt x="28460" y="165112"/>
                  </a:lnTo>
                  <a:lnTo>
                    <a:pt x="28117" y="164998"/>
                  </a:lnTo>
                  <a:lnTo>
                    <a:pt x="27825" y="165100"/>
                  </a:lnTo>
                  <a:lnTo>
                    <a:pt x="27495" y="165227"/>
                  </a:lnTo>
                  <a:lnTo>
                    <a:pt x="28181" y="165227"/>
                  </a:lnTo>
                  <a:lnTo>
                    <a:pt x="28536" y="165354"/>
                  </a:lnTo>
                  <a:lnTo>
                    <a:pt x="28168" y="165354"/>
                  </a:lnTo>
                  <a:lnTo>
                    <a:pt x="28168" y="165862"/>
                  </a:lnTo>
                  <a:lnTo>
                    <a:pt x="28054" y="165989"/>
                  </a:lnTo>
                  <a:lnTo>
                    <a:pt x="27457" y="165989"/>
                  </a:lnTo>
                  <a:lnTo>
                    <a:pt x="28168" y="165862"/>
                  </a:lnTo>
                  <a:lnTo>
                    <a:pt x="28168" y="165354"/>
                  </a:lnTo>
                  <a:lnTo>
                    <a:pt x="27495" y="165354"/>
                  </a:lnTo>
                  <a:lnTo>
                    <a:pt x="27495" y="165227"/>
                  </a:lnTo>
                  <a:lnTo>
                    <a:pt x="27508" y="164998"/>
                  </a:lnTo>
                  <a:lnTo>
                    <a:pt x="27546" y="164592"/>
                  </a:lnTo>
                  <a:lnTo>
                    <a:pt x="27241" y="164338"/>
                  </a:lnTo>
                  <a:lnTo>
                    <a:pt x="26327" y="164211"/>
                  </a:lnTo>
                  <a:lnTo>
                    <a:pt x="26441" y="164338"/>
                  </a:lnTo>
                  <a:lnTo>
                    <a:pt x="26822" y="164719"/>
                  </a:lnTo>
                  <a:lnTo>
                    <a:pt x="27152" y="164973"/>
                  </a:lnTo>
                  <a:lnTo>
                    <a:pt x="27241" y="165227"/>
                  </a:lnTo>
                  <a:lnTo>
                    <a:pt x="27279" y="165354"/>
                  </a:lnTo>
                  <a:lnTo>
                    <a:pt x="27076" y="165354"/>
                  </a:lnTo>
                  <a:lnTo>
                    <a:pt x="26327" y="166116"/>
                  </a:lnTo>
                  <a:lnTo>
                    <a:pt x="26085" y="166370"/>
                  </a:lnTo>
                  <a:lnTo>
                    <a:pt x="26365" y="166370"/>
                  </a:lnTo>
                  <a:lnTo>
                    <a:pt x="26492" y="166497"/>
                  </a:lnTo>
                  <a:lnTo>
                    <a:pt x="28625" y="166497"/>
                  </a:lnTo>
                  <a:lnTo>
                    <a:pt x="28676" y="166370"/>
                  </a:lnTo>
                  <a:lnTo>
                    <a:pt x="30619" y="166370"/>
                  </a:lnTo>
                  <a:lnTo>
                    <a:pt x="30467" y="166497"/>
                  </a:lnTo>
                  <a:lnTo>
                    <a:pt x="31318" y="166497"/>
                  </a:lnTo>
                  <a:lnTo>
                    <a:pt x="31584" y="166382"/>
                  </a:lnTo>
                  <a:lnTo>
                    <a:pt x="31737" y="166382"/>
                  </a:lnTo>
                  <a:lnTo>
                    <a:pt x="31877" y="166357"/>
                  </a:lnTo>
                  <a:lnTo>
                    <a:pt x="32004" y="166306"/>
                  </a:lnTo>
                  <a:lnTo>
                    <a:pt x="31851" y="166268"/>
                  </a:lnTo>
                  <a:lnTo>
                    <a:pt x="31724" y="166306"/>
                  </a:lnTo>
                  <a:lnTo>
                    <a:pt x="31597" y="166370"/>
                  </a:lnTo>
                  <a:lnTo>
                    <a:pt x="31178" y="166243"/>
                  </a:lnTo>
                  <a:lnTo>
                    <a:pt x="30899" y="166166"/>
                  </a:lnTo>
                  <a:lnTo>
                    <a:pt x="30772" y="166116"/>
                  </a:lnTo>
                  <a:lnTo>
                    <a:pt x="28765" y="166116"/>
                  </a:lnTo>
                  <a:lnTo>
                    <a:pt x="28816" y="165989"/>
                  </a:lnTo>
                  <a:lnTo>
                    <a:pt x="31102" y="165989"/>
                  </a:lnTo>
                  <a:lnTo>
                    <a:pt x="31330" y="165811"/>
                  </a:lnTo>
                  <a:lnTo>
                    <a:pt x="31432" y="165989"/>
                  </a:lnTo>
                  <a:lnTo>
                    <a:pt x="32346" y="165989"/>
                  </a:lnTo>
                  <a:lnTo>
                    <a:pt x="33108" y="165989"/>
                  </a:lnTo>
                  <a:lnTo>
                    <a:pt x="32981" y="165862"/>
                  </a:lnTo>
                  <a:lnTo>
                    <a:pt x="32854" y="165735"/>
                  </a:lnTo>
                  <a:lnTo>
                    <a:pt x="31432" y="165735"/>
                  </a:lnTo>
                  <a:lnTo>
                    <a:pt x="31216" y="165608"/>
                  </a:lnTo>
                  <a:lnTo>
                    <a:pt x="31292" y="165735"/>
                  </a:lnTo>
                  <a:lnTo>
                    <a:pt x="28879" y="165735"/>
                  </a:lnTo>
                  <a:lnTo>
                    <a:pt x="28282" y="165735"/>
                  </a:lnTo>
                  <a:lnTo>
                    <a:pt x="28397" y="165608"/>
                  </a:lnTo>
                  <a:lnTo>
                    <a:pt x="31216" y="165608"/>
                  </a:lnTo>
                  <a:lnTo>
                    <a:pt x="33680" y="165608"/>
                  </a:lnTo>
                  <a:lnTo>
                    <a:pt x="33807" y="165608"/>
                  </a:lnTo>
                  <a:lnTo>
                    <a:pt x="34353" y="165608"/>
                  </a:lnTo>
                  <a:lnTo>
                    <a:pt x="34569" y="165354"/>
                  </a:lnTo>
                  <a:close/>
                </a:path>
                <a:path w="431165" h="283209">
                  <a:moveTo>
                    <a:pt x="35610" y="165354"/>
                  </a:moveTo>
                  <a:lnTo>
                    <a:pt x="34810" y="165112"/>
                  </a:lnTo>
                  <a:lnTo>
                    <a:pt x="34937" y="164985"/>
                  </a:lnTo>
                  <a:lnTo>
                    <a:pt x="34721" y="165125"/>
                  </a:lnTo>
                  <a:lnTo>
                    <a:pt x="34569" y="165354"/>
                  </a:lnTo>
                  <a:lnTo>
                    <a:pt x="35610" y="165354"/>
                  </a:lnTo>
                  <a:close/>
                </a:path>
                <a:path w="431165" h="283209">
                  <a:moveTo>
                    <a:pt x="35852" y="1270"/>
                  </a:moveTo>
                  <a:lnTo>
                    <a:pt x="35052" y="1270"/>
                  </a:lnTo>
                  <a:lnTo>
                    <a:pt x="35661" y="1765"/>
                  </a:lnTo>
                  <a:lnTo>
                    <a:pt x="35852" y="1270"/>
                  </a:lnTo>
                  <a:close/>
                </a:path>
                <a:path w="431165" h="283209">
                  <a:moveTo>
                    <a:pt x="37172" y="165735"/>
                  </a:moveTo>
                  <a:lnTo>
                    <a:pt x="37071" y="165608"/>
                  </a:lnTo>
                  <a:lnTo>
                    <a:pt x="34353" y="165608"/>
                  </a:lnTo>
                  <a:lnTo>
                    <a:pt x="34239" y="165735"/>
                  </a:lnTo>
                  <a:lnTo>
                    <a:pt x="37172" y="165735"/>
                  </a:lnTo>
                  <a:close/>
                </a:path>
                <a:path w="431165" h="283209">
                  <a:moveTo>
                    <a:pt x="37579" y="165735"/>
                  </a:moveTo>
                  <a:lnTo>
                    <a:pt x="37172" y="165735"/>
                  </a:lnTo>
                  <a:lnTo>
                    <a:pt x="37350" y="165989"/>
                  </a:lnTo>
                  <a:lnTo>
                    <a:pt x="37579" y="165735"/>
                  </a:lnTo>
                  <a:close/>
                </a:path>
                <a:path w="431165" h="283209">
                  <a:moveTo>
                    <a:pt x="37871" y="165989"/>
                  </a:moveTo>
                  <a:lnTo>
                    <a:pt x="37350" y="165989"/>
                  </a:lnTo>
                  <a:lnTo>
                    <a:pt x="34023" y="165989"/>
                  </a:lnTo>
                  <a:lnTo>
                    <a:pt x="33108" y="165989"/>
                  </a:lnTo>
                  <a:lnTo>
                    <a:pt x="33235" y="166116"/>
                  </a:lnTo>
                  <a:lnTo>
                    <a:pt x="32969" y="166116"/>
                  </a:lnTo>
                  <a:lnTo>
                    <a:pt x="32435" y="166166"/>
                  </a:lnTo>
                  <a:lnTo>
                    <a:pt x="32943" y="166230"/>
                  </a:lnTo>
                  <a:lnTo>
                    <a:pt x="32943" y="166497"/>
                  </a:lnTo>
                  <a:lnTo>
                    <a:pt x="37820" y="166497"/>
                  </a:lnTo>
                  <a:lnTo>
                    <a:pt x="37833" y="166370"/>
                  </a:lnTo>
                  <a:lnTo>
                    <a:pt x="37858" y="166116"/>
                  </a:lnTo>
                  <a:lnTo>
                    <a:pt x="37871" y="165989"/>
                  </a:lnTo>
                  <a:close/>
                </a:path>
                <a:path w="431165" h="283209">
                  <a:moveTo>
                    <a:pt x="38785" y="173418"/>
                  </a:moveTo>
                  <a:lnTo>
                    <a:pt x="38722" y="173596"/>
                  </a:lnTo>
                  <a:lnTo>
                    <a:pt x="38785" y="173418"/>
                  </a:lnTo>
                  <a:close/>
                </a:path>
                <a:path w="431165" h="283209">
                  <a:moveTo>
                    <a:pt x="39065" y="787"/>
                  </a:moveTo>
                  <a:lnTo>
                    <a:pt x="38735" y="698"/>
                  </a:lnTo>
                  <a:lnTo>
                    <a:pt x="38773" y="825"/>
                  </a:lnTo>
                  <a:lnTo>
                    <a:pt x="38989" y="850"/>
                  </a:lnTo>
                  <a:close/>
                </a:path>
                <a:path w="431165" h="283209">
                  <a:moveTo>
                    <a:pt x="39890" y="166497"/>
                  </a:moveTo>
                  <a:lnTo>
                    <a:pt x="38696" y="165989"/>
                  </a:lnTo>
                  <a:lnTo>
                    <a:pt x="38595" y="166497"/>
                  </a:lnTo>
                  <a:lnTo>
                    <a:pt x="39890" y="166497"/>
                  </a:lnTo>
                  <a:close/>
                </a:path>
                <a:path w="431165" h="283209">
                  <a:moveTo>
                    <a:pt x="40411" y="165735"/>
                  </a:moveTo>
                  <a:lnTo>
                    <a:pt x="37757" y="165735"/>
                  </a:lnTo>
                  <a:lnTo>
                    <a:pt x="37871" y="165989"/>
                  </a:lnTo>
                  <a:lnTo>
                    <a:pt x="38696" y="165989"/>
                  </a:lnTo>
                  <a:lnTo>
                    <a:pt x="40347" y="165989"/>
                  </a:lnTo>
                  <a:lnTo>
                    <a:pt x="40411" y="165735"/>
                  </a:lnTo>
                  <a:close/>
                </a:path>
                <a:path w="431165" h="283209">
                  <a:moveTo>
                    <a:pt x="40627" y="166497"/>
                  </a:moveTo>
                  <a:lnTo>
                    <a:pt x="40589" y="166370"/>
                  </a:lnTo>
                  <a:lnTo>
                    <a:pt x="40474" y="165989"/>
                  </a:lnTo>
                  <a:lnTo>
                    <a:pt x="40347" y="165989"/>
                  </a:lnTo>
                  <a:lnTo>
                    <a:pt x="40220" y="166497"/>
                  </a:lnTo>
                  <a:lnTo>
                    <a:pt x="40627" y="166497"/>
                  </a:lnTo>
                  <a:close/>
                </a:path>
                <a:path w="431165" h="283209">
                  <a:moveTo>
                    <a:pt x="41795" y="172339"/>
                  </a:moveTo>
                  <a:lnTo>
                    <a:pt x="34417" y="172339"/>
                  </a:lnTo>
                  <a:lnTo>
                    <a:pt x="34467" y="172593"/>
                  </a:lnTo>
                  <a:lnTo>
                    <a:pt x="34366" y="172466"/>
                  </a:lnTo>
                  <a:lnTo>
                    <a:pt x="33324" y="172466"/>
                  </a:lnTo>
                  <a:lnTo>
                    <a:pt x="31356" y="172466"/>
                  </a:lnTo>
                  <a:lnTo>
                    <a:pt x="31813" y="172339"/>
                  </a:lnTo>
                  <a:lnTo>
                    <a:pt x="30784" y="172339"/>
                  </a:lnTo>
                  <a:lnTo>
                    <a:pt x="30810" y="172466"/>
                  </a:lnTo>
                  <a:lnTo>
                    <a:pt x="30835" y="172605"/>
                  </a:lnTo>
                  <a:lnTo>
                    <a:pt x="34505" y="172720"/>
                  </a:lnTo>
                  <a:lnTo>
                    <a:pt x="34709" y="172847"/>
                  </a:lnTo>
                  <a:lnTo>
                    <a:pt x="34937" y="173101"/>
                  </a:lnTo>
                  <a:lnTo>
                    <a:pt x="36499" y="173101"/>
                  </a:lnTo>
                  <a:lnTo>
                    <a:pt x="36753" y="172720"/>
                  </a:lnTo>
                  <a:lnTo>
                    <a:pt x="37439" y="173101"/>
                  </a:lnTo>
                  <a:lnTo>
                    <a:pt x="38430" y="172720"/>
                  </a:lnTo>
                  <a:lnTo>
                    <a:pt x="38760" y="172593"/>
                  </a:lnTo>
                  <a:lnTo>
                    <a:pt x="38811" y="173101"/>
                  </a:lnTo>
                  <a:lnTo>
                    <a:pt x="38900" y="172847"/>
                  </a:lnTo>
                  <a:lnTo>
                    <a:pt x="38950" y="172720"/>
                  </a:lnTo>
                  <a:lnTo>
                    <a:pt x="39039" y="172847"/>
                  </a:lnTo>
                  <a:lnTo>
                    <a:pt x="39395" y="173355"/>
                  </a:lnTo>
                  <a:lnTo>
                    <a:pt x="39649" y="173101"/>
                  </a:lnTo>
                  <a:lnTo>
                    <a:pt x="39827" y="172847"/>
                  </a:lnTo>
                  <a:lnTo>
                    <a:pt x="39814" y="172720"/>
                  </a:lnTo>
                  <a:lnTo>
                    <a:pt x="40995" y="173863"/>
                  </a:lnTo>
                  <a:lnTo>
                    <a:pt x="41071" y="173736"/>
                  </a:lnTo>
                  <a:lnTo>
                    <a:pt x="41592" y="172720"/>
                  </a:lnTo>
                  <a:lnTo>
                    <a:pt x="41732" y="172466"/>
                  </a:lnTo>
                  <a:lnTo>
                    <a:pt x="41795" y="172339"/>
                  </a:lnTo>
                  <a:close/>
                </a:path>
                <a:path w="431165" h="283209">
                  <a:moveTo>
                    <a:pt x="41884" y="165735"/>
                  </a:moveTo>
                  <a:lnTo>
                    <a:pt x="40411" y="165735"/>
                  </a:lnTo>
                  <a:lnTo>
                    <a:pt x="40474" y="165989"/>
                  </a:lnTo>
                  <a:lnTo>
                    <a:pt x="41656" y="165989"/>
                  </a:lnTo>
                  <a:lnTo>
                    <a:pt x="41884" y="165735"/>
                  </a:lnTo>
                  <a:close/>
                </a:path>
                <a:path w="431165" h="283209">
                  <a:moveTo>
                    <a:pt x="41998" y="165989"/>
                  </a:moveTo>
                  <a:lnTo>
                    <a:pt x="41656" y="165989"/>
                  </a:lnTo>
                  <a:lnTo>
                    <a:pt x="41554" y="166116"/>
                  </a:lnTo>
                  <a:lnTo>
                    <a:pt x="41224" y="166497"/>
                  </a:lnTo>
                  <a:lnTo>
                    <a:pt x="41897" y="166497"/>
                  </a:lnTo>
                  <a:lnTo>
                    <a:pt x="41998" y="165989"/>
                  </a:lnTo>
                  <a:close/>
                </a:path>
                <a:path w="431165" h="283209">
                  <a:moveTo>
                    <a:pt x="42024" y="1308"/>
                  </a:moveTo>
                  <a:lnTo>
                    <a:pt x="41795" y="1143"/>
                  </a:lnTo>
                  <a:lnTo>
                    <a:pt x="41554" y="1104"/>
                  </a:lnTo>
                  <a:lnTo>
                    <a:pt x="41287" y="1206"/>
                  </a:lnTo>
                  <a:lnTo>
                    <a:pt x="41541" y="1219"/>
                  </a:lnTo>
                  <a:lnTo>
                    <a:pt x="41783" y="1257"/>
                  </a:lnTo>
                  <a:lnTo>
                    <a:pt x="42024" y="1308"/>
                  </a:lnTo>
                  <a:close/>
                </a:path>
                <a:path w="431165" h="283209">
                  <a:moveTo>
                    <a:pt x="42176" y="1397"/>
                  </a:moveTo>
                  <a:lnTo>
                    <a:pt x="42024" y="1308"/>
                  </a:lnTo>
                  <a:lnTo>
                    <a:pt x="42176" y="1397"/>
                  </a:lnTo>
                  <a:close/>
                </a:path>
                <a:path w="431165" h="283209">
                  <a:moveTo>
                    <a:pt x="42227" y="172339"/>
                  </a:moveTo>
                  <a:lnTo>
                    <a:pt x="41922" y="172085"/>
                  </a:lnTo>
                  <a:lnTo>
                    <a:pt x="41795" y="172339"/>
                  </a:lnTo>
                  <a:lnTo>
                    <a:pt x="42227" y="172339"/>
                  </a:lnTo>
                  <a:close/>
                </a:path>
                <a:path w="431165" h="283209">
                  <a:moveTo>
                    <a:pt x="44704" y="2387"/>
                  </a:moveTo>
                  <a:lnTo>
                    <a:pt x="44538" y="2349"/>
                  </a:lnTo>
                  <a:lnTo>
                    <a:pt x="44386" y="2362"/>
                  </a:lnTo>
                  <a:lnTo>
                    <a:pt x="44234" y="2438"/>
                  </a:lnTo>
                  <a:lnTo>
                    <a:pt x="44386" y="2438"/>
                  </a:lnTo>
                  <a:lnTo>
                    <a:pt x="44551" y="2438"/>
                  </a:lnTo>
                  <a:lnTo>
                    <a:pt x="44704" y="2387"/>
                  </a:lnTo>
                  <a:close/>
                </a:path>
                <a:path w="431165" h="283209">
                  <a:moveTo>
                    <a:pt x="44716" y="166497"/>
                  </a:moveTo>
                  <a:lnTo>
                    <a:pt x="44119" y="166116"/>
                  </a:lnTo>
                  <a:lnTo>
                    <a:pt x="44069" y="166497"/>
                  </a:lnTo>
                  <a:lnTo>
                    <a:pt x="44716" y="166497"/>
                  </a:lnTo>
                  <a:close/>
                </a:path>
                <a:path w="431165" h="283209">
                  <a:moveTo>
                    <a:pt x="45897" y="173355"/>
                  </a:moveTo>
                  <a:lnTo>
                    <a:pt x="43497" y="173355"/>
                  </a:lnTo>
                  <a:lnTo>
                    <a:pt x="43281" y="173482"/>
                  </a:lnTo>
                  <a:lnTo>
                    <a:pt x="43243" y="173736"/>
                  </a:lnTo>
                  <a:lnTo>
                    <a:pt x="44856" y="173863"/>
                  </a:lnTo>
                  <a:lnTo>
                    <a:pt x="45504" y="173863"/>
                  </a:lnTo>
                  <a:lnTo>
                    <a:pt x="45046" y="173482"/>
                  </a:lnTo>
                  <a:lnTo>
                    <a:pt x="45808" y="173482"/>
                  </a:lnTo>
                  <a:lnTo>
                    <a:pt x="45897" y="173355"/>
                  </a:lnTo>
                  <a:close/>
                </a:path>
                <a:path w="431165" h="283209">
                  <a:moveTo>
                    <a:pt x="48577" y="173863"/>
                  </a:moveTo>
                  <a:lnTo>
                    <a:pt x="48336" y="173863"/>
                  </a:lnTo>
                  <a:lnTo>
                    <a:pt x="48514" y="174117"/>
                  </a:lnTo>
                  <a:lnTo>
                    <a:pt x="48577" y="173863"/>
                  </a:lnTo>
                  <a:close/>
                </a:path>
                <a:path w="431165" h="283209">
                  <a:moveTo>
                    <a:pt x="49390" y="174244"/>
                  </a:moveTo>
                  <a:lnTo>
                    <a:pt x="48475" y="174244"/>
                  </a:lnTo>
                  <a:lnTo>
                    <a:pt x="48399" y="174498"/>
                  </a:lnTo>
                  <a:lnTo>
                    <a:pt x="48285" y="174879"/>
                  </a:lnTo>
                  <a:lnTo>
                    <a:pt x="49390" y="174244"/>
                  </a:lnTo>
                  <a:close/>
                </a:path>
                <a:path w="431165" h="283209">
                  <a:moveTo>
                    <a:pt x="51460" y="174625"/>
                  </a:moveTo>
                  <a:lnTo>
                    <a:pt x="50673" y="174752"/>
                  </a:lnTo>
                  <a:lnTo>
                    <a:pt x="51244" y="174752"/>
                  </a:lnTo>
                  <a:lnTo>
                    <a:pt x="51460" y="174625"/>
                  </a:lnTo>
                  <a:close/>
                </a:path>
                <a:path w="431165" h="283209">
                  <a:moveTo>
                    <a:pt x="53441" y="167335"/>
                  </a:moveTo>
                  <a:lnTo>
                    <a:pt x="53187" y="167424"/>
                  </a:lnTo>
                  <a:lnTo>
                    <a:pt x="52984" y="167563"/>
                  </a:lnTo>
                  <a:lnTo>
                    <a:pt x="53441" y="167335"/>
                  </a:lnTo>
                  <a:close/>
                </a:path>
                <a:path w="431165" h="283209">
                  <a:moveTo>
                    <a:pt x="56134" y="167767"/>
                  </a:moveTo>
                  <a:lnTo>
                    <a:pt x="54902" y="166370"/>
                  </a:lnTo>
                  <a:lnTo>
                    <a:pt x="53314" y="166370"/>
                  </a:lnTo>
                  <a:lnTo>
                    <a:pt x="53263" y="166497"/>
                  </a:lnTo>
                  <a:lnTo>
                    <a:pt x="53149" y="166751"/>
                  </a:lnTo>
                  <a:lnTo>
                    <a:pt x="54787" y="167386"/>
                  </a:lnTo>
                  <a:lnTo>
                    <a:pt x="54013" y="167386"/>
                  </a:lnTo>
                  <a:lnTo>
                    <a:pt x="53822" y="167767"/>
                  </a:lnTo>
                  <a:lnTo>
                    <a:pt x="52692" y="167767"/>
                  </a:lnTo>
                  <a:lnTo>
                    <a:pt x="52971" y="167513"/>
                  </a:lnTo>
                  <a:lnTo>
                    <a:pt x="53111" y="167386"/>
                  </a:lnTo>
                  <a:lnTo>
                    <a:pt x="51879" y="167386"/>
                  </a:lnTo>
                  <a:lnTo>
                    <a:pt x="51523" y="166751"/>
                  </a:lnTo>
                  <a:lnTo>
                    <a:pt x="51168" y="166751"/>
                  </a:lnTo>
                  <a:lnTo>
                    <a:pt x="51066" y="167386"/>
                  </a:lnTo>
                  <a:lnTo>
                    <a:pt x="50927" y="167386"/>
                  </a:lnTo>
                  <a:lnTo>
                    <a:pt x="51066" y="167386"/>
                  </a:lnTo>
                  <a:lnTo>
                    <a:pt x="51066" y="166751"/>
                  </a:lnTo>
                  <a:lnTo>
                    <a:pt x="50584" y="166751"/>
                  </a:lnTo>
                  <a:lnTo>
                    <a:pt x="50393" y="166751"/>
                  </a:lnTo>
                  <a:lnTo>
                    <a:pt x="50495" y="166497"/>
                  </a:lnTo>
                  <a:lnTo>
                    <a:pt x="46913" y="166497"/>
                  </a:lnTo>
                  <a:lnTo>
                    <a:pt x="47028" y="166700"/>
                  </a:lnTo>
                  <a:lnTo>
                    <a:pt x="46812" y="166497"/>
                  </a:lnTo>
                  <a:lnTo>
                    <a:pt x="46786" y="166751"/>
                  </a:lnTo>
                  <a:lnTo>
                    <a:pt x="47066" y="166751"/>
                  </a:lnTo>
                  <a:lnTo>
                    <a:pt x="49682" y="166751"/>
                  </a:lnTo>
                  <a:lnTo>
                    <a:pt x="48552" y="167386"/>
                  </a:lnTo>
                  <a:lnTo>
                    <a:pt x="47625" y="167386"/>
                  </a:lnTo>
                  <a:lnTo>
                    <a:pt x="47066" y="166751"/>
                  </a:lnTo>
                  <a:lnTo>
                    <a:pt x="47650" y="167767"/>
                  </a:lnTo>
                  <a:lnTo>
                    <a:pt x="46723" y="167767"/>
                  </a:lnTo>
                  <a:lnTo>
                    <a:pt x="46786" y="166751"/>
                  </a:lnTo>
                  <a:lnTo>
                    <a:pt x="46088" y="166751"/>
                  </a:lnTo>
                  <a:lnTo>
                    <a:pt x="46812" y="166497"/>
                  </a:lnTo>
                  <a:lnTo>
                    <a:pt x="45300" y="166497"/>
                  </a:lnTo>
                  <a:lnTo>
                    <a:pt x="45275" y="166077"/>
                  </a:lnTo>
                  <a:lnTo>
                    <a:pt x="45161" y="166217"/>
                  </a:lnTo>
                  <a:lnTo>
                    <a:pt x="45085" y="166382"/>
                  </a:lnTo>
                  <a:lnTo>
                    <a:pt x="45021" y="166751"/>
                  </a:lnTo>
                  <a:lnTo>
                    <a:pt x="44996" y="167132"/>
                  </a:lnTo>
                  <a:lnTo>
                    <a:pt x="44970" y="167386"/>
                  </a:lnTo>
                  <a:lnTo>
                    <a:pt x="44259" y="167386"/>
                  </a:lnTo>
                  <a:lnTo>
                    <a:pt x="44983" y="167132"/>
                  </a:lnTo>
                  <a:lnTo>
                    <a:pt x="44996" y="166751"/>
                  </a:lnTo>
                  <a:lnTo>
                    <a:pt x="44043" y="166751"/>
                  </a:lnTo>
                  <a:lnTo>
                    <a:pt x="44069" y="166497"/>
                  </a:lnTo>
                  <a:lnTo>
                    <a:pt x="41897" y="166497"/>
                  </a:lnTo>
                  <a:lnTo>
                    <a:pt x="41846" y="166751"/>
                  </a:lnTo>
                  <a:lnTo>
                    <a:pt x="40995" y="166751"/>
                  </a:lnTo>
                  <a:lnTo>
                    <a:pt x="41224" y="166497"/>
                  </a:lnTo>
                  <a:lnTo>
                    <a:pt x="40627" y="166497"/>
                  </a:lnTo>
                  <a:lnTo>
                    <a:pt x="40703" y="166751"/>
                  </a:lnTo>
                  <a:lnTo>
                    <a:pt x="40500" y="166751"/>
                  </a:lnTo>
                  <a:lnTo>
                    <a:pt x="40195" y="166624"/>
                  </a:lnTo>
                  <a:lnTo>
                    <a:pt x="40170" y="166751"/>
                  </a:lnTo>
                  <a:lnTo>
                    <a:pt x="38531" y="166751"/>
                  </a:lnTo>
                  <a:lnTo>
                    <a:pt x="38595" y="166497"/>
                  </a:lnTo>
                  <a:lnTo>
                    <a:pt x="37820" y="166497"/>
                  </a:lnTo>
                  <a:lnTo>
                    <a:pt x="37795" y="166751"/>
                  </a:lnTo>
                  <a:lnTo>
                    <a:pt x="33096" y="166751"/>
                  </a:lnTo>
                  <a:lnTo>
                    <a:pt x="33096" y="167386"/>
                  </a:lnTo>
                  <a:lnTo>
                    <a:pt x="32905" y="167386"/>
                  </a:lnTo>
                  <a:lnTo>
                    <a:pt x="32905" y="167132"/>
                  </a:lnTo>
                  <a:lnTo>
                    <a:pt x="33096" y="167386"/>
                  </a:lnTo>
                  <a:lnTo>
                    <a:pt x="33096" y="166751"/>
                  </a:lnTo>
                  <a:lnTo>
                    <a:pt x="32931" y="166751"/>
                  </a:lnTo>
                  <a:lnTo>
                    <a:pt x="32943" y="166497"/>
                  </a:lnTo>
                  <a:lnTo>
                    <a:pt x="32473" y="166497"/>
                  </a:lnTo>
                  <a:lnTo>
                    <a:pt x="32651" y="166751"/>
                  </a:lnTo>
                  <a:lnTo>
                    <a:pt x="31762" y="166751"/>
                  </a:lnTo>
                  <a:lnTo>
                    <a:pt x="32169" y="166497"/>
                  </a:lnTo>
                  <a:lnTo>
                    <a:pt x="31318" y="166497"/>
                  </a:lnTo>
                  <a:lnTo>
                    <a:pt x="31470" y="166751"/>
                  </a:lnTo>
                  <a:lnTo>
                    <a:pt x="30137" y="166751"/>
                  </a:lnTo>
                  <a:lnTo>
                    <a:pt x="29337" y="167386"/>
                  </a:lnTo>
                  <a:lnTo>
                    <a:pt x="29476" y="167386"/>
                  </a:lnTo>
                  <a:lnTo>
                    <a:pt x="30213" y="167386"/>
                  </a:lnTo>
                  <a:lnTo>
                    <a:pt x="31038" y="167767"/>
                  </a:lnTo>
                  <a:lnTo>
                    <a:pt x="30784" y="167767"/>
                  </a:lnTo>
                  <a:lnTo>
                    <a:pt x="30810" y="167894"/>
                  </a:lnTo>
                  <a:lnTo>
                    <a:pt x="31165" y="167894"/>
                  </a:lnTo>
                  <a:lnTo>
                    <a:pt x="30518" y="168148"/>
                  </a:lnTo>
                  <a:lnTo>
                    <a:pt x="55968" y="168148"/>
                  </a:lnTo>
                  <a:lnTo>
                    <a:pt x="56070" y="167894"/>
                  </a:lnTo>
                  <a:lnTo>
                    <a:pt x="56134" y="167767"/>
                  </a:lnTo>
                  <a:close/>
                </a:path>
                <a:path w="431165" h="283209">
                  <a:moveTo>
                    <a:pt x="56286" y="168148"/>
                  </a:moveTo>
                  <a:lnTo>
                    <a:pt x="55968" y="168148"/>
                  </a:lnTo>
                  <a:lnTo>
                    <a:pt x="55956" y="168402"/>
                  </a:lnTo>
                  <a:lnTo>
                    <a:pt x="56286" y="168148"/>
                  </a:lnTo>
                  <a:close/>
                </a:path>
                <a:path w="431165" h="283209">
                  <a:moveTo>
                    <a:pt x="57442" y="176276"/>
                  </a:moveTo>
                  <a:lnTo>
                    <a:pt x="57429" y="176149"/>
                  </a:lnTo>
                  <a:lnTo>
                    <a:pt x="56959" y="176276"/>
                  </a:lnTo>
                  <a:lnTo>
                    <a:pt x="57442" y="176276"/>
                  </a:lnTo>
                  <a:close/>
                </a:path>
                <a:path w="431165" h="283209">
                  <a:moveTo>
                    <a:pt x="58394" y="168148"/>
                  </a:moveTo>
                  <a:lnTo>
                    <a:pt x="57264" y="167767"/>
                  </a:lnTo>
                  <a:lnTo>
                    <a:pt x="57073" y="167767"/>
                  </a:lnTo>
                  <a:lnTo>
                    <a:pt x="57264" y="167894"/>
                  </a:lnTo>
                  <a:lnTo>
                    <a:pt x="56286" y="168148"/>
                  </a:lnTo>
                  <a:lnTo>
                    <a:pt x="58394" y="168148"/>
                  </a:lnTo>
                  <a:close/>
                </a:path>
                <a:path w="431165" h="283209">
                  <a:moveTo>
                    <a:pt x="59156" y="4610"/>
                  </a:moveTo>
                  <a:lnTo>
                    <a:pt x="59004" y="4711"/>
                  </a:lnTo>
                  <a:lnTo>
                    <a:pt x="58877" y="4851"/>
                  </a:lnTo>
                  <a:lnTo>
                    <a:pt x="58801" y="5016"/>
                  </a:lnTo>
                  <a:lnTo>
                    <a:pt x="58978" y="5067"/>
                  </a:lnTo>
                  <a:lnTo>
                    <a:pt x="59131" y="4991"/>
                  </a:lnTo>
                  <a:lnTo>
                    <a:pt x="59156" y="4610"/>
                  </a:lnTo>
                  <a:close/>
                </a:path>
                <a:path w="431165" h="283209">
                  <a:moveTo>
                    <a:pt x="59880" y="165735"/>
                  </a:moveTo>
                  <a:lnTo>
                    <a:pt x="44170" y="165735"/>
                  </a:lnTo>
                  <a:lnTo>
                    <a:pt x="42049" y="165735"/>
                  </a:lnTo>
                  <a:lnTo>
                    <a:pt x="41998" y="165989"/>
                  </a:lnTo>
                  <a:lnTo>
                    <a:pt x="44132" y="165989"/>
                  </a:lnTo>
                  <a:lnTo>
                    <a:pt x="59626" y="165989"/>
                  </a:lnTo>
                  <a:lnTo>
                    <a:pt x="59880" y="165735"/>
                  </a:lnTo>
                  <a:close/>
                </a:path>
                <a:path w="431165" h="283209">
                  <a:moveTo>
                    <a:pt x="60769" y="176720"/>
                  </a:moveTo>
                  <a:lnTo>
                    <a:pt x="60490" y="176822"/>
                  </a:lnTo>
                  <a:lnTo>
                    <a:pt x="60667" y="176822"/>
                  </a:lnTo>
                  <a:close/>
                </a:path>
                <a:path w="431165" h="283209">
                  <a:moveTo>
                    <a:pt x="60921" y="165862"/>
                  </a:moveTo>
                  <a:lnTo>
                    <a:pt x="59626" y="165989"/>
                  </a:lnTo>
                  <a:lnTo>
                    <a:pt x="60896" y="165989"/>
                  </a:lnTo>
                  <a:lnTo>
                    <a:pt x="60921" y="165862"/>
                  </a:lnTo>
                  <a:close/>
                </a:path>
                <a:path w="431165" h="283209">
                  <a:moveTo>
                    <a:pt x="62484" y="165735"/>
                  </a:moveTo>
                  <a:lnTo>
                    <a:pt x="62382" y="165608"/>
                  </a:lnTo>
                  <a:lnTo>
                    <a:pt x="62179" y="165354"/>
                  </a:lnTo>
                  <a:lnTo>
                    <a:pt x="60274" y="165354"/>
                  </a:lnTo>
                  <a:lnTo>
                    <a:pt x="42214" y="165354"/>
                  </a:lnTo>
                  <a:lnTo>
                    <a:pt x="42100" y="165481"/>
                  </a:lnTo>
                  <a:lnTo>
                    <a:pt x="42125" y="165354"/>
                  </a:lnTo>
                  <a:lnTo>
                    <a:pt x="36893" y="165354"/>
                  </a:lnTo>
                  <a:lnTo>
                    <a:pt x="36969" y="165481"/>
                  </a:lnTo>
                  <a:lnTo>
                    <a:pt x="37071" y="165608"/>
                  </a:lnTo>
                  <a:lnTo>
                    <a:pt x="38366" y="165608"/>
                  </a:lnTo>
                  <a:lnTo>
                    <a:pt x="41986" y="165608"/>
                  </a:lnTo>
                  <a:lnTo>
                    <a:pt x="60007" y="165608"/>
                  </a:lnTo>
                  <a:lnTo>
                    <a:pt x="59880" y="165735"/>
                  </a:lnTo>
                  <a:lnTo>
                    <a:pt x="60947" y="165735"/>
                  </a:lnTo>
                  <a:lnTo>
                    <a:pt x="62217" y="165735"/>
                  </a:lnTo>
                  <a:lnTo>
                    <a:pt x="62484" y="165735"/>
                  </a:lnTo>
                  <a:close/>
                </a:path>
                <a:path w="431165" h="283209">
                  <a:moveTo>
                    <a:pt x="62992" y="177673"/>
                  </a:moveTo>
                  <a:lnTo>
                    <a:pt x="62674" y="177927"/>
                  </a:lnTo>
                  <a:lnTo>
                    <a:pt x="62877" y="177927"/>
                  </a:lnTo>
                  <a:lnTo>
                    <a:pt x="62992" y="177673"/>
                  </a:lnTo>
                  <a:close/>
                </a:path>
                <a:path w="431165" h="283209">
                  <a:moveTo>
                    <a:pt x="63855" y="168148"/>
                  </a:moveTo>
                  <a:lnTo>
                    <a:pt x="63779" y="167767"/>
                  </a:lnTo>
                  <a:lnTo>
                    <a:pt x="63728" y="167640"/>
                  </a:lnTo>
                  <a:lnTo>
                    <a:pt x="63842" y="167767"/>
                  </a:lnTo>
                  <a:lnTo>
                    <a:pt x="63842" y="167386"/>
                  </a:lnTo>
                  <a:lnTo>
                    <a:pt x="63830" y="166751"/>
                  </a:lnTo>
                  <a:lnTo>
                    <a:pt x="63652" y="166751"/>
                  </a:lnTo>
                  <a:lnTo>
                    <a:pt x="63652" y="167386"/>
                  </a:lnTo>
                  <a:lnTo>
                    <a:pt x="63030" y="167386"/>
                  </a:lnTo>
                  <a:lnTo>
                    <a:pt x="63474" y="166878"/>
                  </a:lnTo>
                  <a:lnTo>
                    <a:pt x="63652" y="167386"/>
                  </a:lnTo>
                  <a:lnTo>
                    <a:pt x="63652" y="166751"/>
                  </a:lnTo>
                  <a:lnTo>
                    <a:pt x="63436" y="166751"/>
                  </a:lnTo>
                  <a:lnTo>
                    <a:pt x="62014" y="166751"/>
                  </a:lnTo>
                  <a:lnTo>
                    <a:pt x="62687" y="165989"/>
                  </a:lnTo>
                  <a:lnTo>
                    <a:pt x="60896" y="165989"/>
                  </a:lnTo>
                  <a:lnTo>
                    <a:pt x="60807" y="166497"/>
                  </a:lnTo>
                  <a:lnTo>
                    <a:pt x="58686" y="166497"/>
                  </a:lnTo>
                  <a:lnTo>
                    <a:pt x="58635" y="166751"/>
                  </a:lnTo>
                  <a:lnTo>
                    <a:pt x="58521" y="167386"/>
                  </a:lnTo>
                  <a:lnTo>
                    <a:pt x="58432" y="167894"/>
                  </a:lnTo>
                  <a:lnTo>
                    <a:pt x="58394" y="168148"/>
                  </a:lnTo>
                  <a:lnTo>
                    <a:pt x="63855" y="168148"/>
                  </a:lnTo>
                  <a:close/>
                </a:path>
                <a:path w="431165" h="283209">
                  <a:moveTo>
                    <a:pt x="68554" y="168148"/>
                  </a:moveTo>
                  <a:lnTo>
                    <a:pt x="67081" y="168148"/>
                  </a:lnTo>
                  <a:lnTo>
                    <a:pt x="66751" y="168148"/>
                  </a:lnTo>
                  <a:lnTo>
                    <a:pt x="66624" y="168148"/>
                  </a:lnTo>
                  <a:lnTo>
                    <a:pt x="65697" y="168148"/>
                  </a:lnTo>
                  <a:lnTo>
                    <a:pt x="65582" y="167894"/>
                  </a:lnTo>
                  <a:lnTo>
                    <a:pt x="65519" y="167767"/>
                  </a:lnTo>
                  <a:lnTo>
                    <a:pt x="65087" y="167894"/>
                  </a:lnTo>
                  <a:lnTo>
                    <a:pt x="65316" y="168148"/>
                  </a:lnTo>
                  <a:lnTo>
                    <a:pt x="63855" y="168148"/>
                  </a:lnTo>
                  <a:lnTo>
                    <a:pt x="65328" y="168376"/>
                  </a:lnTo>
                  <a:lnTo>
                    <a:pt x="65582" y="168224"/>
                  </a:lnTo>
                  <a:lnTo>
                    <a:pt x="66103" y="168402"/>
                  </a:lnTo>
                  <a:lnTo>
                    <a:pt x="66573" y="168287"/>
                  </a:lnTo>
                  <a:lnTo>
                    <a:pt x="68351" y="168402"/>
                  </a:lnTo>
                  <a:lnTo>
                    <a:pt x="68554" y="168148"/>
                  </a:lnTo>
                  <a:close/>
                </a:path>
                <a:path w="431165" h="283209">
                  <a:moveTo>
                    <a:pt x="68757" y="167894"/>
                  </a:moveTo>
                  <a:lnTo>
                    <a:pt x="68554" y="168148"/>
                  </a:lnTo>
                  <a:lnTo>
                    <a:pt x="68681" y="168148"/>
                  </a:lnTo>
                  <a:lnTo>
                    <a:pt x="68757" y="167894"/>
                  </a:lnTo>
                  <a:close/>
                </a:path>
                <a:path w="431165" h="283209">
                  <a:moveTo>
                    <a:pt x="70294" y="168186"/>
                  </a:moveTo>
                  <a:lnTo>
                    <a:pt x="70129" y="168148"/>
                  </a:lnTo>
                  <a:lnTo>
                    <a:pt x="68681" y="168148"/>
                  </a:lnTo>
                  <a:lnTo>
                    <a:pt x="68732" y="168402"/>
                  </a:lnTo>
                  <a:lnTo>
                    <a:pt x="70053" y="168402"/>
                  </a:lnTo>
                  <a:lnTo>
                    <a:pt x="70294" y="168186"/>
                  </a:lnTo>
                  <a:close/>
                </a:path>
                <a:path w="431165" h="283209">
                  <a:moveTo>
                    <a:pt x="71056" y="168148"/>
                  </a:moveTo>
                  <a:lnTo>
                    <a:pt x="70751" y="167894"/>
                  </a:lnTo>
                  <a:lnTo>
                    <a:pt x="70612" y="167894"/>
                  </a:lnTo>
                  <a:lnTo>
                    <a:pt x="70332" y="168148"/>
                  </a:lnTo>
                  <a:lnTo>
                    <a:pt x="70662" y="168148"/>
                  </a:lnTo>
                  <a:lnTo>
                    <a:pt x="71056" y="168148"/>
                  </a:lnTo>
                  <a:close/>
                </a:path>
                <a:path w="431165" h="283209">
                  <a:moveTo>
                    <a:pt x="71348" y="168402"/>
                  </a:moveTo>
                  <a:lnTo>
                    <a:pt x="70739" y="168275"/>
                  </a:lnTo>
                  <a:lnTo>
                    <a:pt x="70815" y="168402"/>
                  </a:lnTo>
                  <a:lnTo>
                    <a:pt x="71348" y="168402"/>
                  </a:lnTo>
                  <a:close/>
                </a:path>
                <a:path w="431165" h="283209">
                  <a:moveTo>
                    <a:pt x="72059" y="178904"/>
                  </a:moveTo>
                  <a:lnTo>
                    <a:pt x="71704" y="178854"/>
                  </a:lnTo>
                  <a:lnTo>
                    <a:pt x="71666" y="179070"/>
                  </a:lnTo>
                  <a:lnTo>
                    <a:pt x="72059" y="178904"/>
                  </a:lnTo>
                  <a:close/>
                </a:path>
                <a:path w="431165" h="283209">
                  <a:moveTo>
                    <a:pt x="72567" y="179451"/>
                  </a:moveTo>
                  <a:lnTo>
                    <a:pt x="72517" y="179324"/>
                  </a:lnTo>
                  <a:lnTo>
                    <a:pt x="71348" y="179451"/>
                  </a:lnTo>
                  <a:lnTo>
                    <a:pt x="72567" y="179451"/>
                  </a:lnTo>
                  <a:close/>
                </a:path>
                <a:path w="431165" h="283209">
                  <a:moveTo>
                    <a:pt x="73685" y="179197"/>
                  </a:moveTo>
                  <a:lnTo>
                    <a:pt x="73571" y="179070"/>
                  </a:lnTo>
                  <a:lnTo>
                    <a:pt x="73355" y="178841"/>
                  </a:lnTo>
                  <a:lnTo>
                    <a:pt x="73050" y="178816"/>
                  </a:lnTo>
                  <a:lnTo>
                    <a:pt x="73291" y="179070"/>
                  </a:lnTo>
                  <a:lnTo>
                    <a:pt x="72390" y="178943"/>
                  </a:lnTo>
                  <a:lnTo>
                    <a:pt x="72478" y="179197"/>
                  </a:lnTo>
                  <a:lnTo>
                    <a:pt x="73685" y="179197"/>
                  </a:lnTo>
                  <a:close/>
                </a:path>
                <a:path w="431165" h="283209">
                  <a:moveTo>
                    <a:pt x="74663" y="167894"/>
                  </a:moveTo>
                  <a:lnTo>
                    <a:pt x="73215" y="167894"/>
                  </a:lnTo>
                  <a:lnTo>
                    <a:pt x="73914" y="168148"/>
                  </a:lnTo>
                  <a:lnTo>
                    <a:pt x="74155" y="168148"/>
                  </a:lnTo>
                  <a:lnTo>
                    <a:pt x="74371" y="168148"/>
                  </a:lnTo>
                  <a:lnTo>
                    <a:pt x="74663" y="167894"/>
                  </a:lnTo>
                  <a:close/>
                </a:path>
                <a:path w="431165" h="283209">
                  <a:moveTo>
                    <a:pt x="74968" y="168529"/>
                  </a:moveTo>
                  <a:lnTo>
                    <a:pt x="74231" y="168275"/>
                  </a:lnTo>
                  <a:lnTo>
                    <a:pt x="73914" y="168148"/>
                  </a:lnTo>
                  <a:lnTo>
                    <a:pt x="71056" y="168148"/>
                  </a:lnTo>
                  <a:lnTo>
                    <a:pt x="71348" y="168402"/>
                  </a:lnTo>
                  <a:lnTo>
                    <a:pt x="72847" y="168402"/>
                  </a:lnTo>
                  <a:lnTo>
                    <a:pt x="74091" y="168402"/>
                  </a:lnTo>
                  <a:lnTo>
                    <a:pt x="74307" y="168402"/>
                  </a:lnTo>
                  <a:lnTo>
                    <a:pt x="74396" y="168529"/>
                  </a:lnTo>
                  <a:lnTo>
                    <a:pt x="74968" y="168529"/>
                  </a:lnTo>
                  <a:close/>
                </a:path>
                <a:path w="431165" h="283209">
                  <a:moveTo>
                    <a:pt x="75057" y="169545"/>
                  </a:moveTo>
                  <a:lnTo>
                    <a:pt x="74955" y="169418"/>
                  </a:lnTo>
                  <a:lnTo>
                    <a:pt x="74866" y="169545"/>
                  </a:lnTo>
                  <a:lnTo>
                    <a:pt x="75057" y="169545"/>
                  </a:lnTo>
                  <a:close/>
                </a:path>
                <a:path w="431165" h="283209">
                  <a:moveTo>
                    <a:pt x="77914" y="179755"/>
                  </a:moveTo>
                  <a:lnTo>
                    <a:pt x="77736" y="179641"/>
                  </a:lnTo>
                  <a:lnTo>
                    <a:pt x="77698" y="179781"/>
                  </a:lnTo>
                  <a:lnTo>
                    <a:pt x="77914" y="179755"/>
                  </a:lnTo>
                  <a:close/>
                </a:path>
                <a:path w="431165" h="283209">
                  <a:moveTo>
                    <a:pt x="78308" y="11430"/>
                  </a:moveTo>
                  <a:lnTo>
                    <a:pt x="77889" y="11430"/>
                  </a:lnTo>
                  <a:lnTo>
                    <a:pt x="77889" y="12700"/>
                  </a:lnTo>
                  <a:lnTo>
                    <a:pt x="78308" y="11430"/>
                  </a:lnTo>
                  <a:close/>
                </a:path>
                <a:path w="431165" h="283209">
                  <a:moveTo>
                    <a:pt x="80035" y="180187"/>
                  </a:moveTo>
                  <a:lnTo>
                    <a:pt x="79870" y="180136"/>
                  </a:lnTo>
                  <a:lnTo>
                    <a:pt x="79717" y="180136"/>
                  </a:lnTo>
                  <a:lnTo>
                    <a:pt x="79641" y="180301"/>
                  </a:lnTo>
                  <a:lnTo>
                    <a:pt x="79895" y="180187"/>
                  </a:lnTo>
                  <a:lnTo>
                    <a:pt x="80035" y="180187"/>
                  </a:lnTo>
                  <a:close/>
                </a:path>
                <a:path w="431165" h="283209">
                  <a:moveTo>
                    <a:pt x="85940" y="30353"/>
                  </a:moveTo>
                  <a:lnTo>
                    <a:pt x="85877" y="30200"/>
                  </a:lnTo>
                  <a:lnTo>
                    <a:pt x="85725" y="30251"/>
                  </a:lnTo>
                  <a:lnTo>
                    <a:pt x="85940" y="30353"/>
                  </a:lnTo>
                  <a:close/>
                </a:path>
                <a:path w="431165" h="283209">
                  <a:moveTo>
                    <a:pt x="87845" y="169164"/>
                  </a:moveTo>
                  <a:lnTo>
                    <a:pt x="87490" y="169291"/>
                  </a:lnTo>
                  <a:lnTo>
                    <a:pt x="87312" y="169291"/>
                  </a:lnTo>
                  <a:lnTo>
                    <a:pt x="86702" y="168656"/>
                  </a:lnTo>
                  <a:lnTo>
                    <a:pt x="86652" y="168910"/>
                  </a:lnTo>
                  <a:lnTo>
                    <a:pt x="86626" y="169037"/>
                  </a:lnTo>
                  <a:lnTo>
                    <a:pt x="86601" y="169164"/>
                  </a:lnTo>
                  <a:lnTo>
                    <a:pt x="86804" y="169164"/>
                  </a:lnTo>
                  <a:lnTo>
                    <a:pt x="86969" y="169291"/>
                  </a:lnTo>
                  <a:lnTo>
                    <a:pt x="86575" y="169291"/>
                  </a:lnTo>
                  <a:lnTo>
                    <a:pt x="86525" y="169545"/>
                  </a:lnTo>
                  <a:lnTo>
                    <a:pt x="86804" y="169545"/>
                  </a:lnTo>
                  <a:lnTo>
                    <a:pt x="87312" y="169545"/>
                  </a:lnTo>
                  <a:lnTo>
                    <a:pt x="87541" y="169545"/>
                  </a:lnTo>
                  <a:lnTo>
                    <a:pt x="87668" y="169672"/>
                  </a:lnTo>
                  <a:lnTo>
                    <a:pt x="87845" y="169672"/>
                  </a:lnTo>
                  <a:lnTo>
                    <a:pt x="87845" y="169291"/>
                  </a:lnTo>
                  <a:lnTo>
                    <a:pt x="87845" y="169164"/>
                  </a:lnTo>
                  <a:close/>
                </a:path>
                <a:path w="431165" h="283209">
                  <a:moveTo>
                    <a:pt x="88366" y="19050"/>
                  </a:moveTo>
                  <a:lnTo>
                    <a:pt x="88087" y="19050"/>
                  </a:lnTo>
                  <a:lnTo>
                    <a:pt x="88252" y="20320"/>
                  </a:lnTo>
                  <a:lnTo>
                    <a:pt x="88366" y="19050"/>
                  </a:lnTo>
                  <a:close/>
                </a:path>
                <a:path w="431165" h="283209">
                  <a:moveTo>
                    <a:pt x="89103" y="20129"/>
                  </a:moveTo>
                  <a:lnTo>
                    <a:pt x="88963" y="20015"/>
                  </a:lnTo>
                  <a:lnTo>
                    <a:pt x="88811" y="19977"/>
                  </a:lnTo>
                  <a:lnTo>
                    <a:pt x="88646" y="20002"/>
                  </a:lnTo>
                  <a:lnTo>
                    <a:pt x="88785" y="20104"/>
                  </a:lnTo>
                  <a:lnTo>
                    <a:pt x="88938" y="20142"/>
                  </a:lnTo>
                  <a:lnTo>
                    <a:pt x="89103" y="20129"/>
                  </a:lnTo>
                  <a:close/>
                </a:path>
                <a:path w="431165" h="283209">
                  <a:moveTo>
                    <a:pt x="91300" y="172339"/>
                  </a:moveTo>
                  <a:lnTo>
                    <a:pt x="42227" y="172339"/>
                  </a:lnTo>
                  <a:lnTo>
                    <a:pt x="43116" y="173101"/>
                  </a:lnTo>
                  <a:lnTo>
                    <a:pt x="43434" y="173101"/>
                  </a:lnTo>
                  <a:lnTo>
                    <a:pt x="46088" y="173101"/>
                  </a:lnTo>
                  <a:lnTo>
                    <a:pt x="90576" y="173101"/>
                  </a:lnTo>
                  <a:lnTo>
                    <a:pt x="91300" y="172339"/>
                  </a:lnTo>
                  <a:close/>
                </a:path>
                <a:path w="431165" h="283209">
                  <a:moveTo>
                    <a:pt x="91338" y="183007"/>
                  </a:moveTo>
                  <a:lnTo>
                    <a:pt x="90678" y="182626"/>
                  </a:lnTo>
                  <a:lnTo>
                    <a:pt x="90182" y="182626"/>
                  </a:lnTo>
                  <a:lnTo>
                    <a:pt x="91338" y="183007"/>
                  </a:lnTo>
                  <a:close/>
                </a:path>
                <a:path w="431165" h="283209">
                  <a:moveTo>
                    <a:pt x="92519" y="171069"/>
                  </a:moveTo>
                  <a:lnTo>
                    <a:pt x="91122" y="170967"/>
                  </a:lnTo>
                  <a:lnTo>
                    <a:pt x="91122" y="171704"/>
                  </a:lnTo>
                  <a:lnTo>
                    <a:pt x="89700" y="171704"/>
                  </a:lnTo>
                  <a:lnTo>
                    <a:pt x="90436" y="171450"/>
                  </a:lnTo>
                  <a:lnTo>
                    <a:pt x="91122" y="171704"/>
                  </a:lnTo>
                  <a:lnTo>
                    <a:pt x="91122" y="170967"/>
                  </a:lnTo>
                  <a:lnTo>
                    <a:pt x="90817" y="170942"/>
                  </a:lnTo>
                  <a:lnTo>
                    <a:pt x="89725" y="171069"/>
                  </a:lnTo>
                  <a:lnTo>
                    <a:pt x="89636" y="170688"/>
                  </a:lnTo>
                  <a:lnTo>
                    <a:pt x="89611" y="170561"/>
                  </a:lnTo>
                  <a:lnTo>
                    <a:pt x="88506" y="170688"/>
                  </a:lnTo>
                  <a:lnTo>
                    <a:pt x="88061" y="170307"/>
                  </a:lnTo>
                  <a:lnTo>
                    <a:pt x="88011" y="170180"/>
                  </a:lnTo>
                  <a:lnTo>
                    <a:pt x="87909" y="169926"/>
                  </a:lnTo>
                  <a:lnTo>
                    <a:pt x="87782" y="169799"/>
                  </a:lnTo>
                  <a:lnTo>
                    <a:pt x="87668" y="169926"/>
                  </a:lnTo>
                  <a:lnTo>
                    <a:pt x="87769" y="169786"/>
                  </a:lnTo>
                  <a:lnTo>
                    <a:pt x="86499" y="169672"/>
                  </a:lnTo>
                  <a:lnTo>
                    <a:pt x="86448" y="169926"/>
                  </a:lnTo>
                  <a:lnTo>
                    <a:pt x="87655" y="169926"/>
                  </a:lnTo>
                  <a:lnTo>
                    <a:pt x="87299" y="170307"/>
                  </a:lnTo>
                  <a:lnTo>
                    <a:pt x="85242" y="170180"/>
                  </a:lnTo>
                  <a:lnTo>
                    <a:pt x="84874" y="169926"/>
                  </a:lnTo>
                  <a:lnTo>
                    <a:pt x="86448" y="169926"/>
                  </a:lnTo>
                  <a:lnTo>
                    <a:pt x="86474" y="168910"/>
                  </a:lnTo>
                  <a:lnTo>
                    <a:pt x="86118" y="168643"/>
                  </a:lnTo>
                  <a:lnTo>
                    <a:pt x="86118" y="169672"/>
                  </a:lnTo>
                  <a:lnTo>
                    <a:pt x="84696" y="169672"/>
                  </a:lnTo>
                  <a:lnTo>
                    <a:pt x="84696" y="170307"/>
                  </a:lnTo>
                  <a:lnTo>
                    <a:pt x="83400" y="170307"/>
                  </a:lnTo>
                  <a:lnTo>
                    <a:pt x="82918" y="170942"/>
                  </a:lnTo>
                  <a:lnTo>
                    <a:pt x="81457" y="170307"/>
                  </a:lnTo>
                  <a:lnTo>
                    <a:pt x="81737" y="170307"/>
                  </a:lnTo>
                  <a:lnTo>
                    <a:pt x="81737" y="170180"/>
                  </a:lnTo>
                  <a:lnTo>
                    <a:pt x="81711" y="169926"/>
                  </a:lnTo>
                  <a:lnTo>
                    <a:pt x="81864" y="169926"/>
                  </a:lnTo>
                  <a:lnTo>
                    <a:pt x="82918" y="170180"/>
                  </a:lnTo>
                  <a:lnTo>
                    <a:pt x="82689" y="169926"/>
                  </a:lnTo>
                  <a:lnTo>
                    <a:pt x="84683" y="169926"/>
                  </a:lnTo>
                  <a:lnTo>
                    <a:pt x="84696" y="170307"/>
                  </a:lnTo>
                  <a:lnTo>
                    <a:pt x="84696" y="169672"/>
                  </a:lnTo>
                  <a:lnTo>
                    <a:pt x="84505" y="169672"/>
                  </a:lnTo>
                  <a:lnTo>
                    <a:pt x="82461" y="169672"/>
                  </a:lnTo>
                  <a:lnTo>
                    <a:pt x="82346" y="169545"/>
                  </a:lnTo>
                  <a:lnTo>
                    <a:pt x="85966" y="169545"/>
                  </a:lnTo>
                  <a:lnTo>
                    <a:pt x="86118" y="169672"/>
                  </a:lnTo>
                  <a:lnTo>
                    <a:pt x="86118" y="168643"/>
                  </a:lnTo>
                  <a:lnTo>
                    <a:pt x="85979" y="168529"/>
                  </a:lnTo>
                  <a:lnTo>
                    <a:pt x="85674" y="168910"/>
                  </a:lnTo>
                  <a:lnTo>
                    <a:pt x="85636" y="169291"/>
                  </a:lnTo>
                  <a:lnTo>
                    <a:pt x="82257" y="169291"/>
                  </a:lnTo>
                  <a:lnTo>
                    <a:pt x="82194" y="169545"/>
                  </a:lnTo>
                  <a:lnTo>
                    <a:pt x="82169" y="169672"/>
                  </a:lnTo>
                  <a:lnTo>
                    <a:pt x="81749" y="169672"/>
                  </a:lnTo>
                  <a:lnTo>
                    <a:pt x="81521" y="169672"/>
                  </a:lnTo>
                  <a:lnTo>
                    <a:pt x="81229" y="169545"/>
                  </a:lnTo>
                  <a:lnTo>
                    <a:pt x="81610" y="169545"/>
                  </a:lnTo>
                  <a:lnTo>
                    <a:pt x="81749" y="169672"/>
                  </a:lnTo>
                  <a:lnTo>
                    <a:pt x="81813" y="169545"/>
                  </a:lnTo>
                  <a:lnTo>
                    <a:pt x="82194" y="169545"/>
                  </a:lnTo>
                  <a:lnTo>
                    <a:pt x="82194" y="169291"/>
                  </a:lnTo>
                  <a:lnTo>
                    <a:pt x="81927" y="169291"/>
                  </a:lnTo>
                  <a:lnTo>
                    <a:pt x="81991" y="169164"/>
                  </a:lnTo>
                  <a:lnTo>
                    <a:pt x="85483" y="169164"/>
                  </a:lnTo>
                  <a:lnTo>
                    <a:pt x="85636" y="169291"/>
                  </a:lnTo>
                  <a:lnTo>
                    <a:pt x="85636" y="168910"/>
                  </a:lnTo>
                  <a:lnTo>
                    <a:pt x="81356" y="168910"/>
                  </a:lnTo>
                  <a:lnTo>
                    <a:pt x="81356" y="169291"/>
                  </a:lnTo>
                  <a:lnTo>
                    <a:pt x="80949" y="169291"/>
                  </a:lnTo>
                  <a:lnTo>
                    <a:pt x="80937" y="169418"/>
                  </a:lnTo>
                  <a:lnTo>
                    <a:pt x="80924" y="169545"/>
                  </a:lnTo>
                  <a:lnTo>
                    <a:pt x="80924" y="169418"/>
                  </a:lnTo>
                  <a:lnTo>
                    <a:pt x="80937" y="169291"/>
                  </a:lnTo>
                  <a:lnTo>
                    <a:pt x="80949" y="169164"/>
                  </a:lnTo>
                  <a:lnTo>
                    <a:pt x="81229" y="169164"/>
                  </a:lnTo>
                  <a:lnTo>
                    <a:pt x="81356" y="169291"/>
                  </a:lnTo>
                  <a:lnTo>
                    <a:pt x="81356" y="168910"/>
                  </a:lnTo>
                  <a:lnTo>
                    <a:pt x="80975" y="168910"/>
                  </a:lnTo>
                  <a:lnTo>
                    <a:pt x="80670" y="168910"/>
                  </a:lnTo>
                  <a:lnTo>
                    <a:pt x="80772" y="168668"/>
                  </a:lnTo>
                  <a:lnTo>
                    <a:pt x="80962" y="168605"/>
                  </a:lnTo>
                  <a:lnTo>
                    <a:pt x="80556" y="168719"/>
                  </a:lnTo>
                  <a:lnTo>
                    <a:pt x="80556" y="169164"/>
                  </a:lnTo>
                  <a:lnTo>
                    <a:pt x="80492" y="169291"/>
                  </a:lnTo>
                  <a:lnTo>
                    <a:pt x="80378" y="169545"/>
                  </a:lnTo>
                  <a:lnTo>
                    <a:pt x="80327" y="169672"/>
                  </a:lnTo>
                  <a:lnTo>
                    <a:pt x="80200" y="169672"/>
                  </a:lnTo>
                  <a:lnTo>
                    <a:pt x="80340" y="169926"/>
                  </a:lnTo>
                  <a:lnTo>
                    <a:pt x="80213" y="169926"/>
                  </a:lnTo>
                  <a:lnTo>
                    <a:pt x="80124" y="169545"/>
                  </a:lnTo>
                  <a:lnTo>
                    <a:pt x="80378" y="169545"/>
                  </a:lnTo>
                  <a:lnTo>
                    <a:pt x="80378" y="169291"/>
                  </a:lnTo>
                  <a:lnTo>
                    <a:pt x="79971" y="169291"/>
                  </a:lnTo>
                  <a:lnTo>
                    <a:pt x="79781" y="168960"/>
                  </a:lnTo>
                  <a:lnTo>
                    <a:pt x="79908" y="169164"/>
                  </a:lnTo>
                  <a:lnTo>
                    <a:pt x="80556" y="169164"/>
                  </a:lnTo>
                  <a:lnTo>
                    <a:pt x="80556" y="168719"/>
                  </a:lnTo>
                  <a:lnTo>
                    <a:pt x="80149" y="168821"/>
                  </a:lnTo>
                  <a:lnTo>
                    <a:pt x="80391" y="168910"/>
                  </a:lnTo>
                  <a:lnTo>
                    <a:pt x="79756" y="168910"/>
                  </a:lnTo>
                  <a:lnTo>
                    <a:pt x="79235" y="168910"/>
                  </a:lnTo>
                  <a:lnTo>
                    <a:pt x="77876" y="168910"/>
                  </a:lnTo>
                  <a:lnTo>
                    <a:pt x="78740" y="168795"/>
                  </a:lnTo>
                  <a:lnTo>
                    <a:pt x="79717" y="168910"/>
                  </a:lnTo>
                  <a:lnTo>
                    <a:pt x="79603" y="168656"/>
                  </a:lnTo>
                  <a:lnTo>
                    <a:pt x="80479" y="168529"/>
                  </a:lnTo>
                  <a:lnTo>
                    <a:pt x="79540" y="168529"/>
                  </a:lnTo>
                  <a:lnTo>
                    <a:pt x="76784" y="168529"/>
                  </a:lnTo>
                  <a:lnTo>
                    <a:pt x="76619" y="168910"/>
                  </a:lnTo>
                  <a:lnTo>
                    <a:pt x="75412" y="168910"/>
                  </a:lnTo>
                  <a:lnTo>
                    <a:pt x="74625" y="168910"/>
                  </a:lnTo>
                  <a:lnTo>
                    <a:pt x="74396" y="168529"/>
                  </a:lnTo>
                  <a:lnTo>
                    <a:pt x="73558" y="168529"/>
                  </a:lnTo>
                  <a:lnTo>
                    <a:pt x="72847" y="168402"/>
                  </a:lnTo>
                  <a:lnTo>
                    <a:pt x="72885" y="168529"/>
                  </a:lnTo>
                  <a:lnTo>
                    <a:pt x="72986" y="168910"/>
                  </a:lnTo>
                  <a:lnTo>
                    <a:pt x="71120" y="168910"/>
                  </a:lnTo>
                  <a:lnTo>
                    <a:pt x="70815" y="168402"/>
                  </a:lnTo>
                  <a:lnTo>
                    <a:pt x="70053" y="168402"/>
                  </a:lnTo>
                  <a:lnTo>
                    <a:pt x="70891" y="168910"/>
                  </a:lnTo>
                  <a:lnTo>
                    <a:pt x="68783" y="168694"/>
                  </a:lnTo>
                  <a:lnTo>
                    <a:pt x="68757" y="168529"/>
                  </a:lnTo>
                  <a:lnTo>
                    <a:pt x="68732" y="168402"/>
                  </a:lnTo>
                  <a:lnTo>
                    <a:pt x="68351" y="168402"/>
                  </a:lnTo>
                  <a:lnTo>
                    <a:pt x="68249" y="168529"/>
                  </a:lnTo>
                  <a:lnTo>
                    <a:pt x="68516" y="168656"/>
                  </a:lnTo>
                  <a:lnTo>
                    <a:pt x="68846" y="168910"/>
                  </a:lnTo>
                  <a:lnTo>
                    <a:pt x="69100" y="168910"/>
                  </a:lnTo>
                  <a:lnTo>
                    <a:pt x="68846" y="168910"/>
                  </a:lnTo>
                  <a:lnTo>
                    <a:pt x="68719" y="168910"/>
                  </a:lnTo>
                  <a:lnTo>
                    <a:pt x="68465" y="168910"/>
                  </a:lnTo>
                  <a:lnTo>
                    <a:pt x="68516" y="168656"/>
                  </a:lnTo>
                  <a:lnTo>
                    <a:pt x="68173" y="168630"/>
                  </a:lnTo>
                  <a:lnTo>
                    <a:pt x="67957" y="168910"/>
                  </a:lnTo>
                  <a:lnTo>
                    <a:pt x="67729" y="168910"/>
                  </a:lnTo>
                  <a:lnTo>
                    <a:pt x="67284" y="168529"/>
                  </a:lnTo>
                  <a:lnTo>
                    <a:pt x="66624" y="168529"/>
                  </a:lnTo>
                  <a:lnTo>
                    <a:pt x="66611" y="168402"/>
                  </a:lnTo>
                  <a:lnTo>
                    <a:pt x="66103" y="168402"/>
                  </a:lnTo>
                  <a:lnTo>
                    <a:pt x="65798" y="168402"/>
                  </a:lnTo>
                  <a:lnTo>
                    <a:pt x="65544" y="168402"/>
                  </a:lnTo>
                  <a:lnTo>
                    <a:pt x="65278" y="168402"/>
                  </a:lnTo>
                  <a:lnTo>
                    <a:pt x="55956" y="168402"/>
                  </a:lnTo>
                  <a:lnTo>
                    <a:pt x="55791" y="168529"/>
                  </a:lnTo>
                  <a:lnTo>
                    <a:pt x="55854" y="168402"/>
                  </a:lnTo>
                  <a:lnTo>
                    <a:pt x="30594" y="168402"/>
                  </a:lnTo>
                  <a:lnTo>
                    <a:pt x="30187" y="168287"/>
                  </a:lnTo>
                  <a:lnTo>
                    <a:pt x="29883" y="168402"/>
                  </a:lnTo>
                  <a:lnTo>
                    <a:pt x="28511" y="168402"/>
                  </a:lnTo>
                  <a:lnTo>
                    <a:pt x="28435" y="168275"/>
                  </a:lnTo>
                  <a:lnTo>
                    <a:pt x="27813" y="168402"/>
                  </a:lnTo>
                  <a:lnTo>
                    <a:pt x="9118" y="168402"/>
                  </a:lnTo>
                  <a:lnTo>
                    <a:pt x="9182" y="168529"/>
                  </a:lnTo>
                  <a:lnTo>
                    <a:pt x="8966" y="168402"/>
                  </a:lnTo>
                  <a:lnTo>
                    <a:pt x="8343" y="168275"/>
                  </a:lnTo>
                  <a:lnTo>
                    <a:pt x="8153" y="168249"/>
                  </a:lnTo>
                  <a:lnTo>
                    <a:pt x="8140" y="168529"/>
                  </a:lnTo>
                  <a:lnTo>
                    <a:pt x="8089" y="168402"/>
                  </a:lnTo>
                  <a:lnTo>
                    <a:pt x="8115" y="168236"/>
                  </a:lnTo>
                  <a:lnTo>
                    <a:pt x="7721" y="168148"/>
                  </a:lnTo>
                  <a:lnTo>
                    <a:pt x="6489" y="167894"/>
                  </a:lnTo>
                  <a:lnTo>
                    <a:pt x="6934" y="167767"/>
                  </a:lnTo>
                  <a:lnTo>
                    <a:pt x="7086" y="167728"/>
                  </a:lnTo>
                  <a:lnTo>
                    <a:pt x="7823" y="167513"/>
                  </a:lnTo>
                  <a:lnTo>
                    <a:pt x="8267" y="167386"/>
                  </a:lnTo>
                  <a:lnTo>
                    <a:pt x="6680" y="167386"/>
                  </a:lnTo>
                  <a:lnTo>
                    <a:pt x="6096" y="167386"/>
                  </a:lnTo>
                  <a:lnTo>
                    <a:pt x="5969" y="167767"/>
                  </a:lnTo>
                  <a:lnTo>
                    <a:pt x="4826" y="167386"/>
                  </a:lnTo>
                  <a:lnTo>
                    <a:pt x="4368" y="167386"/>
                  </a:lnTo>
                  <a:lnTo>
                    <a:pt x="4000" y="167767"/>
                  </a:lnTo>
                  <a:lnTo>
                    <a:pt x="4038" y="167551"/>
                  </a:lnTo>
                  <a:lnTo>
                    <a:pt x="3479" y="167894"/>
                  </a:lnTo>
                  <a:lnTo>
                    <a:pt x="3898" y="167894"/>
                  </a:lnTo>
                  <a:lnTo>
                    <a:pt x="2667" y="168148"/>
                  </a:lnTo>
                  <a:lnTo>
                    <a:pt x="2273" y="168148"/>
                  </a:lnTo>
                  <a:lnTo>
                    <a:pt x="2146" y="168402"/>
                  </a:lnTo>
                  <a:lnTo>
                    <a:pt x="2044" y="168275"/>
                  </a:lnTo>
                  <a:lnTo>
                    <a:pt x="1968" y="168148"/>
                  </a:lnTo>
                  <a:lnTo>
                    <a:pt x="1498" y="167513"/>
                  </a:lnTo>
                  <a:lnTo>
                    <a:pt x="292" y="168529"/>
                  </a:lnTo>
                  <a:lnTo>
                    <a:pt x="0" y="168910"/>
                  </a:lnTo>
                  <a:lnTo>
                    <a:pt x="1879" y="169672"/>
                  </a:lnTo>
                  <a:lnTo>
                    <a:pt x="1790" y="169545"/>
                  </a:lnTo>
                  <a:lnTo>
                    <a:pt x="1333" y="168910"/>
                  </a:lnTo>
                  <a:lnTo>
                    <a:pt x="1485" y="168910"/>
                  </a:lnTo>
                  <a:lnTo>
                    <a:pt x="3022" y="169672"/>
                  </a:lnTo>
                  <a:lnTo>
                    <a:pt x="3060" y="168910"/>
                  </a:lnTo>
                  <a:lnTo>
                    <a:pt x="3086" y="168529"/>
                  </a:lnTo>
                  <a:lnTo>
                    <a:pt x="4648" y="168910"/>
                  </a:lnTo>
                  <a:lnTo>
                    <a:pt x="5372" y="168910"/>
                  </a:lnTo>
                  <a:lnTo>
                    <a:pt x="5676" y="169164"/>
                  </a:lnTo>
                  <a:lnTo>
                    <a:pt x="5562" y="169291"/>
                  </a:lnTo>
                  <a:lnTo>
                    <a:pt x="4991" y="169926"/>
                  </a:lnTo>
                  <a:lnTo>
                    <a:pt x="3848" y="169926"/>
                  </a:lnTo>
                  <a:lnTo>
                    <a:pt x="5905" y="170180"/>
                  </a:lnTo>
                  <a:lnTo>
                    <a:pt x="5930" y="169926"/>
                  </a:lnTo>
                  <a:lnTo>
                    <a:pt x="5626" y="169926"/>
                  </a:lnTo>
                  <a:lnTo>
                    <a:pt x="6172" y="169672"/>
                  </a:lnTo>
                  <a:lnTo>
                    <a:pt x="5943" y="169672"/>
                  </a:lnTo>
                  <a:lnTo>
                    <a:pt x="5994" y="168910"/>
                  </a:lnTo>
                  <a:lnTo>
                    <a:pt x="6489" y="168910"/>
                  </a:lnTo>
                  <a:lnTo>
                    <a:pt x="6400" y="169037"/>
                  </a:lnTo>
                  <a:lnTo>
                    <a:pt x="6070" y="169545"/>
                  </a:lnTo>
                  <a:lnTo>
                    <a:pt x="6172" y="169672"/>
                  </a:lnTo>
                  <a:lnTo>
                    <a:pt x="6705" y="169418"/>
                  </a:lnTo>
                  <a:lnTo>
                    <a:pt x="6400" y="169926"/>
                  </a:lnTo>
                  <a:lnTo>
                    <a:pt x="6007" y="169926"/>
                  </a:lnTo>
                  <a:lnTo>
                    <a:pt x="6934" y="170307"/>
                  </a:lnTo>
                  <a:lnTo>
                    <a:pt x="5816" y="170688"/>
                  </a:lnTo>
                  <a:lnTo>
                    <a:pt x="6540" y="171069"/>
                  </a:lnTo>
                  <a:lnTo>
                    <a:pt x="7251" y="171450"/>
                  </a:lnTo>
                  <a:lnTo>
                    <a:pt x="7404" y="171069"/>
                  </a:lnTo>
                  <a:lnTo>
                    <a:pt x="7454" y="170942"/>
                  </a:lnTo>
                  <a:lnTo>
                    <a:pt x="7556" y="170688"/>
                  </a:lnTo>
                  <a:lnTo>
                    <a:pt x="7607" y="170561"/>
                  </a:lnTo>
                  <a:lnTo>
                    <a:pt x="7696" y="170307"/>
                  </a:lnTo>
                  <a:lnTo>
                    <a:pt x="7747" y="170180"/>
                  </a:lnTo>
                  <a:lnTo>
                    <a:pt x="7848" y="169926"/>
                  </a:lnTo>
                  <a:lnTo>
                    <a:pt x="8610" y="169545"/>
                  </a:lnTo>
                  <a:lnTo>
                    <a:pt x="8153" y="169545"/>
                  </a:lnTo>
                  <a:lnTo>
                    <a:pt x="8864" y="169418"/>
                  </a:lnTo>
                  <a:lnTo>
                    <a:pt x="8928" y="169291"/>
                  </a:lnTo>
                  <a:lnTo>
                    <a:pt x="8877" y="169418"/>
                  </a:lnTo>
                  <a:lnTo>
                    <a:pt x="8826" y="169545"/>
                  </a:lnTo>
                  <a:lnTo>
                    <a:pt x="10312" y="169545"/>
                  </a:lnTo>
                  <a:lnTo>
                    <a:pt x="9588" y="169291"/>
                  </a:lnTo>
                  <a:lnTo>
                    <a:pt x="68884" y="169291"/>
                  </a:lnTo>
                  <a:lnTo>
                    <a:pt x="68681" y="169164"/>
                  </a:lnTo>
                  <a:lnTo>
                    <a:pt x="68897" y="169164"/>
                  </a:lnTo>
                  <a:lnTo>
                    <a:pt x="68999" y="169291"/>
                  </a:lnTo>
                  <a:lnTo>
                    <a:pt x="74866" y="169291"/>
                  </a:lnTo>
                  <a:lnTo>
                    <a:pt x="74777" y="169164"/>
                  </a:lnTo>
                  <a:lnTo>
                    <a:pt x="76492" y="169164"/>
                  </a:lnTo>
                  <a:lnTo>
                    <a:pt x="76441" y="169291"/>
                  </a:lnTo>
                  <a:lnTo>
                    <a:pt x="75780" y="169291"/>
                  </a:lnTo>
                  <a:lnTo>
                    <a:pt x="75641" y="169341"/>
                  </a:lnTo>
                  <a:lnTo>
                    <a:pt x="75323" y="169545"/>
                  </a:lnTo>
                  <a:lnTo>
                    <a:pt x="76200" y="169545"/>
                  </a:lnTo>
                  <a:lnTo>
                    <a:pt x="76327" y="169545"/>
                  </a:lnTo>
                  <a:lnTo>
                    <a:pt x="76276" y="169672"/>
                  </a:lnTo>
                  <a:lnTo>
                    <a:pt x="75679" y="169672"/>
                  </a:lnTo>
                  <a:lnTo>
                    <a:pt x="75679" y="169926"/>
                  </a:lnTo>
                  <a:lnTo>
                    <a:pt x="75082" y="170180"/>
                  </a:lnTo>
                  <a:lnTo>
                    <a:pt x="74841" y="169926"/>
                  </a:lnTo>
                  <a:lnTo>
                    <a:pt x="75361" y="169926"/>
                  </a:lnTo>
                  <a:lnTo>
                    <a:pt x="75679" y="169926"/>
                  </a:lnTo>
                  <a:lnTo>
                    <a:pt x="75679" y="169672"/>
                  </a:lnTo>
                  <a:lnTo>
                    <a:pt x="75336" y="169672"/>
                  </a:lnTo>
                  <a:lnTo>
                    <a:pt x="75323" y="169545"/>
                  </a:lnTo>
                  <a:lnTo>
                    <a:pt x="75057" y="169545"/>
                  </a:lnTo>
                  <a:lnTo>
                    <a:pt x="75158" y="169672"/>
                  </a:lnTo>
                  <a:lnTo>
                    <a:pt x="74790" y="169672"/>
                  </a:lnTo>
                  <a:lnTo>
                    <a:pt x="74866" y="169545"/>
                  </a:lnTo>
                  <a:lnTo>
                    <a:pt x="10312" y="169545"/>
                  </a:lnTo>
                  <a:lnTo>
                    <a:pt x="9690" y="169672"/>
                  </a:lnTo>
                  <a:lnTo>
                    <a:pt x="9080" y="169811"/>
                  </a:lnTo>
                  <a:lnTo>
                    <a:pt x="8470" y="169926"/>
                  </a:lnTo>
                  <a:lnTo>
                    <a:pt x="9144" y="169926"/>
                  </a:lnTo>
                  <a:lnTo>
                    <a:pt x="9283" y="170180"/>
                  </a:lnTo>
                  <a:lnTo>
                    <a:pt x="11176" y="169976"/>
                  </a:lnTo>
                  <a:lnTo>
                    <a:pt x="10642" y="170942"/>
                  </a:lnTo>
                  <a:lnTo>
                    <a:pt x="10680" y="171069"/>
                  </a:lnTo>
                  <a:lnTo>
                    <a:pt x="11645" y="170307"/>
                  </a:lnTo>
                  <a:lnTo>
                    <a:pt x="11544" y="170688"/>
                  </a:lnTo>
                  <a:lnTo>
                    <a:pt x="12661" y="170942"/>
                  </a:lnTo>
                  <a:lnTo>
                    <a:pt x="12255" y="171069"/>
                  </a:lnTo>
                  <a:lnTo>
                    <a:pt x="12471" y="171069"/>
                  </a:lnTo>
                  <a:lnTo>
                    <a:pt x="12674" y="171069"/>
                  </a:lnTo>
                  <a:lnTo>
                    <a:pt x="13576" y="170942"/>
                  </a:lnTo>
                  <a:lnTo>
                    <a:pt x="13614" y="171069"/>
                  </a:lnTo>
                  <a:lnTo>
                    <a:pt x="13677" y="171323"/>
                  </a:lnTo>
                  <a:lnTo>
                    <a:pt x="13779" y="171704"/>
                  </a:lnTo>
                  <a:lnTo>
                    <a:pt x="13982" y="171704"/>
                  </a:lnTo>
                  <a:lnTo>
                    <a:pt x="14262" y="171475"/>
                  </a:lnTo>
                  <a:lnTo>
                    <a:pt x="15201" y="171704"/>
                  </a:lnTo>
                  <a:lnTo>
                    <a:pt x="15494" y="171704"/>
                  </a:lnTo>
                  <a:lnTo>
                    <a:pt x="14274" y="171462"/>
                  </a:lnTo>
                  <a:lnTo>
                    <a:pt x="14897" y="170942"/>
                  </a:lnTo>
                  <a:lnTo>
                    <a:pt x="15646" y="170307"/>
                  </a:lnTo>
                  <a:lnTo>
                    <a:pt x="16103" y="169926"/>
                  </a:lnTo>
                  <a:lnTo>
                    <a:pt x="16243" y="169811"/>
                  </a:lnTo>
                  <a:lnTo>
                    <a:pt x="16179" y="170307"/>
                  </a:lnTo>
                  <a:lnTo>
                    <a:pt x="16065" y="171069"/>
                  </a:lnTo>
                  <a:lnTo>
                    <a:pt x="16560" y="171069"/>
                  </a:lnTo>
                  <a:lnTo>
                    <a:pt x="17360" y="170688"/>
                  </a:lnTo>
                  <a:lnTo>
                    <a:pt x="18415" y="170688"/>
                  </a:lnTo>
                  <a:lnTo>
                    <a:pt x="19507" y="170434"/>
                  </a:lnTo>
                  <a:lnTo>
                    <a:pt x="18465" y="171069"/>
                  </a:lnTo>
                  <a:lnTo>
                    <a:pt x="20612" y="171069"/>
                  </a:lnTo>
                  <a:lnTo>
                    <a:pt x="21221" y="170942"/>
                  </a:lnTo>
                  <a:lnTo>
                    <a:pt x="21424" y="171069"/>
                  </a:lnTo>
                  <a:lnTo>
                    <a:pt x="21907" y="171069"/>
                  </a:lnTo>
                  <a:lnTo>
                    <a:pt x="22352" y="171069"/>
                  </a:lnTo>
                  <a:lnTo>
                    <a:pt x="21869" y="171170"/>
                  </a:lnTo>
                  <a:lnTo>
                    <a:pt x="21704" y="171704"/>
                  </a:lnTo>
                  <a:lnTo>
                    <a:pt x="21691" y="171958"/>
                  </a:lnTo>
                  <a:lnTo>
                    <a:pt x="21691" y="172085"/>
                  </a:lnTo>
                  <a:lnTo>
                    <a:pt x="22313" y="171704"/>
                  </a:lnTo>
                  <a:lnTo>
                    <a:pt x="23012" y="172085"/>
                  </a:lnTo>
                  <a:lnTo>
                    <a:pt x="22491" y="172466"/>
                  </a:lnTo>
                  <a:lnTo>
                    <a:pt x="23190" y="172466"/>
                  </a:lnTo>
                  <a:lnTo>
                    <a:pt x="23266" y="172085"/>
                  </a:lnTo>
                  <a:lnTo>
                    <a:pt x="23317" y="171843"/>
                  </a:lnTo>
                  <a:lnTo>
                    <a:pt x="23482" y="171958"/>
                  </a:lnTo>
                  <a:lnTo>
                    <a:pt x="23723" y="172085"/>
                  </a:lnTo>
                  <a:lnTo>
                    <a:pt x="23622" y="171958"/>
                  </a:lnTo>
                  <a:lnTo>
                    <a:pt x="24041" y="171704"/>
                  </a:lnTo>
                  <a:lnTo>
                    <a:pt x="25158" y="171704"/>
                  </a:lnTo>
                  <a:lnTo>
                    <a:pt x="24549" y="172085"/>
                  </a:lnTo>
                  <a:lnTo>
                    <a:pt x="25717" y="171843"/>
                  </a:lnTo>
                  <a:lnTo>
                    <a:pt x="25450" y="172339"/>
                  </a:lnTo>
                  <a:lnTo>
                    <a:pt x="26466" y="172339"/>
                  </a:lnTo>
                  <a:lnTo>
                    <a:pt x="26949" y="172212"/>
                  </a:lnTo>
                  <a:lnTo>
                    <a:pt x="26911" y="172085"/>
                  </a:lnTo>
                  <a:lnTo>
                    <a:pt x="26873" y="171958"/>
                  </a:lnTo>
                  <a:lnTo>
                    <a:pt x="26784" y="171704"/>
                  </a:lnTo>
                  <a:lnTo>
                    <a:pt x="28016" y="171335"/>
                  </a:lnTo>
                  <a:lnTo>
                    <a:pt x="27139" y="172085"/>
                  </a:lnTo>
                  <a:lnTo>
                    <a:pt x="27000" y="172199"/>
                  </a:lnTo>
                  <a:lnTo>
                    <a:pt x="27444" y="172085"/>
                  </a:lnTo>
                  <a:lnTo>
                    <a:pt x="27800" y="172085"/>
                  </a:lnTo>
                  <a:lnTo>
                    <a:pt x="27787" y="171958"/>
                  </a:lnTo>
                  <a:lnTo>
                    <a:pt x="27990" y="172085"/>
                  </a:lnTo>
                  <a:lnTo>
                    <a:pt x="29806" y="172085"/>
                  </a:lnTo>
                  <a:lnTo>
                    <a:pt x="29895" y="171958"/>
                  </a:lnTo>
                  <a:lnTo>
                    <a:pt x="30073" y="171704"/>
                  </a:lnTo>
                  <a:lnTo>
                    <a:pt x="30797" y="171704"/>
                  </a:lnTo>
                  <a:lnTo>
                    <a:pt x="31343" y="171958"/>
                  </a:lnTo>
                  <a:lnTo>
                    <a:pt x="30721" y="172085"/>
                  </a:lnTo>
                  <a:lnTo>
                    <a:pt x="33909" y="172085"/>
                  </a:lnTo>
                  <a:lnTo>
                    <a:pt x="34290" y="171843"/>
                  </a:lnTo>
                  <a:lnTo>
                    <a:pt x="34353" y="172085"/>
                  </a:lnTo>
                  <a:lnTo>
                    <a:pt x="41922" y="172085"/>
                  </a:lnTo>
                  <a:lnTo>
                    <a:pt x="91541" y="172085"/>
                  </a:lnTo>
                  <a:lnTo>
                    <a:pt x="91668" y="171958"/>
                  </a:lnTo>
                  <a:lnTo>
                    <a:pt x="92519" y="171069"/>
                  </a:lnTo>
                  <a:close/>
                </a:path>
                <a:path w="431165" h="283209">
                  <a:moveTo>
                    <a:pt x="96012" y="40640"/>
                  </a:moveTo>
                  <a:lnTo>
                    <a:pt x="95643" y="39370"/>
                  </a:lnTo>
                  <a:lnTo>
                    <a:pt x="95465" y="39370"/>
                  </a:lnTo>
                  <a:lnTo>
                    <a:pt x="96012" y="40640"/>
                  </a:lnTo>
                  <a:close/>
                </a:path>
                <a:path w="431165" h="283209">
                  <a:moveTo>
                    <a:pt x="98882" y="173101"/>
                  </a:moveTo>
                  <a:lnTo>
                    <a:pt x="98602" y="173101"/>
                  </a:lnTo>
                  <a:lnTo>
                    <a:pt x="98488" y="173355"/>
                  </a:lnTo>
                  <a:lnTo>
                    <a:pt x="98425" y="173482"/>
                  </a:lnTo>
                  <a:lnTo>
                    <a:pt x="98094" y="173482"/>
                  </a:lnTo>
                  <a:lnTo>
                    <a:pt x="97612" y="173240"/>
                  </a:lnTo>
                  <a:lnTo>
                    <a:pt x="97218" y="173253"/>
                  </a:lnTo>
                  <a:lnTo>
                    <a:pt x="96862" y="173316"/>
                  </a:lnTo>
                  <a:lnTo>
                    <a:pt x="96545" y="173583"/>
                  </a:lnTo>
                  <a:lnTo>
                    <a:pt x="96951" y="173685"/>
                  </a:lnTo>
                  <a:lnTo>
                    <a:pt x="97294" y="173621"/>
                  </a:lnTo>
                  <a:lnTo>
                    <a:pt x="97523" y="173405"/>
                  </a:lnTo>
                  <a:lnTo>
                    <a:pt x="97358" y="173736"/>
                  </a:lnTo>
                  <a:lnTo>
                    <a:pt x="98056" y="174244"/>
                  </a:lnTo>
                  <a:lnTo>
                    <a:pt x="96342" y="174498"/>
                  </a:lnTo>
                  <a:lnTo>
                    <a:pt x="96748" y="173863"/>
                  </a:lnTo>
                  <a:lnTo>
                    <a:pt x="95567" y="173863"/>
                  </a:lnTo>
                  <a:lnTo>
                    <a:pt x="96100" y="174637"/>
                  </a:lnTo>
                  <a:lnTo>
                    <a:pt x="95885" y="174498"/>
                  </a:lnTo>
                  <a:lnTo>
                    <a:pt x="95478" y="174244"/>
                  </a:lnTo>
                  <a:lnTo>
                    <a:pt x="94856" y="173863"/>
                  </a:lnTo>
                  <a:lnTo>
                    <a:pt x="95440" y="173863"/>
                  </a:lnTo>
                  <a:lnTo>
                    <a:pt x="95224" y="173736"/>
                  </a:lnTo>
                  <a:lnTo>
                    <a:pt x="94805" y="173482"/>
                  </a:lnTo>
                  <a:lnTo>
                    <a:pt x="93548" y="173736"/>
                  </a:lnTo>
                  <a:lnTo>
                    <a:pt x="93548" y="172720"/>
                  </a:lnTo>
                  <a:lnTo>
                    <a:pt x="93726" y="172466"/>
                  </a:lnTo>
                  <a:lnTo>
                    <a:pt x="93726" y="172339"/>
                  </a:lnTo>
                  <a:lnTo>
                    <a:pt x="93281" y="172466"/>
                  </a:lnTo>
                  <a:lnTo>
                    <a:pt x="93357" y="172339"/>
                  </a:lnTo>
                  <a:lnTo>
                    <a:pt x="93472" y="172148"/>
                  </a:lnTo>
                  <a:lnTo>
                    <a:pt x="93903" y="172288"/>
                  </a:lnTo>
                  <a:lnTo>
                    <a:pt x="94056" y="172339"/>
                  </a:lnTo>
                  <a:lnTo>
                    <a:pt x="94043" y="172466"/>
                  </a:lnTo>
                  <a:lnTo>
                    <a:pt x="94818" y="172085"/>
                  </a:lnTo>
                  <a:lnTo>
                    <a:pt x="95084" y="171958"/>
                  </a:lnTo>
                  <a:lnTo>
                    <a:pt x="94627" y="172085"/>
                  </a:lnTo>
                  <a:lnTo>
                    <a:pt x="93700" y="172085"/>
                  </a:lnTo>
                  <a:lnTo>
                    <a:pt x="93751" y="171704"/>
                  </a:lnTo>
                  <a:lnTo>
                    <a:pt x="93586" y="171704"/>
                  </a:lnTo>
                  <a:lnTo>
                    <a:pt x="93586" y="171958"/>
                  </a:lnTo>
                  <a:lnTo>
                    <a:pt x="93510" y="172085"/>
                  </a:lnTo>
                  <a:lnTo>
                    <a:pt x="93332" y="172085"/>
                  </a:lnTo>
                  <a:lnTo>
                    <a:pt x="92925" y="171958"/>
                  </a:lnTo>
                  <a:lnTo>
                    <a:pt x="93586" y="171958"/>
                  </a:lnTo>
                  <a:lnTo>
                    <a:pt x="93586" y="171704"/>
                  </a:lnTo>
                  <a:lnTo>
                    <a:pt x="92367" y="171704"/>
                  </a:lnTo>
                  <a:lnTo>
                    <a:pt x="92710" y="171894"/>
                  </a:lnTo>
                  <a:lnTo>
                    <a:pt x="92138" y="171704"/>
                  </a:lnTo>
                  <a:lnTo>
                    <a:pt x="92151" y="172085"/>
                  </a:lnTo>
                  <a:lnTo>
                    <a:pt x="91541" y="172085"/>
                  </a:lnTo>
                  <a:lnTo>
                    <a:pt x="91300" y="172339"/>
                  </a:lnTo>
                  <a:lnTo>
                    <a:pt x="91960" y="172339"/>
                  </a:lnTo>
                  <a:lnTo>
                    <a:pt x="92151" y="172212"/>
                  </a:lnTo>
                  <a:lnTo>
                    <a:pt x="92163" y="172339"/>
                  </a:lnTo>
                  <a:lnTo>
                    <a:pt x="91960" y="172339"/>
                  </a:lnTo>
                  <a:lnTo>
                    <a:pt x="90271" y="173482"/>
                  </a:lnTo>
                  <a:lnTo>
                    <a:pt x="90322" y="173355"/>
                  </a:lnTo>
                  <a:lnTo>
                    <a:pt x="46456" y="173355"/>
                  </a:lnTo>
                  <a:lnTo>
                    <a:pt x="46647" y="173482"/>
                  </a:lnTo>
                  <a:lnTo>
                    <a:pt x="45631" y="174117"/>
                  </a:lnTo>
                  <a:lnTo>
                    <a:pt x="47447" y="173482"/>
                  </a:lnTo>
                  <a:lnTo>
                    <a:pt x="47574" y="174117"/>
                  </a:lnTo>
                  <a:lnTo>
                    <a:pt x="47307" y="174244"/>
                  </a:lnTo>
                  <a:lnTo>
                    <a:pt x="47739" y="174244"/>
                  </a:lnTo>
                  <a:lnTo>
                    <a:pt x="47726" y="173736"/>
                  </a:lnTo>
                  <a:lnTo>
                    <a:pt x="48666" y="173609"/>
                  </a:lnTo>
                  <a:lnTo>
                    <a:pt x="48641" y="173736"/>
                  </a:lnTo>
                  <a:lnTo>
                    <a:pt x="48768" y="173596"/>
                  </a:lnTo>
                  <a:lnTo>
                    <a:pt x="49199" y="173545"/>
                  </a:lnTo>
                  <a:lnTo>
                    <a:pt x="49517" y="173863"/>
                  </a:lnTo>
                  <a:lnTo>
                    <a:pt x="50063" y="173863"/>
                  </a:lnTo>
                  <a:lnTo>
                    <a:pt x="51130" y="174117"/>
                  </a:lnTo>
                  <a:lnTo>
                    <a:pt x="51612" y="174002"/>
                  </a:lnTo>
                  <a:lnTo>
                    <a:pt x="51689" y="174498"/>
                  </a:lnTo>
                  <a:lnTo>
                    <a:pt x="52260" y="174498"/>
                  </a:lnTo>
                  <a:lnTo>
                    <a:pt x="53047" y="174371"/>
                  </a:lnTo>
                  <a:lnTo>
                    <a:pt x="52158" y="174752"/>
                  </a:lnTo>
                  <a:lnTo>
                    <a:pt x="53746" y="174498"/>
                  </a:lnTo>
                  <a:lnTo>
                    <a:pt x="53695" y="174752"/>
                  </a:lnTo>
                  <a:lnTo>
                    <a:pt x="54254" y="174498"/>
                  </a:lnTo>
                  <a:lnTo>
                    <a:pt x="54597" y="174879"/>
                  </a:lnTo>
                  <a:lnTo>
                    <a:pt x="54889" y="175133"/>
                  </a:lnTo>
                  <a:lnTo>
                    <a:pt x="54775" y="174879"/>
                  </a:lnTo>
                  <a:lnTo>
                    <a:pt x="54711" y="174752"/>
                  </a:lnTo>
                  <a:lnTo>
                    <a:pt x="55664" y="174752"/>
                  </a:lnTo>
                  <a:lnTo>
                    <a:pt x="56134" y="174879"/>
                  </a:lnTo>
                  <a:lnTo>
                    <a:pt x="55943" y="175133"/>
                  </a:lnTo>
                  <a:lnTo>
                    <a:pt x="57302" y="175133"/>
                  </a:lnTo>
                  <a:lnTo>
                    <a:pt x="97510" y="175133"/>
                  </a:lnTo>
                  <a:lnTo>
                    <a:pt x="97091" y="174879"/>
                  </a:lnTo>
                  <a:lnTo>
                    <a:pt x="97116" y="174752"/>
                  </a:lnTo>
                  <a:lnTo>
                    <a:pt x="96481" y="174752"/>
                  </a:lnTo>
                  <a:lnTo>
                    <a:pt x="97129" y="174625"/>
                  </a:lnTo>
                  <a:lnTo>
                    <a:pt x="97116" y="174752"/>
                  </a:lnTo>
                  <a:lnTo>
                    <a:pt x="97904" y="174752"/>
                  </a:lnTo>
                  <a:lnTo>
                    <a:pt x="97790" y="174498"/>
                  </a:lnTo>
                  <a:lnTo>
                    <a:pt x="98132" y="174498"/>
                  </a:lnTo>
                  <a:lnTo>
                    <a:pt x="98488" y="174117"/>
                  </a:lnTo>
                  <a:lnTo>
                    <a:pt x="98640" y="173863"/>
                  </a:lnTo>
                  <a:lnTo>
                    <a:pt x="98755" y="173482"/>
                  </a:lnTo>
                  <a:lnTo>
                    <a:pt x="98882" y="173101"/>
                  </a:lnTo>
                  <a:close/>
                </a:path>
                <a:path w="431165" h="283209">
                  <a:moveTo>
                    <a:pt x="98958" y="174498"/>
                  </a:moveTo>
                  <a:lnTo>
                    <a:pt x="98132" y="174498"/>
                  </a:lnTo>
                  <a:lnTo>
                    <a:pt x="97904" y="174752"/>
                  </a:lnTo>
                  <a:lnTo>
                    <a:pt x="98831" y="174752"/>
                  </a:lnTo>
                  <a:lnTo>
                    <a:pt x="98958" y="174498"/>
                  </a:lnTo>
                  <a:close/>
                </a:path>
                <a:path w="431165" h="283209">
                  <a:moveTo>
                    <a:pt x="99466" y="25400"/>
                  </a:moveTo>
                  <a:lnTo>
                    <a:pt x="98818" y="24130"/>
                  </a:lnTo>
                  <a:lnTo>
                    <a:pt x="98069" y="24130"/>
                  </a:lnTo>
                  <a:lnTo>
                    <a:pt x="98552" y="25400"/>
                  </a:lnTo>
                  <a:lnTo>
                    <a:pt x="99441" y="25400"/>
                  </a:lnTo>
                  <a:close/>
                </a:path>
                <a:path w="431165" h="283209">
                  <a:moveTo>
                    <a:pt x="99555" y="174498"/>
                  </a:moveTo>
                  <a:lnTo>
                    <a:pt x="99237" y="174002"/>
                  </a:lnTo>
                  <a:lnTo>
                    <a:pt x="98958" y="174498"/>
                  </a:lnTo>
                  <a:lnTo>
                    <a:pt x="99555" y="174498"/>
                  </a:lnTo>
                  <a:close/>
                </a:path>
                <a:path w="431165" h="283209">
                  <a:moveTo>
                    <a:pt x="99936" y="174498"/>
                  </a:moveTo>
                  <a:lnTo>
                    <a:pt x="99555" y="174498"/>
                  </a:lnTo>
                  <a:lnTo>
                    <a:pt x="99707" y="174752"/>
                  </a:lnTo>
                  <a:lnTo>
                    <a:pt x="99898" y="174752"/>
                  </a:lnTo>
                  <a:lnTo>
                    <a:pt x="99936" y="174498"/>
                  </a:lnTo>
                  <a:close/>
                </a:path>
                <a:path w="431165" h="283209">
                  <a:moveTo>
                    <a:pt x="100164" y="26670"/>
                  </a:moveTo>
                  <a:lnTo>
                    <a:pt x="99441" y="25400"/>
                  </a:lnTo>
                  <a:lnTo>
                    <a:pt x="99847" y="26670"/>
                  </a:lnTo>
                  <a:lnTo>
                    <a:pt x="100164" y="26670"/>
                  </a:lnTo>
                  <a:close/>
                </a:path>
                <a:path w="431165" h="283209">
                  <a:moveTo>
                    <a:pt x="101892" y="174498"/>
                  </a:moveTo>
                  <a:lnTo>
                    <a:pt x="101536" y="174117"/>
                  </a:lnTo>
                  <a:lnTo>
                    <a:pt x="100431" y="173736"/>
                  </a:lnTo>
                  <a:lnTo>
                    <a:pt x="100672" y="173621"/>
                  </a:lnTo>
                  <a:lnTo>
                    <a:pt x="100190" y="173736"/>
                  </a:lnTo>
                  <a:lnTo>
                    <a:pt x="100063" y="173863"/>
                  </a:lnTo>
                  <a:lnTo>
                    <a:pt x="99822" y="174117"/>
                  </a:lnTo>
                  <a:lnTo>
                    <a:pt x="99872" y="174244"/>
                  </a:lnTo>
                  <a:lnTo>
                    <a:pt x="100152" y="174498"/>
                  </a:lnTo>
                  <a:lnTo>
                    <a:pt x="101892" y="174498"/>
                  </a:lnTo>
                  <a:close/>
                </a:path>
                <a:path w="431165" h="283209">
                  <a:moveTo>
                    <a:pt x="105029" y="174752"/>
                  </a:moveTo>
                  <a:lnTo>
                    <a:pt x="103886" y="174879"/>
                  </a:lnTo>
                  <a:lnTo>
                    <a:pt x="104165" y="175133"/>
                  </a:lnTo>
                  <a:lnTo>
                    <a:pt x="104381" y="175260"/>
                  </a:lnTo>
                  <a:lnTo>
                    <a:pt x="104355" y="175133"/>
                  </a:lnTo>
                  <a:lnTo>
                    <a:pt x="105029" y="174752"/>
                  </a:lnTo>
                  <a:close/>
                </a:path>
                <a:path w="431165" h="283209">
                  <a:moveTo>
                    <a:pt x="105194" y="33020"/>
                  </a:moveTo>
                  <a:lnTo>
                    <a:pt x="103962" y="32143"/>
                  </a:lnTo>
                  <a:lnTo>
                    <a:pt x="104140" y="33020"/>
                  </a:lnTo>
                  <a:lnTo>
                    <a:pt x="105194" y="33020"/>
                  </a:lnTo>
                  <a:close/>
                </a:path>
                <a:path w="431165" h="283209">
                  <a:moveTo>
                    <a:pt x="105613" y="174752"/>
                  </a:moveTo>
                  <a:lnTo>
                    <a:pt x="105587" y="174498"/>
                  </a:lnTo>
                  <a:lnTo>
                    <a:pt x="103530" y="174498"/>
                  </a:lnTo>
                  <a:lnTo>
                    <a:pt x="103403" y="174434"/>
                  </a:lnTo>
                  <a:lnTo>
                    <a:pt x="101892" y="174498"/>
                  </a:lnTo>
                  <a:lnTo>
                    <a:pt x="102133" y="174752"/>
                  </a:lnTo>
                  <a:lnTo>
                    <a:pt x="102946" y="174752"/>
                  </a:lnTo>
                  <a:lnTo>
                    <a:pt x="103238" y="174625"/>
                  </a:lnTo>
                  <a:lnTo>
                    <a:pt x="103162" y="174752"/>
                  </a:lnTo>
                  <a:lnTo>
                    <a:pt x="105029" y="174752"/>
                  </a:lnTo>
                  <a:lnTo>
                    <a:pt x="105613" y="174752"/>
                  </a:lnTo>
                  <a:close/>
                </a:path>
                <a:path w="431165" h="283209">
                  <a:moveTo>
                    <a:pt x="106146" y="174498"/>
                  </a:moveTo>
                  <a:lnTo>
                    <a:pt x="106121" y="174244"/>
                  </a:lnTo>
                  <a:lnTo>
                    <a:pt x="105943" y="174498"/>
                  </a:lnTo>
                  <a:lnTo>
                    <a:pt x="106146" y="174498"/>
                  </a:lnTo>
                  <a:close/>
                </a:path>
                <a:path w="431165" h="283209">
                  <a:moveTo>
                    <a:pt x="106349" y="188264"/>
                  </a:moveTo>
                  <a:lnTo>
                    <a:pt x="106197" y="188226"/>
                  </a:lnTo>
                  <a:lnTo>
                    <a:pt x="106349" y="188264"/>
                  </a:lnTo>
                  <a:close/>
                </a:path>
                <a:path w="431165" h="283209">
                  <a:moveTo>
                    <a:pt x="106845" y="174498"/>
                  </a:moveTo>
                  <a:lnTo>
                    <a:pt x="106756" y="174244"/>
                  </a:lnTo>
                  <a:lnTo>
                    <a:pt x="106641" y="173482"/>
                  </a:lnTo>
                  <a:lnTo>
                    <a:pt x="106121" y="174244"/>
                  </a:lnTo>
                  <a:lnTo>
                    <a:pt x="106476" y="174244"/>
                  </a:lnTo>
                  <a:lnTo>
                    <a:pt x="106845" y="174498"/>
                  </a:lnTo>
                  <a:close/>
                </a:path>
                <a:path w="431165" h="283209">
                  <a:moveTo>
                    <a:pt x="107022" y="174752"/>
                  </a:moveTo>
                  <a:lnTo>
                    <a:pt x="106756" y="174498"/>
                  </a:lnTo>
                  <a:lnTo>
                    <a:pt x="106146" y="174498"/>
                  </a:lnTo>
                  <a:lnTo>
                    <a:pt x="106108" y="174625"/>
                  </a:lnTo>
                  <a:lnTo>
                    <a:pt x="106438" y="174752"/>
                  </a:lnTo>
                  <a:lnTo>
                    <a:pt x="107022" y="174752"/>
                  </a:lnTo>
                  <a:close/>
                </a:path>
                <a:path w="431165" h="283209">
                  <a:moveTo>
                    <a:pt x="107289" y="36830"/>
                  </a:moveTo>
                  <a:lnTo>
                    <a:pt x="107048" y="35560"/>
                  </a:lnTo>
                  <a:lnTo>
                    <a:pt x="106235" y="35560"/>
                  </a:lnTo>
                  <a:lnTo>
                    <a:pt x="106311" y="35877"/>
                  </a:lnTo>
                  <a:lnTo>
                    <a:pt x="106095" y="35763"/>
                  </a:lnTo>
                  <a:lnTo>
                    <a:pt x="105664" y="35788"/>
                  </a:lnTo>
                  <a:lnTo>
                    <a:pt x="105943" y="36131"/>
                  </a:lnTo>
                  <a:lnTo>
                    <a:pt x="106299" y="36271"/>
                  </a:lnTo>
                  <a:lnTo>
                    <a:pt x="106553" y="36830"/>
                  </a:lnTo>
                  <a:lnTo>
                    <a:pt x="107289" y="36830"/>
                  </a:lnTo>
                  <a:close/>
                </a:path>
                <a:path w="431165" h="283209">
                  <a:moveTo>
                    <a:pt x="108038" y="35560"/>
                  </a:moveTo>
                  <a:lnTo>
                    <a:pt x="107657" y="35560"/>
                  </a:lnTo>
                  <a:lnTo>
                    <a:pt x="107823" y="35928"/>
                  </a:lnTo>
                  <a:lnTo>
                    <a:pt x="108038" y="35560"/>
                  </a:lnTo>
                  <a:close/>
                </a:path>
                <a:path w="431165" h="283209">
                  <a:moveTo>
                    <a:pt x="108204" y="36830"/>
                  </a:moveTo>
                  <a:lnTo>
                    <a:pt x="107823" y="35928"/>
                  </a:lnTo>
                  <a:lnTo>
                    <a:pt x="107289" y="36830"/>
                  </a:lnTo>
                  <a:lnTo>
                    <a:pt x="107746" y="36830"/>
                  </a:lnTo>
                  <a:lnTo>
                    <a:pt x="108204" y="36830"/>
                  </a:lnTo>
                  <a:close/>
                </a:path>
                <a:path w="431165" h="283209">
                  <a:moveTo>
                    <a:pt x="110731" y="176276"/>
                  </a:moveTo>
                  <a:lnTo>
                    <a:pt x="110248" y="175895"/>
                  </a:lnTo>
                  <a:lnTo>
                    <a:pt x="109931" y="175895"/>
                  </a:lnTo>
                  <a:lnTo>
                    <a:pt x="110731" y="176276"/>
                  </a:lnTo>
                  <a:close/>
                </a:path>
                <a:path w="431165" h="283209">
                  <a:moveTo>
                    <a:pt x="111239" y="40855"/>
                  </a:moveTo>
                  <a:lnTo>
                    <a:pt x="111086" y="40779"/>
                  </a:lnTo>
                  <a:lnTo>
                    <a:pt x="111239" y="40855"/>
                  </a:lnTo>
                  <a:close/>
                </a:path>
                <a:path w="431165" h="283209">
                  <a:moveTo>
                    <a:pt x="115722" y="44996"/>
                  </a:moveTo>
                  <a:lnTo>
                    <a:pt x="115354" y="44729"/>
                  </a:lnTo>
                  <a:lnTo>
                    <a:pt x="115468" y="45135"/>
                  </a:lnTo>
                  <a:lnTo>
                    <a:pt x="115481" y="45402"/>
                  </a:lnTo>
                  <a:lnTo>
                    <a:pt x="115633" y="45313"/>
                  </a:lnTo>
                  <a:lnTo>
                    <a:pt x="115709" y="45173"/>
                  </a:lnTo>
                  <a:lnTo>
                    <a:pt x="115722" y="44996"/>
                  </a:lnTo>
                  <a:close/>
                </a:path>
                <a:path w="431165" h="283209">
                  <a:moveTo>
                    <a:pt x="117424" y="178054"/>
                  </a:moveTo>
                  <a:lnTo>
                    <a:pt x="117259" y="178054"/>
                  </a:lnTo>
                  <a:lnTo>
                    <a:pt x="117373" y="178181"/>
                  </a:lnTo>
                  <a:lnTo>
                    <a:pt x="117424" y="178054"/>
                  </a:lnTo>
                  <a:close/>
                </a:path>
                <a:path w="431165" h="283209">
                  <a:moveTo>
                    <a:pt x="121272" y="175641"/>
                  </a:moveTo>
                  <a:lnTo>
                    <a:pt x="109918" y="175641"/>
                  </a:lnTo>
                  <a:lnTo>
                    <a:pt x="110248" y="175895"/>
                  </a:lnTo>
                  <a:lnTo>
                    <a:pt x="121145" y="175895"/>
                  </a:lnTo>
                  <a:lnTo>
                    <a:pt x="121272" y="175641"/>
                  </a:lnTo>
                  <a:close/>
                </a:path>
                <a:path w="431165" h="283209">
                  <a:moveTo>
                    <a:pt x="124777" y="177673"/>
                  </a:moveTo>
                  <a:lnTo>
                    <a:pt x="123990" y="177419"/>
                  </a:lnTo>
                  <a:lnTo>
                    <a:pt x="123990" y="177673"/>
                  </a:lnTo>
                  <a:lnTo>
                    <a:pt x="124777" y="177673"/>
                  </a:lnTo>
                  <a:close/>
                </a:path>
                <a:path w="431165" h="283209">
                  <a:moveTo>
                    <a:pt x="126847" y="178435"/>
                  </a:moveTo>
                  <a:lnTo>
                    <a:pt x="126555" y="178308"/>
                  </a:lnTo>
                  <a:lnTo>
                    <a:pt x="125971" y="178054"/>
                  </a:lnTo>
                  <a:lnTo>
                    <a:pt x="125577" y="177927"/>
                  </a:lnTo>
                  <a:lnTo>
                    <a:pt x="124002" y="177927"/>
                  </a:lnTo>
                  <a:lnTo>
                    <a:pt x="124002" y="178308"/>
                  </a:lnTo>
                  <a:lnTo>
                    <a:pt x="123418" y="177927"/>
                  </a:lnTo>
                  <a:lnTo>
                    <a:pt x="123240" y="177927"/>
                  </a:lnTo>
                  <a:lnTo>
                    <a:pt x="123202" y="177800"/>
                  </a:lnTo>
                  <a:lnTo>
                    <a:pt x="123418" y="177927"/>
                  </a:lnTo>
                  <a:lnTo>
                    <a:pt x="124002" y="177927"/>
                  </a:lnTo>
                  <a:lnTo>
                    <a:pt x="123990" y="177673"/>
                  </a:lnTo>
                  <a:lnTo>
                    <a:pt x="123609" y="177673"/>
                  </a:lnTo>
                  <a:lnTo>
                    <a:pt x="123190" y="177673"/>
                  </a:lnTo>
                  <a:lnTo>
                    <a:pt x="123139" y="177419"/>
                  </a:lnTo>
                  <a:lnTo>
                    <a:pt x="123609" y="177673"/>
                  </a:lnTo>
                  <a:lnTo>
                    <a:pt x="123647" y="177419"/>
                  </a:lnTo>
                  <a:lnTo>
                    <a:pt x="123659" y="177292"/>
                  </a:lnTo>
                  <a:lnTo>
                    <a:pt x="121640" y="175895"/>
                  </a:lnTo>
                  <a:lnTo>
                    <a:pt x="121145" y="175895"/>
                  </a:lnTo>
                  <a:lnTo>
                    <a:pt x="121069" y="176022"/>
                  </a:lnTo>
                  <a:lnTo>
                    <a:pt x="120002" y="178054"/>
                  </a:lnTo>
                  <a:lnTo>
                    <a:pt x="119710" y="178054"/>
                  </a:lnTo>
                  <a:lnTo>
                    <a:pt x="117729" y="176961"/>
                  </a:lnTo>
                  <a:lnTo>
                    <a:pt x="117906" y="176911"/>
                  </a:lnTo>
                  <a:lnTo>
                    <a:pt x="117652" y="176911"/>
                  </a:lnTo>
                  <a:lnTo>
                    <a:pt x="117487" y="176911"/>
                  </a:lnTo>
                  <a:lnTo>
                    <a:pt x="117170" y="176415"/>
                  </a:lnTo>
                  <a:lnTo>
                    <a:pt x="117068" y="176657"/>
                  </a:lnTo>
                  <a:lnTo>
                    <a:pt x="116611" y="176657"/>
                  </a:lnTo>
                  <a:lnTo>
                    <a:pt x="116586" y="177673"/>
                  </a:lnTo>
                  <a:lnTo>
                    <a:pt x="116751" y="177419"/>
                  </a:lnTo>
                  <a:lnTo>
                    <a:pt x="116801" y="177292"/>
                  </a:lnTo>
                  <a:lnTo>
                    <a:pt x="116916" y="177038"/>
                  </a:lnTo>
                  <a:lnTo>
                    <a:pt x="116967" y="176911"/>
                  </a:lnTo>
                  <a:lnTo>
                    <a:pt x="117398" y="177038"/>
                  </a:lnTo>
                  <a:lnTo>
                    <a:pt x="117538" y="177012"/>
                  </a:lnTo>
                  <a:lnTo>
                    <a:pt x="117729" y="177292"/>
                  </a:lnTo>
                  <a:lnTo>
                    <a:pt x="117678" y="177419"/>
                  </a:lnTo>
                  <a:lnTo>
                    <a:pt x="117576" y="177673"/>
                  </a:lnTo>
                  <a:lnTo>
                    <a:pt x="117475" y="177927"/>
                  </a:lnTo>
                  <a:lnTo>
                    <a:pt x="117424" y="178054"/>
                  </a:lnTo>
                  <a:lnTo>
                    <a:pt x="117500" y="178308"/>
                  </a:lnTo>
                  <a:lnTo>
                    <a:pt x="117322" y="178308"/>
                  </a:lnTo>
                  <a:lnTo>
                    <a:pt x="117373" y="178181"/>
                  </a:lnTo>
                  <a:lnTo>
                    <a:pt x="117246" y="178054"/>
                  </a:lnTo>
                  <a:lnTo>
                    <a:pt x="116890" y="177673"/>
                  </a:lnTo>
                  <a:lnTo>
                    <a:pt x="116751" y="177419"/>
                  </a:lnTo>
                  <a:lnTo>
                    <a:pt x="116649" y="177673"/>
                  </a:lnTo>
                  <a:lnTo>
                    <a:pt x="116535" y="177927"/>
                  </a:lnTo>
                  <a:lnTo>
                    <a:pt x="116509" y="178054"/>
                  </a:lnTo>
                  <a:lnTo>
                    <a:pt x="116598" y="178308"/>
                  </a:lnTo>
                  <a:lnTo>
                    <a:pt x="116446" y="178308"/>
                  </a:lnTo>
                  <a:lnTo>
                    <a:pt x="116471" y="178181"/>
                  </a:lnTo>
                  <a:lnTo>
                    <a:pt x="116509" y="178054"/>
                  </a:lnTo>
                  <a:lnTo>
                    <a:pt x="116357" y="178054"/>
                  </a:lnTo>
                  <a:lnTo>
                    <a:pt x="116014" y="177673"/>
                  </a:lnTo>
                  <a:lnTo>
                    <a:pt x="115506" y="178054"/>
                  </a:lnTo>
                  <a:lnTo>
                    <a:pt x="114998" y="177927"/>
                  </a:lnTo>
                  <a:lnTo>
                    <a:pt x="114312" y="177038"/>
                  </a:lnTo>
                  <a:lnTo>
                    <a:pt x="112890" y="177038"/>
                  </a:lnTo>
                  <a:lnTo>
                    <a:pt x="112839" y="176911"/>
                  </a:lnTo>
                  <a:lnTo>
                    <a:pt x="112712" y="176657"/>
                  </a:lnTo>
                  <a:lnTo>
                    <a:pt x="112649" y="176530"/>
                  </a:lnTo>
                  <a:lnTo>
                    <a:pt x="112522" y="176276"/>
                  </a:lnTo>
                  <a:lnTo>
                    <a:pt x="112166" y="176276"/>
                  </a:lnTo>
                  <a:lnTo>
                    <a:pt x="111290" y="177038"/>
                  </a:lnTo>
                  <a:lnTo>
                    <a:pt x="109918" y="176657"/>
                  </a:lnTo>
                  <a:lnTo>
                    <a:pt x="110312" y="176657"/>
                  </a:lnTo>
                  <a:lnTo>
                    <a:pt x="110248" y="176530"/>
                  </a:lnTo>
                  <a:lnTo>
                    <a:pt x="110121" y="176276"/>
                  </a:lnTo>
                  <a:lnTo>
                    <a:pt x="109994" y="176022"/>
                  </a:lnTo>
                  <a:lnTo>
                    <a:pt x="109931" y="175895"/>
                  </a:lnTo>
                  <a:lnTo>
                    <a:pt x="109778" y="175895"/>
                  </a:lnTo>
                  <a:lnTo>
                    <a:pt x="109702" y="176022"/>
                  </a:lnTo>
                  <a:lnTo>
                    <a:pt x="109283" y="176022"/>
                  </a:lnTo>
                  <a:lnTo>
                    <a:pt x="109042" y="175895"/>
                  </a:lnTo>
                  <a:lnTo>
                    <a:pt x="109778" y="175895"/>
                  </a:lnTo>
                  <a:lnTo>
                    <a:pt x="109918" y="175641"/>
                  </a:lnTo>
                  <a:lnTo>
                    <a:pt x="109245" y="175641"/>
                  </a:lnTo>
                  <a:lnTo>
                    <a:pt x="109080" y="175768"/>
                  </a:lnTo>
                  <a:lnTo>
                    <a:pt x="109131" y="175641"/>
                  </a:lnTo>
                  <a:lnTo>
                    <a:pt x="109258" y="175425"/>
                  </a:lnTo>
                  <a:lnTo>
                    <a:pt x="109245" y="175260"/>
                  </a:lnTo>
                  <a:lnTo>
                    <a:pt x="109169" y="175107"/>
                  </a:lnTo>
                  <a:lnTo>
                    <a:pt x="108724" y="175120"/>
                  </a:lnTo>
                  <a:lnTo>
                    <a:pt x="109042" y="175374"/>
                  </a:lnTo>
                  <a:lnTo>
                    <a:pt x="109131" y="175514"/>
                  </a:lnTo>
                  <a:lnTo>
                    <a:pt x="108394" y="175514"/>
                  </a:lnTo>
                  <a:lnTo>
                    <a:pt x="108331" y="176022"/>
                  </a:lnTo>
                  <a:lnTo>
                    <a:pt x="108165" y="175895"/>
                  </a:lnTo>
                  <a:lnTo>
                    <a:pt x="107645" y="175514"/>
                  </a:lnTo>
                  <a:lnTo>
                    <a:pt x="107124" y="175514"/>
                  </a:lnTo>
                  <a:lnTo>
                    <a:pt x="107467" y="175387"/>
                  </a:lnTo>
                  <a:lnTo>
                    <a:pt x="107645" y="175514"/>
                  </a:lnTo>
                  <a:lnTo>
                    <a:pt x="108394" y="175514"/>
                  </a:lnTo>
                  <a:lnTo>
                    <a:pt x="108419" y="175260"/>
                  </a:lnTo>
                  <a:lnTo>
                    <a:pt x="107810" y="175260"/>
                  </a:lnTo>
                  <a:lnTo>
                    <a:pt x="108153" y="175133"/>
                  </a:lnTo>
                  <a:lnTo>
                    <a:pt x="106756" y="174879"/>
                  </a:lnTo>
                  <a:lnTo>
                    <a:pt x="106108" y="174625"/>
                  </a:lnTo>
                  <a:lnTo>
                    <a:pt x="105854" y="174625"/>
                  </a:lnTo>
                  <a:lnTo>
                    <a:pt x="105765" y="174752"/>
                  </a:lnTo>
                  <a:lnTo>
                    <a:pt x="105613" y="174752"/>
                  </a:lnTo>
                  <a:lnTo>
                    <a:pt x="105943" y="174879"/>
                  </a:lnTo>
                  <a:lnTo>
                    <a:pt x="106438" y="174879"/>
                  </a:lnTo>
                  <a:lnTo>
                    <a:pt x="106273" y="175018"/>
                  </a:lnTo>
                  <a:lnTo>
                    <a:pt x="105956" y="175260"/>
                  </a:lnTo>
                  <a:lnTo>
                    <a:pt x="105321" y="175260"/>
                  </a:lnTo>
                  <a:lnTo>
                    <a:pt x="104533" y="175895"/>
                  </a:lnTo>
                  <a:lnTo>
                    <a:pt x="104470" y="175641"/>
                  </a:lnTo>
                  <a:lnTo>
                    <a:pt x="104444" y="175514"/>
                  </a:lnTo>
                  <a:lnTo>
                    <a:pt x="104305" y="175260"/>
                  </a:lnTo>
                  <a:lnTo>
                    <a:pt x="104013" y="175133"/>
                  </a:lnTo>
                  <a:lnTo>
                    <a:pt x="103162" y="174752"/>
                  </a:lnTo>
                  <a:lnTo>
                    <a:pt x="102946" y="174752"/>
                  </a:lnTo>
                  <a:lnTo>
                    <a:pt x="102654" y="174879"/>
                  </a:lnTo>
                  <a:lnTo>
                    <a:pt x="102247" y="174879"/>
                  </a:lnTo>
                  <a:lnTo>
                    <a:pt x="102133" y="174752"/>
                  </a:lnTo>
                  <a:lnTo>
                    <a:pt x="99898" y="174752"/>
                  </a:lnTo>
                  <a:lnTo>
                    <a:pt x="99860" y="175018"/>
                  </a:lnTo>
                  <a:lnTo>
                    <a:pt x="99707" y="174752"/>
                  </a:lnTo>
                  <a:lnTo>
                    <a:pt x="98831" y="174752"/>
                  </a:lnTo>
                  <a:lnTo>
                    <a:pt x="98755" y="174879"/>
                  </a:lnTo>
                  <a:lnTo>
                    <a:pt x="98336" y="175641"/>
                  </a:lnTo>
                  <a:lnTo>
                    <a:pt x="97713" y="175260"/>
                  </a:lnTo>
                  <a:lnTo>
                    <a:pt x="61887" y="175260"/>
                  </a:lnTo>
                  <a:lnTo>
                    <a:pt x="61887" y="176276"/>
                  </a:lnTo>
                  <a:lnTo>
                    <a:pt x="61747" y="176276"/>
                  </a:lnTo>
                  <a:lnTo>
                    <a:pt x="61823" y="176149"/>
                  </a:lnTo>
                  <a:lnTo>
                    <a:pt x="61887" y="176276"/>
                  </a:lnTo>
                  <a:lnTo>
                    <a:pt x="61887" y="175260"/>
                  </a:lnTo>
                  <a:lnTo>
                    <a:pt x="60223" y="175260"/>
                  </a:lnTo>
                  <a:lnTo>
                    <a:pt x="59969" y="175260"/>
                  </a:lnTo>
                  <a:lnTo>
                    <a:pt x="57315" y="175260"/>
                  </a:lnTo>
                  <a:lnTo>
                    <a:pt x="57416" y="176022"/>
                  </a:lnTo>
                  <a:lnTo>
                    <a:pt x="57899" y="176022"/>
                  </a:lnTo>
                  <a:lnTo>
                    <a:pt x="58839" y="175768"/>
                  </a:lnTo>
                  <a:lnTo>
                    <a:pt x="58699" y="175895"/>
                  </a:lnTo>
                  <a:lnTo>
                    <a:pt x="59309" y="175641"/>
                  </a:lnTo>
                  <a:lnTo>
                    <a:pt x="59918" y="175387"/>
                  </a:lnTo>
                  <a:lnTo>
                    <a:pt x="59842" y="175641"/>
                  </a:lnTo>
                  <a:lnTo>
                    <a:pt x="59728" y="176022"/>
                  </a:lnTo>
                  <a:lnTo>
                    <a:pt x="59651" y="176276"/>
                  </a:lnTo>
                  <a:lnTo>
                    <a:pt x="59524" y="176657"/>
                  </a:lnTo>
                  <a:lnTo>
                    <a:pt x="59448" y="176911"/>
                  </a:lnTo>
                  <a:lnTo>
                    <a:pt x="60794" y="176161"/>
                  </a:lnTo>
                  <a:lnTo>
                    <a:pt x="60833" y="176530"/>
                  </a:lnTo>
                  <a:lnTo>
                    <a:pt x="61379" y="176403"/>
                  </a:lnTo>
                  <a:lnTo>
                    <a:pt x="61341" y="176911"/>
                  </a:lnTo>
                  <a:lnTo>
                    <a:pt x="61709" y="176326"/>
                  </a:lnTo>
                  <a:lnTo>
                    <a:pt x="61887" y="176288"/>
                  </a:lnTo>
                  <a:lnTo>
                    <a:pt x="62001" y="176530"/>
                  </a:lnTo>
                  <a:lnTo>
                    <a:pt x="62052" y="176657"/>
                  </a:lnTo>
                  <a:lnTo>
                    <a:pt x="62242" y="176657"/>
                  </a:lnTo>
                  <a:lnTo>
                    <a:pt x="62369" y="176530"/>
                  </a:lnTo>
                  <a:lnTo>
                    <a:pt x="62407" y="176657"/>
                  </a:lnTo>
                  <a:lnTo>
                    <a:pt x="62509" y="176911"/>
                  </a:lnTo>
                  <a:lnTo>
                    <a:pt x="62547" y="177038"/>
                  </a:lnTo>
                  <a:lnTo>
                    <a:pt x="62649" y="177292"/>
                  </a:lnTo>
                  <a:lnTo>
                    <a:pt x="62687" y="177419"/>
                  </a:lnTo>
                  <a:lnTo>
                    <a:pt x="62788" y="177673"/>
                  </a:lnTo>
                  <a:lnTo>
                    <a:pt x="62992" y="177673"/>
                  </a:lnTo>
                  <a:lnTo>
                    <a:pt x="63804" y="177038"/>
                  </a:lnTo>
                  <a:lnTo>
                    <a:pt x="64249" y="177673"/>
                  </a:lnTo>
                  <a:lnTo>
                    <a:pt x="64516" y="177927"/>
                  </a:lnTo>
                  <a:lnTo>
                    <a:pt x="64477" y="177292"/>
                  </a:lnTo>
                  <a:lnTo>
                    <a:pt x="64947" y="177038"/>
                  </a:lnTo>
                  <a:lnTo>
                    <a:pt x="65874" y="176530"/>
                  </a:lnTo>
                  <a:lnTo>
                    <a:pt x="66802" y="176022"/>
                  </a:lnTo>
                  <a:lnTo>
                    <a:pt x="68859" y="178435"/>
                  </a:lnTo>
                  <a:lnTo>
                    <a:pt x="71805" y="178435"/>
                  </a:lnTo>
                  <a:lnTo>
                    <a:pt x="72694" y="178435"/>
                  </a:lnTo>
                  <a:lnTo>
                    <a:pt x="72809" y="178562"/>
                  </a:lnTo>
                  <a:lnTo>
                    <a:pt x="73025" y="178473"/>
                  </a:lnTo>
                  <a:lnTo>
                    <a:pt x="74307" y="178435"/>
                  </a:lnTo>
                  <a:lnTo>
                    <a:pt x="126847" y="178435"/>
                  </a:lnTo>
                  <a:close/>
                </a:path>
                <a:path w="431165" h="283209">
                  <a:moveTo>
                    <a:pt x="130136" y="178816"/>
                  </a:moveTo>
                  <a:lnTo>
                    <a:pt x="74752" y="178816"/>
                  </a:lnTo>
                  <a:lnTo>
                    <a:pt x="75057" y="179070"/>
                  </a:lnTo>
                  <a:lnTo>
                    <a:pt x="74142" y="178943"/>
                  </a:lnTo>
                  <a:lnTo>
                    <a:pt x="73799" y="179197"/>
                  </a:lnTo>
                  <a:lnTo>
                    <a:pt x="76454" y="179070"/>
                  </a:lnTo>
                  <a:lnTo>
                    <a:pt x="77406" y="179451"/>
                  </a:lnTo>
                  <a:lnTo>
                    <a:pt x="77774" y="179451"/>
                  </a:lnTo>
                  <a:lnTo>
                    <a:pt x="79667" y="179451"/>
                  </a:lnTo>
                  <a:lnTo>
                    <a:pt x="77889" y="179197"/>
                  </a:lnTo>
                  <a:lnTo>
                    <a:pt x="126923" y="179197"/>
                  </a:lnTo>
                  <a:lnTo>
                    <a:pt x="126530" y="179070"/>
                  </a:lnTo>
                  <a:lnTo>
                    <a:pt x="130136" y="178816"/>
                  </a:lnTo>
                  <a:close/>
                </a:path>
                <a:path w="431165" h="283209">
                  <a:moveTo>
                    <a:pt x="143065" y="81280"/>
                  </a:moveTo>
                  <a:lnTo>
                    <a:pt x="142976" y="80010"/>
                  </a:lnTo>
                  <a:lnTo>
                    <a:pt x="142836" y="80010"/>
                  </a:lnTo>
                  <a:lnTo>
                    <a:pt x="143065" y="81280"/>
                  </a:lnTo>
                  <a:close/>
                </a:path>
                <a:path w="431165" h="283209">
                  <a:moveTo>
                    <a:pt x="144335" y="82232"/>
                  </a:moveTo>
                  <a:lnTo>
                    <a:pt x="144145" y="81673"/>
                  </a:lnTo>
                  <a:lnTo>
                    <a:pt x="144005" y="81280"/>
                  </a:lnTo>
                  <a:lnTo>
                    <a:pt x="143878" y="81673"/>
                  </a:lnTo>
                  <a:lnTo>
                    <a:pt x="144335" y="82232"/>
                  </a:lnTo>
                  <a:close/>
                </a:path>
                <a:path w="431165" h="283209">
                  <a:moveTo>
                    <a:pt x="145834" y="203784"/>
                  </a:moveTo>
                  <a:lnTo>
                    <a:pt x="145681" y="203885"/>
                  </a:lnTo>
                  <a:lnTo>
                    <a:pt x="145808" y="203847"/>
                  </a:lnTo>
                  <a:close/>
                </a:path>
                <a:path w="431165" h="283209">
                  <a:moveTo>
                    <a:pt x="149618" y="92202"/>
                  </a:moveTo>
                  <a:lnTo>
                    <a:pt x="149504" y="92049"/>
                  </a:lnTo>
                  <a:lnTo>
                    <a:pt x="149618" y="92202"/>
                  </a:lnTo>
                  <a:close/>
                </a:path>
                <a:path w="431165" h="283209">
                  <a:moveTo>
                    <a:pt x="150355" y="189103"/>
                  </a:moveTo>
                  <a:lnTo>
                    <a:pt x="150177" y="188722"/>
                  </a:lnTo>
                  <a:lnTo>
                    <a:pt x="150190" y="189103"/>
                  </a:lnTo>
                  <a:lnTo>
                    <a:pt x="150355" y="189103"/>
                  </a:lnTo>
                  <a:close/>
                </a:path>
                <a:path w="431165" h="283209">
                  <a:moveTo>
                    <a:pt x="150863" y="92710"/>
                  </a:moveTo>
                  <a:lnTo>
                    <a:pt x="149682" y="91440"/>
                  </a:lnTo>
                  <a:lnTo>
                    <a:pt x="150304" y="92710"/>
                  </a:lnTo>
                  <a:lnTo>
                    <a:pt x="150863" y="92710"/>
                  </a:lnTo>
                  <a:close/>
                </a:path>
                <a:path w="431165" h="283209">
                  <a:moveTo>
                    <a:pt x="152158" y="207010"/>
                  </a:moveTo>
                  <a:lnTo>
                    <a:pt x="152006" y="206883"/>
                  </a:lnTo>
                  <a:lnTo>
                    <a:pt x="151587" y="206629"/>
                  </a:lnTo>
                  <a:lnTo>
                    <a:pt x="151650" y="207010"/>
                  </a:lnTo>
                  <a:lnTo>
                    <a:pt x="152158" y="207010"/>
                  </a:lnTo>
                  <a:close/>
                </a:path>
                <a:path w="431165" h="283209">
                  <a:moveTo>
                    <a:pt x="158292" y="132435"/>
                  </a:moveTo>
                  <a:lnTo>
                    <a:pt x="158165" y="132384"/>
                  </a:lnTo>
                  <a:lnTo>
                    <a:pt x="158292" y="132435"/>
                  </a:lnTo>
                  <a:close/>
                </a:path>
                <a:path w="431165" h="283209">
                  <a:moveTo>
                    <a:pt x="159181" y="134924"/>
                  </a:moveTo>
                  <a:lnTo>
                    <a:pt x="158762" y="134543"/>
                  </a:lnTo>
                  <a:lnTo>
                    <a:pt x="158889" y="134810"/>
                  </a:lnTo>
                  <a:lnTo>
                    <a:pt x="159029" y="134899"/>
                  </a:lnTo>
                  <a:lnTo>
                    <a:pt x="159181" y="134924"/>
                  </a:lnTo>
                  <a:close/>
                </a:path>
                <a:path w="431165" h="283209">
                  <a:moveTo>
                    <a:pt x="160883" y="194678"/>
                  </a:moveTo>
                  <a:lnTo>
                    <a:pt x="160718" y="194602"/>
                  </a:lnTo>
                  <a:lnTo>
                    <a:pt x="160883" y="194678"/>
                  </a:lnTo>
                  <a:close/>
                </a:path>
                <a:path w="431165" h="283209">
                  <a:moveTo>
                    <a:pt x="161759" y="195072"/>
                  </a:moveTo>
                  <a:lnTo>
                    <a:pt x="161607" y="194932"/>
                  </a:lnTo>
                  <a:lnTo>
                    <a:pt x="161429" y="195072"/>
                  </a:lnTo>
                  <a:lnTo>
                    <a:pt x="161759" y="195072"/>
                  </a:lnTo>
                  <a:close/>
                </a:path>
                <a:path w="431165" h="283209">
                  <a:moveTo>
                    <a:pt x="162204" y="194437"/>
                  </a:moveTo>
                  <a:lnTo>
                    <a:pt x="160680" y="194056"/>
                  </a:lnTo>
                  <a:lnTo>
                    <a:pt x="161607" y="194932"/>
                  </a:lnTo>
                  <a:lnTo>
                    <a:pt x="162204" y="194437"/>
                  </a:lnTo>
                  <a:close/>
                </a:path>
                <a:path w="431165" h="283209">
                  <a:moveTo>
                    <a:pt x="165608" y="195707"/>
                  </a:moveTo>
                  <a:lnTo>
                    <a:pt x="162102" y="195300"/>
                  </a:lnTo>
                  <a:lnTo>
                    <a:pt x="161086" y="195707"/>
                  </a:lnTo>
                  <a:lnTo>
                    <a:pt x="160134" y="195707"/>
                  </a:lnTo>
                  <a:lnTo>
                    <a:pt x="160299" y="195097"/>
                  </a:lnTo>
                  <a:lnTo>
                    <a:pt x="160591" y="194932"/>
                  </a:lnTo>
                  <a:lnTo>
                    <a:pt x="160299" y="194437"/>
                  </a:lnTo>
                  <a:lnTo>
                    <a:pt x="160642" y="194437"/>
                  </a:lnTo>
                  <a:lnTo>
                    <a:pt x="159410" y="193929"/>
                  </a:lnTo>
                  <a:lnTo>
                    <a:pt x="160058" y="193929"/>
                  </a:lnTo>
                  <a:lnTo>
                    <a:pt x="157988" y="193548"/>
                  </a:lnTo>
                  <a:lnTo>
                    <a:pt x="157746" y="193040"/>
                  </a:lnTo>
                  <a:lnTo>
                    <a:pt x="157568" y="192659"/>
                  </a:lnTo>
                  <a:lnTo>
                    <a:pt x="157162" y="191770"/>
                  </a:lnTo>
                  <a:lnTo>
                    <a:pt x="158064" y="191770"/>
                  </a:lnTo>
                  <a:lnTo>
                    <a:pt x="157099" y="191655"/>
                  </a:lnTo>
                  <a:lnTo>
                    <a:pt x="156146" y="191516"/>
                  </a:lnTo>
                  <a:lnTo>
                    <a:pt x="155194" y="191389"/>
                  </a:lnTo>
                  <a:lnTo>
                    <a:pt x="155041" y="191516"/>
                  </a:lnTo>
                  <a:lnTo>
                    <a:pt x="154901" y="191643"/>
                  </a:lnTo>
                  <a:lnTo>
                    <a:pt x="154762" y="191770"/>
                  </a:lnTo>
                  <a:lnTo>
                    <a:pt x="155803" y="191770"/>
                  </a:lnTo>
                  <a:lnTo>
                    <a:pt x="155511" y="192151"/>
                  </a:lnTo>
                  <a:lnTo>
                    <a:pt x="153517" y="192024"/>
                  </a:lnTo>
                  <a:lnTo>
                    <a:pt x="154178" y="191008"/>
                  </a:lnTo>
                  <a:lnTo>
                    <a:pt x="154343" y="190754"/>
                  </a:lnTo>
                  <a:lnTo>
                    <a:pt x="153454" y="190627"/>
                  </a:lnTo>
                  <a:lnTo>
                    <a:pt x="152565" y="190500"/>
                  </a:lnTo>
                  <a:lnTo>
                    <a:pt x="153377" y="190119"/>
                  </a:lnTo>
                  <a:lnTo>
                    <a:pt x="152590" y="190119"/>
                  </a:lnTo>
                  <a:lnTo>
                    <a:pt x="152044" y="190627"/>
                  </a:lnTo>
                  <a:lnTo>
                    <a:pt x="151942" y="190500"/>
                  </a:lnTo>
                  <a:lnTo>
                    <a:pt x="151396" y="189738"/>
                  </a:lnTo>
                  <a:lnTo>
                    <a:pt x="151511" y="189103"/>
                  </a:lnTo>
                  <a:lnTo>
                    <a:pt x="152311" y="189611"/>
                  </a:lnTo>
                  <a:lnTo>
                    <a:pt x="152831" y="189611"/>
                  </a:lnTo>
                  <a:lnTo>
                    <a:pt x="151676" y="189103"/>
                  </a:lnTo>
                  <a:lnTo>
                    <a:pt x="150774" y="188722"/>
                  </a:lnTo>
                  <a:lnTo>
                    <a:pt x="150876" y="189103"/>
                  </a:lnTo>
                  <a:lnTo>
                    <a:pt x="150939" y="189357"/>
                  </a:lnTo>
                  <a:lnTo>
                    <a:pt x="150202" y="189357"/>
                  </a:lnTo>
                  <a:lnTo>
                    <a:pt x="150190" y="189103"/>
                  </a:lnTo>
                  <a:lnTo>
                    <a:pt x="149834" y="189103"/>
                  </a:lnTo>
                  <a:lnTo>
                    <a:pt x="149313" y="188722"/>
                  </a:lnTo>
                  <a:lnTo>
                    <a:pt x="148793" y="188341"/>
                  </a:lnTo>
                  <a:lnTo>
                    <a:pt x="148564" y="188214"/>
                  </a:lnTo>
                  <a:lnTo>
                    <a:pt x="147662" y="187706"/>
                  </a:lnTo>
                  <a:lnTo>
                    <a:pt x="146469" y="187198"/>
                  </a:lnTo>
                  <a:lnTo>
                    <a:pt x="146545" y="186867"/>
                  </a:lnTo>
                  <a:lnTo>
                    <a:pt x="145427" y="187198"/>
                  </a:lnTo>
                  <a:lnTo>
                    <a:pt x="145491" y="187071"/>
                  </a:lnTo>
                  <a:lnTo>
                    <a:pt x="146138" y="185801"/>
                  </a:lnTo>
                  <a:lnTo>
                    <a:pt x="145630" y="185801"/>
                  </a:lnTo>
                  <a:lnTo>
                    <a:pt x="144741" y="185547"/>
                  </a:lnTo>
                  <a:lnTo>
                    <a:pt x="144449" y="185420"/>
                  </a:lnTo>
                  <a:lnTo>
                    <a:pt x="143014" y="184785"/>
                  </a:lnTo>
                  <a:lnTo>
                    <a:pt x="140931" y="184277"/>
                  </a:lnTo>
                  <a:lnTo>
                    <a:pt x="135801" y="182626"/>
                  </a:lnTo>
                  <a:lnTo>
                    <a:pt x="134734" y="182245"/>
                  </a:lnTo>
                  <a:lnTo>
                    <a:pt x="133184" y="181610"/>
                  </a:lnTo>
                  <a:lnTo>
                    <a:pt x="132143" y="181991"/>
                  </a:lnTo>
                  <a:lnTo>
                    <a:pt x="131038" y="181610"/>
                  </a:lnTo>
                  <a:lnTo>
                    <a:pt x="130467" y="181483"/>
                  </a:lnTo>
                  <a:lnTo>
                    <a:pt x="129882" y="181356"/>
                  </a:lnTo>
                  <a:lnTo>
                    <a:pt x="130022" y="180848"/>
                  </a:lnTo>
                  <a:lnTo>
                    <a:pt x="130048" y="180721"/>
                  </a:lnTo>
                  <a:lnTo>
                    <a:pt x="130111" y="180467"/>
                  </a:lnTo>
                  <a:lnTo>
                    <a:pt x="130187" y="180213"/>
                  </a:lnTo>
                  <a:lnTo>
                    <a:pt x="129781" y="180213"/>
                  </a:lnTo>
                  <a:lnTo>
                    <a:pt x="129679" y="180086"/>
                  </a:lnTo>
                  <a:lnTo>
                    <a:pt x="129374" y="179705"/>
                  </a:lnTo>
                  <a:lnTo>
                    <a:pt x="129222" y="179832"/>
                  </a:lnTo>
                  <a:lnTo>
                    <a:pt x="128854" y="179832"/>
                  </a:lnTo>
                  <a:lnTo>
                    <a:pt x="128943" y="180086"/>
                  </a:lnTo>
                  <a:lnTo>
                    <a:pt x="129082" y="179959"/>
                  </a:lnTo>
                  <a:lnTo>
                    <a:pt x="129628" y="180213"/>
                  </a:lnTo>
                  <a:lnTo>
                    <a:pt x="129044" y="180213"/>
                  </a:lnTo>
                  <a:lnTo>
                    <a:pt x="128943" y="180086"/>
                  </a:lnTo>
                  <a:lnTo>
                    <a:pt x="128790" y="180213"/>
                  </a:lnTo>
                  <a:lnTo>
                    <a:pt x="128854" y="179832"/>
                  </a:lnTo>
                  <a:lnTo>
                    <a:pt x="127698" y="179451"/>
                  </a:lnTo>
                  <a:lnTo>
                    <a:pt x="79667" y="179451"/>
                  </a:lnTo>
                  <a:lnTo>
                    <a:pt x="80568" y="179832"/>
                  </a:lnTo>
                  <a:lnTo>
                    <a:pt x="80492" y="180086"/>
                  </a:lnTo>
                  <a:lnTo>
                    <a:pt x="80035" y="180086"/>
                  </a:lnTo>
                  <a:lnTo>
                    <a:pt x="80352" y="180213"/>
                  </a:lnTo>
                  <a:lnTo>
                    <a:pt x="80746" y="180467"/>
                  </a:lnTo>
                  <a:lnTo>
                    <a:pt x="81076" y="180213"/>
                  </a:lnTo>
                  <a:lnTo>
                    <a:pt x="80645" y="180721"/>
                  </a:lnTo>
                  <a:lnTo>
                    <a:pt x="80975" y="180848"/>
                  </a:lnTo>
                  <a:lnTo>
                    <a:pt x="82003" y="180848"/>
                  </a:lnTo>
                  <a:lnTo>
                    <a:pt x="82702" y="180721"/>
                  </a:lnTo>
                  <a:lnTo>
                    <a:pt x="82829" y="180721"/>
                  </a:lnTo>
                  <a:lnTo>
                    <a:pt x="83413" y="180848"/>
                  </a:lnTo>
                  <a:lnTo>
                    <a:pt x="83515" y="181610"/>
                  </a:lnTo>
                  <a:lnTo>
                    <a:pt x="83540" y="181864"/>
                  </a:lnTo>
                  <a:lnTo>
                    <a:pt x="85090" y="180848"/>
                  </a:lnTo>
                  <a:lnTo>
                    <a:pt x="85940" y="181483"/>
                  </a:lnTo>
                  <a:lnTo>
                    <a:pt x="85077" y="181610"/>
                  </a:lnTo>
                  <a:lnTo>
                    <a:pt x="85267" y="181610"/>
                  </a:lnTo>
                  <a:lnTo>
                    <a:pt x="85686" y="181991"/>
                  </a:lnTo>
                  <a:lnTo>
                    <a:pt x="86207" y="181610"/>
                  </a:lnTo>
                  <a:lnTo>
                    <a:pt x="86677" y="181483"/>
                  </a:lnTo>
                  <a:lnTo>
                    <a:pt x="86575" y="181610"/>
                  </a:lnTo>
                  <a:lnTo>
                    <a:pt x="88760" y="181610"/>
                  </a:lnTo>
                  <a:lnTo>
                    <a:pt x="88887" y="182626"/>
                  </a:lnTo>
                  <a:lnTo>
                    <a:pt x="89293" y="182626"/>
                  </a:lnTo>
                  <a:lnTo>
                    <a:pt x="90157" y="182346"/>
                  </a:lnTo>
                  <a:lnTo>
                    <a:pt x="90627" y="182626"/>
                  </a:lnTo>
                  <a:lnTo>
                    <a:pt x="90817" y="182245"/>
                  </a:lnTo>
                  <a:lnTo>
                    <a:pt x="90474" y="182245"/>
                  </a:lnTo>
                  <a:lnTo>
                    <a:pt x="90868" y="182130"/>
                  </a:lnTo>
                  <a:lnTo>
                    <a:pt x="91135" y="182626"/>
                  </a:lnTo>
                  <a:lnTo>
                    <a:pt x="91452" y="182626"/>
                  </a:lnTo>
                  <a:lnTo>
                    <a:pt x="91948" y="182384"/>
                  </a:lnTo>
                  <a:lnTo>
                    <a:pt x="91782" y="182880"/>
                  </a:lnTo>
                  <a:lnTo>
                    <a:pt x="92062" y="183007"/>
                  </a:lnTo>
                  <a:lnTo>
                    <a:pt x="92544" y="183007"/>
                  </a:lnTo>
                  <a:lnTo>
                    <a:pt x="91782" y="183515"/>
                  </a:lnTo>
                  <a:lnTo>
                    <a:pt x="92417" y="183515"/>
                  </a:lnTo>
                  <a:lnTo>
                    <a:pt x="92862" y="183261"/>
                  </a:lnTo>
                  <a:lnTo>
                    <a:pt x="92964" y="183007"/>
                  </a:lnTo>
                  <a:lnTo>
                    <a:pt x="93014" y="182880"/>
                  </a:lnTo>
                  <a:lnTo>
                    <a:pt x="93116" y="182626"/>
                  </a:lnTo>
                  <a:lnTo>
                    <a:pt x="93484" y="183007"/>
                  </a:lnTo>
                  <a:lnTo>
                    <a:pt x="94437" y="183007"/>
                  </a:lnTo>
                  <a:lnTo>
                    <a:pt x="94564" y="183515"/>
                  </a:lnTo>
                  <a:lnTo>
                    <a:pt x="94589" y="183642"/>
                  </a:lnTo>
                  <a:lnTo>
                    <a:pt x="94348" y="183769"/>
                  </a:lnTo>
                  <a:lnTo>
                    <a:pt x="95961" y="183769"/>
                  </a:lnTo>
                  <a:lnTo>
                    <a:pt x="96545" y="186055"/>
                  </a:lnTo>
                  <a:lnTo>
                    <a:pt x="98031" y="185420"/>
                  </a:lnTo>
                  <a:lnTo>
                    <a:pt x="98044" y="185547"/>
                  </a:lnTo>
                  <a:lnTo>
                    <a:pt x="97853" y="185547"/>
                  </a:lnTo>
                  <a:lnTo>
                    <a:pt x="98818" y="185801"/>
                  </a:lnTo>
                  <a:lnTo>
                    <a:pt x="98463" y="186182"/>
                  </a:lnTo>
                  <a:lnTo>
                    <a:pt x="100241" y="185928"/>
                  </a:lnTo>
                  <a:lnTo>
                    <a:pt x="100177" y="186182"/>
                  </a:lnTo>
                  <a:lnTo>
                    <a:pt x="99682" y="186182"/>
                  </a:lnTo>
                  <a:lnTo>
                    <a:pt x="102844" y="187071"/>
                  </a:lnTo>
                  <a:lnTo>
                    <a:pt x="103530" y="187198"/>
                  </a:lnTo>
                  <a:lnTo>
                    <a:pt x="105625" y="187198"/>
                  </a:lnTo>
                  <a:lnTo>
                    <a:pt x="105321" y="188087"/>
                  </a:lnTo>
                  <a:lnTo>
                    <a:pt x="106489" y="188087"/>
                  </a:lnTo>
                  <a:lnTo>
                    <a:pt x="106337" y="188214"/>
                  </a:lnTo>
                  <a:lnTo>
                    <a:pt x="106819" y="188341"/>
                  </a:lnTo>
                  <a:lnTo>
                    <a:pt x="107454" y="188341"/>
                  </a:lnTo>
                  <a:lnTo>
                    <a:pt x="107010" y="188722"/>
                  </a:lnTo>
                  <a:lnTo>
                    <a:pt x="107911" y="188214"/>
                  </a:lnTo>
                  <a:lnTo>
                    <a:pt x="107975" y="188341"/>
                  </a:lnTo>
                  <a:lnTo>
                    <a:pt x="108445" y="189357"/>
                  </a:lnTo>
                  <a:lnTo>
                    <a:pt x="109004" y="189357"/>
                  </a:lnTo>
                  <a:lnTo>
                    <a:pt x="109804" y="189230"/>
                  </a:lnTo>
                  <a:lnTo>
                    <a:pt x="109880" y="189103"/>
                  </a:lnTo>
                  <a:lnTo>
                    <a:pt x="110032" y="188849"/>
                  </a:lnTo>
                  <a:lnTo>
                    <a:pt x="111099" y="189103"/>
                  </a:lnTo>
                  <a:lnTo>
                    <a:pt x="110185" y="189357"/>
                  </a:lnTo>
                  <a:lnTo>
                    <a:pt x="110756" y="189738"/>
                  </a:lnTo>
                  <a:lnTo>
                    <a:pt x="111506" y="189992"/>
                  </a:lnTo>
                  <a:lnTo>
                    <a:pt x="111798" y="189496"/>
                  </a:lnTo>
                  <a:lnTo>
                    <a:pt x="112750" y="190119"/>
                  </a:lnTo>
                  <a:lnTo>
                    <a:pt x="112636" y="190500"/>
                  </a:lnTo>
                  <a:lnTo>
                    <a:pt x="113487" y="190500"/>
                  </a:lnTo>
                  <a:lnTo>
                    <a:pt x="114173" y="190627"/>
                  </a:lnTo>
                  <a:lnTo>
                    <a:pt x="113931" y="190754"/>
                  </a:lnTo>
                  <a:lnTo>
                    <a:pt x="115214" y="190500"/>
                  </a:lnTo>
                  <a:lnTo>
                    <a:pt x="115138" y="191008"/>
                  </a:lnTo>
                  <a:lnTo>
                    <a:pt x="115023" y="191770"/>
                  </a:lnTo>
                  <a:lnTo>
                    <a:pt x="114998" y="192024"/>
                  </a:lnTo>
                  <a:lnTo>
                    <a:pt x="116268" y="191008"/>
                  </a:lnTo>
                  <a:lnTo>
                    <a:pt x="116649" y="191389"/>
                  </a:lnTo>
                  <a:lnTo>
                    <a:pt x="117576" y="191516"/>
                  </a:lnTo>
                  <a:lnTo>
                    <a:pt x="117475" y="191770"/>
                  </a:lnTo>
                  <a:lnTo>
                    <a:pt x="117373" y="192024"/>
                  </a:lnTo>
                  <a:lnTo>
                    <a:pt x="117335" y="192151"/>
                  </a:lnTo>
                  <a:lnTo>
                    <a:pt x="118681" y="192151"/>
                  </a:lnTo>
                  <a:lnTo>
                    <a:pt x="121348" y="192659"/>
                  </a:lnTo>
                  <a:lnTo>
                    <a:pt x="121272" y="193548"/>
                  </a:lnTo>
                  <a:lnTo>
                    <a:pt x="121653" y="192659"/>
                  </a:lnTo>
                  <a:lnTo>
                    <a:pt x="122262" y="193548"/>
                  </a:lnTo>
                  <a:lnTo>
                    <a:pt x="122389" y="193040"/>
                  </a:lnTo>
                  <a:lnTo>
                    <a:pt x="123913" y="193548"/>
                  </a:lnTo>
                  <a:lnTo>
                    <a:pt x="124193" y="193548"/>
                  </a:lnTo>
                  <a:lnTo>
                    <a:pt x="125984" y="195707"/>
                  </a:lnTo>
                  <a:lnTo>
                    <a:pt x="128117" y="196342"/>
                  </a:lnTo>
                  <a:lnTo>
                    <a:pt x="128079" y="196469"/>
                  </a:lnTo>
                  <a:lnTo>
                    <a:pt x="128612" y="196469"/>
                  </a:lnTo>
                  <a:lnTo>
                    <a:pt x="163880" y="196469"/>
                  </a:lnTo>
                  <a:lnTo>
                    <a:pt x="162737" y="195707"/>
                  </a:lnTo>
                  <a:lnTo>
                    <a:pt x="165608" y="195707"/>
                  </a:lnTo>
                  <a:close/>
                </a:path>
                <a:path w="431165" h="283209">
                  <a:moveTo>
                    <a:pt x="170599" y="199644"/>
                  </a:moveTo>
                  <a:lnTo>
                    <a:pt x="170230" y="199390"/>
                  </a:lnTo>
                  <a:lnTo>
                    <a:pt x="170053" y="199644"/>
                  </a:lnTo>
                  <a:lnTo>
                    <a:pt x="170002" y="199517"/>
                  </a:lnTo>
                  <a:lnTo>
                    <a:pt x="169849" y="199263"/>
                  </a:lnTo>
                  <a:lnTo>
                    <a:pt x="169862" y="199898"/>
                  </a:lnTo>
                  <a:lnTo>
                    <a:pt x="170065" y="199644"/>
                  </a:lnTo>
                  <a:lnTo>
                    <a:pt x="170599" y="199644"/>
                  </a:lnTo>
                  <a:close/>
                </a:path>
                <a:path w="431165" h="283209">
                  <a:moveTo>
                    <a:pt x="174917" y="157657"/>
                  </a:moveTo>
                  <a:lnTo>
                    <a:pt x="174802" y="157530"/>
                  </a:lnTo>
                  <a:lnTo>
                    <a:pt x="174917" y="157657"/>
                  </a:lnTo>
                  <a:close/>
                </a:path>
                <a:path w="431165" h="283209">
                  <a:moveTo>
                    <a:pt x="181330" y="138430"/>
                  </a:moveTo>
                  <a:lnTo>
                    <a:pt x="180746" y="138430"/>
                  </a:lnTo>
                  <a:lnTo>
                    <a:pt x="181013" y="138772"/>
                  </a:lnTo>
                  <a:lnTo>
                    <a:pt x="181330" y="138430"/>
                  </a:lnTo>
                  <a:close/>
                </a:path>
                <a:path w="431165" h="283209">
                  <a:moveTo>
                    <a:pt x="182003" y="206248"/>
                  </a:moveTo>
                  <a:lnTo>
                    <a:pt x="180479" y="205359"/>
                  </a:lnTo>
                  <a:lnTo>
                    <a:pt x="180060" y="204978"/>
                  </a:lnTo>
                  <a:lnTo>
                    <a:pt x="179641" y="204597"/>
                  </a:lnTo>
                  <a:lnTo>
                    <a:pt x="177673" y="203454"/>
                  </a:lnTo>
                  <a:lnTo>
                    <a:pt x="175590" y="202311"/>
                  </a:lnTo>
                  <a:lnTo>
                    <a:pt x="175120" y="202057"/>
                  </a:lnTo>
                  <a:lnTo>
                    <a:pt x="174891" y="201930"/>
                  </a:lnTo>
                  <a:lnTo>
                    <a:pt x="173494" y="201041"/>
                  </a:lnTo>
                  <a:lnTo>
                    <a:pt x="172504" y="200406"/>
                  </a:lnTo>
                  <a:lnTo>
                    <a:pt x="172453" y="200533"/>
                  </a:lnTo>
                  <a:lnTo>
                    <a:pt x="172326" y="200787"/>
                  </a:lnTo>
                  <a:lnTo>
                    <a:pt x="172212" y="201041"/>
                  </a:lnTo>
                  <a:lnTo>
                    <a:pt x="171551" y="200787"/>
                  </a:lnTo>
                  <a:lnTo>
                    <a:pt x="171564" y="200533"/>
                  </a:lnTo>
                  <a:lnTo>
                    <a:pt x="172453" y="200533"/>
                  </a:lnTo>
                  <a:lnTo>
                    <a:pt x="172453" y="200380"/>
                  </a:lnTo>
                  <a:lnTo>
                    <a:pt x="172313" y="200279"/>
                  </a:lnTo>
                  <a:lnTo>
                    <a:pt x="171564" y="200279"/>
                  </a:lnTo>
                  <a:lnTo>
                    <a:pt x="171602" y="199517"/>
                  </a:lnTo>
                  <a:lnTo>
                    <a:pt x="170865" y="199644"/>
                  </a:lnTo>
                  <a:lnTo>
                    <a:pt x="170599" y="199644"/>
                  </a:lnTo>
                  <a:lnTo>
                    <a:pt x="170967" y="200279"/>
                  </a:lnTo>
                  <a:lnTo>
                    <a:pt x="169913" y="200279"/>
                  </a:lnTo>
                  <a:lnTo>
                    <a:pt x="169595" y="199898"/>
                  </a:lnTo>
                  <a:lnTo>
                    <a:pt x="168452" y="199644"/>
                  </a:lnTo>
                  <a:lnTo>
                    <a:pt x="169075" y="199644"/>
                  </a:lnTo>
                  <a:lnTo>
                    <a:pt x="169075" y="199009"/>
                  </a:lnTo>
                  <a:lnTo>
                    <a:pt x="168910" y="198755"/>
                  </a:lnTo>
                  <a:lnTo>
                    <a:pt x="169113" y="198247"/>
                  </a:lnTo>
                  <a:lnTo>
                    <a:pt x="166941" y="197231"/>
                  </a:lnTo>
                  <a:lnTo>
                    <a:pt x="165023" y="197231"/>
                  </a:lnTo>
                  <a:lnTo>
                    <a:pt x="164452" y="196850"/>
                  </a:lnTo>
                  <a:lnTo>
                    <a:pt x="129311" y="196850"/>
                  </a:lnTo>
                  <a:lnTo>
                    <a:pt x="130721" y="197612"/>
                  </a:lnTo>
                  <a:lnTo>
                    <a:pt x="133477" y="199009"/>
                  </a:lnTo>
                  <a:lnTo>
                    <a:pt x="135216" y="199644"/>
                  </a:lnTo>
                  <a:lnTo>
                    <a:pt x="137007" y="199644"/>
                  </a:lnTo>
                  <a:lnTo>
                    <a:pt x="137566" y="199898"/>
                  </a:lnTo>
                  <a:lnTo>
                    <a:pt x="137287" y="199898"/>
                  </a:lnTo>
                  <a:lnTo>
                    <a:pt x="139522" y="200418"/>
                  </a:lnTo>
                  <a:lnTo>
                    <a:pt x="138963" y="200279"/>
                  </a:lnTo>
                  <a:lnTo>
                    <a:pt x="139242" y="200279"/>
                  </a:lnTo>
                  <a:lnTo>
                    <a:pt x="139522" y="200418"/>
                  </a:lnTo>
                  <a:lnTo>
                    <a:pt x="140919" y="201041"/>
                  </a:lnTo>
                  <a:lnTo>
                    <a:pt x="142760" y="202057"/>
                  </a:lnTo>
                  <a:lnTo>
                    <a:pt x="142684" y="202311"/>
                  </a:lnTo>
                  <a:lnTo>
                    <a:pt x="142621" y="202438"/>
                  </a:lnTo>
                  <a:lnTo>
                    <a:pt x="143052" y="202196"/>
                  </a:lnTo>
                  <a:lnTo>
                    <a:pt x="143179" y="202438"/>
                  </a:lnTo>
                  <a:lnTo>
                    <a:pt x="143421" y="202946"/>
                  </a:lnTo>
                  <a:lnTo>
                    <a:pt x="143776" y="203073"/>
                  </a:lnTo>
                  <a:lnTo>
                    <a:pt x="143713" y="202946"/>
                  </a:lnTo>
                  <a:lnTo>
                    <a:pt x="143459" y="202438"/>
                  </a:lnTo>
                  <a:lnTo>
                    <a:pt x="143865" y="202438"/>
                  </a:lnTo>
                  <a:lnTo>
                    <a:pt x="144221" y="202311"/>
                  </a:lnTo>
                  <a:lnTo>
                    <a:pt x="144310" y="202438"/>
                  </a:lnTo>
                  <a:lnTo>
                    <a:pt x="144716" y="203073"/>
                  </a:lnTo>
                  <a:lnTo>
                    <a:pt x="144767" y="203454"/>
                  </a:lnTo>
                  <a:lnTo>
                    <a:pt x="146088" y="203454"/>
                  </a:lnTo>
                  <a:lnTo>
                    <a:pt x="146177" y="204216"/>
                  </a:lnTo>
                  <a:lnTo>
                    <a:pt x="145897" y="204216"/>
                  </a:lnTo>
                  <a:lnTo>
                    <a:pt x="147523" y="204597"/>
                  </a:lnTo>
                  <a:lnTo>
                    <a:pt x="148132" y="204216"/>
                  </a:lnTo>
                  <a:lnTo>
                    <a:pt x="148094" y="204470"/>
                  </a:lnTo>
                  <a:lnTo>
                    <a:pt x="148729" y="204978"/>
                  </a:lnTo>
                  <a:lnTo>
                    <a:pt x="147916" y="204597"/>
                  </a:lnTo>
                  <a:lnTo>
                    <a:pt x="150190" y="205994"/>
                  </a:lnTo>
                  <a:lnTo>
                    <a:pt x="150723" y="206248"/>
                  </a:lnTo>
                  <a:lnTo>
                    <a:pt x="150558" y="205994"/>
                  </a:lnTo>
                  <a:lnTo>
                    <a:pt x="150672" y="205359"/>
                  </a:lnTo>
                  <a:lnTo>
                    <a:pt x="151650" y="205486"/>
                  </a:lnTo>
                  <a:lnTo>
                    <a:pt x="151968" y="205867"/>
                  </a:lnTo>
                  <a:lnTo>
                    <a:pt x="151218" y="205994"/>
                  </a:lnTo>
                  <a:lnTo>
                    <a:pt x="151358" y="206248"/>
                  </a:lnTo>
                  <a:lnTo>
                    <a:pt x="151866" y="206248"/>
                  </a:lnTo>
                  <a:lnTo>
                    <a:pt x="153060" y="206248"/>
                  </a:lnTo>
                  <a:lnTo>
                    <a:pt x="182003" y="206248"/>
                  </a:lnTo>
                  <a:close/>
                </a:path>
                <a:path w="431165" h="283209">
                  <a:moveTo>
                    <a:pt x="185521" y="227952"/>
                  </a:moveTo>
                  <a:lnTo>
                    <a:pt x="185039" y="227774"/>
                  </a:lnTo>
                  <a:lnTo>
                    <a:pt x="185166" y="227914"/>
                  </a:lnTo>
                  <a:lnTo>
                    <a:pt x="185318" y="227977"/>
                  </a:lnTo>
                  <a:lnTo>
                    <a:pt x="185521" y="227952"/>
                  </a:lnTo>
                  <a:close/>
                </a:path>
                <a:path w="431165" h="283209">
                  <a:moveTo>
                    <a:pt x="188963" y="230124"/>
                  </a:moveTo>
                  <a:lnTo>
                    <a:pt x="188061" y="230251"/>
                  </a:lnTo>
                  <a:lnTo>
                    <a:pt x="188836" y="230251"/>
                  </a:lnTo>
                  <a:lnTo>
                    <a:pt x="188963" y="230124"/>
                  </a:lnTo>
                  <a:close/>
                </a:path>
                <a:path w="431165" h="283209">
                  <a:moveTo>
                    <a:pt x="205816" y="242963"/>
                  </a:moveTo>
                  <a:lnTo>
                    <a:pt x="205676" y="242874"/>
                  </a:lnTo>
                  <a:lnTo>
                    <a:pt x="205816" y="242963"/>
                  </a:lnTo>
                  <a:close/>
                </a:path>
                <a:path w="431165" h="283209">
                  <a:moveTo>
                    <a:pt x="206438" y="182511"/>
                  </a:moveTo>
                  <a:lnTo>
                    <a:pt x="206387" y="182295"/>
                  </a:lnTo>
                  <a:lnTo>
                    <a:pt x="206209" y="181610"/>
                  </a:lnTo>
                  <a:lnTo>
                    <a:pt x="206121" y="182295"/>
                  </a:lnTo>
                  <a:lnTo>
                    <a:pt x="206438" y="182511"/>
                  </a:lnTo>
                  <a:close/>
                </a:path>
                <a:path w="431165" h="283209">
                  <a:moveTo>
                    <a:pt x="207035" y="182880"/>
                  </a:moveTo>
                  <a:lnTo>
                    <a:pt x="206438" y="182511"/>
                  </a:lnTo>
                  <a:lnTo>
                    <a:pt x="206540" y="182880"/>
                  </a:lnTo>
                  <a:lnTo>
                    <a:pt x="207035" y="182880"/>
                  </a:lnTo>
                  <a:close/>
                </a:path>
                <a:path w="431165" h="283209">
                  <a:moveTo>
                    <a:pt x="208610" y="245237"/>
                  </a:moveTo>
                  <a:lnTo>
                    <a:pt x="208521" y="245084"/>
                  </a:lnTo>
                  <a:lnTo>
                    <a:pt x="208038" y="245491"/>
                  </a:lnTo>
                  <a:lnTo>
                    <a:pt x="208610" y="245237"/>
                  </a:lnTo>
                  <a:close/>
                </a:path>
                <a:path w="431165" h="283209">
                  <a:moveTo>
                    <a:pt x="211023" y="195580"/>
                  </a:moveTo>
                  <a:lnTo>
                    <a:pt x="210629" y="195580"/>
                  </a:lnTo>
                  <a:lnTo>
                    <a:pt x="210997" y="196392"/>
                  </a:lnTo>
                  <a:lnTo>
                    <a:pt x="211023" y="195580"/>
                  </a:lnTo>
                  <a:close/>
                </a:path>
                <a:path w="431165" h="283209">
                  <a:moveTo>
                    <a:pt x="212483" y="208432"/>
                  </a:moveTo>
                  <a:lnTo>
                    <a:pt x="212305" y="208254"/>
                  </a:lnTo>
                  <a:lnTo>
                    <a:pt x="212090" y="208127"/>
                  </a:lnTo>
                  <a:lnTo>
                    <a:pt x="211861" y="208051"/>
                  </a:lnTo>
                  <a:lnTo>
                    <a:pt x="212483" y="208432"/>
                  </a:lnTo>
                  <a:close/>
                </a:path>
                <a:path w="431165" h="283209">
                  <a:moveTo>
                    <a:pt x="212534" y="203200"/>
                  </a:moveTo>
                  <a:lnTo>
                    <a:pt x="212191" y="201930"/>
                  </a:lnTo>
                  <a:lnTo>
                    <a:pt x="212267" y="203200"/>
                  </a:lnTo>
                  <a:lnTo>
                    <a:pt x="212534" y="203200"/>
                  </a:lnTo>
                  <a:close/>
                </a:path>
                <a:path w="431165" h="283209">
                  <a:moveTo>
                    <a:pt x="213118" y="208280"/>
                  </a:moveTo>
                  <a:lnTo>
                    <a:pt x="212940" y="207518"/>
                  </a:lnTo>
                  <a:lnTo>
                    <a:pt x="212598" y="208280"/>
                  </a:lnTo>
                  <a:lnTo>
                    <a:pt x="213118" y="208280"/>
                  </a:lnTo>
                  <a:close/>
                </a:path>
                <a:path w="431165" h="283209">
                  <a:moveTo>
                    <a:pt x="214439" y="207010"/>
                  </a:moveTo>
                  <a:lnTo>
                    <a:pt x="214401" y="206146"/>
                  </a:lnTo>
                  <a:lnTo>
                    <a:pt x="214020" y="205740"/>
                  </a:lnTo>
                  <a:lnTo>
                    <a:pt x="213842" y="205536"/>
                  </a:lnTo>
                  <a:lnTo>
                    <a:pt x="213766" y="205663"/>
                  </a:lnTo>
                  <a:lnTo>
                    <a:pt x="213575" y="205740"/>
                  </a:lnTo>
                  <a:lnTo>
                    <a:pt x="213753" y="204470"/>
                  </a:lnTo>
                  <a:lnTo>
                    <a:pt x="213156" y="204470"/>
                  </a:lnTo>
                  <a:lnTo>
                    <a:pt x="211874" y="205740"/>
                  </a:lnTo>
                  <a:lnTo>
                    <a:pt x="211683" y="204470"/>
                  </a:lnTo>
                  <a:lnTo>
                    <a:pt x="211924" y="204470"/>
                  </a:lnTo>
                  <a:lnTo>
                    <a:pt x="211340" y="203200"/>
                  </a:lnTo>
                  <a:lnTo>
                    <a:pt x="212242" y="203200"/>
                  </a:lnTo>
                  <a:lnTo>
                    <a:pt x="212191" y="201930"/>
                  </a:lnTo>
                  <a:lnTo>
                    <a:pt x="212737" y="201930"/>
                  </a:lnTo>
                  <a:lnTo>
                    <a:pt x="212750" y="201447"/>
                  </a:lnTo>
                  <a:lnTo>
                    <a:pt x="212915" y="200660"/>
                  </a:lnTo>
                  <a:lnTo>
                    <a:pt x="212407" y="200660"/>
                  </a:lnTo>
                  <a:lnTo>
                    <a:pt x="211823" y="200660"/>
                  </a:lnTo>
                  <a:lnTo>
                    <a:pt x="212648" y="199390"/>
                  </a:lnTo>
                  <a:lnTo>
                    <a:pt x="211924" y="199390"/>
                  </a:lnTo>
                  <a:lnTo>
                    <a:pt x="210616" y="199390"/>
                  </a:lnTo>
                  <a:lnTo>
                    <a:pt x="211201" y="198120"/>
                  </a:lnTo>
                  <a:lnTo>
                    <a:pt x="211924" y="199390"/>
                  </a:lnTo>
                  <a:lnTo>
                    <a:pt x="211480" y="198120"/>
                  </a:lnTo>
                  <a:lnTo>
                    <a:pt x="211874" y="198120"/>
                  </a:lnTo>
                  <a:lnTo>
                    <a:pt x="210604" y="196850"/>
                  </a:lnTo>
                  <a:lnTo>
                    <a:pt x="210629" y="195580"/>
                  </a:lnTo>
                  <a:lnTo>
                    <a:pt x="210426" y="195580"/>
                  </a:lnTo>
                  <a:lnTo>
                    <a:pt x="209346" y="194310"/>
                  </a:lnTo>
                  <a:lnTo>
                    <a:pt x="210019" y="194310"/>
                  </a:lnTo>
                  <a:lnTo>
                    <a:pt x="209613" y="193040"/>
                  </a:lnTo>
                  <a:lnTo>
                    <a:pt x="208864" y="194310"/>
                  </a:lnTo>
                  <a:lnTo>
                    <a:pt x="208457" y="193040"/>
                  </a:lnTo>
                  <a:lnTo>
                    <a:pt x="208635" y="192265"/>
                  </a:lnTo>
                  <a:lnTo>
                    <a:pt x="209219" y="193040"/>
                  </a:lnTo>
                  <a:lnTo>
                    <a:pt x="208749" y="191770"/>
                  </a:lnTo>
                  <a:lnTo>
                    <a:pt x="209270" y="191770"/>
                  </a:lnTo>
                  <a:lnTo>
                    <a:pt x="207645" y="187960"/>
                  </a:lnTo>
                  <a:lnTo>
                    <a:pt x="208508" y="185420"/>
                  </a:lnTo>
                  <a:lnTo>
                    <a:pt x="206032" y="182880"/>
                  </a:lnTo>
                  <a:lnTo>
                    <a:pt x="206121" y="182295"/>
                  </a:lnTo>
                  <a:lnTo>
                    <a:pt x="205003" y="181610"/>
                  </a:lnTo>
                  <a:lnTo>
                    <a:pt x="206044" y="179070"/>
                  </a:lnTo>
                  <a:lnTo>
                    <a:pt x="204774" y="177800"/>
                  </a:lnTo>
                  <a:lnTo>
                    <a:pt x="204381" y="177800"/>
                  </a:lnTo>
                  <a:lnTo>
                    <a:pt x="203873" y="173990"/>
                  </a:lnTo>
                  <a:lnTo>
                    <a:pt x="201142" y="171450"/>
                  </a:lnTo>
                  <a:lnTo>
                    <a:pt x="199682" y="168910"/>
                  </a:lnTo>
                  <a:lnTo>
                    <a:pt x="199059" y="168910"/>
                  </a:lnTo>
                  <a:lnTo>
                    <a:pt x="198589" y="167640"/>
                  </a:lnTo>
                  <a:lnTo>
                    <a:pt x="199148" y="167640"/>
                  </a:lnTo>
                  <a:lnTo>
                    <a:pt x="198437" y="166370"/>
                  </a:lnTo>
                  <a:lnTo>
                    <a:pt x="198513" y="167640"/>
                  </a:lnTo>
                  <a:lnTo>
                    <a:pt x="198259" y="167640"/>
                  </a:lnTo>
                  <a:lnTo>
                    <a:pt x="197599" y="165100"/>
                  </a:lnTo>
                  <a:lnTo>
                    <a:pt x="193903" y="160020"/>
                  </a:lnTo>
                  <a:lnTo>
                    <a:pt x="191693" y="154940"/>
                  </a:lnTo>
                  <a:lnTo>
                    <a:pt x="187756" y="149860"/>
                  </a:lnTo>
                  <a:lnTo>
                    <a:pt x="184556" y="143510"/>
                  </a:lnTo>
                  <a:lnTo>
                    <a:pt x="181013" y="138772"/>
                  </a:lnTo>
                  <a:lnTo>
                    <a:pt x="180162" y="139700"/>
                  </a:lnTo>
                  <a:lnTo>
                    <a:pt x="179959" y="138430"/>
                  </a:lnTo>
                  <a:lnTo>
                    <a:pt x="180428" y="135890"/>
                  </a:lnTo>
                  <a:lnTo>
                    <a:pt x="177749" y="135890"/>
                  </a:lnTo>
                  <a:lnTo>
                    <a:pt x="177685" y="133350"/>
                  </a:lnTo>
                  <a:lnTo>
                    <a:pt x="175094" y="130810"/>
                  </a:lnTo>
                  <a:lnTo>
                    <a:pt x="174612" y="127000"/>
                  </a:lnTo>
                  <a:lnTo>
                    <a:pt x="171462" y="124460"/>
                  </a:lnTo>
                  <a:lnTo>
                    <a:pt x="171869" y="124460"/>
                  </a:lnTo>
                  <a:lnTo>
                    <a:pt x="171780" y="123190"/>
                  </a:lnTo>
                  <a:lnTo>
                    <a:pt x="171183" y="123190"/>
                  </a:lnTo>
                  <a:lnTo>
                    <a:pt x="170624" y="121920"/>
                  </a:lnTo>
                  <a:lnTo>
                    <a:pt x="169303" y="120650"/>
                  </a:lnTo>
                  <a:lnTo>
                    <a:pt x="168579" y="120650"/>
                  </a:lnTo>
                  <a:lnTo>
                    <a:pt x="168122" y="119380"/>
                  </a:lnTo>
                  <a:lnTo>
                    <a:pt x="167309" y="119380"/>
                  </a:lnTo>
                  <a:lnTo>
                    <a:pt x="168236" y="118110"/>
                  </a:lnTo>
                  <a:lnTo>
                    <a:pt x="166230" y="116840"/>
                  </a:lnTo>
                  <a:lnTo>
                    <a:pt x="165125" y="115570"/>
                  </a:lnTo>
                  <a:lnTo>
                    <a:pt x="164185" y="114300"/>
                  </a:lnTo>
                  <a:lnTo>
                    <a:pt x="163436" y="113030"/>
                  </a:lnTo>
                  <a:lnTo>
                    <a:pt x="163728" y="111760"/>
                  </a:lnTo>
                  <a:lnTo>
                    <a:pt x="162699" y="110490"/>
                  </a:lnTo>
                  <a:lnTo>
                    <a:pt x="162280" y="109220"/>
                  </a:lnTo>
                  <a:lnTo>
                    <a:pt x="160540" y="107950"/>
                  </a:lnTo>
                  <a:lnTo>
                    <a:pt x="158940" y="105410"/>
                  </a:lnTo>
                  <a:lnTo>
                    <a:pt x="157467" y="102870"/>
                  </a:lnTo>
                  <a:lnTo>
                    <a:pt x="156591" y="102870"/>
                  </a:lnTo>
                  <a:lnTo>
                    <a:pt x="156603" y="101600"/>
                  </a:lnTo>
                  <a:lnTo>
                    <a:pt x="157048" y="101600"/>
                  </a:lnTo>
                  <a:lnTo>
                    <a:pt x="155879" y="100584"/>
                  </a:lnTo>
                  <a:lnTo>
                    <a:pt x="156133" y="101600"/>
                  </a:lnTo>
                  <a:lnTo>
                    <a:pt x="155257" y="101600"/>
                  </a:lnTo>
                  <a:lnTo>
                    <a:pt x="154990" y="100330"/>
                  </a:lnTo>
                  <a:lnTo>
                    <a:pt x="154914" y="99060"/>
                  </a:lnTo>
                  <a:lnTo>
                    <a:pt x="155321" y="99060"/>
                  </a:lnTo>
                  <a:lnTo>
                    <a:pt x="153822" y="96520"/>
                  </a:lnTo>
                  <a:lnTo>
                    <a:pt x="152095" y="96520"/>
                  </a:lnTo>
                  <a:lnTo>
                    <a:pt x="151485" y="95250"/>
                  </a:lnTo>
                  <a:lnTo>
                    <a:pt x="150876" y="93980"/>
                  </a:lnTo>
                  <a:lnTo>
                    <a:pt x="151523" y="93980"/>
                  </a:lnTo>
                  <a:lnTo>
                    <a:pt x="149720" y="92710"/>
                  </a:lnTo>
                  <a:lnTo>
                    <a:pt x="149072" y="92710"/>
                  </a:lnTo>
                  <a:lnTo>
                    <a:pt x="148590" y="91440"/>
                  </a:lnTo>
                  <a:lnTo>
                    <a:pt x="149466" y="91440"/>
                  </a:lnTo>
                  <a:lnTo>
                    <a:pt x="148831" y="90170"/>
                  </a:lnTo>
                  <a:lnTo>
                    <a:pt x="149085" y="90170"/>
                  </a:lnTo>
                  <a:lnTo>
                    <a:pt x="147523" y="88900"/>
                  </a:lnTo>
                  <a:lnTo>
                    <a:pt x="147688" y="87630"/>
                  </a:lnTo>
                  <a:lnTo>
                    <a:pt x="146075" y="86360"/>
                  </a:lnTo>
                  <a:lnTo>
                    <a:pt x="144373" y="85090"/>
                  </a:lnTo>
                  <a:lnTo>
                    <a:pt x="145694" y="85090"/>
                  </a:lnTo>
                  <a:lnTo>
                    <a:pt x="144259" y="83820"/>
                  </a:lnTo>
                  <a:lnTo>
                    <a:pt x="143764" y="83820"/>
                  </a:lnTo>
                  <a:lnTo>
                    <a:pt x="143586" y="82550"/>
                  </a:lnTo>
                  <a:lnTo>
                    <a:pt x="143878" y="81673"/>
                  </a:lnTo>
                  <a:lnTo>
                    <a:pt x="143560" y="81280"/>
                  </a:lnTo>
                  <a:lnTo>
                    <a:pt x="143065" y="81280"/>
                  </a:lnTo>
                  <a:lnTo>
                    <a:pt x="142544" y="81280"/>
                  </a:lnTo>
                  <a:lnTo>
                    <a:pt x="142049" y="80010"/>
                  </a:lnTo>
                  <a:lnTo>
                    <a:pt x="141427" y="78740"/>
                  </a:lnTo>
                  <a:lnTo>
                    <a:pt x="140652" y="77470"/>
                  </a:lnTo>
                  <a:lnTo>
                    <a:pt x="140919" y="77470"/>
                  </a:lnTo>
                  <a:lnTo>
                    <a:pt x="139788" y="76200"/>
                  </a:lnTo>
                  <a:lnTo>
                    <a:pt x="140982" y="76200"/>
                  </a:lnTo>
                  <a:lnTo>
                    <a:pt x="140042" y="74930"/>
                  </a:lnTo>
                  <a:lnTo>
                    <a:pt x="134315" y="68580"/>
                  </a:lnTo>
                  <a:lnTo>
                    <a:pt x="132359" y="64770"/>
                  </a:lnTo>
                  <a:lnTo>
                    <a:pt x="131229" y="64770"/>
                  </a:lnTo>
                  <a:lnTo>
                    <a:pt x="130517" y="63500"/>
                  </a:lnTo>
                  <a:lnTo>
                    <a:pt x="129679" y="62230"/>
                  </a:lnTo>
                  <a:lnTo>
                    <a:pt x="130238" y="62230"/>
                  </a:lnTo>
                  <a:lnTo>
                    <a:pt x="130200" y="61810"/>
                  </a:lnTo>
                  <a:lnTo>
                    <a:pt x="130162" y="60960"/>
                  </a:lnTo>
                  <a:lnTo>
                    <a:pt x="129667" y="60960"/>
                  </a:lnTo>
                  <a:lnTo>
                    <a:pt x="128104" y="58420"/>
                  </a:lnTo>
                  <a:lnTo>
                    <a:pt x="129717" y="59690"/>
                  </a:lnTo>
                  <a:lnTo>
                    <a:pt x="127457" y="55880"/>
                  </a:lnTo>
                  <a:lnTo>
                    <a:pt x="126720" y="55880"/>
                  </a:lnTo>
                  <a:lnTo>
                    <a:pt x="126453" y="54927"/>
                  </a:lnTo>
                  <a:lnTo>
                    <a:pt x="126453" y="55880"/>
                  </a:lnTo>
                  <a:lnTo>
                    <a:pt x="126072" y="55880"/>
                  </a:lnTo>
                  <a:lnTo>
                    <a:pt x="126212" y="54610"/>
                  </a:lnTo>
                  <a:lnTo>
                    <a:pt x="126453" y="55880"/>
                  </a:lnTo>
                  <a:lnTo>
                    <a:pt x="126453" y="54927"/>
                  </a:lnTo>
                  <a:lnTo>
                    <a:pt x="125653" y="52070"/>
                  </a:lnTo>
                  <a:lnTo>
                    <a:pt x="123075" y="53340"/>
                  </a:lnTo>
                  <a:lnTo>
                    <a:pt x="122466" y="52070"/>
                  </a:lnTo>
                  <a:lnTo>
                    <a:pt x="122224" y="51587"/>
                  </a:lnTo>
                  <a:lnTo>
                    <a:pt x="121754" y="50787"/>
                  </a:lnTo>
                  <a:lnTo>
                    <a:pt x="121716" y="52070"/>
                  </a:lnTo>
                  <a:lnTo>
                    <a:pt x="120929" y="52070"/>
                  </a:lnTo>
                  <a:lnTo>
                    <a:pt x="120840" y="51587"/>
                  </a:lnTo>
                  <a:lnTo>
                    <a:pt x="121716" y="50812"/>
                  </a:lnTo>
                  <a:lnTo>
                    <a:pt x="121005" y="50736"/>
                  </a:lnTo>
                  <a:lnTo>
                    <a:pt x="120726" y="50736"/>
                  </a:lnTo>
                  <a:lnTo>
                    <a:pt x="120180" y="52070"/>
                  </a:lnTo>
                  <a:lnTo>
                    <a:pt x="120053" y="50736"/>
                  </a:lnTo>
                  <a:lnTo>
                    <a:pt x="119049" y="50736"/>
                  </a:lnTo>
                  <a:lnTo>
                    <a:pt x="118948" y="49530"/>
                  </a:lnTo>
                  <a:lnTo>
                    <a:pt x="117779" y="48260"/>
                  </a:lnTo>
                  <a:lnTo>
                    <a:pt x="117919" y="46990"/>
                  </a:lnTo>
                  <a:lnTo>
                    <a:pt x="115747" y="46990"/>
                  </a:lnTo>
                  <a:lnTo>
                    <a:pt x="115874" y="45720"/>
                  </a:lnTo>
                  <a:lnTo>
                    <a:pt x="115481" y="45720"/>
                  </a:lnTo>
                  <a:lnTo>
                    <a:pt x="115049" y="44450"/>
                  </a:lnTo>
                  <a:lnTo>
                    <a:pt x="114452" y="44450"/>
                  </a:lnTo>
                  <a:lnTo>
                    <a:pt x="114046" y="43180"/>
                  </a:lnTo>
                  <a:lnTo>
                    <a:pt x="113753" y="43180"/>
                  </a:lnTo>
                  <a:lnTo>
                    <a:pt x="113258" y="41910"/>
                  </a:lnTo>
                  <a:lnTo>
                    <a:pt x="112623" y="43180"/>
                  </a:lnTo>
                  <a:lnTo>
                    <a:pt x="112331" y="41910"/>
                  </a:lnTo>
                  <a:lnTo>
                    <a:pt x="111277" y="40640"/>
                  </a:lnTo>
                  <a:lnTo>
                    <a:pt x="111429" y="41910"/>
                  </a:lnTo>
                  <a:lnTo>
                    <a:pt x="110744" y="40640"/>
                  </a:lnTo>
                  <a:lnTo>
                    <a:pt x="110896" y="40640"/>
                  </a:lnTo>
                  <a:lnTo>
                    <a:pt x="109943" y="39370"/>
                  </a:lnTo>
                  <a:lnTo>
                    <a:pt x="109893" y="39052"/>
                  </a:lnTo>
                  <a:lnTo>
                    <a:pt x="109728" y="38100"/>
                  </a:lnTo>
                  <a:lnTo>
                    <a:pt x="107696" y="38100"/>
                  </a:lnTo>
                  <a:lnTo>
                    <a:pt x="107746" y="36830"/>
                  </a:lnTo>
                  <a:lnTo>
                    <a:pt x="106006" y="38100"/>
                  </a:lnTo>
                  <a:lnTo>
                    <a:pt x="105397" y="36830"/>
                  </a:lnTo>
                  <a:lnTo>
                    <a:pt x="105765" y="36830"/>
                  </a:lnTo>
                  <a:lnTo>
                    <a:pt x="104965" y="35560"/>
                  </a:lnTo>
                  <a:lnTo>
                    <a:pt x="105702" y="35560"/>
                  </a:lnTo>
                  <a:lnTo>
                    <a:pt x="104609" y="34290"/>
                  </a:lnTo>
                  <a:lnTo>
                    <a:pt x="104686" y="35560"/>
                  </a:lnTo>
                  <a:lnTo>
                    <a:pt x="104140" y="34290"/>
                  </a:lnTo>
                  <a:lnTo>
                    <a:pt x="102933" y="33020"/>
                  </a:lnTo>
                  <a:lnTo>
                    <a:pt x="103733" y="33020"/>
                  </a:lnTo>
                  <a:lnTo>
                    <a:pt x="103898" y="32143"/>
                  </a:lnTo>
                  <a:lnTo>
                    <a:pt x="103327" y="31750"/>
                  </a:lnTo>
                  <a:lnTo>
                    <a:pt x="103835" y="31750"/>
                  </a:lnTo>
                  <a:lnTo>
                    <a:pt x="102908" y="30657"/>
                  </a:lnTo>
                  <a:lnTo>
                    <a:pt x="103403" y="30480"/>
                  </a:lnTo>
                  <a:lnTo>
                    <a:pt x="102704" y="29883"/>
                  </a:lnTo>
                  <a:lnTo>
                    <a:pt x="102704" y="30721"/>
                  </a:lnTo>
                  <a:lnTo>
                    <a:pt x="102463" y="31750"/>
                  </a:lnTo>
                  <a:lnTo>
                    <a:pt x="99847" y="31750"/>
                  </a:lnTo>
                  <a:lnTo>
                    <a:pt x="102704" y="30721"/>
                  </a:lnTo>
                  <a:lnTo>
                    <a:pt x="102704" y="29883"/>
                  </a:lnTo>
                  <a:lnTo>
                    <a:pt x="101942" y="29210"/>
                  </a:lnTo>
                  <a:lnTo>
                    <a:pt x="101333" y="29210"/>
                  </a:lnTo>
                  <a:lnTo>
                    <a:pt x="100850" y="29210"/>
                  </a:lnTo>
                  <a:lnTo>
                    <a:pt x="101028" y="27940"/>
                  </a:lnTo>
                  <a:lnTo>
                    <a:pt x="99987" y="27940"/>
                  </a:lnTo>
                  <a:lnTo>
                    <a:pt x="99733" y="26670"/>
                  </a:lnTo>
                  <a:lnTo>
                    <a:pt x="98412" y="26670"/>
                  </a:lnTo>
                  <a:lnTo>
                    <a:pt x="97282" y="25400"/>
                  </a:lnTo>
                  <a:lnTo>
                    <a:pt x="96939" y="25400"/>
                  </a:lnTo>
                  <a:lnTo>
                    <a:pt x="96862" y="25209"/>
                  </a:lnTo>
                  <a:lnTo>
                    <a:pt x="96862" y="25336"/>
                  </a:lnTo>
                  <a:lnTo>
                    <a:pt x="96735" y="25400"/>
                  </a:lnTo>
                  <a:lnTo>
                    <a:pt x="95580" y="24130"/>
                  </a:lnTo>
                  <a:lnTo>
                    <a:pt x="94805" y="25400"/>
                  </a:lnTo>
                  <a:lnTo>
                    <a:pt x="93941" y="24130"/>
                  </a:lnTo>
                  <a:lnTo>
                    <a:pt x="94094" y="23380"/>
                  </a:lnTo>
                  <a:lnTo>
                    <a:pt x="94564" y="23952"/>
                  </a:lnTo>
                  <a:lnTo>
                    <a:pt x="94792" y="22860"/>
                  </a:lnTo>
                  <a:lnTo>
                    <a:pt x="94119" y="22199"/>
                  </a:lnTo>
                  <a:lnTo>
                    <a:pt x="94322" y="22860"/>
                  </a:lnTo>
                  <a:lnTo>
                    <a:pt x="93662" y="22860"/>
                  </a:lnTo>
                  <a:lnTo>
                    <a:pt x="93789" y="22275"/>
                  </a:lnTo>
                  <a:lnTo>
                    <a:pt x="93929" y="22237"/>
                  </a:lnTo>
                  <a:lnTo>
                    <a:pt x="93878" y="21932"/>
                  </a:lnTo>
                  <a:lnTo>
                    <a:pt x="93548" y="21590"/>
                  </a:lnTo>
                  <a:lnTo>
                    <a:pt x="93319" y="22009"/>
                  </a:lnTo>
                  <a:lnTo>
                    <a:pt x="92875" y="22860"/>
                  </a:lnTo>
                  <a:lnTo>
                    <a:pt x="92824" y="21590"/>
                  </a:lnTo>
                  <a:lnTo>
                    <a:pt x="91935" y="20320"/>
                  </a:lnTo>
                  <a:lnTo>
                    <a:pt x="90246" y="19050"/>
                  </a:lnTo>
                  <a:lnTo>
                    <a:pt x="89242" y="20320"/>
                  </a:lnTo>
                  <a:lnTo>
                    <a:pt x="88252" y="20320"/>
                  </a:lnTo>
                  <a:lnTo>
                    <a:pt x="87884" y="20320"/>
                  </a:lnTo>
                  <a:lnTo>
                    <a:pt x="87833" y="19050"/>
                  </a:lnTo>
                  <a:lnTo>
                    <a:pt x="88049" y="19050"/>
                  </a:lnTo>
                  <a:lnTo>
                    <a:pt x="87922" y="17780"/>
                  </a:lnTo>
                  <a:lnTo>
                    <a:pt x="87782" y="17780"/>
                  </a:lnTo>
                  <a:lnTo>
                    <a:pt x="86537" y="16510"/>
                  </a:lnTo>
                  <a:lnTo>
                    <a:pt x="86423" y="17780"/>
                  </a:lnTo>
                  <a:lnTo>
                    <a:pt x="85382" y="17780"/>
                  </a:lnTo>
                  <a:lnTo>
                    <a:pt x="84302" y="15240"/>
                  </a:lnTo>
                  <a:lnTo>
                    <a:pt x="83820" y="15240"/>
                  </a:lnTo>
                  <a:lnTo>
                    <a:pt x="84404" y="16510"/>
                  </a:lnTo>
                  <a:lnTo>
                    <a:pt x="82232" y="15240"/>
                  </a:lnTo>
                  <a:lnTo>
                    <a:pt x="82448" y="16510"/>
                  </a:lnTo>
                  <a:lnTo>
                    <a:pt x="81864" y="15240"/>
                  </a:lnTo>
                  <a:lnTo>
                    <a:pt x="81140" y="15240"/>
                  </a:lnTo>
                  <a:lnTo>
                    <a:pt x="80708" y="14401"/>
                  </a:lnTo>
                  <a:lnTo>
                    <a:pt x="80492" y="13970"/>
                  </a:lnTo>
                  <a:lnTo>
                    <a:pt x="80137" y="13970"/>
                  </a:lnTo>
                  <a:lnTo>
                    <a:pt x="79616" y="12700"/>
                  </a:lnTo>
                  <a:lnTo>
                    <a:pt x="79336" y="12700"/>
                  </a:lnTo>
                  <a:lnTo>
                    <a:pt x="79108" y="13970"/>
                  </a:lnTo>
                  <a:lnTo>
                    <a:pt x="77838" y="12700"/>
                  </a:lnTo>
                  <a:lnTo>
                    <a:pt x="77063" y="11430"/>
                  </a:lnTo>
                  <a:lnTo>
                    <a:pt x="77889" y="11430"/>
                  </a:lnTo>
                  <a:lnTo>
                    <a:pt x="76301" y="10160"/>
                  </a:lnTo>
                  <a:lnTo>
                    <a:pt x="77393" y="10160"/>
                  </a:lnTo>
                  <a:lnTo>
                    <a:pt x="77216" y="8890"/>
                  </a:lnTo>
                  <a:lnTo>
                    <a:pt x="75653" y="8890"/>
                  </a:lnTo>
                  <a:lnTo>
                    <a:pt x="75323" y="10160"/>
                  </a:lnTo>
                  <a:lnTo>
                    <a:pt x="73139" y="8890"/>
                  </a:lnTo>
                  <a:lnTo>
                    <a:pt x="72288" y="10160"/>
                  </a:lnTo>
                  <a:lnTo>
                    <a:pt x="70916" y="8890"/>
                  </a:lnTo>
                  <a:lnTo>
                    <a:pt x="70091" y="8890"/>
                  </a:lnTo>
                  <a:lnTo>
                    <a:pt x="69253" y="7620"/>
                  </a:lnTo>
                  <a:lnTo>
                    <a:pt x="67589" y="6350"/>
                  </a:lnTo>
                  <a:lnTo>
                    <a:pt x="67500" y="6781"/>
                  </a:lnTo>
                  <a:lnTo>
                    <a:pt x="67322" y="7620"/>
                  </a:lnTo>
                  <a:lnTo>
                    <a:pt x="65874" y="7620"/>
                  </a:lnTo>
                  <a:lnTo>
                    <a:pt x="65481" y="6350"/>
                  </a:lnTo>
                  <a:lnTo>
                    <a:pt x="64897" y="6350"/>
                  </a:lnTo>
                  <a:lnTo>
                    <a:pt x="64757" y="6070"/>
                  </a:lnTo>
                  <a:lnTo>
                    <a:pt x="64338" y="5308"/>
                  </a:lnTo>
                  <a:lnTo>
                    <a:pt x="64516" y="6350"/>
                  </a:lnTo>
                  <a:lnTo>
                    <a:pt x="60325" y="6350"/>
                  </a:lnTo>
                  <a:lnTo>
                    <a:pt x="60401" y="6070"/>
                  </a:lnTo>
                  <a:lnTo>
                    <a:pt x="60693" y="5080"/>
                  </a:lnTo>
                  <a:lnTo>
                    <a:pt x="58610" y="5080"/>
                  </a:lnTo>
                  <a:lnTo>
                    <a:pt x="58813" y="3810"/>
                  </a:lnTo>
                  <a:lnTo>
                    <a:pt x="58000" y="3810"/>
                  </a:lnTo>
                  <a:lnTo>
                    <a:pt x="57645" y="5080"/>
                  </a:lnTo>
                  <a:lnTo>
                    <a:pt x="56337" y="3810"/>
                  </a:lnTo>
                  <a:lnTo>
                    <a:pt x="55283" y="3810"/>
                  </a:lnTo>
                  <a:lnTo>
                    <a:pt x="55841" y="2540"/>
                  </a:lnTo>
                  <a:lnTo>
                    <a:pt x="54140" y="3810"/>
                  </a:lnTo>
                  <a:lnTo>
                    <a:pt x="54089" y="3378"/>
                  </a:lnTo>
                  <a:lnTo>
                    <a:pt x="53975" y="2540"/>
                  </a:lnTo>
                  <a:lnTo>
                    <a:pt x="53581" y="3810"/>
                  </a:lnTo>
                  <a:lnTo>
                    <a:pt x="52082" y="2540"/>
                  </a:lnTo>
                  <a:lnTo>
                    <a:pt x="51727" y="3810"/>
                  </a:lnTo>
                  <a:lnTo>
                    <a:pt x="50927" y="2540"/>
                  </a:lnTo>
                  <a:lnTo>
                    <a:pt x="50584" y="2540"/>
                  </a:lnTo>
                  <a:lnTo>
                    <a:pt x="50266" y="1270"/>
                  </a:lnTo>
                  <a:lnTo>
                    <a:pt x="45758" y="1270"/>
                  </a:lnTo>
                  <a:lnTo>
                    <a:pt x="45707" y="1765"/>
                  </a:lnTo>
                  <a:lnTo>
                    <a:pt x="45643" y="2311"/>
                  </a:lnTo>
                  <a:lnTo>
                    <a:pt x="45186" y="2298"/>
                  </a:lnTo>
                  <a:lnTo>
                    <a:pt x="45643" y="2413"/>
                  </a:lnTo>
                  <a:lnTo>
                    <a:pt x="45631" y="2540"/>
                  </a:lnTo>
                  <a:lnTo>
                    <a:pt x="44170" y="2540"/>
                  </a:lnTo>
                  <a:lnTo>
                    <a:pt x="44094" y="1270"/>
                  </a:lnTo>
                  <a:lnTo>
                    <a:pt x="41986" y="2540"/>
                  </a:lnTo>
                  <a:lnTo>
                    <a:pt x="43243" y="2540"/>
                  </a:lnTo>
                  <a:lnTo>
                    <a:pt x="43294" y="3810"/>
                  </a:lnTo>
                  <a:lnTo>
                    <a:pt x="42164" y="3810"/>
                  </a:lnTo>
                  <a:lnTo>
                    <a:pt x="42100" y="3378"/>
                  </a:lnTo>
                  <a:lnTo>
                    <a:pt x="42011" y="2540"/>
                  </a:lnTo>
                  <a:lnTo>
                    <a:pt x="41376" y="3810"/>
                  </a:lnTo>
                  <a:lnTo>
                    <a:pt x="40690" y="3810"/>
                  </a:lnTo>
                  <a:lnTo>
                    <a:pt x="40601" y="3378"/>
                  </a:lnTo>
                  <a:lnTo>
                    <a:pt x="40424" y="2540"/>
                  </a:lnTo>
                  <a:lnTo>
                    <a:pt x="41198" y="1270"/>
                  </a:lnTo>
                  <a:lnTo>
                    <a:pt x="40817" y="1270"/>
                  </a:lnTo>
                  <a:lnTo>
                    <a:pt x="41313" y="0"/>
                  </a:lnTo>
                  <a:lnTo>
                    <a:pt x="40919" y="0"/>
                  </a:lnTo>
                  <a:lnTo>
                    <a:pt x="40132" y="863"/>
                  </a:lnTo>
                  <a:lnTo>
                    <a:pt x="40132" y="6350"/>
                  </a:lnTo>
                  <a:lnTo>
                    <a:pt x="38976" y="7518"/>
                  </a:lnTo>
                  <a:lnTo>
                    <a:pt x="38887" y="6781"/>
                  </a:lnTo>
                  <a:lnTo>
                    <a:pt x="38836" y="6350"/>
                  </a:lnTo>
                  <a:lnTo>
                    <a:pt x="40132" y="6350"/>
                  </a:lnTo>
                  <a:lnTo>
                    <a:pt x="40132" y="863"/>
                  </a:lnTo>
                  <a:lnTo>
                    <a:pt x="39751" y="1270"/>
                  </a:lnTo>
                  <a:lnTo>
                    <a:pt x="39827" y="0"/>
                  </a:lnTo>
                  <a:lnTo>
                    <a:pt x="39509" y="0"/>
                  </a:lnTo>
                  <a:lnTo>
                    <a:pt x="39522" y="1270"/>
                  </a:lnTo>
                  <a:lnTo>
                    <a:pt x="37960" y="1270"/>
                  </a:lnTo>
                  <a:lnTo>
                    <a:pt x="39128" y="2540"/>
                  </a:lnTo>
                  <a:lnTo>
                    <a:pt x="36626" y="2540"/>
                  </a:lnTo>
                  <a:lnTo>
                    <a:pt x="35661" y="1765"/>
                  </a:lnTo>
                  <a:lnTo>
                    <a:pt x="35369" y="2540"/>
                  </a:lnTo>
                  <a:lnTo>
                    <a:pt x="34810" y="2540"/>
                  </a:lnTo>
                  <a:lnTo>
                    <a:pt x="34531" y="1765"/>
                  </a:lnTo>
                  <a:lnTo>
                    <a:pt x="34239" y="1270"/>
                  </a:lnTo>
                  <a:lnTo>
                    <a:pt x="33426" y="2540"/>
                  </a:lnTo>
                  <a:lnTo>
                    <a:pt x="33197" y="1270"/>
                  </a:lnTo>
                  <a:lnTo>
                    <a:pt x="32397" y="2540"/>
                  </a:lnTo>
                  <a:lnTo>
                    <a:pt x="27825" y="2540"/>
                  </a:lnTo>
                  <a:lnTo>
                    <a:pt x="27889" y="3810"/>
                  </a:lnTo>
                  <a:lnTo>
                    <a:pt x="27089" y="3810"/>
                  </a:lnTo>
                  <a:lnTo>
                    <a:pt x="27152" y="3378"/>
                  </a:lnTo>
                  <a:lnTo>
                    <a:pt x="27279" y="2540"/>
                  </a:lnTo>
                  <a:lnTo>
                    <a:pt x="26466" y="2540"/>
                  </a:lnTo>
                  <a:lnTo>
                    <a:pt x="25133" y="3810"/>
                  </a:lnTo>
                  <a:lnTo>
                    <a:pt x="24498" y="2540"/>
                  </a:lnTo>
                  <a:lnTo>
                    <a:pt x="23850" y="3378"/>
                  </a:lnTo>
                  <a:lnTo>
                    <a:pt x="23037" y="2540"/>
                  </a:lnTo>
                  <a:lnTo>
                    <a:pt x="20701" y="3810"/>
                  </a:lnTo>
                  <a:lnTo>
                    <a:pt x="19100" y="5080"/>
                  </a:lnTo>
                  <a:lnTo>
                    <a:pt x="19939" y="6350"/>
                  </a:lnTo>
                  <a:lnTo>
                    <a:pt x="21361" y="6350"/>
                  </a:lnTo>
                  <a:lnTo>
                    <a:pt x="20154" y="7620"/>
                  </a:lnTo>
                  <a:lnTo>
                    <a:pt x="21590" y="7620"/>
                  </a:lnTo>
                  <a:lnTo>
                    <a:pt x="21907" y="6350"/>
                  </a:lnTo>
                  <a:lnTo>
                    <a:pt x="22352" y="6350"/>
                  </a:lnTo>
                  <a:lnTo>
                    <a:pt x="22301" y="6781"/>
                  </a:lnTo>
                  <a:lnTo>
                    <a:pt x="22186" y="7620"/>
                  </a:lnTo>
                  <a:lnTo>
                    <a:pt x="25857" y="7620"/>
                  </a:lnTo>
                  <a:lnTo>
                    <a:pt x="27673" y="5080"/>
                  </a:lnTo>
                  <a:lnTo>
                    <a:pt x="27647" y="7620"/>
                  </a:lnTo>
                  <a:lnTo>
                    <a:pt x="28143" y="6350"/>
                  </a:lnTo>
                  <a:lnTo>
                    <a:pt x="32385" y="6350"/>
                  </a:lnTo>
                  <a:lnTo>
                    <a:pt x="32359" y="6781"/>
                  </a:lnTo>
                  <a:lnTo>
                    <a:pt x="32816" y="6350"/>
                  </a:lnTo>
                  <a:lnTo>
                    <a:pt x="33667" y="6350"/>
                  </a:lnTo>
                  <a:lnTo>
                    <a:pt x="33566" y="7620"/>
                  </a:lnTo>
                  <a:lnTo>
                    <a:pt x="34201" y="6350"/>
                  </a:lnTo>
                  <a:lnTo>
                    <a:pt x="34925" y="7620"/>
                  </a:lnTo>
                  <a:lnTo>
                    <a:pt x="35991" y="7620"/>
                  </a:lnTo>
                  <a:lnTo>
                    <a:pt x="36512" y="6350"/>
                  </a:lnTo>
                  <a:lnTo>
                    <a:pt x="36512" y="7620"/>
                  </a:lnTo>
                  <a:lnTo>
                    <a:pt x="37147" y="6350"/>
                  </a:lnTo>
                  <a:lnTo>
                    <a:pt x="36525" y="7620"/>
                  </a:lnTo>
                  <a:lnTo>
                    <a:pt x="38874" y="7620"/>
                  </a:lnTo>
                  <a:lnTo>
                    <a:pt x="39001" y="7620"/>
                  </a:lnTo>
                  <a:lnTo>
                    <a:pt x="41338" y="7620"/>
                  </a:lnTo>
                  <a:lnTo>
                    <a:pt x="42456" y="6350"/>
                  </a:lnTo>
                  <a:lnTo>
                    <a:pt x="43535" y="7620"/>
                  </a:lnTo>
                  <a:lnTo>
                    <a:pt x="46596" y="7620"/>
                  </a:lnTo>
                  <a:lnTo>
                    <a:pt x="46710" y="8890"/>
                  </a:lnTo>
                  <a:lnTo>
                    <a:pt x="51066" y="8890"/>
                  </a:lnTo>
                  <a:lnTo>
                    <a:pt x="50990" y="10160"/>
                  </a:lnTo>
                  <a:lnTo>
                    <a:pt x="51244" y="8890"/>
                  </a:lnTo>
                  <a:lnTo>
                    <a:pt x="51600" y="10160"/>
                  </a:lnTo>
                  <a:lnTo>
                    <a:pt x="52095" y="10160"/>
                  </a:lnTo>
                  <a:lnTo>
                    <a:pt x="52146" y="8890"/>
                  </a:lnTo>
                  <a:lnTo>
                    <a:pt x="53111" y="10160"/>
                  </a:lnTo>
                  <a:lnTo>
                    <a:pt x="54394" y="8890"/>
                  </a:lnTo>
                  <a:lnTo>
                    <a:pt x="55397" y="10160"/>
                  </a:lnTo>
                  <a:lnTo>
                    <a:pt x="55384" y="11430"/>
                  </a:lnTo>
                  <a:lnTo>
                    <a:pt x="59651" y="11430"/>
                  </a:lnTo>
                  <a:lnTo>
                    <a:pt x="59613" y="12700"/>
                  </a:lnTo>
                  <a:lnTo>
                    <a:pt x="62166" y="12700"/>
                  </a:lnTo>
                  <a:lnTo>
                    <a:pt x="63119" y="13970"/>
                  </a:lnTo>
                  <a:lnTo>
                    <a:pt x="63919" y="13970"/>
                  </a:lnTo>
                  <a:lnTo>
                    <a:pt x="65570" y="15240"/>
                  </a:lnTo>
                  <a:lnTo>
                    <a:pt x="67805" y="15240"/>
                  </a:lnTo>
                  <a:lnTo>
                    <a:pt x="67386" y="16510"/>
                  </a:lnTo>
                  <a:lnTo>
                    <a:pt x="68834" y="16510"/>
                  </a:lnTo>
                  <a:lnTo>
                    <a:pt x="68580" y="17780"/>
                  </a:lnTo>
                  <a:lnTo>
                    <a:pt x="71247" y="17780"/>
                  </a:lnTo>
                  <a:lnTo>
                    <a:pt x="70256" y="19050"/>
                  </a:lnTo>
                  <a:lnTo>
                    <a:pt x="72771" y="19050"/>
                  </a:lnTo>
                  <a:lnTo>
                    <a:pt x="72771" y="20320"/>
                  </a:lnTo>
                  <a:lnTo>
                    <a:pt x="73113" y="20320"/>
                  </a:lnTo>
                  <a:lnTo>
                    <a:pt x="73063" y="21590"/>
                  </a:lnTo>
                  <a:lnTo>
                    <a:pt x="74269" y="20320"/>
                  </a:lnTo>
                  <a:lnTo>
                    <a:pt x="74561" y="21590"/>
                  </a:lnTo>
                  <a:lnTo>
                    <a:pt x="77089" y="21590"/>
                  </a:lnTo>
                  <a:lnTo>
                    <a:pt x="78892" y="24130"/>
                  </a:lnTo>
                  <a:lnTo>
                    <a:pt x="79705" y="25400"/>
                  </a:lnTo>
                  <a:lnTo>
                    <a:pt x="80987" y="25400"/>
                  </a:lnTo>
                  <a:lnTo>
                    <a:pt x="80594" y="26670"/>
                  </a:lnTo>
                  <a:lnTo>
                    <a:pt x="82511" y="26670"/>
                  </a:lnTo>
                  <a:lnTo>
                    <a:pt x="83654" y="27940"/>
                  </a:lnTo>
                  <a:lnTo>
                    <a:pt x="82892" y="26670"/>
                  </a:lnTo>
                  <a:lnTo>
                    <a:pt x="83362" y="26670"/>
                  </a:lnTo>
                  <a:lnTo>
                    <a:pt x="83654" y="27940"/>
                  </a:lnTo>
                  <a:lnTo>
                    <a:pt x="85356" y="29210"/>
                  </a:lnTo>
                  <a:lnTo>
                    <a:pt x="86017" y="29210"/>
                  </a:lnTo>
                  <a:lnTo>
                    <a:pt x="86829" y="30480"/>
                  </a:lnTo>
                  <a:lnTo>
                    <a:pt x="87566" y="30480"/>
                  </a:lnTo>
                  <a:lnTo>
                    <a:pt x="87655" y="30645"/>
                  </a:lnTo>
                  <a:lnTo>
                    <a:pt x="88226" y="31750"/>
                  </a:lnTo>
                  <a:lnTo>
                    <a:pt x="87845" y="31750"/>
                  </a:lnTo>
                  <a:lnTo>
                    <a:pt x="88328" y="33020"/>
                  </a:lnTo>
                  <a:lnTo>
                    <a:pt x="89446" y="33020"/>
                  </a:lnTo>
                  <a:lnTo>
                    <a:pt x="89357" y="34290"/>
                  </a:lnTo>
                  <a:lnTo>
                    <a:pt x="89662" y="33020"/>
                  </a:lnTo>
                  <a:lnTo>
                    <a:pt x="89789" y="33020"/>
                  </a:lnTo>
                  <a:lnTo>
                    <a:pt x="90220" y="34290"/>
                  </a:lnTo>
                  <a:lnTo>
                    <a:pt x="91719" y="34290"/>
                  </a:lnTo>
                  <a:lnTo>
                    <a:pt x="92100" y="35560"/>
                  </a:lnTo>
                  <a:lnTo>
                    <a:pt x="92417" y="35560"/>
                  </a:lnTo>
                  <a:lnTo>
                    <a:pt x="94424" y="38100"/>
                  </a:lnTo>
                  <a:lnTo>
                    <a:pt x="94005" y="38100"/>
                  </a:lnTo>
                  <a:lnTo>
                    <a:pt x="95554" y="39052"/>
                  </a:lnTo>
                  <a:lnTo>
                    <a:pt x="95288" y="38100"/>
                  </a:lnTo>
                  <a:lnTo>
                    <a:pt x="95935" y="39293"/>
                  </a:lnTo>
                  <a:lnTo>
                    <a:pt x="95554" y="39052"/>
                  </a:lnTo>
                  <a:lnTo>
                    <a:pt x="95643" y="39370"/>
                  </a:lnTo>
                  <a:lnTo>
                    <a:pt x="95986" y="39370"/>
                  </a:lnTo>
                  <a:lnTo>
                    <a:pt x="96862" y="39370"/>
                  </a:lnTo>
                  <a:lnTo>
                    <a:pt x="96393" y="40640"/>
                  </a:lnTo>
                  <a:lnTo>
                    <a:pt x="97688" y="40640"/>
                  </a:lnTo>
                  <a:lnTo>
                    <a:pt x="97853" y="41910"/>
                  </a:lnTo>
                  <a:lnTo>
                    <a:pt x="98158" y="41910"/>
                  </a:lnTo>
                  <a:lnTo>
                    <a:pt x="99466" y="43180"/>
                  </a:lnTo>
                  <a:lnTo>
                    <a:pt x="98780" y="45720"/>
                  </a:lnTo>
                  <a:lnTo>
                    <a:pt x="100164" y="45720"/>
                  </a:lnTo>
                  <a:lnTo>
                    <a:pt x="100825" y="46990"/>
                  </a:lnTo>
                  <a:lnTo>
                    <a:pt x="100317" y="46990"/>
                  </a:lnTo>
                  <a:lnTo>
                    <a:pt x="101955" y="48260"/>
                  </a:lnTo>
                  <a:lnTo>
                    <a:pt x="101701" y="48260"/>
                  </a:lnTo>
                  <a:lnTo>
                    <a:pt x="102616" y="49530"/>
                  </a:lnTo>
                  <a:lnTo>
                    <a:pt x="103517" y="50736"/>
                  </a:lnTo>
                  <a:lnTo>
                    <a:pt x="104279" y="50736"/>
                  </a:lnTo>
                  <a:lnTo>
                    <a:pt x="105714" y="52070"/>
                  </a:lnTo>
                  <a:lnTo>
                    <a:pt x="105092" y="53340"/>
                  </a:lnTo>
                  <a:lnTo>
                    <a:pt x="105905" y="53340"/>
                  </a:lnTo>
                  <a:lnTo>
                    <a:pt x="106565" y="54610"/>
                  </a:lnTo>
                  <a:lnTo>
                    <a:pt x="107188" y="54610"/>
                  </a:lnTo>
                  <a:lnTo>
                    <a:pt x="107035" y="55880"/>
                  </a:lnTo>
                  <a:lnTo>
                    <a:pt x="108648" y="55880"/>
                  </a:lnTo>
                  <a:lnTo>
                    <a:pt x="109385" y="57150"/>
                  </a:lnTo>
                  <a:lnTo>
                    <a:pt x="108737" y="57150"/>
                  </a:lnTo>
                  <a:lnTo>
                    <a:pt x="109220" y="58420"/>
                  </a:lnTo>
                  <a:lnTo>
                    <a:pt x="109728" y="58420"/>
                  </a:lnTo>
                  <a:lnTo>
                    <a:pt x="110185" y="59690"/>
                  </a:lnTo>
                  <a:lnTo>
                    <a:pt x="110655" y="59690"/>
                  </a:lnTo>
                  <a:lnTo>
                    <a:pt x="111137" y="60960"/>
                  </a:lnTo>
                  <a:lnTo>
                    <a:pt x="112128" y="60960"/>
                  </a:lnTo>
                  <a:lnTo>
                    <a:pt x="111061" y="62230"/>
                  </a:lnTo>
                  <a:lnTo>
                    <a:pt x="112788" y="62230"/>
                  </a:lnTo>
                  <a:lnTo>
                    <a:pt x="113512" y="63500"/>
                  </a:lnTo>
                  <a:lnTo>
                    <a:pt x="112979" y="63500"/>
                  </a:lnTo>
                  <a:lnTo>
                    <a:pt x="114084" y="64770"/>
                  </a:lnTo>
                  <a:lnTo>
                    <a:pt x="115112" y="66040"/>
                  </a:lnTo>
                  <a:lnTo>
                    <a:pt x="116090" y="67310"/>
                  </a:lnTo>
                  <a:lnTo>
                    <a:pt x="116332" y="67310"/>
                  </a:lnTo>
                  <a:lnTo>
                    <a:pt x="116382" y="68580"/>
                  </a:lnTo>
                  <a:lnTo>
                    <a:pt x="116789" y="67310"/>
                  </a:lnTo>
                  <a:lnTo>
                    <a:pt x="118071" y="69850"/>
                  </a:lnTo>
                  <a:lnTo>
                    <a:pt x="118376" y="72390"/>
                  </a:lnTo>
                  <a:lnTo>
                    <a:pt x="119888" y="73660"/>
                  </a:lnTo>
                  <a:lnTo>
                    <a:pt x="119481" y="74930"/>
                  </a:lnTo>
                  <a:lnTo>
                    <a:pt x="120230" y="74930"/>
                  </a:lnTo>
                  <a:lnTo>
                    <a:pt x="121462" y="77470"/>
                  </a:lnTo>
                  <a:lnTo>
                    <a:pt x="123139" y="80010"/>
                  </a:lnTo>
                  <a:lnTo>
                    <a:pt x="124282" y="81280"/>
                  </a:lnTo>
                  <a:lnTo>
                    <a:pt x="124891" y="81280"/>
                  </a:lnTo>
                  <a:lnTo>
                    <a:pt x="125996" y="82550"/>
                  </a:lnTo>
                  <a:lnTo>
                    <a:pt x="126428" y="83820"/>
                  </a:lnTo>
                  <a:lnTo>
                    <a:pt x="127711" y="85090"/>
                  </a:lnTo>
                  <a:lnTo>
                    <a:pt x="128866" y="86360"/>
                  </a:lnTo>
                  <a:lnTo>
                    <a:pt x="129768" y="87630"/>
                  </a:lnTo>
                  <a:lnTo>
                    <a:pt x="129514" y="87630"/>
                  </a:lnTo>
                  <a:lnTo>
                    <a:pt x="129489" y="88900"/>
                  </a:lnTo>
                  <a:lnTo>
                    <a:pt x="129933" y="88900"/>
                  </a:lnTo>
                  <a:lnTo>
                    <a:pt x="130162" y="90170"/>
                  </a:lnTo>
                  <a:lnTo>
                    <a:pt x="130213" y="88900"/>
                  </a:lnTo>
                  <a:lnTo>
                    <a:pt x="130962" y="88900"/>
                  </a:lnTo>
                  <a:lnTo>
                    <a:pt x="131013" y="90170"/>
                  </a:lnTo>
                  <a:lnTo>
                    <a:pt x="130848" y="90170"/>
                  </a:lnTo>
                  <a:lnTo>
                    <a:pt x="131800" y="91440"/>
                  </a:lnTo>
                  <a:lnTo>
                    <a:pt x="132067" y="91440"/>
                  </a:lnTo>
                  <a:lnTo>
                    <a:pt x="131762" y="92710"/>
                  </a:lnTo>
                  <a:lnTo>
                    <a:pt x="133591" y="92710"/>
                  </a:lnTo>
                  <a:lnTo>
                    <a:pt x="133426" y="94183"/>
                  </a:lnTo>
                  <a:lnTo>
                    <a:pt x="134899" y="96520"/>
                  </a:lnTo>
                  <a:lnTo>
                    <a:pt x="135305" y="95250"/>
                  </a:lnTo>
                  <a:lnTo>
                    <a:pt x="136232" y="96520"/>
                  </a:lnTo>
                  <a:lnTo>
                    <a:pt x="135509" y="96520"/>
                  </a:lnTo>
                  <a:lnTo>
                    <a:pt x="135572" y="97790"/>
                  </a:lnTo>
                  <a:lnTo>
                    <a:pt x="137401" y="97790"/>
                  </a:lnTo>
                  <a:lnTo>
                    <a:pt x="137375" y="99060"/>
                  </a:lnTo>
                  <a:lnTo>
                    <a:pt x="137604" y="99060"/>
                  </a:lnTo>
                  <a:lnTo>
                    <a:pt x="137020" y="100330"/>
                  </a:lnTo>
                  <a:lnTo>
                    <a:pt x="138226" y="100330"/>
                  </a:lnTo>
                  <a:lnTo>
                    <a:pt x="138176" y="101600"/>
                  </a:lnTo>
                  <a:lnTo>
                    <a:pt x="138861" y="100330"/>
                  </a:lnTo>
                  <a:lnTo>
                    <a:pt x="139573" y="101600"/>
                  </a:lnTo>
                  <a:lnTo>
                    <a:pt x="139293" y="101600"/>
                  </a:lnTo>
                  <a:lnTo>
                    <a:pt x="139827" y="102870"/>
                  </a:lnTo>
                  <a:lnTo>
                    <a:pt x="139534" y="104140"/>
                  </a:lnTo>
                  <a:lnTo>
                    <a:pt x="140957" y="104140"/>
                  </a:lnTo>
                  <a:lnTo>
                    <a:pt x="140614" y="106680"/>
                  </a:lnTo>
                  <a:lnTo>
                    <a:pt x="141668" y="105410"/>
                  </a:lnTo>
                  <a:lnTo>
                    <a:pt x="141592" y="106680"/>
                  </a:lnTo>
                  <a:lnTo>
                    <a:pt x="142989" y="106680"/>
                  </a:lnTo>
                  <a:lnTo>
                    <a:pt x="143065" y="107950"/>
                  </a:lnTo>
                  <a:lnTo>
                    <a:pt x="143560" y="107950"/>
                  </a:lnTo>
                  <a:lnTo>
                    <a:pt x="144551" y="111760"/>
                  </a:lnTo>
                  <a:lnTo>
                    <a:pt x="147853" y="115570"/>
                  </a:lnTo>
                  <a:lnTo>
                    <a:pt x="149212" y="119380"/>
                  </a:lnTo>
                  <a:lnTo>
                    <a:pt x="150660" y="120650"/>
                  </a:lnTo>
                  <a:lnTo>
                    <a:pt x="151942" y="121920"/>
                  </a:lnTo>
                  <a:lnTo>
                    <a:pt x="153060" y="123190"/>
                  </a:lnTo>
                  <a:lnTo>
                    <a:pt x="152806" y="123190"/>
                  </a:lnTo>
                  <a:lnTo>
                    <a:pt x="153250" y="124460"/>
                  </a:lnTo>
                  <a:lnTo>
                    <a:pt x="154254" y="124460"/>
                  </a:lnTo>
                  <a:lnTo>
                    <a:pt x="155130" y="127000"/>
                  </a:lnTo>
                  <a:lnTo>
                    <a:pt x="156476" y="129540"/>
                  </a:lnTo>
                  <a:lnTo>
                    <a:pt x="158292" y="132080"/>
                  </a:lnTo>
                  <a:lnTo>
                    <a:pt x="160362" y="132080"/>
                  </a:lnTo>
                  <a:lnTo>
                    <a:pt x="158000" y="133350"/>
                  </a:lnTo>
                  <a:lnTo>
                    <a:pt x="159740" y="134620"/>
                  </a:lnTo>
                  <a:lnTo>
                    <a:pt x="159194" y="134620"/>
                  </a:lnTo>
                  <a:lnTo>
                    <a:pt x="160350" y="135890"/>
                  </a:lnTo>
                  <a:lnTo>
                    <a:pt x="161607" y="135890"/>
                  </a:lnTo>
                  <a:lnTo>
                    <a:pt x="162979" y="137160"/>
                  </a:lnTo>
                  <a:lnTo>
                    <a:pt x="161785" y="138430"/>
                  </a:lnTo>
                  <a:lnTo>
                    <a:pt x="163499" y="138430"/>
                  </a:lnTo>
                  <a:lnTo>
                    <a:pt x="163614" y="138772"/>
                  </a:lnTo>
                  <a:lnTo>
                    <a:pt x="163931" y="139700"/>
                  </a:lnTo>
                  <a:lnTo>
                    <a:pt x="164541" y="139700"/>
                  </a:lnTo>
                  <a:lnTo>
                    <a:pt x="164134" y="140970"/>
                  </a:lnTo>
                  <a:lnTo>
                    <a:pt x="164706" y="140970"/>
                  </a:lnTo>
                  <a:lnTo>
                    <a:pt x="166357" y="143510"/>
                  </a:lnTo>
                  <a:lnTo>
                    <a:pt x="165760" y="144780"/>
                  </a:lnTo>
                  <a:lnTo>
                    <a:pt x="167919" y="146050"/>
                  </a:lnTo>
                  <a:lnTo>
                    <a:pt x="171754" y="152400"/>
                  </a:lnTo>
                  <a:lnTo>
                    <a:pt x="172377" y="152400"/>
                  </a:lnTo>
                  <a:lnTo>
                    <a:pt x="173342" y="154940"/>
                  </a:lnTo>
                  <a:lnTo>
                    <a:pt x="173939" y="156210"/>
                  </a:lnTo>
                  <a:lnTo>
                    <a:pt x="175056" y="156210"/>
                  </a:lnTo>
                  <a:lnTo>
                    <a:pt x="175120" y="157480"/>
                  </a:lnTo>
                  <a:lnTo>
                    <a:pt x="175488" y="157480"/>
                  </a:lnTo>
                  <a:lnTo>
                    <a:pt x="175615" y="158750"/>
                  </a:lnTo>
                  <a:lnTo>
                    <a:pt x="176517" y="158750"/>
                  </a:lnTo>
                  <a:lnTo>
                    <a:pt x="176974" y="160020"/>
                  </a:lnTo>
                  <a:lnTo>
                    <a:pt x="177444" y="160020"/>
                  </a:lnTo>
                  <a:lnTo>
                    <a:pt x="177419" y="162560"/>
                  </a:lnTo>
                  <a:lnTo>
                    <a:pt x="189623" y="182511"/>
                  </a:lnTo>
                  <a:lnTo>
                    <a:pt x="198513" y="196850"/>
                  </a:lnTo>
                  <a:lnTo>
                    <a:pt x="204190" y="203200"/>
                  </a:lnTo>
                  <a:lnTo>
                    <a:pt x="210794" y="207010"/>
                  </a:lnTo>
                  <a:lnTo>
                    <a:pt x="212826" y="207010"/>
                  </a:lnTo>
                  <a:lnTo>
                    <a:pt x="213169" y="207010"/>
                  </a:lnTo>
                  <a:lnTo>
                    <a:pt x="214439" y="207010"/>
                  </a:lnTo>
                  <a:close/>
                </a:path>
                <a:path w="431165" h="283209">
                  <a:moveTo>
                    <a:pt x="215265" y="207010"/>
                  </a:moveTo>
                  <a:lnTo>
                    <a:pt x="214630" y="206375"/>
                  </a:lnTo>
                  <a:lnTo>
                    <a:pt x="214871" y="207010"/>
                  </a:lnTo>
                  <a:lnTo>
                    <a:pt x="215265" y="207010"/>
                  </a:lnTo>
                  <a:close/>
                </a:path>
                <a:path w="431165" h="283209">
                  <a:moveTo>
                    <a:pt x="230886" y="246507"/>
                  </a:moveTo>
                  <a:lnTo>
                    <a:pt x="230060" y="245872"/>
                  </a:lnTo>
                  <a:lnTo>
                    <a:pt x="230085" y="246126"/>
                  </a:lnTo>
                  <a:lnTo>
                    <a:pt x="230225" y="246507"/>
                  </a:lnTo>
                  <a:lnTo>
                    <a:pt x="230886" y="246507"/>
                  </a:lnTo>
                  <a:close/>
                </a:path>
                <a:path w="431165" h="283209">
                  <a:moveTo>
                    <a:pt x="240830" y="259588"/>
                  </a:moveTo>
                  <a:lnTo>
                    <a:pt x="240080" y="259168"/>
                  </a:lnTo>
                  <a:lnTo>
                    <a:pt x="240322" y="259588"/>
                  </a:lnTo>
                  <a:lnTo>
                    <a:pt x="240830" y="259588"/>
                  </a:lnTo>
                  <a:close/>
                </a:path>
                <a:path w="431165" h="283209">
                  <a:moveTo>
                    <a:pt x="247370" y="282498"/>
                  </a:moveTo>
                  <a:lnTo>
                    <a:pt x="246278" y="281978"/>
                  </a:lnTo>
                  <a:lnTo>
                    <a:pt x="246583" y="282270"/>
                  </a:lnTo>
                  <a:lnTo>
                    <a:pt x="246951" y="282448"/>
                  </a:lnTo>
                  <a:lnTo>
                    <a:pt x="247370" y="282498"/>
                  </a:lnTo>
                  <a:close/>
                </a:path>
                <a:path w="431165" h="283209">
                  <a:moveTo>
                    <a:pt x="247980" y="282790"/>
                  </a:moveTo>
                  <a:lnTo>
                    <a:pt x="247802" y="282651"/>
                  </a:lnTo>
                  <a:lnTo>
                    <a:pt x="247586" y="282549"/>
                  </a:lnTo>
                  <a:lnTo>
                    <a:pt x="247370" y="282498"/>
                  </a:lnTo>
                  <a:lnTo>
                    <a:pt x="247980" y="282790"/>
                  </a:lnTo>
                  <a:close/>
                </a:path>
                <a:path w="431165" h="283209">
                  <a:moveTo>
                    <a:pt x="248602" y="282829"/>
                  </a:moveTo>
                  <a:lnTo>
                    <a:pt x="248539" y="282321"/>
                  </a:lnTo>
                  <a:lnTo>
                    <a:pt x="248196" y="282829"/>
                  </a:lnTo>
                  <a:lnTo>
                    <a:pt x="248602" y="282829"/>
                  </a:lnTo>
                  <a:close/>
                </a:path>
                <a:path w="431165" h="283209">
                  <a:moveTo>
                    <a:pt x="248805" y="278511"/>
                  </a:moveTo>
                  <a:lnTo>
                    <a:pt x="248564" y="278257"/>
                  </a:lnTo>
                  <a:lnTo>
                    <a:pt x="248450" y="278130"/>
                  </a:lnTo>
                  <a:lnTo>
                    <a:pt x="248145" y="277622"/>
                  </a:lnTo>
                  <a:lnTo>
                    <a:pt x="248348" y="278257"/>
                  </a:lnTo>
                  <a:lnTo>
                    <a:pt x="248158" y="278257"/>
                  </a:lnTo>
                  <a:lnTo>
                    <a:pt x="247472" y="277622"/>
                  </a:lnTo>
                  <a:lnTo>
                    <a:pt x="247573" y="278257"/>
                  </a:lnTo>
                  <a:lnTo>
                    <a:pt x="248323" y="278422"/>
                  </a:lnTo>
                  <a:lnTo>
                    <a:pt x="248805" y="278511"/>
                  </a:lnTo>
                  <a:close/>
                </a:path>
                <a:path w="431165" h="283209">
                  <a:moveTo>
                    <a:pt x="249339" y="280238"/>
                  </a:moveTo>
                  <a:lnTo>
                    <a:pt x="249212" y="279920"/>
                  </a:lnTo>
                  <a:lnTo>
                    <a:pt x="249135" y="280047"/>
                  </a:lnTo>
                  <a:lnTo>
                    <a:pt x="249275" y="280174"/>
                  </a:lnTo>
                  <a:close/>
                </a:path>
                <a:path w="431165" h="283209">
                  <a:moveTo>
                    <a:pt x="249440" y="280504"/>
                  </a:moveTo>
                  <a:lnTo>
                    <a:pt x="249402" y="280314"/>
                  </a:lnTo>
                  <a:lnTo>
                    <a:pt x="249440" y="280504"/>
                  </a:lnTo>
                  <a:close/>
                </a:path>
                <a:path w="431165" h="283209">
                  <a:moveTo>
                    <a:pt x="249961" y="281178"/>
                  </a:moveTo>
                  <a:lnTo>
                    <a:pt x="249796" y="281051"/>
                  </a:lnTo>
                  <a:lnTo>
                    <a:pt x="249466" y="281051"/>
                  </a:lnTo>
                  <a:lnTo>
                    <a:pt x="249174" y="281178"/>
                  </a:lnTo>
                  <a:lnTo>
                    <a:pt x="249097" y="281051"/>
                  </a:lnTo>
                  <a:lnTo>
                    <a:pt x="248970" y="280797"/>
                  </a:lnTo>
                  <a:lnTo>
                    <a:pt x="248958" y="280416"/>
                  </a:lnTo>
                  <a:lnTo>
                    <a:pt x="249123" y="280035"/>
                  </a:lnTo>
                  <a:lnTo>
                    <a:pt x="248526" y="279908"/>
                  </a:lnTo>
                  <a:lnTo>
                    <a:pt x="247294" y="280416"/>
                  </a:lnTo>
                  <a:lnTo>
                    <a:pt x="247167" y="279273"/>
                  </a:lnTo>
                  <a:lnTo>
                    <a:pt x="246570" y="278638"/>
                  </a:lnTo>
                  <a:lnTo>
                    <a:pt x="247434" y="278638"/>
                  </a:lnTo>
                  <a:lnTo>
                    <a:pt x="247472" y="277622"/>
                  </a:lnTo>
                  <a:lnTo>
                    <a:pt x="248221" y="277241"/>
                  </a:lnTo>
                  <a:lnTo>
                    <a:pt x="248119" y="277114"/>
                  </a:lnTo>
                  <a:lnTo>
                    <a:pt x="248031" y="276987"/>
                  </a:lnTo>
                  <a:lnTo>
                    <a:pt x="247624" y="276479"/>
                  </a:lnTo>
                  <a:lnTo>
                    <a:pt x="247815" y="276352"/>
                  </a:lnTo>
                  <a:lnTo>
                    <a:pt x="247904" y="276225"/>
                  </a:lnTo>
                  <a:lnTo>
                    <a:pt x="247027" y="275717"/>
                  </a:lnTo>
                  <a:lnTo>
                    <a:pt x="247573" y="275082"/>
                  </a:lnTo>
                  <a:lnTo>
                    <a:pt x="247789" y="274828"/>
                  </a:lnTo>
                  <a:lnTo>
                    <a:pt x="245808" y="275082"/>
                  </a:lnTo>
                  <a:lnTo>
                    <a:pt x="246329" y="274066"/>
                  </a:lnTo>
                  <a:lnTo>
                    <a:pt x="247053" y="274574"/>
                  </a:lnTo>
                  <a:lnTo>
                    <a:pt x="246786" y="274066"/>
                  </a:lnTo>
                  <a:lnTo>
                    <a:pt x="246583" y="273685"/>
                  </a:lnTo>
                  <a:lnTo>
                    <a:pt x="246951" y="273558"/>
                  </a:lnTo>
                  <a:lnTo>
                    <a:pt x="246519" y="273050"/>
                  </a:lnTo>
                  <a:lnTo>
                    <a:pt x="245605" y="272034"/>
                  </a:lnTo>
                  <a:lnTo>
                    <a:pt x="245605" y="271818"/>
                  </a:lnTo>
                  <a:lnTo>
                    <a:pt x="245973" y="272034"/>
                  </a:lnTo>
                  <a:lnTo>
                    <a:pt x="245973" y="271526"/>
                  </a:lnTo>
                  <a:lnTo>
                    <a:pt x="245351" y="271653"/>
                  </a:lnTo>
                  <a:lnTo>
                    <a:pt x="245351" y="271145"/>
                  </a:lnTo>
                  <a:lnTo>
                    <a:pt x="244221" y="270383"/>
                  </a:lnTo>
                  <a:lnTo>
                    <a:pt x="244538" y="270129"/>
                  </a:lnTo>
                  <a:lnTo>
                    <a:pt x="244843" y="269875"/>
                  </a:lnTo>
                  <a:lnTo>
                    <a:pt x="244335" y="268478"/>
                  </a:lnTo>
                  <a:lnTo>
                    <a:pt x="244233" y="268732"/>
                  </a:lnTo>
                  <a:lnTo>
                    <a:pt x="243967" y="269468"/>
                  </a:lnTo>
                  <a:lnTo>
                    <a:pt x="243967" y="268732"/>
                  </a:lnTo>
                  <a:lnTo>
                    <a:pt x="243954" y="269481"/>
                  </a:lnTo>
                  <a:lnTo>
                    <a:pt x="243725" y="270129"/>
                  </a:lnTo>
                  <a:lnTo>
                    <a:pt x="243624" y="269875"/>
                  </a:lnTo>
                  <a:lnTo>
                    <a:pt x="243471" y="269494"/>
                  </a:lnTo>
                  <a:lnTo>
                    <a:pt x="243281" y="268732"/>
                  </a:lnTo>
                  <a:lnTo>
                    <a:pt x="243395" y="268478"/>
                  </a:lnTo>
                  <a:lnTo>
                    <a:pt x="243522" y="268478"/>
                  </a:lnTo>
                  <a:lnTo>
                    <a:pt x="243624" y="268732"/>
                  </a:lnTo>
                  <a:lnTo>
                    <a:pt x="243954" y="269481"/>
                  </a:lnTo>
                  <a:lnTo>
                    <a:pt x="243954" y="268732"/>
                  </a:lnTo>
                  <a:lnTo>
                    <a:pt x="243674" y="268478"/>
                  </a:lnTo>
                  <a:lnTo>
                    <a:pt x="243497" y="268389"/>
                  </a:lnTo>
                  <a:lnTo>
                    <a:pt x="242963" y="267843"/>
                  </a:lnTo>
                  <a:lnTo>
                    <a:pt x="243205" y="267843"/>
                  </a:lnTo>
                  <a:lnTo>
                    <a:pt x="243725" y="267576"/>
                  </a:lnTo>
                  <a:lnTo>
                    <a:pt x="242087" y="264795"/>
                  </a:lnTo>
                  <a:lnTo>
                    <a:pt x="242557" y="261747"/>
                  </a:lnTo>
                  <a:lnTo>
                    <a:pt x="239826" y="259588"/>
                  </a:lnTo>
                  <a:lnTo>
                    <a:pt x="239890" y="259041"/>
                  </a:lnTo>
                  <a:lnTo>
                    <a:pt x="238633" y="258318"/>
                  </a:lnTo>
                  <a:lnTo>
                    <a:pt x="239433" y="256159"/>
                  </a:lnTo>
                  <a:lnTo>
                    <a:pt x="238302" y="255016"/>
                  </a:lnTo>
                  <a:lnTo>
                    <a:pt x="237921" y="254635"/>
                  </a:lnTo>
                  <a:lnTo>
                    <a:pt x="237566" y="255016"/>
                  </a:lnTo>
                  <a:lnTo>
                    <a:pt x="237439" y="254635"/>
                  </a:lnTo>
                  <a:lnTo>
                    <a:pt x="237401" y="254508"/>
                  </a:lnTo>
                  <a:lnTo>
                    <a:pt x="236550" y="251841"/>
                  </a:lnTo>
                  <a:lnTo>
                    <a:pt x="233540" y="249809"/>
                  </a:lnTo>
                  <a:lnTo>
                    <a:pt x="231863" y="247523"/>
                  </a:lnTo>
                  <a:lnTo>
                    <a:pt x="231597" y="247269"/>
                  </a:lnTo>
                  <a:lnTo>
                    <a:pt x="231635" y="247523"/>
                  </a:lnTo>
                  <a:lnTo>
                    <a:pt x="231025" y="247523"/>
                  </a:lnTo>
                  <a:lnTo>
                    <a:pt x="230441" y="247269"/>
                  </a:lnTo>
                  <a:lnTo>
                    <a:pt x="229920" y="246888"/>
                  </a:lnTo>
                  <a:lnTo>
                    <a:pt x="229946" y="246507"/>
                  </a:lnTo>
                  <a:lnTo>
                    <a:pt x="229031" y="244856"/>
                  </a:lnTo>
                  <a:lnTo>
                    <a:pt x="227799" y="243205"/>
                  </a:lnTo>
                  <a:lnTo>
                    <a:pt x="226707" y="242062"/>
                  </a:lnTo>
                  <a:lnTo>
                    <a:pt x="224624" y="239903"/>
                  </a:lnTo>
                  <a:lnTo>
                    <a:pt x="222694" y="238125"/>
                  </a:lnTo>
                  <a:lnTo>
                    <a:pt x="221157" y="236347"/>
                  </a:lnTo>
                  <a:lnTo>
                    <a:pt x="218706" y="234315"/>
                  </a:lnTo>
                  <a:lnTo>
                    <a:pt x="216230" y="232029"/>
                  </a:lnTo>
                  <a:lnTo>
                    <a:pt x="213956" y="229870"/>
                  </a:lnTo>
                  <a:lnTo>
                    <a:pt x="211455" y="227584"/>
                  </a:lnTo>
                  <a:lnTo>
                    <a:pt x="209410" y="225806"/>
                  </a:lnTo>
                  <a:lnTo>
                    <a:pt x="208978" y="225425"/>
                  </a:lnTo>
                  <a:lnTo>
                    <a:pt x="208114" y="224790"/>
                  </a:lnTo>
                  <a:lnTo>
                    <a:pt x="207200" y="224129"/>
                  </a:lnTo>
                  <a:lnTo>
                    <a:pt x="206146" y="224790"/>
                  </a:lnTo>
                  <a:lnTo>
                    <a:pt x="205740" y="224028"/>
                  </a:lnTo>
                  <a:lnTo>
                    <a:pt x="205651" y="223393"/>
                  </a:lnTo>
                  <a:lnTo>
                    <a:pt x="205498" y="222250"/>
                  </a:lnTo>
                  <a:lnTo>
                    <a:pt x="205371" y="221361"/>
                  </a:lnTo>
                  <a:lnTo>
                    <a:pt x="202844" y="222250"/>
                  </a:lnTo>
                  <a:lnTo>
                    <a:pt x="202031" y="220091"/>
                  </a:lnTo>
                  <a:lnTo>
                    <a:pt x="200520" y="219075"/>
                  </a:lnTo>
                  <a:lnTo>
                    <a:pt x="199148" y="218059"/>
                  </a:lnTo>
                  <a:lnTo>
                    <a:pt x="197904" y="216789"/>
                  </a:lnTo>
                  <a:lnTo>
                    <a:pt x="196646" y="215646"/>
                  </a:lnTo>
                  <a:lnTo>
                    <a:pt x="195173" y="214757"/>
                  </a:lnTo>
                  <a:lnTo>
                    <a:pt x="193471" y="214376"/>
                  </a:lnTo>
                  <a:lnTo>
                    <a:pt x="193598" y="213614"/>
                  </a:lnTo>
                  <a:lnTo>
                    <a:pt x="193459" y="213360"/>
                  </a:lnTo>
                  <a:lnTo>
                    <a:pt x="193128" y="213614"/>
                  </a:lnTo>
                  <a:lnTo>
                    <a:pt x="192671" y="213360"/>
                  </a:lnTo>
                  <a:lnTo>
                    <a:pt x="191858" y="212344"/>
                  </a:lnTo>
                  <a:lnTo>
                    <a:pt x="190296" y="211963"/>
                  </a:lnTo>
                  <a:lnTo>
                    <a:pt x="190207" y="211836"/>
                  </a:lnTo>
                  <a:lnTo>
                    <a:pt x="189826" y="211340"/>
                  </a:lnTo>
                  <a:lnTo>
                    <a:pt x="189458" y="211836"/>
                  </a:lnTo>
                  <a:lnTo>
                    <a:pt x="188810" y="211455"/>
                  </a:lnTo>
                  <a:lnTo>
                    <a:pt x="189395" y="211201"/>
                  </a:lnTo>
                  <a:lnTo>
                    <a:pt x="188569" y="211074"/>
                  </a:lnTo>
                  <a:lnTo>
                    <a:pt x="188760" y="210820"/>
                  </a:lnTo>
                  <a:lnTo>
                    <a:pt x="187693" y="210820"/>
                  </a:lnTo>
                  <a:lnTo>
                    <a:pt x="187794" y="210693"/>
                  </a:lnTo>
                  <a:lnTo>
                    <a:pt x="188353" y="209931"/>
                  </a:lnTo>
                  <a:lnTo>
                    <a:pt x="185991" y="209550"/>
                  </a:lnTo>
                  <a:lnTo>
                    <a:pt x="185851" y="209169"/>
                  </a:lnTo>
                  <a:lnTo>
                    <a:pt x="185712" y="208788"/>
                  </a:lnTo>
                  <a:lnTo>
                    <a:pt x="185420" y="208788"/>
                  </a:lnTo>
                  <a:lnTo>
                    <a:pt x="184391" y="208407"/>
                  </a:lnTo>
                  <a:lnTo>
                    <a:pt x="183121" y="207772"/>
                  </a:lnTo>
                  <a:lnTo>
                    <a:pt x="181952" y="206883"/>
                  </a:lnTo>
                  <a:lnTo>
                    <a:pt x="181991" y="206502"/>
                  </a:lnTo>
                  <a:lnTo>
                    <a:pt x="154520" y="206502"/>
                  </a:lnTo>
                  <a:lnTo>
                    <a:pt x="153314" y="206502"/>
                  </a:lnTo>
                  <a:lnTo>
                    <a:pt x="153708" y="206883"/>
                  </a:lnTo>
                  <a:lnTo>
                    <a:pt x="153339" y="207010"/>
                  </a:lnTo>
                  <a:lnTo>
                    <a:pt x="154076" y="207010"/>
                  </a:lnTo>
                  <a:lnTo>
                    <a:pt x="153974" y="207772"/>
                  </a:lnTo>
                  <a:lnTo>
                    <a:pt x="153936" y="208026"/>
                  </a:lnTo>
                  <a:lnTo>
                    <a:pt x="153606" y="208026"/>
                  </a:lnTo>
                  <a:lnTo>
                    <a:pt x="154571" y="208407"/>
                  </a:lnTo>
                  <a:lnTo>
                    <a:pt x="155321" y="208280"/>
                  </a:lnTo>
                  <a:lnTo>
                    <a:pt x="155371" y="208407"/>
                  </a:lnTo>
                  <a:lnTo>
                    <a:pt x="155460" y="208661"/>
                  </a:lnTo>
                  <a:lnTo>
                    <a:pt x="155600" y="208788"/>
                  </a:lnTo>
                  <a:lnTo>
                    <a:pt x="155638" y="208661"/>
                  </a:lnTo>
                  <a:lnTo>
                    <a:pt x="155727" y="208407"/>
                  </a:lnTo>
                  <a:lnTo>
                    <a:pt x="155778" y="208280"/>
                  </a:lnTo>
                  <a:lnTo>
                    <a:pt x="155867" y="208026"/>
                  </a:lnTo>
                  <a:lnTo>
                    <a:pt x="156768" y="208280"/>
                  </a:lnTo>
                  <a:lnTo>
                    <a:pt x="155892" y="208661"/>
                  </a:lnTo>
                  <a:lnTo>
                    <a:pt x="155994" y="208788"/>
                  </a:lnTo>
                  <a:lnTo>
                    <a:pt x="156692" y="208788"/>
                  </a:lnTo>
                  <a:lnTo>
                    <a:pt x="157695" y="209550"/>
                  </a:lnTo>
                  <a:lnTo>
                    <a:pt x="157619" y="210058"/>
                  </a:lnTo>
                  <a:lnTo>
                    <a:pt x="158699" y="209169"/>
                  </a:lnTo>
                  <a:lnTo>
                    <a:pt x="159524" y="211582"/>
                  </a:lnTo>
                  <a:lnTo>
                    <a:pt x="159651" y="211582"/>
                  </a:lnTo>
                  <a:lnTo>
                    <a:pt x="159740" y="211455"/>
                  </a:lnTo>
                  <a:lnTo>
                    <a:pt x="160261" y="210693"/>
                  </a:lnTo>
                  <a:lnTo>
                    <a:pt x="160312" y="210820"/>
                  </a:lnTo>
                  <a:lnTo>
                    <a:pt x="160388" y="211074"/>
                  </a:lnTo>
                  <a:lnTo>
                    <a:pt x="160439" y="211201"/>
                  </a:lnTo>
                  <a:lnTo>
                    <a:pt x="160528" y="211455"/>
                  </a:lnTo>
                  <a:lnTo>
                    <a:pt x="160680" y="211582"/>
                  </a:lnTo>
                  <a:lnTo>
                    <a:pt x="160743" y="211455"/>
                  </a:lnTo>
                  <a:lnTo>
                    <a:pt x="160870" y="211201"/>
                  </a:lnTo>
                  <a:lnTo>
                    <a:pt x="161823" y="211074"/>
                  </a:lnTo>
                  <a:lnTo>
                    <a:pt x="161899" y="211201"/>
                  </a:lnTo>
                  <a:lnTo>
                    <a:pt x="162102" y="211582"/>
                  </a:lnTo>
                  <a:lnTo>
                    <a:pt x="162293" y="211582"/>
                  </a:lnTo>
                  <a:lnTo>
                    <a:pt x="162039" y="211836"/>
                  </a:lnTo>
                  <a:lnTo>
                    <a:pt x="161912" y="212344"/>
                  </a:lnTo>
                  <a:lnTo>
                    <a:pt x="162674" y="211582"/>
                  </a:lnTo>
                  <a:lnTo>
                    <a:pt x="163969" y="212979"/>
                  </a:lnTo>
                  <a:lnTo>
                    <a:pt x="165442" y="214122"/>
                  </a:lnTo>
                  <a:lnTo>
                    <a:pt x="167093" y="215011"/>
                  </a:lnTo>
                  <a:lnTo>
                    <a:pt x="168770" y="216027"/>
                  </a:lnTo>
                  <a:lnTo>
                    <a:pt x="170307" y="217297"/>
                  </a:lnTo>
                  <a:lnTo>
                    <a:pt x="171691" y="218567"/>
                  </a:lnTo>
                  <a:lnTo>
                    <a:pt x="173482" y="219202"/>
                  </a:lnTo>
                  <a:lnTo>
                    <a:pt x="175145" y="219964"/>
                  </a:lnTo>
                  <a:lnTo>
                    <a:pt x="176707" y="221107"/>
                  </a:lnTo>
                  <a:lnTo>
                    <a:pt x="176453" y="221107"/>
                  </a:lnTo>
                  <a:lnTo>
                    <a:pt x="177761" y="222250"/>
                  </a:lnTo>
                  <a:lnTo>
                    <a:pt x="176987" y="221107"/>
                  </a:lnTo>
                  <a:lnTo>
                    <a:pt x="178117" y="221488"/>
                  </a:lnTo>
                  <a:lnTo>
                    <a:pt x="179768" y="223393"/>
                  </a:lnTo>
                  <a:lnTo>
                    <a:pt x="181711" y="224917"/>
                  </a:lnTo>
                  <a:lnTo>
                    <a:pt x="183959" y="225933"/>
                  </a:lnTo>
                  <a:lnTo>
                    <a:pt x="186042" y="225806"/>
                  </a:lnTo>
                  <a:lnTo>
                    <a:pt x="184200" y="227584"/>
                  </a:lnTo>
                  <a:lnTo>
                    <a:pt x="185839" y="227711"/>
                  </a:lnTo>
                  <a:lnTo>
                    <a:pt x="185699" y="227838"/>
                  </a:lnTo>
                  <a:lnTo>
                    <a:pt x="185521" y="227838"/>
                  </a:lnTo>
                  <a:lnTo>
                    <a:pt x="186931" y="228473"/>
                  </a:lnTo>
                  <a:lnTo>
                    <a:pt x="189877" y="229235"/>
                  </a:lnTo>
                  <a:lnTo>
                    <a:pt x="189090" y="229997"/>
                  </a:lnTo>
                  <a:lnTo>
                    <a:pt x="189865" y="229997"/>
                  </a:lnTo>
                  <a:lnTo>
                    <a:pt x="190779" y="229870"/>
                  </a:lnTo>
                  <a:lnTo>
                    <a:pt x="190601" y="229997"/>
                  </a:lnTo>
                  <a:lnTo>
                    <a:pt x="190754" y="230251"/>
                  </a:lnTo>
                  <a:lnTo>
                    <a:pt x="191427" y="231013"/>
                  </a:lnTo>
                  <a:lnTo>
                    <a:pt x="191109" y="231267"/>
                  </a:lnTo>
                  <a:lnTo>
                    <a:pt x="192087" y="231267"/>
                  </a:lnTo>
                  <a:lnTo>
                    <a:pt x="191820" y="231648"/>
                  </a:lnTo>
                  <a:lnTo>
                    <a:pt x="192595" y="232283"/>
                  </a:lnTo>
                  <a:lnTo>
                    <a:pt x="194564" y="233299"/>
                  </a:lnTo>
                  <a:lnTo>
                    <a:pt x="194322" y="234442"/>
                  </a:lnTo>
                  <a:lnTo>
                    <a:pt x="195630" y="234950"/>
                  </a:lnTo>
                  <a:lnTo>
                    <a:pt x="196913" y="235712"/>
                  </a:lnTo>
                  <a:lnTo>
                    <a:pt x="199491" y="237744"/>
                  </a:lnTo>
                  <a:lnTo>
                    <a:pt x="201917" y="240030"/>
                  </a:lnTo>
                  <a:lnTo>
                    <a:pt x="202653" y="240030"/>
                  </a:lnTo>
                  <a:lnTo>
                    <a:pt x="203288" y="240411"/>
                  </a:lnTo>
                  <a:lnTo>
                    <a:pt x="203822" y="240919"/>
                  </a:lnTo>
                  <a:lnTo>
                    <a:pt x="203987" y="241808"/>
                  </a:lnTo>
                  <a:lnTo>
                    <a:pt x="204647" y="242189"/>
                  </a:lnTo>
                  <a:lnTo>
                    <a:pt x="205740" y="242062"/>
                  </a:lnTo>
                  <a:lnTo>
                    <a:pt x="205790" y="242189"/>
                  </a:lnTo>
                  <a:lnTo>
                    <a:pt x="205981" y="242824"/>
                  </a:lnTo>
                  <a:lnTo>
                    <a:pt x="205816" y="242824"/>
                  </a:lnTo>
                  <a:lnTo>
                    <a:pt x="206463" y="243205"/>
                  </a:lnTo>
                  <a:lnTo>
                    <a:pt x="206768" y="243967"/>
                  </a:lnTo>
                  <a:lnTo>
                    <a:pt x="207657" y="243967"/>
                  </a:lnTo>
                  <a:lnTo>
                    <a:pt x="208241" y="244475"/>
                  </a:lnTo>
                  <a:lnTo>
                    <a:pt x="208432" y="244856"/>
                  </a:lnTo>
                  <a:lnTo>
                    <a:pt x="208788" y="244856"/>
                  </a:lnTo>
                  <a:lnTo>
                    <a:pt x="208876" y="245237"/>
                  </a:lnTo>
                  <a:lnTo>
                    <a:pt x="208940" y="245491"/>
                  </a:lnTo>
                  <a:lnTo>
                    <a:pt x="209016" y="245872"/>
                  </a:lnTo>
                  <a:lnTo>
                    <a:pt x="209080" y="246126"/>
                  </a:lnTo>
                  <a:lnTo>
                    <a:pt x="209156" y="246507"/>
                  </a:lnTo>
                  <a:lnTo>
                    <a:pt x="209219" y="246761"/>
                  </a:lnTo>
                  <a:lnTo>
                    <a:pt x="213829" y="251333"/>
                  </a:lnTo>
                  <a:lnTo>
                    <a:pt x="215265" y="252730"/>
                  </a:lnTo>
                  <a:lnTo>
                    <a:pt x="216877" y="254508"/>
                  </a:lnTo>
                  <a:lnTo>
                    <a:pt x="221449" y="259041"/>
                  </a:lnTo>
                  <a:lnTo>
                    <a:pt x="224396" y="262128"/>
                  </a:lnTo>
                  <a:lnTo>
                    <a:pt x="230073" y="267970"/>
                  </a:lnTo>
                  <a:lnTo>
                    <a:pt x="236220" y="274066"/>
                  </a:lnTo>
                  <a:lnTo>
                    <a:pt x="241757" y="279019"/>
                  </a:lnTo>
                  <a:lnTo>
                    <a:pt x="246087" y="281813"/>
                  </a:lnTo>
                  <a:lnTo>
                    <a:pt x="246900" y="281813"/>
                  </a:lnTo>
                  <a:lnTo>
                    <a:pt x="247751" y="282321"/>
                  </a:lnTo>
                  <a:lnTo>
                    <a:pt x="247815" y="282194"/>
                  </a:lnTo>
                  <a:lnTo>
                    <a:pt x="248031" y="281686"/>
                  </a:lnTo>
                  <a:lnTo>
                    <a:pt x="248183" y="281813"/>
                  </a:lnTo>
                  <a:lnTo>
                    <a:pt x="248399" y="282194"/>
                  </a:lnTo>
                  <a:lnTo>
                    <a:pt x="248539" y="282321"/>
                  </a:lnTo>
                  <a:lnTo>
                    <a:pt x="248627" y="282194"/>
                  </a:lnTo>
                  <a:lnTo>
                    <a:pt x="248285" y="281838"/>
                  </a:lnTo>
                  <a:lnTo>
                    <a:pt x="249872" y="282194"/>
                  </a:lnTo>
                  <a:lnTo>
                    <a:pt x="249834" y="281686"/>
                  </a:lnTo>
                  <a:lnTo>
                    <a:pt x="249809" y="281178"/>
                  </a:lnTo>
                  <a:lnTo>
                    <a:pt x="249961" y="281178"/>
                  </a:lnTo>
                  <a:close/>
                </a:path>
                <a:path w="431165" h="283209">
                  <a:moveTo>
                    <a:pt x="251028" y="281178"/>
                  </a:moveTo>
                  <a:lnTo>
                    <a:pt x="249961" y="281178"/>
                  </a:lnTo>
                  <a:lnTo>
                    <a:pt x="250278" y="281432"/>
                  </a:lnTo>
                  <a:lnTo>
                    <a:pt x="251028" y="281178"/>
                  </a:lnTo>
                  <a:close/>
                </a:path>
                <a:path w="431165" h="283209">
                  <a:moveTo>
                    <a:pt x="368782" y="213207"/>
                  </a:moveTo>
                  <a:lnTo>
                    <a:pt x="368630" y="213182"/>
                  </a:lnTo>
                  <a:lnTo>
                    <a:pt x="368782" y="213207"/>
                  </a:lnTo>
                  <a:close/>
                </a:path>
                <a:path w="431165" h="283209">
                  <a:moveTo>
                    <a:pt x="388213" y="212940"/>
                  </a:moveTo>
                  <a:lnTo>
                    <a:pt x="388073" y="213118"/>
                  </a:lnTo>
                  <a:lnTo>
                    <a:pt x="388213" y="212940"/>
                  </a:lnTo>
                  <a:close/>
                </a:path>
                <a:path w="431165" h="283209">
                  <a:moveTo>
                    <a:pt x="401840" y="212813"/>
                  </a:moveTo>
                  <a:lnTo>
                    <a:pt x="401675" y="212890"/>
                  </a:lnTo>
                  <a:lnTo>
                    <a:pt x="401840" y="212813"/>
                  </a:lnTo>
                  <a:close/>
                </a:path>
                <a:path w="431165" h="283209">
                  <a:moveTo>
                    <a:pt x="417156" y="214172"/>
                  </a:moveTo>
                  <a:lnTo>
                    <a:pt x="417118" y="214363"/>
                  </a:lnTo>
                  <a:lnTo>
                    <a:pt x="417156" y="214172"/>
                  </a:lnTo>
                  <a:close/>
                </a:path>
                <a:path w="431165" h="283209">
                  <a:moveTo>
                    <a:pt x="426948" y="215442"/>
                  </a:moveTo>
                  <a:lnTo>
                    <a:pt x="426326" y="215315"/>
                  </a:lnTo>
                  <a:lnTo>
                    <a:pt x="426948" y="215442"/>
                  </a:lnTo>
                  <a:close/>
                </a:path>
                <a:path w="431165" h="283209">
                  <a:moveTo>
                    <a:pt x="431012" y="221348"/>
                  </a:moveTo>
                  <a:lnTo>
                    <a:pt x="430758" y="220954"/>
                  </a:lnTo>
                  <a:lnTo>
                    <a:pt x="430745" y="221145"/>
                  </a:lnTo>
                  <a:lnTo>
                    <a:pt x="430834" y="221284"/>
                  </a:lnTo>
                  <a:lnTo>
                    <a:pt x="431012" y="221348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970425" y="9306495"/>
              <a:ext cx="281305" cy="66040"/>
            </a:xfrm>
            <a:custGeom>
              <a:avLst/>
              <a:gdLst/>
              <a:ahLst/>
              <a:cxnLst/>
              <a:rect l="l" t="t" r="r" b="b"/>
              <a:pathLst>
                <a:path w="281304" h="66040">
                  <a:moveTo>
                    <a:pt x="241" y="26974"/>
                  </a:moveTo>
                  <a:lnTo>
                    <a:pt x="0" y="26847"/>
                  </a:lnTo>
                  <a:lnTo>
                    <a:pt x="215" y="27038"/>
                  </a:lnTo>
                  <a:close/>
                </a:path>
                <a:path w="281304" h="66040">
                  <a:moveTo>
                    <a:pt x="3606" y="28994"/>
                  </a:moveTo>
                  <a:close/>
                </a:path>
                <a:path w="281304" h="66040">
                  <a:moveTo>
                    <a:pt x="3632" y="28917"/>
                  </a:moveTo>
                  <a:close/>
                </a:path>
                <a:path w="281304" h="66040">
                  <a:moveTo>
                    <a:pt x="9334" y="32308"/>
                  </a:moveTo>
                  <a:close/>
                </a:path>
                <a:path w="281304" h="66040">
                  <a:moveTo>
                    <a:pt x="33261" y="51993"/>
                  </a:moveTo>
                  <a:lnTo>
                    <a:pt x="33172" y="52311"/>
                  </a:lnTo>
                  <a:lnTo>
                    <a:pt x="33248" y="52108"/>
                  </a:lnTo>
                  <a:close/>
                </a:path>
                <a:path w="281304" h="66040">
                  <a:moveTo>
                    <a:pt x="33401" y="54978"/>
                  </a:moveTo>
                  <a:close/>
                </a:path>
                <a:path w="281304" h="66040">
                  <a:moveTo>
                    <a:pt x="33426" y="51447"/>
                  </a:moveTo>
                  <a:lnTo>
                    <a:pt x="33324" y="51752"/>
                  </a:lnTo>
                  <a:lnTo>
                    <a:pt x="33426" y="51447"/>
                  </a:lnTo>
                  <a:close/>
                </a:path>
                <a:path w="281304" h="66040">
                  <a:moveTo>
                    <a:pt x="35179" y="57962"/>
                  </a:moveTo>
                  <a:lnTo>
                    <a:pt x="35128" y="57327"/>
                  </a:lnTo>
                  <a:lnTo>
                    <a:pt x="35001" y="57073"/>
                  </a:lnTo>
                  <a:lnTo>
                    <a:pt x="34988" y="57708"/>
                  </a:lnTo>
                  <a:lnTo>
                    <a:pt x="35179" y="57962"/>
                  </a:lnTo>
                  <a:close/>
                </a:path>
                <a:path w="281304" h="66040">
                  <a:moveTo>
                    <a:pt x="41795" y="63677"/>
                  </a:moveTo>
                  <a:lnTo>
                    <a:pt x="40474" y="63677"/>
                  </a:lnTo>
                  <a:lnTo>
                    <a:pt x="40881" y="64058"/>
                  </a:lnTo>
                  <a:lnTo>
                    <a:pt x="41795" y="63677"/>
                  </a:lnTo>
                  <a:close/>
                </a:path>
                <a:path w="281304" h="66040">
                  <a:moveTo>
                    <a:pt x="43675" y="64312"/>
                  </a:moveTo>
                  <a:lnTo>
                    <a:pt x="43637" y="63677"/>
                  </a:lnTo>
                  <a:lnTo>
                    <a:pt x="41795" y="63677"/>
                  </a:lnTo>
                  <a:lnTo>
                    <a:pt x="42646" y="64439"/>
                  </a:lnTo>
                  <a:lnTo>
                    <a:pt x="43230" y="64439"/>
                  </a:lnTo>
                  <a:lnTo>
                    <a:pt x="43675" y="64312"/>
                  </a:lnTo>
                  <a:close/>
                </a:path>
                <a:path w="281304" h="66040">
                  <a:moveTo>
                    <a:pt x="45821" y="48310"/>
                  </a:moveTo>
                  <a:lnTo>
                    <a:pt x="45745" y="48437"/>
                  </a:lnTo>
                  <a:lnTo>
                    <a:pt x="45821" y="48310"/>
                  </a:lnTo>
                  <a:close/>
                </a:path>
                <a:path w="281304" h="66040">
                  <a:moveTo>
                    <a:pt x="51333" y="64058"/>
                  </a:moveTo>
                  <a:lnTo>
                    <a:pt x="51308" y="63423"/>
                  </a:lnTo>
                  <a:lnTo>
                    <a:pt x="50774" y="63423"/>
                  </a:lnTo>
                  <a:lnTo>
                    <a:pt x="50558" y="63423"/>
                  </a:lnTo>
                  <a:lnTo>
                    <a:pt x="50063" y="63423"/>
                  </a:lnTo>
                  <a:lnTo>
                    <a:pt x="50152" y="64693"/>
                  </a:lnTo>
                  <a:lnTo>
                    <a:pt x="50850" y="64439"/>
                  </a:lnTo>
                  <a:lnTo>
                    <a:pt x="50533" y="64439"/>
                  </a:lnTo>
                  <a:lnTo>
                    <a:pt x="50558" y="64312"/>
                  </a:lnTo>
                  <a:lnTo>
                    <a:pt x="50685" y="63804"/>
                  </a:lnTo>
                  <a:lnTo>
                    <a:pt x="50736" y="63563"/>
                  </a:lnTo>
                  <a:lnTo>
                    <a:pt x="51092" y="63804"/>
                  </a:lnTo>
                  <a:lnTo>
                    <a:pt x="51104" y="64312"/>
                  </a:lnTo>
                  <a:lnTo>
                    <a:pt x="51333" y="64058"/>
                  </a:lnTo>
                  <a:close/>
                </a:path>
                <a:path w="281304" h="66040">
                  <a:moveTo>
                    <a:pt x="51435" y="64096"/>
                  </a:moveTo>
                  <a:close/>
                </a:path>
                <a:path w="281304" h="66040">
                  <a:moveTo>
                    <a:pt x="52476" y="63296"/>
                  </a:moveTo>
                  <a:lnTo>
                    <a:pt x="51498" y="63296"/>
                  </a:lnTo>
                  <a:lnTo>
                    <a:pt x="51523" y="63931"/>
                  </a:lnTo>
                  <a:lnTo>
                    <a:pt x="51485" y="63804"/>
                  </a:lnTo>
                  <a:lnTo>
                    <a:pt x="51346" y="63804"/>
                  </a:lnTo>
                  <a:lnTo>
                    <a:pt x="51333" y="64058"/>
                  </a:lnTo>
                  <a:lnTo>
                    <a:pt x="51536" y="64058"/>
                  </a:lnTo>
                  <a:lnTo>
                    <a:pt x="51689" y="64058"/>
                  </a:lnTo>
                  <a:lnTo>
                    <a:pt x="51892" y="63677"/>
                  </a:lnTo>
                  <a:lnTo>
                    <a:pt x="52006" y="64312"/>
                  </a:lnTo>
                  <a:lnTo>
                    <a:pt x="52070" y="64693"/>
                  </a:lnTo>
                  <a:lnTo>
                    <a:pt x="52171" y="64820"/>
                  </a:lnTo>
                  <a:lnTo>
                    <a:pt x="52222" y="64693"/>
                  </a:lnTo>
                  <a:lnTo>
                    <a:pt x="52336" y="63677"/>
                  </a:lnTo>
                  <a:lnTo>
                    <a:pt x="52425" y="63423"/>
                  </a:lnTo>
                  <a:lnTo>
                    <a:pt x="52476" y="63296"/>
                  </a:lnTo>
                  <a:close/>
                </a:path>
                <a:path w="281304" h="66040">
                  <a:moveTo>
                    <a:pt x="52997" y="64693"/>
                  </a:moveTo>
                  <a:lnTo>
                    <a:pt x="52806" y="64516"/>
                  </a:lnTo>
                  <a:lnTo>
                    <a:pt x="52793" y="64820"/>
                  </a:lnTo>
                  <a:lnTo>
                    <a:pt x="52997" y="64693"/>
                  </a:lnTo>
                  <a:close/>
                </a:path>
                <a:path w="281304" h="66040">
                  <a:moveTo>
                    <a:pt x="57746" y="63296"/>
                  </a:moveTo>
                  <a:lnTo>
                    <a:pt x="52552" y="63296"/>
                  </a:lnTo>
                  <a:lnTo>
                    <a:pt x="52590" y="64312"/>
                  </a:lnTo>
                  <a:lnTo>
                    <a:pt x="52768" y="64058"/>
                  </a:lnTo>
                  <a:lnTo>
                    <a:pt x="52844" y="63677"/>
                  </a:lnTo>
                  <a:lnTo>
                    <a:pt x="52806" y="64439"/>
                  </a:lnTo>
                  <a:lnTo>
                    <a:pt x="53124" y="64439"/>
                  </a:lnTo>
                  <a:lnTo>
                    <a:pt x="53136" y="63804"/>
                  </a:lnTo>
                  <a:lnTo>
                    <a:pt x="53149" y="64058"/>
                  </a:lnTo>
                  <a:lnTo>
                    <a:pt x="53365" y="64312"/>
                  </a:lnTo>
                  <a:lnTo>
                    <a:pt x="53822" y="64439"/>
                  </a:lnTo>
                  <a:lnTo>
                    <a:pt x="53873" y="64058"/>
                  </a:lnTo>
                  <a:lnTo>
                    <a:pt x="53848" y="65455"/>
                  </a:lnTo>
                  <a:lnTo>
                    <a:pt x="54584" y="65074"/>
                  </a:lnTo>
                  <a:lnTo>
                    <a:pt x="55270" y="64185"/>
                  </a:lnTo>
                  <a:lnTo>
                    <a:pt x="55803" y="64439"/>
                  </a:lnTo>
                  <a:lnTo>
                    <a:pt x="55854" y="64058"/>
                  </a:lnTo>
                  <a:lnTo>
                    <a:pt x="55892" y="63804"/>
                  </a:lnTo>
                  <a:lnTo>
                    <a:pt x="55918" y="63677"/>
                  </a:lnTo>
                  <a:lnTo>
                    <a:pt x="56083" y="63677"/>
                  </a:lnTo>
                  <a:lnTo>
                    <a:pt x="56248" y="63423"/>
                  </a:lnTo>
                  <a:lnTo>
                    <a:pt x="56324" y="64439"/>
                  </a:lnTo>
                  <a:lnTo>
                    <a:pt x="56388" y="64058"/>
                  </a:lnTo>
                  <a:lnTo>
                    <a:pt x="56464" y="64439"/>
                  </a:lnTo>
                  <a:lnTo>
                    <a:pt x="56819" y="64439"/>
                  </a:lnTo>
                  <a:lnTo>
                    <a:pt x="56705" y="64820"/>
                  </a:lnTo>
                  <a:lnTo>
                    <a:pt x="56578" y="65201"/>
                  </a:lnTo>
                  <a:lnTo>
                    <a:pt x="57124" y="65201"/>
                  </a:lnTo>
                  <a:lnTo>
                    <a:pt x="57200" y="64312"/>
                  </a:lnTo>
                  <a:lnTo>
                    <a:pt x="57302" y="65074"/>
                  </a:lnTo>
                  <a:lnTo>
                    <a:pt x="57353" y="65201"/>
                  </a:lnTo>
                  <a:lnTo>
                    <a:pt x="57467" y="65455"/>
                  </a:lnTo>
                  <a:lnTo>
                    <a:pt x="57696" y="65963"/>
                  </a:lnTo>
                  <a:lnTo>
                    <a:pt x="57734" y="64312"/>
                  </a:lnTo>
                  <a:lnTo>
                    <a:pt x="57734" y="64058"/>
                  </a:lnTo>
                  <a:lnTo>
                    <a:pt x="57746" y="63423"/>
                  </a:lnTo>
                  <a:lnTo>
                    <a:pt x="57746" y="63296"/>
                  </a:lnTo>
                  <a:close/>
                </a:path>
                <a:path w="281304" h="66040">
                  <a:moveTo>
                    <a:pt x="57950" y="63296"/>
                  </a:moveTo>
                  <a:lnTo>
                    <a:pt x="57759" y="63042"/>
                  </a:lnTo>
                  <a:lnTo>
                    <a:pt x="57746" y="63296"/>
                  </a:lnTo>
                  <a:lnTo>
                    <a:pt x="57950" y="63296"/>
                  </a:lnTo>
                  <a:close/>
                </a:path>
                <a:path w="281304" h="66040">
                  <a:moveTo>
                    <a:pt x="58178" y="63296"/>
                  </a:moveTo>
                  <a:lnTo>
                    <a:pt x="57950" y="63296"/>
                  </a:lnTo>
                  <a:lnTo>
                    <a:pt x="58166" y="63423"/>
                  </a:lnTo>
                  <a:lnTo>
                    <a:pt x="58178" y="63296"/>
                  </a:lnTo>
                  <a:close/>
                </a:path>
                <a:path w="281304" h="66040">
                  <a:moveTo>
                    <a:pt x="59817" y="62407"/>
                  </a:moveTo>
                  <a:lnTo>
                    <a:pt x="59626" y="62280"/>
                  </a:lnTo>
                  <a:lnTo>
                    <a:pt x="59258" y="62280"/>
                  </a:lnTo>
                  <a:lnTo>
                    <a:pt x="58966" y="62280"/>
                  </a:lnTo>
                  <a:lnTo>
                    <a:pt x="58902" y="62534"/>
                  </a:lnTo>
                  <a:lnTo>
                    <a:pt x="59245" y="62534"/>
                  </a:lnTo>
                  <a:lnTo>
                    <a:pt x="59359" y="62738"/>
                  </a:lnTo>
                  <a:lnTo>
                    <a:pt x="59385" y="62877"/>
                  </a:lnTo>
                  <a:lnTo>
                    <a:pt x="59423" y="62725"/>
                  </a:lnTo>
                  <a:lnTo>
                    <a:pt x="59410" y="62572"/>
                  </a:lnTo>
                  <a:lnTo>
                    <a:pt x="59817" y="62534"/>
                  </a:lnTo>
                  <a:lnTo>
                    <a:pt x="59817" y="62407"/>
                  </a:lnTo>
                  <a:close/>
                </a:path>
                <a:path w="281304" h="66040">
                  <a:moveTo>
                    <a:pt x="60032" y="62534"/>
                  </a:moveTo>
                  <a:lnTo>
                    <a:pt x="59829" y="62407"/>
                  </a:lnTo>
                  <a:lnTo>
                    <a:pt x="59829" y="62534"/>
                  </a:lnTo>
                  <a:lnTo>
                    <a:pt x="60032" y="62534"/>
                  </a:lnTo>
                  <a:close/>
                </a:path>
                <a:path w="281304" h="66040">
                  <a:moveTo>
                    <a:pt x="60223" y="61798"/>
                  </a:moveTo>
                  <a:lnTo>
                    <a:pt x="60198" y="61963"/>
                  </a:lnTo>
                  <a:lnTo>
                    <a:pt x="60223" y="61798"/>
                  </a:lnTo>
                  <a:close/>
                </a:path>
                <a:path w="281304" h="66040">
                  <a:moveTo>
                    <a:pt x="60782" y="61341"/>
                  </a:moveTo>
                  <a:close/>
                </a:path>
                <a:path w="281304" h="66040">
                  <a:moveTo>
                    <a:pt x="61201" y="61023"/>
                  </a:moveTo>
                  <a:lnTo>
                    <a:pt x="61099" y="61226"/>
                  </a:lnTo>
                  <a:lnTo>
                    <a:pt x="61061" y="61518"/>
                  </a:lnTo>
                  <a:lnTo>
                    <a:pt x="61201" y="61023"/>
                  </a:lnTo>
                  <a:close/>
                </a:path>
                <a:path w="281304" h="66040">
                  <a:moveTo>
                    <a:pt x="62001" y="50342"/>
                  </a:moveTo>
                  <a:lnTo>
                    <a:pt x="61595" y="50342"/>
                  </a:lnTo>
                  <a:lnTo>
                    <a:pt x="61595" y="50596"/>
                  </a:lnTo>
                  <a:lnTo>
                    <a:pt x="61937" y="50596"/>
                  </a:lnTo>
                  <a:lnTo>
                    <a:pt x="62001" y="50342"/>
                  </a:lnTo>
                  <a:close/>
                </a:path>
                <a:path w="281304" h="66040">
                  <a:moveTo>
                    <a:pt x="62522" y="50342"/>
                  </a:moveTo>
                  <a:lnTo>
                    <a:pt x="62039" y="50342"/>
                  </a:lnTo>
                  <a:lnTo>
                    <a:pt x="62052" y="50596"/>
                  </a:lnTo>
                  <a:lnTo>
                    <a:pt x="62484" y="50596"/>
                  </a:lnTo>
                  <a:lnTo>
                    <a:pt x="62522" y="50342"/>
                  </a:lnTo>
                  <a:close/>
                </a:path>
                <a:path w="281304" h="66040">
                  <a:moveTo>
                    <a:pt x="62585" y="63296"/>
                  </a:moveTo>
                  <a:lnTo>
                    <a:pt x="62572" y="63042"/>
                  </a:lnTo>
                  <a:lnTo>
                    <a:pt x="59817" y="63042"/>
                  </a:lnTo>
                  <a:lnTo>
                    <a:pt x="58229" y="63042"/>
                  </a:lnTo>
                  <a:lnTo>
                    <a:pt x="58229" y="63296"/>
                  </a:lnTo>
                  <a:lnTo>
                    <a:pt x="59804" y="63296"/>
                  </a:lnTo>
                  <a:lnTo>
                    <a:pt x="62585" y="63296"/>
                  </a:lnTo>
                  <a:close/>
                </a:path>
                <a:path w="281304" h="66040">
                  <a:moveTo>
                    <a:pt x="62903" y="63677"/>
                  </a:moveTo>
                  <a:lnTo>
                    <a:pt x="62750" y="63423"/>
                  </a:lnTo>
                  <a:lnTo>
                    <a:pt x="62750" y="63550"/>
                  </a:lnTo>
                  <a:lnTo>
                    <a:pt x="62725" y="63423"/>
                  </a:lnTo>
                  <a:lnTo>
                    <a:pt x="58229" y="63423"/>
                  </a:lnTo>
                  <a:lnTo>
                    <a:pt x="58229" y="63677"/>
                  </a:lnTo>
                  <a:lnTo>
                    <a:pt x="62750" y="63677"/>
                  </a:lnTo>
                  <a:lnTo>
                    <a:pt x="62903" y="63677"/>
                  </a:lnTo>
                  <a:close/>
                </a:path>
                <a:path w="281304" h="66040">
                  <a:moveTo>
                    <a:pt x="63017" y="62052"/>
                  </a:moveTo>
                  <a:close/>
                </a:path>
                <a:path w="281304" h="66040">
                  <a:moveTo>
                    <a:pt x="63042" y="62166"/>
                  </a:moveTo>
                  <a:close/>
                </a:path>
                <a:path w="281304" h="66040">
                  <a:moveTo>
                    <a:pt x="63436" y="50888"/>
                  </a:moveTo>
                  <a:lnTo>
                    <a:pt x="63411" y="51015"/>
                  </a:lnTo>
                  <a:lnTo>
                    <a:pt x="63436" y="50888"/>
                  </a:lnTo>
                  <a:close/>
                </a:path>
                <a:path w="281304" h="66040">
                  <a:moveTo>
                    <a:pt x="63614" y="61899"/>
                  </a:moveTo>
                  <a:lnTo>
                    <a:pt x="63411" y="61899"/>
                  </a:lnTo>
                  <a:lnTo>
                    <a:pt x="63411" y="62026"/>
                  </a:lnTo>
                  <a:lnTo>
                    <a:pt x="63614" y="61899"/>
                  </a:lnTo>
                  <a:close/>
                </a:path>
                <a:path w="281304" h="66040">
                  <a:moveTo>
                    <a:pt x="63677" y="62191"/>
                  </a:moveTo>
                  <a:lnTo>
                    <a:pt x="63601" y="62395"/>
                  </a:lnTo>
                  <a:lnTo>
                    <a:pt x="63677" y="62191"/>
                  </a:lnTo>
                  <a:close/>
                </a:path>
                <a:path w="281304" h="66040">
                  <a:moveTo>
                    <a:pt x="63741" y="50965"/>
                  </a:moveTo>
                  <a:lnTo>
                    <a:pt x="63728" y="51092"/>
                  </a:lnTo>
                  <a:lnTo>
                    <a:pt x="63741" y="50965"/>
                  </a:lnTo>
                  <a:close/>
                </a:path>
                <a:path w="281304" h="66040">
                  <a:moveTo>
                    <a:pt x="64897" y="60502"/>
                  </a:moveTo>
                  <a:lnTo>
                    <a:pt x="64744" y="60248"/>
                  </a:lnTo>
                  <a:lnTo>
                    <a:pt x="64744" y="60502"/>
                  </a:lnTo>
                  <a:lnTo>
                    <a:pt x="64897" y="60502"/>
                  </a:lnTo>
                  <a:close/>
                </a:path>
                <a:path w="281304" h="66040">
                  <a:moveTo>
                    <a:pt x="65328" y="60883"/>
                  </a:moveTo>
                  <a:lnTo>
                    <a:pt x="65316" y="60629"/>
                  </a:lnTo>
                  <a:lnTo>
                    <a:pt x="65163" y="60629"/>
                  </a:lnTo>
                  <a:lnTo>
                    <a:pt x="65125" y="60756"/>
                  </a:lnTo>
                  <a:lnTo>
                    <a:pt x="65087" y="60629"/>
                  </a:lnTo>
                  <a:lnTo>
                    <a:pt x="65049" y="60502"/>
                  </a:lnTo>
                  <a:lnTo>
                    <a:pt x="64897" y="60502"/>
                  </a:lnTo>
                  <a:lnTo>
                    <a:pt x="64909" y="60629"/>
                  </a:lnTo>
                  <a:lnTo>
                    <a:pt x="64744" y="60629"/>
                  </a:lnTo>
                  <a:lnTo>
                    <a:pt x="64744" y="60883"/>
                  </a:lnTo>
                  <a:lnTo>
                    <a:pt x="64947" y="60883"/>
                  </a:lnTo>
                  <a:lnTo>
                    <a:pt x="65036" y="61137"/>
                  </a:lnTo>
                  <a:lnTo>
                    <a:pt x="65176" y="60883"/>
                  </a:lnTo>
                  <a:lnTo>
                    <a:pt x="65328" y="60883"/>
                  </a:lnTo>
                  <a:close/>
                </a:path>
                <a:path w="281304" h="66040">
                  <a:moveTo>
                    <a:pt x="65798" y="60883"/>
                  </a:moveTo>
                  <a:lnTo>
                    <a:pt x="65735" y="60629"/>
                  </a:lnTo>
                  <a:lnTo>
                    <a:pt x="65366" y="60629"/>
                  </a:lnTo>
                  <a:lnTo>
                    <a:pt x="65354" y="60883"/>
                  </a:lnTo>
                  <a:lnTo>
                    <a:pt x="65798" y="60883"/>
                  </a:lnTo>
                  <a:close/>
                </a:path>
                <a:path w="281304" h="66040">
                  <a:moveTo>
                    <a:pt x="65811" y="60502"/>
                  </a:moveTo>
                  <a:lnTo>
                    <a:pt x="65633" y="60502"/>
                  </a:lnTo>
                  <a:lnTo>
                    <a:pt x="65811" y="60629"/>
                  </a:lnTo>
                  <a:lnTo>
                    <a:pt x="65811" y="60502"/>
                  </a:lnTo>
                  <a:close/>
                </a:path>
                <a:path w="281304" h="66040">
                  <a:moveTo>
                    <a:pt x="66027" y="60629"/>
                  </a:moveTo>
                  <a:lnTo>
                    <a:pt x="65811" y="60629"/>
                  </a:lnTo>
                  <a:lnTo>
                    <a:pt x="65798" y="60883"/>
                  </a:lnTo>
                  <a:lnTo>
                    <a:pt x="66027" y="60883"/>
                  </a:lnTo>
                  <a:lnTo>
                    <a:pt x="66027" y="60629"/>
                  </a:lnTo>
                  <a:close/>
                </a:path>
                <a:path w="281304" h="66040">
                  <a:moveTo>
                    <a:pt x="66027" y="60248"/>
                  </a:moveTo>
                  <a:lnTo>
                    <a:pt x="65824" y="60248"/>
                  </a:lnTo>
                  <a:lnTo>
                    <a:pt x="65811" y="60502"/>
                  </a:lnTo>
                  <a:lnTo>
                    <a:pt x="66027" y="60502"/>
                  </a:lnTo>
                  <a:lnTo>
                    <a:pt x="66027" y="60248"/>
                  </a:lnTo>
                  <a:close/>
                </a:path>
                <a:path w="281304" h="66040">
                  <a:moveTo>
                    <a:pt x="66052" y="50596"/>
                  </a:moveTo>
                  <a:lnTo>
                    <a:pt x="66027" y="50342"/>
                  </a:lnTo>
                  <a:lnTo>
                    <a:pt x="65773" y="50342"/>
                  </a:lnTo>
                  <a:lnTo>
                    <a:pt x="65773" y="50469"/>
                  </a:lnTo>
                  <a:lnTo>
                    <a:pt x="65760" y="50342"/>
                  </a:lnTo>
                  <a:lnTo>
                    <a:pt x="65062" y="50342"/>
                  </a:lnTo>
                  <a:lnTo>
                    <a:pt x="65112" y="50596"/>
                  </a:lnTo>
                  <a:lnTo>
                    <a:pt x="65786" y="50596"/>
                  </a:lnTo>
                  <a:lnTo>
                    <a:pt x="66052" y="50596"/>
                  </a:lnTo>
                  <a:close/>
                </a:path>
                <a:path w="281304" h="66040">
                  <a:moveTo>
                    <a:pt x="66535" y="51104"/>
                  </a:moveTo>
                  <a:lnTo>
                    <a:pt x="66294" y="51104"/>
                  </a:lnTo>
                  <a:lnTo>
                    <a:pt x="66319" y="51612"/>
                  </a:lnTo>
                  <a:lnTo>
                    <a:pt x="66484" y="51358"/>
                  </a:lnTo>
                  <a:lnTo>
                    <a:pt x="66535" y="51104"/>
                  </a:lnTo>
                  <a:close/>
                </a:path>
                <a:path w="281304" h="66040">
                  <a:moveTo>
                    <a:pt x="68732" y="59740"/>
                  </a:moveTo>
                  <a:lnTo>
                    <a:pt x="68478" y="59740"/>
                  </a:lnTo>
                  <a:lnTo>
                    <a:pt x="68491" y="59867"/>
                  </a:lnTo>
                  <a:lnTo>
                    <a:pt x="68618" y="60121"/>
                  </a:lnTo>
                  <a:lnTo>
                    <a:pt x="68732" y="59740"/>
                  </a:lnTo>
                  <a:close/>
                </a:path>
                <a:path w="281304" h="66040">
                  <a:moveTo>
                    <a:pt x="68948" y="59740"/>
                  </a:moveTo>
                  <a:lnTo>
                    <a:pt x="68795" y="59740"/>
                  </a:lnTo>
                  <a:lnTo>
                    <a:pt x="68795" y="60121"/>
                  </a:lnTo>
                  <a:lnTo>
                    <a:pt x="68935" y="60248"/>
                  </a:lnTo>
                  <a:lnTo>
                    <a:pt x="68948" y="59740"/>
                  </a:lnTo>
                  <a:close/>
                </a:path>
                <a:path w="281304" h="66040">
                  <a:moveTo>
                    <a:pt x="69240" y="60629"/>
                  </a:moveTo>
                  <a:lnTo>
                    <a:pt x="68935" y="60629"/>
                  </a:lnTo>
                  <a:lnTo>
                    <a:pt x="68757" y="60629"/>
                  </a:lnTo>
                  <a:lnTo>
                    <a:pt x="68770" y="60502"/>
                  </a:lnTo>
                  <a:lnTo>
                    <a:pt x="68935" y="60502"/>
                  </a:lnTo>
                  <a:lnTo>
                    <a:pt x="68846" y="60248"/>
                  </a:lnTo>
                  <a:lnTo>
                    <a:pt x="68580" y="60248"/>
                  </a:lnTo>
                  <a:lnTo>
                    <a:pt x="68541" y="60375"/>
                  </a:lnTo>
                  <a:lnTo>
                    <a:pt x="68529" y="60248"/>
                  </a:lnTo>
                  <a:lnTo>
                    <a:pt x="68160" y="60248"/>
                  </a:lnTo>
                  <a:lnTo>
                    <a:pt x="68249" y="59740"/>
                  </a:lnTo>
                  <a:lnTo>
                    <a:pt x="67792" y="59740"/>
                  </a:lnTo>
                  <a:lnTo>
                    <a:pt x="67805" y="59867"/>
                  </a:lnTo>
                  <a:lnTo>
                    <a:pt x="67957" y="60121"/>
                  </a:lnTo>
                  <a:lnTo>
                    <a:pt x="67983" y="60248"/>
                  </a:lnTo>
                  <a:lnTo>
                    <a:pt x="68122" y="60502"/>
                  </a:lnTo>
                  <a:lnTo>
                    <a:pt x="68503" y="60502"/>
                  </a:lnTo>
                  <a:lnTo>
                    <a:pt x="68745" y="60502"/>
                  </a:lnTo>
                  <a:lnTo>
                    <a:pt x="68745" y="60629"/>
                  </a:lnTo>
                  <a:lnTo>
                    <a:pt x="68097" y="60629"/>
                  </a:lnTo>
                  <a:lnTo>
                    <a:pt x="68072" y="60883"/>
                  </a:lnTo>
                  <a:lnTo>
                    <a:pt x="68935" y="60883"/>
                  </a:lnTo>
                  <a:lnTo>
                    <a:pt x="69240" y="60883"/>
                  </a:lnTo>
                  <a:lnTo>
                    <a:pt x="69240" y="60629"/>
                  </a:lnTo>
                  <a:close/>
                </a:path>
                <a:path w="281304" h="66040">
                  <a:moveTo>
                    <a:pt x="69253" y="60248"/>
                  </a:moveTo>
                  <a:lnTo>
                    <a:pt x="68935" y="60248"/>
                  </a:lnTo>
                  <a:lnTo>
                    <a:pt x="68935" y="60502"/>
                  </a:lnTo>
                  <a:lnTo>
                    <a:pt x="69240" y="60502"/>
                  </a:lnTo>
                  <a:lnTo>
                    <a:pt x="69253" y="60248"/>
                  </a:lnTo>
                  <a:close/>
                </a:path>
                <a:path w="281304" h="66040">
                  <a:moveTo>
                    <a:pt x="69265" y="59613"/>
                  </a:moveTo>
                  <a:lnTo>
                    <a:pt x="69126" y="59740"/>
                  </a:lnTo>
                  <a:lnTo>
                    <a:pt x="69265" y="59740"/>
                  </a:lnTo>
                  <a:lnTo>
                    <a:pt x="69265" y="59613"/>
                  </a:lnTo>
                  <a:close/>
                </a:path>
                <a:path w="281304" h="66040">
                  <a:moveTo>
                    <a:pt x="69316" y="53136"/>
                  </a:moveTo>
                  <a:lnTo>
                    <a:pt x="69113" y="53136"/>
                  </a:lnTo>
                  <a:lnTo>
                    <a:pt x="69037" y="53390"/>
                  </a:lnTo>
                  <a:lnTo>
                    <a:pt x="69303" y="53390"/>
                  </a:lnTo>
                  <a:lnTo>
                    <a:pt x="69316" y="53136"/>
                  </a:lnTo>
                  <a:close/>
                </a:path>
                <a:path w="281304" h="66040">
                  <a:moveTo>
                    <a:pt x="69342" y="52755"/>
                  </a:moveTo>
                  <a:lnTo>
                    <a:pt x="69024" y="52755"/>
                  </a:lnTo>
                  <a:lnTo>
                    <a:pt x="68681" y="52641"/>
                  </a:lnTo>
                  <a:lnTo>
                    <a:pt x="68732" y="53136"/>
                  </a:lnTo>
                  <a:lnTo>
                    <a:pt x="69011" y="53136"/>
                  </a:lnTo>
                  <a:lnTo>
                    <a:pt x="69011" y="53009"/>
                  </a:lnTo>
                  <a:lnTo>
                    <a:pt x="69329" y="53009"/>
                  </a:lnTo>
                  <a:lnTo>
                    <a:pt x="69342" y="52755"/>
                  </a:lnTo>
                  <a:close/>
                </a:path>
                <a:path w="281304" h="66040">
                  <a:moveTo>
                    <a:pt x="69456" y="60502"/>
                  </a:moveTo>
                  <a:lnTo>
                    <a:pt x="69329" y="60248"/>
                  </a:lnTo>
                  <a:lnTo>
                    <a:pt x="69291" y="60502"/>
                  </a:lnTo>
                  <a:lnTo>
                    <a:pt x="69456" y="60502"/>
                  </a:lnTo>
                  <a:close/>
                </a:path>
                <a:path w="281304" h="66040">
                  <a:moveTo>
                    <a:pt x="69735" y="59740"/>
                  </a:moveTo>
                  <a:lnTo>
                    <a:pt x="69430" y="59740"/>
                  </a:lnTo>
                  <a:lnTo>
                    <a:pt x="69430" y="59867"/>
                  </a:lnTo>
                  <a:lnTo>
                    <a:pt x="69723" y="60121"/>
                  </a:lnTo>
                  <a:lnTo>
                    <a:pt x="69735" y="59740"/>
                  </a:lnTo>
                  <a:close/>
                </a:path>
                <a:path w="281304" h="66040">
                  <a:moveTo>
                    <a:pt x="69773" y="60502"/>
                  </a:moveTo>
                  <a:lnTo>
                    <a:pt x="69659" y="60248"/>
                  </a:lnTo>
                  <a:lnTo>
                    <a:pt x="69481" y="60248"/>
                  </a:lnTo>
                  <a:lnTo>
                    <a:pt x="69481" y="60502"/>
                  </a:lnTo>
                  <a:lnTo>
                    <a:pt x="69773" y="60502"/>
                  </a:lnTo>
                  <a:close/>
                </a:path>
                <a:path w="281304" h="66040">
                  <a:moveTo>
                    <a:pt x="69875" y="60883"/>
                  </a:moveTo>
                  <a:lnTo>
                    <a:pt x="69850" y="60629"/>
                  </a:lnTo>
                  <a:lnTo>
                    <a:pt x="69481" y="60629"/>
                  </a:lnTo>
                  <a:lnTo>
                    <a:pt x="69469" y="60756"/>
                  </a:lnTo>
                  <a:lnTo>
                    <a:pt x="69469" y="60629"/>
                  </a:lnTo>
                  <a:lnTo>
                    <a:pt x="69278" y="60629"/>
                  </a:lnTo>
                  <a:lnTo>
                    <a:pt x="69253" y="60883"/>
                  </a:lnTo>
                  <a:lnTo>
                    <a:pt x="69469" y="60883"/>
                  </a:lnTo>
                  <a:lnTo>
                    <a:pt x="69875" y="60883"/>
                  </a:lnTo>
                  <a:close/>
                </a:path>
                <a:path w="281304" h="66040">
                  <a:moveTo>
                    <a:pt x="69926" y="53390"/>
                  </a:moveTo>
                  <a:lnTo>
                    <a:pt x="69862" y="53136"/>
                  </a:lnTo>
                  <a:lnTo>
                    <a:pt x="69697" y="53136"/>
                  </a:lnTo>
                  <a:lnTo>
                    <a:pt x="69684" y="53390"/>
                  </a:lnTo>
                  <a:lnTo>
                    <a:pt x="69850" y="53390"/>
                  </a:lnTo>
                  <a:close/>
                </a:path>
                <a:path w="281304" h="66040">
                  <a:moveTo>
                    <a:pt x="70294" y="61328"/>
                  </a:moveTo>
                  <a:lnTo>
                    <a:pt x="70256" y="61468"/>
                  </a:lnTo>
                  <a:lnTo>
                    <a:pt x="70294" y="61328"/>
                  </a:lnTo>
                  <a:close/>
                </a:path>
                <a:path w="281304" h="66040">
                  <a:moveTo>
                    <a:pt x="70523" y="59740"/>
                  </a:moveTo>
                  <a:lnTo>
                    <a:pt x="69761" y="59740"/>
                  </a:lnTo>
                  <a:lnTo>
                    <a:pt x="69811" y="60248"/>
                  </a:lnTo>
                  <a:lnTo>
                    <a:pt x="69900" y="60502"/>
                  </a:lnTo>
                  <a:lnTo>
                    <a:pt x="69977" y="60883"/>
                  </a:lnTo>
                  <a:lnTo>
                    <a:pt x="70167" y="60883"/>
                  </a:lnTo>
                  <a:lnTo>
                    <a:pt x="70307" y="61137"/>
                  </a:lnTo>
                  <a:lnTo>
                    <a:pt x="70421" y="60502"/>
                  </a:lnTo>
                  <a:lnTo>
                    <a:pt x="70523" y="59740"/>
                  </a:lnTo>
                  <a:close/>
                </a:path>
                <a:path w="281304" h="66040">
                  <a:moveTo>
                    <a:pt x="70739" y="60058"/>
                  </a:moveTo>
                  <a:close/>
                </a:path>
                <a:path w="281304" h="66040">
                  <a:moveTo>
                    <a:pt x="70815" y="60502"/>
                  </a:moveTo>
                  <a:lnTo>
                    <a:pt x="70802" y="60248"/>
                  </a:lnTo>
                  <a:lnTo>
                    <a:pt x="70586" y="60248"/>
                  </a:lnTo>
                  <a:lnTo>
                    <a:pt x="70459" y="60502"/>
                  </a:lnTo>
                  <a:lnTo>
                    <a:pt x="70815" y="60502"/>
                  </a:lnTo>
                  <a:close/>
                </a:path>
                <a:path w="281304" h="66040">
                  <a:moveTo>
                    <a:pt x="70827" y="60883"/>
                  </a:moveTo>
                  <a:lnTo>
                    <a:pt x="70815" y="60629"/>
                  </a:lnTo>
                  <a:lnTo>
                    <a:pt x="70446" y="60629"/>
                  </a:lnTo>
                  <a:lnTo>
                    <a:pt x="70434" y="60883"/>
                  </a:lnTo>
                  <a:lnTo>
                    <a:pt x="70827" y="60883"/>
                  </a:lnTo>
                  <a:close/>
                </a:path>
                <a:path w="281304" h="66040">
                  <a:moveTo>
                    <a:pt x="71031" y="60972"/>
                  </a:moveTo>
                  <a:close/>
                </a:path>
                <a:path w="281304" h="66040">
                  <a:moveTo>
                    <a:pt x="71043" y="60985"/>
                  </a:moveTo>
                  <a:close/>
                </a:path>
                <a:path w="281304" h="66040">
                  <a:moveTo>
                    <a:pt x="71145" y="61087"/>
                  </a:moveTo>
                  <a:close/>
                </a:path>
                <a:path w="281304" h="66040">
                  <a:moveTo>
                    <a:pt x="71145" y="59486"/>
                  </a:moveTo>
                  <a:lnTo>
                    <a:pt x="70853" y="59486"/>
                  </a:lnTo>
                  <a:lnTo>
                    <a:pt x="70840" y="59740"/>
                  </a:lnTo>
                  <a:lnTo>
                    <a:pt x="71145" y="59740"/>
                  </a:lnTo>
                  <a:lnTo>
                    <a:pt x="71145" y="59486"/>
                  </a:lnTo>
                  <a:close/>
                </a:path>
                <a:path w="281304" h="66040">
                  <a:moveTo>
                    <a:pt x="71170" y="53771"/>
                  </a:moveTo>
                  <a:lnTo>
                    <a:pt x="71107" y="53517"/>
                  </a:lnTo>
                  <a:lnTo>
                    <a:pt x="70942" y="53517"/>
                  </a:lnTo>
                  <a:lnTo>
                    <a:pt x="70866" y="53644"/>
                  </a:lnTo>
                  <a:lnTo>
                    <a:pt x="70866" y="53517"/>
                  </a:lnTo>
                  <a:lnTo>
                    <a:pt x="70307" y="53517"/>
                  </a:lnTo>
                  <a:lnTo>
                    <a:pt x="70319" y="53771"/>
                  </a:lnTo>
                  <a:lnTo>
                    <a:pt x="70510" y="53771"/>
                  </a:lnTo>
                  <a:lnTo>
                    <a:pt x="70802" y="53771"/>
                  </a:lnTo>
                  <a:lnTo>
                    <a:pt x="71081" y="53771"/>
                  </a:lnTo>
                  <a:close/>
                </a:path>
                <a:path w="281304" h="66040">
                  <a:moveTo>
                    <a:pt x="71475" y="61506"/>
                  </a:moveTo>
                  <a:lnTo>
                    <a:pt x="71462" y="61379"/>
                  </a:lnTo>
                  <a:lnTo>
                    <a:pt x="71475" y="61506"/>
                  </a:lnTo>
                  <a:close/>
                </a:path>
                <a:path w="281304" h="66040">
                  <a:moveTo>
                    <a:pt x="71501" y="61899"/>
                  </a:moveTo>
                  <a:lnTo>
                    <a:pt x="71462" y="61645"/>
                  </a:lnTo>
                  <a:lnTo>
                    <a:pt x="71297" y="61645"/>
                  </a:lnTo>
                  <a:lnTo>
                    <a:pt x="71501" y="61899"/>
                  </a:lnTo>
                  <a:close/>
                </a:path>
                <a:path w="281304" h="66040">
                  <a:moveTo>
                    <a:pt x="71501" y="59740"/>
                  </a:moveTo>
                  <a:lnTo>
                    <a:pt x="71145" y="59740"/>
                  </a:lnTo>
                  <a:lnTo>
                    <a:pt x="71145" y="60248"/>
                  </a:lnTo>
                  <a:lnTo>
                    <a:pt x="70840" y="60248"/>
                  </a:lnTo>
                  <a:lnTo>
                    <a:pt x="70827" y="60502"/>
                  </a:lnTo>
                  <a:lnTo>
                    <a:pt x="71145" y="60502"/>
                  </a:lnTo>
                  <a:lnTo>
                    <a:pt x="71145" y="60629"/>
                  </a:lnTo>
                  <a:lnTo>
                    <a:pt x="70827" y="60629"/>
                  </a:lnTo>
                  <a:lnTo>
                    <a:pt x="70827" y="60883"/>
                  </a:lnTo>
                  <a:lnTo>
                    <a:pt x="71145" y="60883"/>
                  </a:lnTo>
                  <a:lnTo>
                    <a:pt x="71386" y="60883"/>
                  </a:lnTo>
                  <a:lnTo>
                    <a:pt x="71501" y="59740"/>
                  </a:lnTo>
                  <a:close/>
                </a:path>
                <a:path w="281304" h="66040">
                  <a:moveTo>
                    <a:pt x="71640" y="61023"/>
                  </a:moveTo>
                  <a:lnTo>
                    <a:pt x="71589" y="61417"/>
                  </a:lnTo>
                  <a:lnTo>
                    <a:pt x="71462" y="60947"/>
                  </a:lnTo>
                  <a:lnTo>
                    <a:pt x="71462" y="61328"/>
                  </a:lnTo>
                  <a:lnTo>
                    <a:pt x="71615" y="61556"/>
                  </a:lnTo>
                  <a:lnTo>
                    <a:pt x="71640" y="61023"/>
                  </a:lnTo>
                  <a:close/>
                </a:path>
                <a:path w="281304" h="66040">
                  <a:moveTo>
                    <a:pt x="71983" y="59740"/>
                  </a:moveTo>
                  <a:lnTo>
                    <a:pt x="71767" y="59486"/>
                  </a:lnTo>
                  <a:lnTo>
                    <a:pt x="71462" y="59486"/>
                  </a:lnTo>
                  <a:lnTo>
                    <a:pt x="71501" y="59740"/>
                  </a:lnTo>
                  <a:lnTo>
                    <a:pt x="71983" y="59740"/>
                  </a:lnTo>
                  <a:close/>
                </a:path>
                <a:path w="281304" h="66040">
                  <a:moveTo>
                    <a:pt x="72148" y="60502"/>
                  </a:moveTo>
                  <a:lnTo>
                    <a:pt x="72072" y="60248"/>
                  </a:lnTo>
                  <a:lnTo>
                    <a:pt x="71577" y="60248"/>
                  </a:lnTo>
                  <a:lnTo>
                    <a:pt x="71589" y="60502"/>
                  </a:lnTo>
                  <a:lnTo>
                    <a:pt x="72148" y="60502"/>
                  </a:lnTo>
                  <a:close/>
                </a:path>
                <a:path w="281304" h="66040">
                  <a:moveTo>
                    <a:pt x="72186" y="59740"/>
                  </a:moveTo>
                  <a:lnTo>
                    <a:pt x="72021" y="59740"/>
                  </a:lnTo>
                  <a:lnTo>
                    <a:pt x="72059" y="59867"/>
                  </a:lnTo>
                  <a:lnTo>
                    <a:pt x="72186" y="60121"/>
                  </a:lnTo>
                  <a:lnTo>
                    <a:pt x="72186" y="59740"/>
                  </a:lnTo>
                  <a:close/>
                </a:path>
                <a:path w="281304" h="66040">
                  <a:moveTo>
                    <a:pt x="72542" y="61264"/>
                  </a:moveTo>
                  <a:lnTo>
                    <a:pt x="72440" y="60121"/>
                  </a:lnTo>
                  <a:lnTo>
                    <a:pt x="72313" y="59867"/>
                  </a:lnTo>
                  <a:lnTo>
                    <a:pt x="72263" y="60629"/>
                  </a:lnTo>
                  <a:lnTo>
                    <a:pt x="71437" y="60629"/>
                  </a:lnTo>
                  <a:lnTo>
                    <a:pt x="71386" y="60883"/>
                  </a:lnTo>
                  <a:lnTo>
                    <a:pt x="72237" y="60883"/>
                  </a:lnTo>
                  <a:lnTo>
                    <a:pt x="72224" y="61264"/>
                  </a:lnTo>
                  <a:lnTo>
                    <a:pt x="72542" y="61264"/>
                  </a:lnTo>
                  <a:close/>
                </a:path>
                <a:path w="281304" h="66040">
                  <a:moveTo>
                    <a:pt x="73025" y="59740"/>
                  </a:moveTo>
                  <a:lnTo>
                    <a:pt x="72885" y="59486"/>
                  </a:lnTo>
                  <a:lnTo>
                    <a:pt x="72796" y="59740"/>
                  </a:lnTo>
                  <a:lnTo>
                    <a:pt x="73025" y="59740"/>
                  </a:lnTo>
                  <a:close/>
                </a:path>
                <a:path w="281304" h="66040">
                  <a:moveTo>
                    <a:pt x="73520" y="60502"/>
                  </a:moveTo>
                  <a:lnTo>
                    <a:pt x="73507" y="60248"/>
                  </a:lnTo>
                  <a:lnTo>
                    <a:pt x="72478" y="60248"/>
                  </a:lnTo>
                  <a:lnTo>
                    <a:pt x="72491" y="60502"/>
                  </a:lnTo>
                  <a:lnTo>
                    <a:pt x="73520" y="60502"/>
                  </a:lnTo>
                  <a:close/>
                </a:path>
                <a:path w="281304" h="66040">
                  <a:moveTo>
                    <a:pt x="74536" y="57962"/>
                  </a:moveTo>
                  <a:lnTo>
                    <a:pt x="74422" y="57708"/>
                  </a:lnTo>
                  <a:lnTo>
                    <a:pt x="74409" y="57327"/>
                  </a:lnTo>
                  <a:lnTo>
                    <a:pt x="74282" y="57073"/>
                  </a:lnTo>
                  <a:lnTo>
                    <a:pt x="74066" y="57073"/>
                  </a:lnTo>
                  <a:lnTo>
                    <a:pt x="74079" y="57327"/>
                  </a:lnTo>
                  <a:lnTo>
                    <a:pt x="74218" y="57327"/>
                  </a:lnTo>
                  <a:lnTo>
                    <a:pt x="74155" y="57581"/>
                  </a:lnTo>
                  <a:lnTo>
                    <a:pt x="74104" y="57708"/>
                  </a:lnTo>
                  <a:lnTo>
                    <a:pt x="73901" y="57581"/>
                  </a:lnTo>
                  <a:lnTo>
                    <a:pt x="74079" y="57327"/>
                  </a:lnTo>
                  <a:lnTo>
                    <a:pt x="74053" y="56946"/>
                  </a:lnTo>
                  <a:lnTo>
                    <a:pt x="73888" y="56946"/>
                  </a:lnTo>
                  <a:lnTo>
                    <a:pt x="73952" y="56718"/>
                  </a:lnTo>
                  <a:lnTo>
                    <a:pt x="73888" y="56883"/>
                  </a:lnTo>
                  <a:lnTo>
                    <a:pt x="73850" y="57073"/>
                  </a:lnTo>
                  <a:lnTo>
                    <a:pt x="73799" y="57200"/>
                  </a:lnTo>
                  <a:lnTo>
                    <a:pt x="73825" y="56946"/>
                  </a:lnTo>
                  <a:lnTo>
                    <a:pt x="73698" y="55930"/>
                  </a:lnTo>
                  <a:lnTo>
                    <a:pt x="73698" y="55676"/>
                  </a:lnTo>
                  <a:lnTo>
                    <a:pt x="73431" y="55930"/>
                  </a:lnTo>
                  <a:lnTo>
                    <a:pt x="73380" y="55295"/>
                  </a:lnTo>
                  <a:lnTo>
                    <a:pt x="73291" y="55676"/>
                  </a:lnTo>
                  <a:lnTo>
                    <a:pt x="73177" y="56184"/>
                  </a:lnTo>
                  <a:lnTo>
                    <a:pt x="73063" y="56692"/>
                  </a:lnTo>
                  <a:lnTo>
                    <a:pt x="73025" y="56819"/>
                  </a:lnTo>
                  <a:lnTo>
                    <a:pt x="73037" y="56692"/>
                  </a:lnTo>
                  <a:lnTo>
                    <a:pt x="73050" y="56184"/>
                  </a:lnTo>
                  <a:lnTo>
                    <a:pt x="73063" y="55930"/>
                  </a:lnTo>
                  <a:lnTo>
                    <a:pt x="72872" y="55930"/>
                  </a:lnTo>
                  <a:lnTo>
                    <a:pt x="72796" y="55676"/>
                  </a:lnTo>
                  <a:lnTo>
                    <a:pt x="72542" y="56070"/>
                  </a:lnTo>
                  <a:lnTo>
                    <a:pt x="72593" y="55930"/>
                  </a:lnTo>
                  <a:lnTo>
                    <a:pt x="72669" y="55676"/>
                  </a:lnTo>
                  <a:lnTo>
                    <a:pt x="72783" y="55295"/>
                  </a:lnTo>
                  <a:lnTo>
                    <a:pt x="72542" y="55295"/>
                  </a:lnTo>
                  <a:lnTo>
                    <a:pt x="72402" y="55168"/>
                  </a:lnTo>
                  <a:lnTo>
                    <a:pt x="72402" y="55295"/>
                  </a:lnTo>
                  <a:lnTo>
                    <a:pt x="72390" y="55168"/>
                  </a:lnTo>
                  <a:lnTo>
                    <a:pt x="72377" y="54914"/>
                  </a:lnTo>
                  <a:lnTo>
                    <a:pt x="72377" y="54787"/>
                  </a:lnTo>
                  <a:lnTo>
                    <a:pt x="72364" y="54533"/>
                  </a:lnTo>
                  <a:lnTo>
                    <a:pt x="72237" y="54279"/>
                  </a:lnTo>
                  <a:lnTo>
                    <a:pt x="72148" y="54787"/>
                  </a:lnTo>
                  <a:lnTo>
                    <a:pt x="72136" y="54533"/>
                  </a:lnTo>
                  <a:lnTo>
                    <a:pt x="71640" y="54533"/>
                  </a:lnTo>
                  <a:lnTo>
                    <a:pt x="71666" y="54076"/>
                  </a:lnTo>
                  <a:lnTo>
                    <a:pt x="71691" y="53898"/>
                  </a:lnTo>
                  <a:lnTo>
                    <a:pt x="71475" y="53898"/>
                  </a:lnTo>
                  <a:lnTo>
                    <a:pt x="71348" y="54787"/>
                  </a:lnTo>
                  <a:lnTo>
                    <a:pt x="71297" y="54914"/>
                  </a:lnTo>
                  <a:lnTo>
                    <a:pt x="71208" y="53898"/>
                  </a:lnTo>
                  <a:lnTo>
                    <a:pt x="71081" y="53771"/>
                  </a:lnTo>
                  <a:lnTo>
                    <a:pt x="71056" y="53898"/>
                  </a:lnTo>
                  <a:lnTo>
                    <a:pt x="71031" y="54152"/>
                  </a:lnTo>
                  <a:lnTo>
                    <a:pt x="70954" y="54914"/>
                  </a:lnTo>
                  <a:lnTo>
                    <a:pt x="70929" y="54533"/>
                  </a:lnTo>
                  <a:lnTo>
                    <a:pt x="70904" y="54152"/>
                  </a:lnTo>
                  <a:lnTo>
                    <a:pt x="71031" y="54152"/>
                  </a:lnTo>
                  <a:lnTo>
                    <a:pt x="71031" y="53898"/>
                  </a:lnTo>
                  <a:lnTo>
                    <a:pt x="70891" y="53898"/>
                  </a:lnTo>
                  <a:lnTo>
                    <a:pt x="70739" y="53898"/>
                  </a:lnTo>
                  <a:lnTo>
                    <a:pt x="70510" y="53771"/>
                  </a:lnTo>
                  <a:lnTo>
                    <a:pt x="70396" y="54279"/>
                  </a:lnTo>
                  <a:lnTo>
                    <a:pt x="70358" y="54419"/>
                  </a:lnTo>
                  <a:lnTo>
                    <a:pt x="70319" y="53771"/>
                  </a:lnTo>
                  <a:lnTo>
                    <a:pt x="70269" y="53390"/>
                  </a:lnTo>
                  <a:lnTo>
                    <a:pt x="70065" y="53390"/>
                  </a:lnTo>
                  <a:lnTo>
                    <a:pt x="69989" y="53657"/>
                  </a:lnTo>
                  <a:lnTo>
                    <a:pt x="69964" y="53517"/>
                  </a:lnTo>
                  <a:lnTo>
                    <a:pt x="69850" y="53390"/>
                  </a:lnTo>
                  <a:lnTo>
                    <a:pt x="69799" y="53517"/>
                  </a:lnTo>
                  <a:lnTo>
                    <a:pt x="69697" y="53771"/>
                  </a:lnTo>
                  <a:lnTo>
                    <a:pt x="69532" y="53517"/>
                  </a:lnTo>
                  <a:lnTo>
                    <a:pt x="69545" y="53771"/>
                  </a:lnTo>
                  <a:lnTo>
                    <a:pt x="69481" y="53390"/>
                  </a:lnTo>
                  <a:lnTo>
                    <a:pt x="69303" y="53390"/>
                  </a:lnTo>
                  <a:lnTo>
                    <a:pt x="69291" y="53517"/>
                  </a:lnTo>
                  <a:lnTo>
                    <a:pt x="69062" y="53517"/>
                  </a:lnTo>
                  <a:lnTo>
                    <a:pt x="69113" y="53771"/>
                  </a:lnTo>
                  <a:lnTo>
                    <a:pt x="69265" y="53771"/>
                  </a:lnTo>
                  <a:lnTo>
                    <a:pt x="69215" y="54406"/>
                  </a:lnTo>
                  <a:lnTo>
                    <a:pt x="69202" y="54279"/>
                  </a:lnTo>
                  <a:lnTo>
                    <a:pt x="69113" y="53771"/>
                  </a:lnTo>
                  <a:lnTo>
                    <a:pt x="68999" y="53390"/>
                  </a:lnTo>
                  <a:lnTo>
                    <a:pt x="68668" y="53390"/>
                  </a:lnTo>
                  <a:lnTo>
                    <a:pt x="68592" y="53644"/>
                  </a:lnTo>
                  <a:lnTo>
                    <a:pt x="68554" y="53390"/>
                  </a:lnTo>
                  <a:lnTo>
                    <a:pt x="68389" y="53390"/>
                  </a:lnTo>
                  <a:lnTo>
                    <a:pt x="68287" y="53136"/>
                  </a:lnTo>
                  <a:lnTo>
                    <a:pt x="68160" y="53352"/>
                  </a:lnTo>
                  <a:lnTo>
                    <a:pt x="68110" y="53136"/>
                  </a:lnTo>
                  <a:lnTo>
                    <a:pt x="67919" y="53009"/>
                  </a:lnTo>
                  <a:lnTo>
                    <a:pt x="68211" y="53009"/>
                  </a:lnTo>
                  <a:lnTo>
                    <a:pt x="68224" y="52755"/>
                  </a:lnTo>
                  <a:lnTo>
                    <a:pt x="67856" y="52755"/>
                  </a:lnTo>
                  <a:lnTo>
                    <a:pt x="67792" y="53136"/>
                  </a:lnTo>
                  <a:lnTo>
                    <a:pt x="67729" y="52501"/>
                  </a:lnTo>
                  <a:lnTo>
                    <a:pt x="67614" y="52755"/>
                  </a:lnTo>
                  <a:lnTo>
                    <a:pt x="67538" y="52933"/>
                  </a:lnTo>
                  <a:lnTo>
                    <a:pt x="67602" y="52501"/>
                  </a:lnTo>
                  <a:lnTo>
                    <a:pt x="67449" y="52755"/>
                  </a:lnTo>
                  <a:lnTo>
                    <a:pt x="67513" y="52984"/>
                  </a:lnTo>
                  <a:lnTo>
                    <a:pt x="67348" y="52755"/>
                  </a:lnTo>
                  <a:lnTo>
                    <a:pt x="67221" y="52501"/>
                  </a:lnTo>
                  <a:lnTo>
                    <a:pt x="67170" y="52882"/>
                  </a:lnTo>
                  <a:lnTo>
                    <a:pt x="67144" y="52501"/>
                  </a:lnTo>
                  <a:lnTo>
                    <a:pt x="66916" y="52501"/>
                  </a:lnTo>
                  <a:lnTo>
                    <a:pt x="66789" y="51739"/>
                  </a:lnTo>
                  <a:lnTo>
                    <a:pt x="66675" y="52120"/>
                  </a:lnTo>
                  <a:lnTo>
                    <a:pt x="66548" y="52374"/>
                  </a:lnTo>
                  <a:lnTo>
                    <a:pt x="66509" y="52501"/>
                  </a:lnTo>
                  <a:lnTo>
                    <a:pt x="66535" y="51993"/>
                  </a:lnTo>
                  <a:lnTo>
                    <a:pt x="66421" y="51612"/>
                  </a:lnTo>
                  <a:lnTo>
                    <a:pt x="66395" y="51739"/>
                  </a:lnTo>
                  <a:lnTo>
                    <a:pt x="66243" y="51739"/>
                  </a:lnTo>
                  <a:lnTo>
                    <a:pt x="66217" y="51993"/>
                  </a:lnTo>
                  <a:lnTo>
                    <a:pt x="66141" y="51587"/>
                  </a:lnTo>
                  <a:lnTo>
                    <a:pt x="66281" y="51358"/>
                  </a:lnTo>
                  <a:lnTo>
                    <a:pt x="66294" y="51104"/>
                  </a:lnTo>
                  <a:lnTo>
                    <a:pt x="66090" y="51104"/>
                  </a:lnTo>
                  <a:lnTo>
                    <a:pt x="65963" y="50977"/>
                  </a:lnTo>
                  <a:lnTo>
                    <a:pt x="65913" y="51358"/>
                  </a:lnTo>
                  <a:lnTo>
                    <a:pt x="65824" y="51104"/>
                  </a:lnTo>
                  <a:lnTo>
                    <a:pt x="65773" y="51358"/>
                  </a:lnTo>
                  <a:lnTo>
                    <a:pt x="65709" y="51739"/>
                  </a:lnTo>
                  <a:lnTo>
                    <a:pt x="65582" y="52374"/>
                  </a:lnTo>
                  <a:lnTo>
                    <a:pt x="65481" y="52895"/>
                  </a:lnTo>
                  <a:lnTo>
                    <a:pt x="65468" y="52755"/>
                  </a:lnTo>
                  <a:lnTo>
                    <a:pt x="65366" y="52120"/>
                  </a:lnTo>
                  <a:lnTo>
                    <a:pt x="65239" y="51358"/>
                  </a:lnTo>
                  <a:lnTo>
                    <a:pt x="65773" y="51358"/>
                  </a:lnTo>
                  <a:lnTo>
                    <a:pt x="65773" y="51104"/>
                  </a:lnTo>
                  <a:lnTo>
                    <a:pt x="65189" y="51104"/>
                  </a:lnTo>
                  <a:lnTo>
                    <a:pt x="65062" y="50342"/>
                  </a:lnTo>
                  <a:lnTo>
                    <a:pt x="64719" y="50342"/>
                  </a:lnTo>
                  <a:lnTo>
                    <a:pt x="64693" y="50469"/>
                  </a:lnTo>
                  <a:lnTo>
                    <a:pt x="64693" y="50342"/>
                  </a:lnTo>
                  <a:lnTo>
                    <a:pt x="64554" y="50342"/>
                  </a:lnTo>
                  <a:lnTo>
                    <a:pt x="63423" y="50342"/>
                  </a:lnTo>
                  <a:lnTo>
                    <a:pt x="63322" y="50469"/>
                  </a:lnTo>
                  <a:lnTo>
                    <a:pt x="63334" y="50342"/>
                  </a:lnTo>
                  <a:lnTo>
                    <a:pt x="62992" y="50342"/>
                  </a:lnTo>
                  <a:lnTo>
                    <a:pt x="63004" y="50596"/>
                  </a:lnTo>
                  <a:lnTo>
                    <a:pt x="63220" y="50596"/>
                  </a:lnTo>
                  <a:lnTo>
                    <a:pt x="63309" y="50596"/>
                  </a:lnTo>
                  <a:lnTo>
                    <a:pt x="64935" y="50596"/>
                  </a:lnTo>
                  <a:lnTo>
                    <a:pt x="64681" y="51104"/>
                  </a:lnTo>
                  <a:lnTo>
                    <a:pt x="64528" y="51206"/>
                  </a:lnTo>
                  <a:lnTo>
                    <a:pt x="64503" y="51358"/>
                  </a:lnTo>
                  <a:lnTo>
                    <a:pt x="64477" y="51231"/>
                  </a:lnTo>
                  <a:lnTo>
                    <a:pt x="64287" y="51358"/>
                  </a:lnTo>
                  <a:lnTo>
                    <a:pt x="64185" y="51104"/>
                  </a:lnTo>
                  <a:lnTo>
                    <a:pt x="63906" y="51358"/>
                  </a:lnTo>
                  <a:lnTo>
                    <a:pt x="63779" y="51104"/>
                  </a:lnTo>
                  <a:lnTo>
                    <a:pt x="63690" y="51358"/>
                  </a:lnTo>
                  <a:lnTo>
                    <a:pt x="63487" y="51231"/>
                  </a:lnTo>
                  <a:lnTo>
                    <a:pt x="63360" y="51358"/>
                  </a:lnTo>
                  <a:lnTo>
                    <a:pt x="63334" y="50977"/>
                  </a:lnTo>
                  <a:lnTo>
                    <a:pt x="63220" y="50596"/>
                  </a:lnTo>
                  <a:lnTo>
                    <a:pt x="63119" y="50723"/>
                  </a:lnTo>
                  <a:lnTo>
                    <a:pt x="62992" y="50876"/>
                  </a:lnTo>
                  <a:lnTo>
                    <a:pt x="62953" y="50596"/>
                  </a:lnTo>
                  <a:lnTo>
                    <a:pt x="62801" y="50342"/>
                  </a:lnTo>
                  <a:lnTo>
                    <a:pt x="62547" y="50342"/>
                  </a:lnTo>
                  <a:lnTo>
                    <a:pt x="62585" y="50596"/>
                  </a:lnTo>
                  <a:lnTo>
                    <a:pt x="62750" y="50596"/>
                  </a:lnTo>
                  <a:lnTo>
                    <a:pt x="62674" y="51104"/>
                  </a:lnTo>
                  <a:lnTo>
                    <a:pt x="62623" y="50977"/>
                  </a:lnTo>
                  <a:lnTo>
                    <a:pt x="62598" y="50723"/>
                  </a:lnTo>
                  <a:lnTo>
                    <a:pt x="62484" y="50596"/>
                  </a:lnTo>
                  <a:lnTo>
                    <a:pt x="62407" y="50977"/>
                  </a:lnTo>
                  <a:lnTo>
                    <a:pt x="62344" y="50723"/>
                  </a:lnTo>
                  <a:lnTo>
                    <a:pt x="62090" y="51104"/>
                  </a:lnTo>
                  <a:lnTo>
                    <a:pt x="62064" y="50723"/>
                  </a:lnTo>
                  <a:lnTo>
                    <a:pt x="61937" y="50596"/>
                  </a:lnTo>
                  <a:lnTo>
                    <a:pt x="61836" y="50977"/>
                  </a:lnTo>
                  <a:lnTo>
                    <a:pt x="61810" y="51104"/>
                  </a:lnTo>
                  <a:lnTo>
                    <a:pt x="61772" y="51231"/>
                  </a:lnTo>
                  <a:lnTo>
                    <a:pt x="61772" y="51104"/>
                  </a:lnTo>
                  <a:lnTo>
                    <a:pt x="61582" y="51358"/>
                  </a:lnTo>
                  <a:lnTo>
                    <a:pt x="61455" y="51358"/>
                  </a:lnTo>
                  <a:lnTo>
                    <a:pt x="61391" y="51104"/>
                  </a:lnTo>
                  <a:lnTo>
                    <a:pt x="61214" y="51104"/>
                  </a:lnTo>
                  <a:lnTo>
                    <a:pt x="61201" y="50723"/>
                  </a:lnTo>
                  <a:lnTo>
                    <a:pt x="60960" y="50723"/>
                  </a:lnTo>
                  <a:lnTo>
                    <a:pt x="60921" y="50342"/>
                  </a:lnTo>
                  <a:lnTo>
                    <a:pt x="60909" y="50215"/>
                  </a:lnTo>
                  <a:lnTo>
                    <a:pt x="60896" y="49961"/>
                  </a:lnTo>
                  <a:lnTo>
                    <a:pt x="60883" y="49834"/>
                  </a:lnTo>
                  <a:lnTo>
                    <a:pt x="60845" y="49326"/>
                  </a:lnTo>
                  <a:lnTo>
                    <a:pt x="60718" y="49199"/>
                  </a:lnTo>
                  <a:lnTo>
                    <a:pt x="60604" y="49834"/>
                  </a:lnTo>
                  <a:lnTo>
                    <a:pt x="60566" y="49580"/>
                  </a:lnTo>
                  <a:lnTo>
                    <a:pt x="60426" y="49326"/>
                  </a:lnTo>
                  <a:lnTo>
                    <a:pt x="60337" y="49580"/>
                  </a:lnTo>
                  <a:lnTo>
                    <a:pt x="60261" y="49834"/>
                  </a:lnTo>
                  <a:lnTo>
                    <a:pt x="60261" y="49326"/>
                  </a:lnTo>
                  <a:lnTo>
                    <a:pt x="60083" y="49326"/>
                  </a:lnTo>
                  <a:lnTo>
                    <a:pt x="59842" y="49580"/>
                  </a:lnTo>
                  <a:lnTo>
                    <a:pt x="59588" y="49580"/>
                  </a:lnTo>
                  <a:lnTo>
                    <a:pt x="59474" y="49834"/>
                  </a:lnTo>
                  <a:lnTo>
                    <a:pt x="59423" y="49961"/>
                  </a:lnTo>
                  <a:lnTo>
                    <a:pt x="59423" y="49834"/>
                  </a:lnTo>
                  <a:lnTo>
                    <a:pt x="59423" y="49580"/>
                  </a:lnTo>
                  <a:lnTo>
                    <a:pt x="59258" y="49580"/>
                  </a:lnTo>
                  <a:lnTo>
                    <a:pt x="59270" y="49326"/>
                  </a:lnTo>
                  <a:lnTo>
                    <a:pt x="59105" y="49326"/>
                  </a:lnTo>
                  <a:lnTo>
                    <a:pt x="59029" y="49720"/>
                  </a:lnTo>
                  <a:lnTo>
                    <a:pt x="59016" y="49580"/>
                  </a:lnTo>
                  <a:lnTo>
                    <a:pt x="58928" y="48945"/>
                  </a:lnTo>
                  <a:lnTo>
                    <a:pt x="58788" y="48818"/>
                  </a:lnTo>
                  <a:lnTo>
                    <a:pt x="58712" y="49834"/>
                  </a:lnTo>
                  <a:lnTo>
                    <a:pt x="58470" y="49834"/>
                  </a:lnTo>
                  <a:lnTo>
                    <a:pt x="58369" y="49580"/>
                  </a:lnTo>
                  <a:lnTo>
                    <a:pt x="58127" y="49326"/>
                  </a:lnTo>
                  <a:lnTo>
                    <a:pt x="58013" y="49580"/>
                  </a:lnTo>
                  <a:lnTo>
                    <a:pt x="57886" y="49834"/>
                  </a:lnTo>
                  <a:lnTo>
                    <a:pt x="57873" y="49580"/>
                  </a:lnTo>
                  <a:lnTo>
                    <a:pt x="57759" y="49199"/>
                  </a:lnTo>
                  <a:lnTo>
                    <a:pt x="57734" y="49352"/>
                  </a:lnTo>
                  <a:lnTo>
                    <a:pt x="57708" y="49707"/>
                  </a:lnTo>
                  <a:lnTo>
                    <a:pt x="57670" y="49580"/>
                  </a:lnTo>
                  <a:lnTo>
                    <a:pt x="57734" y="49415"/>
                  </a:lnTo>
                  <a:lnTo>
                    <a:pt x="57492" y="49580"/>
                  </a:lnTo>
                  <a:lnTo>
                    <a:pt x="57416" y="49199"/>
                  </a:lnTo>
                  <a:lnTo>
                    <a:pt x="57340" y="49326"/>
                  </a:lnTo>
                  <a:lnTo>
                    <a:pt x="57137" y="49580"/>
                  </a:lnTo>
                  <a:lnTo>
                    <a:pt x="56896" y="49834"/>
                  </a:lnTo>
                  <a:lnTo>
                    <a:pt x="56857" y="49961"/>
                  </a:lnTo>
                  <a:lnTo>
                    <a:pt x="56730" y="49834"/>
                  </a:lnTo>
                  <a:lnTo>
                    <a:pt x="56426" y="49961"/>
                  </a:lnTo>
                  <a:lnTo>
                    <a:pt x="56400" y="49834"/>
                  </a:lnTo>
                  <a:lnTo>
                    <a:pt x="56337" y="49580"/>
                  </a:lnTo>
                  <a:lnTo>
                    <a:pt x="56273" y="49326"/>
                  </a:lnTo>
                  <a:lnTo>
                    <a:pt x="56172" y="48945"/>
                  </a:lnTo>
                  <a:lnTo>
                    <a:pt x="56146" y="48818"/>
                  </a:lnTo>
                  <a:lnTo>
                    <a:pt x="56083" y="48564"/>
                  </a:lnTo>
                  <a:lnTo>
                    <a:pt x="55740" y="48818"/>
                  </a:lnTo>
                  <a:lnTo>
                    <a:pt x="55333" y="48564"/>
                  </a:lnTo>
                  <a:lnTo>
                    <a:pt x="54965" y="48437"/>
                  </a:lnTo>
                  <a:lnTo>
                    <a:pt x="54559" y="48437"/>
                  </a:lnTo>
                  <a:lnTo>
                    <a:pt x="54432" y="48818"/>
                  </a:lnTo>
                  <a:lnTo>
                    <a:pt x="54406" y="48945"/>
                  </a:lnTo>
                  <a:lnTo>
                    <a:pt x="54317" y="49326"/>
                  </a:lnTo>
                  <a:lnTo>
                    <a:pt x="54241" y="49199"/>
                  </a:lnTo>
                  <a:lnTo>
                    <a:pt x="54038" y="49199"/>
                  </a:lnTo>
                  <a:lnTo>
                    <a:pt x="53644" y="49580"/>
                  </a:lnTo>
                  <a:lnTo>
                    <a:pt x="53314" y="49326"/>
                  </a:lnTo>
                  <a:lnTo>
                    <a:pt x="53187" y="49199"/>
                  </a:lnTo>
                  <a:lnTo>
                    <a:pt x="53136" y="49720"/>
                  </a:lnTo>
                  <a:lnTo>
                    <a:pt x="53060" y="49326"/>
                  </a:lnTo>
                  <a:lnTo>
                    <a:pt x="52806" y="49326"/>
                  </a:lnTo>
                  <a:lnTo>
                    <a:pt x="52768" y="48945"/>
                  </a:lnTo>
                  <a:lnTo>
                    <a:pt x="52616" y="48945"/>
                  </a:lnTo>
                  <a:lnTo>
                    <a:pt x="52514" y="49580"/>
                  </a:lnTo>
                  <a:lnTo>
                    <a:pt x="52489" y="49707"/>
                  </a:lnTo>
                  <a:lnTo>
                    <a:pt x="52451" y="49580"/>
                  </a:lnTo>
                  <a:lnTo>
                    <a:pt x="52362" y="49326"/>
                  </a:lnTo>
                  <a:lnTo>
                    <a:pt x="52235" y="49199"/>
                  </a:lnTo>
                  <a:lnTo>
                    <a:pt x="51981" y="48945"/>
                  </a:lnTo>
                  <a:lnTo>
                    <a:pt x="52006" y="49580"/>
                  </a:lnTo>
                  <a:lnTo>
                    <a:pt x="51879" y="49834"/>
                  </a:lnTo>
                  <a:lnTo>
                    <a:pt x="51600" y="49961"/>
                  </a:lnTo>
                  <a:lnTo>
                    <a:pt x="51562" y="49834"/>
                  </a:lnTo>
                  <a:lnTo>
                    <a:pt x="51765" y="49834"/>
                  </a:lnTo>
                  <a:lnTo>
                    <a:pt x="51777" y="49580"/>
                  </a:lnTo>
                  <a:lnTo>
                    <a:pt x="51485" y="49580"/>
                  </a:lnTo>
                  <a:lnTo>
                    <a:pt x="51396" y="48945"/>
                  </a:lnTo>
                  <a:lnTo>
                    <a:pt x="51295" y="49199"/>
                  </a:lnTo>
                  <a:lnTo>
                    <a:pt x="51193" y="49834"/>
                  </a:lnTo>
                  <a:lnTo>
                    <a:pt x="51054" y="49961"/>
                  </a:lnTo>
                  <a:lnTo>
                    <a:pt x="51028" y="49580"/>
                  </a:lnTo>
                  <a:lnTo>
                    <a:pt x="50774" y="49326"/>
                  </a:lnTo>
                  <a:lnTo>
                    <a:pt x="50723" y="50101"/>
                  </a:lnTo>
                  <a:lnTo>
                    <a:pt x="50711" y="49961"/>
                  </a:lnTo>
                  <a:lnTo>
                    <a:pt x="50609" y="49326"/>
                  </a:lnTo>
                  <a:lnTo>
                    <a:pt x="50584" y="49199"/>
                  </a:lnTo>
                  <a:lnTo>
                    <a:pt x="50419" y="48945"/>
                  </a:lnTo>
                  <a:lnTo>
                    <a:pt x="50406" y="49326"/>
                  </a:lnTo>
                  <a:lnTo>
                    <a:pt x="50253" y="49199"/>
                  </a:lnTo>
                  <a:lnTo>
                    <a:pt x="50177" y="49961"/>
                  </a:lnTo>
                  <a:lnTo>
                    <a:pt x="50165" y="49834"/>
                  </a:lnTo>
                  <a:lnTo>
                    <a:pt x="50038" y="49580"/>
                  </a:lnTo>
                  <a:lnTo>
                    <a:pt x="50025" y="49834"/>
                  </a:lnTo>
                  <a:lnTo>
                    <a:pt x="49911" y="49580"/>
                  </a:lnTo>
                  <a:lnTo>
                    <a:pt x="49796" y="49326"/>
                  </a:lnTo>
                  <a:lnTo>
                    <a:pt x="49745" y="49199"/>
                  </a:lnTo>
                  <a:lnTo>
                    <a:pt x="49631" y="48564"/>
                  </a:lnTo>
                  <a:lnTo>
                    <a:pt x="48971" y="49326"/>
                  </a:lnTo>
                  <a:lnTo>
                    <a:pt x="48793" y="49326"/>
                  </a:lnTo>
                  <a:lnTo>
                    <a:pt x="48729" y="49199"/>
                  </a:lnTo>
                  <a:lnTo>
                    <a:pt x="48310" y="48437"/>
                  </a:lnTo>
                  <a:lnTo>
                    <a:pt x="48183" y="48564"/>
                  </a:lnTo>
                  <a:lnTo>
                    <a:pt x="47917" y="48945"/>
                  </a:lnTo>
                  <a:lnTo>
                    <a:pt x="47752" y="49199"/>
                  </a:lnTo>
                  <a:lnTo>
                    <a:pt x="47510" y="48945"/>
                  </a:lnTo>
                  <a:lnTo>
                    <a:pt x="47409" y="48818"/>
                  </a:lnTo>
                  <a:lnTo>
                    <a:pt x="47218" y="48564"/>
                  </a:lnTo>
                  <a:lnTo>
                    <a:pt x="47307" y="49326"/>
                  </a:lnTo>
                  <a:lnTo>
                    <a:pt x="47117" y="49199"/>
                  </a:lnTo>
                  <a:lnTo>
                    <a:pt x="46532" y="48437"/>
                  </a:lnTo>
                  <a:lnTo>
                    <a:pt x="46431" y="48564"/>
                  </a:lnTo>
                  <a:lnTo>
                    <a:pt x="46151" y="48945"/>
                  </a:lnTo>
                  <a:lnTo>
                    <a:pt x="46037" y="49580"/>
                  </a:lnTo>
                  <a:lnTo>
                    <a:pt x="45923" y="50215"/>
                  </a:lnTo>
                  <a:lnTo>
                    <a:pt x="45897" y="50342"/>
                  </a:lnTo>
                  <a:lnTo>
                    <a:pt x="45910" y="49834"/>
                  </a:lnTo>
                  <a:lnTo>
                    <a:pt x="45948" y="48818"/>
                  </a:lnTo>
                  <a:lnTo>
                    <a:pt x="45897" y="48183"/>
                  </a:lnTo>
                  <a:lnTo>
                    <a:pt x="45808" y="48564"/>
                  </a:lnTo>
                  <a:lnTo>
                    <a:pt x="45745" y="48818"/>
                  </a:lnTo>
                  <a:lnTo>
                    <a:pt x="45681" y="48564"/>
                  </a:lnTo>
                  <a:lnTo>
                    <a:pt x="45288" y="49199"/>
                  </a:lnTo>
                  <a:lnTo>
                    <a:pt x="45173" y="49580"/>
                  </a:lnTo>
                  <a:lnTo>
                    <a:pt x="45097" y="49834"/>
                  </a:lnTo>
                  <a:lnTo>
                    <a:pt x="44970" y="49834"/>
                  </a:lnTo>
                  <a:lnTo>
                    <a:pt x="44907" y="49326"/>
                  </a:lnTo>
                  <a:lnTo>
                    <a:pt x="44881" y="49199"/>
                  </a:lnTo>
                  <a:lnTo>
                    <a:pt x="44780" y="48945"/>
                  </a:lnTo>
                  <a:lnTo>
                    <a:pt x="44704" y="49326"/>
                  </a:lnTo>
                  <a:lnTo>
                    <a:pt x="44678" y="48945"/>
                  </a:lnTo>
                  <a:lnTo>
                    <a:pt x="44526" y="48945"/>
                  </a:lnTo>
                  <a:lnTo>
                    <a:pt x="44196" y="49326"/>
                  </a:lnTo>
                  <a:lnTo>
                    <a:pt x="44170" y="48945"/>
                  </a:lnTo>
                  <a:lnTo>
                    <a:pt x="44056" y="48437"/>
                  </a:lnTo>
                  <a:lnTo>
                    <a:pt x="43992" y="48564"/>
                  </a:lnTo>
                  <a:lnTo>
                    <a:pt x="43878" y="48818"/>
                  </a:lnTo>
                  <a:lnTo>
                    <a:pt x="43815" y="48945"/>
                  </a:lnTo>
                  <a:lnTo>
                    <a:pt x="43484" y="48945"/>
                  </a:lnTo>
                  <a:lnTo>
                    <a:pt x="42697" y="48564"/>
                  </a:lnTo>
                  <a:lnTo>
                    <a:pt x="42646" y="48945"/>
                  </a:lnTo>
                  <a:lnTo>
                    <a:pt x="42443" y="48945"/>
                  </a:lnTo>
                  <a:lnTo>
                    <a:pt x="42405" y="48818"/>
                  </a:lnTo>
                  <a:lnTo>
                    <a:pt x="42316" y="48564"/>
                  </a:lnTo>
                  <a:lnTo>
                    <a:pt x="42189" y="48564"/>
                  </a:lnTo>
                  <a:lnTo>
                    <a:pt x="42062" y="49326"/>
                  </a:lnTo>
                  <a:lnTo>
                    <a:pt x="41960" y="48945"/>
                  </a:lnTo>
                  <a:lnTo>
                    <a:pt x="41846" y="48818"/>
                  </a:lnTo>
                  <a:lnTo>
                    <a:pt x="41643" y="49326"/>
                  </a:lnTo>
                  <a:lnTo>
                    <a:pt x="41567" y="49199"/>
                  </a:lnTo>
                  <a:lnTo>
                    <a:pt x="41440" y="48945"/>
                  </a:lnTo>
                  <a:lnTo>
                    <a:pt x="41427" y="49326"/>
                  </a:lnTo>
                  <a:lnTo>
                    <a:pt x="41313" y="48818"/>
                  </a:lnTo>
                  <a:lnTo>
                    <a:pt x="41186" y="48183"/>
                  </a:lnTo>
                  <a:lnTo>
                    <a:pt x="36931" y="46443"/>
                  </a:lnTo>
                  <a:lnTo>
                    <a:pt x="36931" y="60629"/>
                  </a:lnTo>
                  <a:lnTo>
                    <a:pt x="36855" y="60756"/>
                  </a:lnTo>
                  <a:lnTo>
                    <a:pt x="36855" y="60629"/>
                  </a:lnTo>
                  <a:lnTo>
                    <a:pt x="36931" y="46443"/>
                  </a:lnTo>
                  <a:lnTo>
                    <a:pt x="36715" y="46355"/>
                  </a:lnTo>
                  <a:lnTo>
                    <a:pt x="36715" y="60629"/>
                  </a:lnTo>
                  <a:lnTo>
                    <a:pt x="36601" y="60769"/>
                  </a:lnTo>
                  <a:lnTo>
                    <a:pt x="36588" y="60629"/>
                  </a:lnTo>
                  <a:lnTo>
                    <a:pt x="36715" y="60629"/>
                  </a:lnTo>
                  <a:lnTo>
                    <a:pt x="36715" y="46355"/>
                  </a:lnTo>
                  <a:lnTo>
                    <a:pt x="34988" y="45643"/>
                  </a:lnTo>
                  <a:lnTo>
                    <a:pt x="33718" y="50444"/>
                  </a:lnTo>
                  <a:lnTo>
                    <a:pt x="33718" y="53898"/>
                  </a:lnTo>
                  <a:lnTo>
                    <a:pt x="33489" y="53898"/>
                  </a:lnTo>
                  <a:lnTo>
                    <a:pt x="33553" y="53009"/>
                  </a:lnTo>
                  <a:lnTo>
                    <a:pt x="33655" y="53390"/>
                  </a:lnTo>
                  <a:lnTo>
                    <a:pt x="33718" y="53898"/>
                  </a:lnTo>
                  <a:lnTo>
                    <a:pt x="33718" y="50444"/>
                  </a:lnTo>
                  <a:lnTo>
                    <a:pt x="33540" y="51104"/>
                  </a:lnTo>
                  <a:lnTo>
                    <a:pt x="33426" y="51612"/>
                  </a:lnTo>
                  <a:lnTo>
                    <a:pt x="33337" y="52755"/>
                  </a:lnTo>
                  <a:lnTo>
                    <a:pt x="33286" y="54152"/>
                  </a:lnTo>
                  <a:lnTo>
                    <a:pt x="33464" y="54279"/>
                  </a:lnTo>
                  <a:lnTo>
                    <a:pt x="33477" y="53962"/>
                  </a:lnTo>
                  <a:lnTo>
                    <a:pt x="33477" y="54152"/>
                  </a:lnTo>
                  <a:lnTo>
                    <a:pt x="33743" y="54152"/>
                  </a:lnTo>
                  <a:lnTo>
                    <a:pt x="33769" y="54279"/>
                  </a:lnTo>
                  <a:lnTo>
                    <a:pt x="33794" y="54838"/>
                  </a:lnTo>
                  <a:lnTo>
                    <a:pt x="33667" y="55168"/>
                  </a:lnTo>
                  <a:lnTo>
                    <a:pt x="33807" y="55003"/>
                  </a:lnTo>
                  <a:lnTo>
                    <a:pt x="33832" y="55575"/>
                  </a:lnTo>
                  <a:lnTo>
                    <a:pt x="33731" y="55295"/>
                  </a:lnTo>
                  <a:lnTo>
                    <a:pt x="33515" y="55295"/>
                  </a:lnTo>
                  <a:lnTo>
                    <a:pt x="33832" y="55638"/>
                  </a:lnTo>
                  <a:lnTo>
                    <a:pt x="34124" y="55676"/>
                  </a:lnTo>
                  <a:lnTo>
                    <a:pt x="34239" y="55930"/>
                  </a:lnTo>
                  <a:lnTo>
                    <a:pt x="34302" y="55168"/>
                  </a:lnTo>
                  <a:lnTo>
                    <a:pt x="34378" y="57073"/>
                  </a:lnTo>
                  <a:lnTo>
                    <a:pt x="34683" y="56946"/>
                  </a:lnTo>
                  <a:lnTo>
                    <a:pt x="34798" y="57327"/>
                  </a:lnTo>
                  <a:lnTo>
                    <a:pt x="35001" y="56946"/>
                  </a:lnTo>
                  <a:lnTo>
                    <a:pt x="35077" y="56692"/>
                  </a:lnTo>
                  <a:lnTo>
                    <a:pt x="35179" y="56946"/>
                  </a:lnTo>
                  <a:lnTo>
                    <a:pt x="35293" y="57581"/>
                  </a:lnTo>
                  <a:lnTo>
                    <a:pt x="35369" y="58343"/>
                  </a:lnTo>
                  <a:lnTo>
                    <a:pt x="35483" y="58470"/>
                  </a:lnTo>
                  <a:lnTo>
                    <a:pt x="35826" y="58851"/>
                  </a:lnTo>
                  <a:lnTo>
                    <a:pt x="35941" y="59867"/>
                  </a:lnTo>
                  <a:lnTo>
                    <a:pt x="36055" y="60883"/>
                  </a:lnTo>
                  <a:lnTo>
                    <a:pt x="36093" y="61137"/>
                  </a:lnTo>
                  <a:lnTo>
                    <a:pt x="36220" y="61264"/>
                  </a:lnTo>
                  <a:lnTo>
                    <a:pt x="36322" y="61137"/>
                  </a:lnTo>
                  <a:lnTo>
                    <a:pt x="36537" y="60960"/>
                  </a:lnTo>
                  <a:lnTo>
                    <a:pt x="36652" y="61137"/>
                  </a:lnTo>
                  <a:lnTo>
                    <a:pt x="36804" y="60960"/>
                  </a:lnTo>
                  <a:lnTo>
                    <a:pt x="36906" y="61264"/>
                  </a:lnTo>
                  <a:lnTo>
                    <a:pt x="37007" y="62661"/>
                  </a:lnTo>
                  <a:lnTo>
                    <a:pt x="37312" y="62534"/>
                  </a:lnTo>
                  <a:lnTo>
                    <a:pt x="37274" y="62026"/>
                  </a:lnTo>
                  <a:lnTo>
                    <a:pt x="37426" y="62534"/>
                  </a:lnTo>
                  <a:lnTo>
                    <a:pt x="37541" y="62915"/>
                  </a:lnTo>
                  <a:lnTo>
                    <a:pt x="37655" y="63296"/>
                  </a:lnTo>
                  <a:lnTo>
                    <a:pt x="37807" y="63423"/>
                  </a:lnTo>
                  <a:lnTo>
                    <a:pt x="37871" y="63296"/>
                  </a:lnTo>
                  <a:lnTo>
                    <a:pt x="38239" y="62661"/>
                  </a:lnTo>
                  <a:lnTo>
                    <a:pt x="38722" y="63296"/>
                  </a:lnTo>
                  <a:lnTo>
                    <a:pt x="38773" y="62661"/>
                  </a:lnTo>
                  <a:lnTo>
                    <a:pt x="38785" y="62534"/>
                  </a:lnTo>
                  <a:lnTo>
                    <a:pt x="38912" y="62280"/>
                  </a:lnTo>
                  <a:lnTo>
                    <a:pt x="38976" y="62661"/>
                  </a:lnTo>
                  <a:lnTo>
                    <a:pt x="39065" y="62915"/>
                  </a:lnTo>
                  <a:lnTo>
                    <a:pt x="39116" y="63042"/>
                  </a:lnTo>
                  <a:lnTo>
                    <a:pt x="39204" y="63296"/>
                  </a:lnTo>
                  <a:lnTo>
                    <a:pt x="39243" y="63423"/>
                  </a:lnTo>
                  <a:lnTo>
                    <a:pt x="40208" y="63423"/>
                  </a:lnTo>
                  <a:lnTo>
                    <a:pt x="43624" y="63423"/>
                  </a:lnTo>
                  <a:lnTo>
                    <a:pt x="43548" y="63042"/>
                  </a:lnTo>
                  <a:lnTo>
                    <a:pt x="43700" y="63423"/>
                  </a:lnTo>
                  <a:lnTo>
                    <a:pt x="43802" y="64058"/>
                  </a:lnTo>
                  <a:lnTo>
                    <a:pt x="43891" y="64693"/>
                  </a:lnTo>
                  <a:lnTo>
                    <a:pt x="44030" y="64820"/>
                  </a:lnTo>
                  <a:lnTo>
                    <a:pt x="44043" y="64693"/>
                  </a:lnTo>
                  <a:lnTo>
                    <a:pt x="44170" y="63042"/>
                  </a:lnTo>
                  <a:lnTo>
                    <a:pt x="44310" y="63677"/>
                  </a:lnTo>
                  <a:lnTo>
                    <a:pt x="44399" y="64058"/>
                  </a:lnTo>
                  <a:lnTo>
                    <a:pt x="44475" y="64439"/>
                  </a:lnTo>
                  <a:lnTo>
                    <a:pt x="44589" y="64312"/>
                  </a:lnTo>
                  <a:lnTo>
                    <a:pt x="45008" y="63804"/>
                  </a:lnTo>
                  <a:lnTo>
                    <a:pt x="45072" y="64058"/>
                  </a:lnTo>
                  <a:lnTo>
                    <a:pt x="45186" y="64439"/>
                  </a:lnTo>
                  <a:lnTo>
                    <a:pt x="45288" y="64820"/>
                  </a:lnTo>
                  <a:lnTo>
                    <a:pt x="45402" y="65201"/>
                  </a:lnTo>
                  <a:lnTo>
                    <a:pt x="45466" y="65455"/>
                  </a:lnTo>
                  <a:lnTo>
                    <a:pt x="45554" y="65201"/>
                  </a:lnTo>
                  <a:lnTo>
                    <a:pt x="45605" y="65074"/>
                  </a:lnTo>
                  <a:lnTo>
                    <a:pt x="45694" y="64820"/>
                  </a:lnTo>
                  <a:lnTo>
                    <a:pt x="45732" y="64693"/>
                  </a:lnTo>
                  <a:lnTo>
                    <a:pt x="45821" y="64439"/>
                  </a:lnTo>
                  <a:lnTo>
                    <a:pt x="45872" y="64312"/>
                  </a:lnTo>
                  <a:lnTo>
                    <a:pt x="45961" y="64058"/>
                  </a:lnTo>
                  <a:lnTo>
                    <a:pt x="45999" y="64439"/>
                  </a:lnTo>
                  <a:lnTo>
                    <a:pt x="46316" y="64693"/>
                  </a:lnTo>
                  <a:lnTo>
                    <a:pt x="46418" y="64439"/>
                  </a:lnTo>
                  <a:lnTo>
                    <a:pt x="46583" y="64312"/>
                  </a:lnTo>
                  <a:lnTo>
                    <a:pt x="46482" y="64058"/>
                  </a:lnTo>
                  <a:lnTo>
                    <a:pt x="46634" y="64058"/>
                  </a:lnTo>
                  <a:lnTo>
                    <a:pt x="46647" y="63804"/>
                  </a:lnTo>
                  <a:lnTo>
                    <a:pt x="46901" y="63804"/>
                  </a:lnTo>
                  <a:lnTo>
                    <a:pt x="46939" y="63677"/>
                  </a:lnTo>
                  <a:lnTo>
                    <a:pt x="47015" y="64439"/>
                  </a:lnTo>
                  <a:lnTo>
                    <a:pt x="47053" y="64312"/>
                  </a:lnTo>
                  <a:lnTo>
                    <a:pt x="47142" y="64058"/>
                  </a:lnTo>
                  <a:lnTo>
                    <a:pt x="47231" y="63804"/>
                  </a:lnTo>
                  <a:lnTo>
                    <a:pt x="47294" y="64058"/>
                  </a:lnTo>
                  <a:lnTo>
                    <a:pt x="47459" y="64058"/>
                  </a:lnTo>
                  <a:lnTo>
                    <a:pt x="47586" y="63804"/>
                  </a:lnTo>
                  <a:lnTo>
                    <a:pt x="47663" y="63677"/>
                  </a:lnTo>
                  <a:lnTo>
                    <a:pt x="47828" y="63677"/>
                  </a:lnTo>
                  <a:lnTo>
                    <a:pt x="47955" y="64058"/>
                  </a:lnTo>
                  <a:lnTo>
                    <a:pt x="47967" y="64312"/>
                  </a:lnTo>
                  <a:lnTo>
                    <a:pt x="48234" y="64312"/>
                  </a:lnTo>
                  <a:lnTo>
                    <a:pt x="48310" y="64439"/>
                  </a:lnTo>
                  <a:lnTo>
                    <a:pt x="48780" y="64439"/>
                  </a:lnTo>
                  <a:lnTo>
                    <a:pt x="49161" y="64312"/>
                  </a:lnTo>
                  <a:lnTo>
                    <a:pt x="49580" y="64439"/>
                  </a:lnTo>
                  <a:lnTo>
                    <a:pt x="49669" y="63804"/>
                  </a:lnTo>
                  <a:lnTo>
                    <a:pt x="49657" y="64058"/>
                  </a:lnTo>
                  <a:lnTo>
                    <a:pt x="49834" y="64312"/>
                  </a:lnTo>
                  <a:lnTo>
                    <a:pt x="49911" y="63804"/>
                  </a:lnTo>
                  <a:lnTo>
                    <a:pt x="49885" y="63423"/>
                  </a:lnTo>
                  <a:lnTo>
                    <a:pt x="49834" y="63042"/>
                  </a:lnTo>
                  <a:lnTo>
                    <a:pt x="49872" y="63296"/>
                  </a:lnTo>
                  <a:lnTo>
                    <a:pt x="50063" y="63296"/>
                  </a:lnTo>
                  <a:lnTo>
                    <a:pt x="51333" y="63296"/>
                  </a:lnTo>
                  <a:lnTo>
                    <a:pt x="51358" y="63042"/>
                  </a:lnTo>
                  <a:lnTo>
                    <a:pt x="51473" y="62915"/>
                  </a:lnTo>
                  <a:lnTo>
                    <a:pt x="51473" y="63042"/>
                  </a:lnTo>
                  <a:lnTo>
                    <a:pt x="57759" y="63042"/>
                  </a:lnTo>
                  <a:lnTo>
                    <a:pt x="58166" y="63042"/>
                  </a:lnTo>
                  <a:lnTo>
                    <a:pt x="58166" y="62915"/>
                  </a:lnTo>
                  <a:lnTo>
                    <a:pt x="58115" y="62280"/>
                  </a:lnTo>
                  <a:lnTo>
                    <a:pt x="58242" y="62280"/>
                  </a:lnTo>
                  <a:lnTo>
                    <a:pt x="58242" y="62026"/>
                  </a:lnTo>
                  <a:lnTo>
                    <a:pt x="58369" y="62026"/>
                  </a:lnTo>
                  <a:lnTo>
                    <a:pt x="58381" y="61899"/>
                  </a:lnTo>
                  <a:lnTo>
                    <a:pt x="58432" y="62026"/>
                  </a:lnTo>
                  <a:lnTo>
                    <a:pt x="58635" y="62280"/>
                  </a:lnTo>
                  <a:lnTo>
                    <a:pt x="58724" y="62026"/>
                  </a:lnTo>
                  <a:lnTo>
                    <a:pt x="58775" y="61899"/>
                  </a:lnTo>
                  <a:lnTo>
                    <a:pt x="58788" y="62026"/>
                  </a:lnTo>
                  <a:lnTo>
                    <a:pt x="58940" y="62280"/>
                  </a:lnTo>
                  <a:lnTo>
                    <a:pt x="58978" y="61899"/>
                  </a:lnTo>
                  <a:lnTo>
                    <a:pt x="59004" y="61518"/>
                  </a:lnTo>
                  <a:lnTo>
                    <a:pt x="59143" y="61391"/>
                  </a:lnTo>
                  <a:lnTo>
                    <a:pt x="59194" y="61899"/>
                  </a:lnTo>
                  <a:lnTo>
                    <a:pt x="59397" y="62026"/>
                  </a:lnTo>
                  <a:lnTo>
                    <a:pt x="59461" y="61645"/>
                  </a:lnTo>
                  <a:lnTo>
                    <a:pt x="59563" y="62026"/>
                  </a:lnTo>
                  <a:lnTo>
                    <a:pt x="59626" y="62280"/>
                  </a:lnTo>
                  <a:lnTo>
                    <a:pt x="59817" y="62280"/>
                  </a:lnTo>
                  <a:lnTo>
                    <a:pt x="59842" y="61645"/>
                  </a:lnTo>
                  <a:lnTo>
                    <a:pt x="59893" y="61264"/>
                  </a:lnTo>
                  <a:lnTo>
                    <a:pt x="60007" y="60629"/>
                  </a:lnTo>
                  <a:lnTo>
                    <a:pt x="59982" y="61264"/>
                  </a:lnTo>
                  <a:lnTo>
                    <a:pt x="60299" y="61264"/>
                  </a:lnTo>
                  <a:lnTo>
                    <a:pt x="60312" y="60883"/>
                  </a:lnTo>
                  <a:lnTo>
                    <a:pt x="60490" y="61645"/>
                  </a:lnTo>
                  <a:lnTo>
                    <a:pt x="60629" y="61645"/>
                  </a:lnTo>
                  <a:lnTo>
                    <a:pt x="60667" y="60883"/>
                  </a:lnTo>
                  <a:lnTo>
                    <a:pt x="60667" y="60629"/>
                  </a:lnTo>
                  <a:lnTo>
                    <a:pt x="60680" y="60248"/>
                  </a:lnTo>
                  <a:lnTo>
                    <a:pt x="60833" y="60502"/>
                  </a:lnTo>
                  <a:lnTo>
                    <a:pt x="60845" y="60248"/>
                  </a:lnTo>
                  <a:lnTo>
                    <a:pt x="60833" y="59105"/>
                  </a:lnTo>
                  <a:lnTo>
                    <a:pt x="60985" y="59486"/>
                  </a:lnTo>
                  <a:lnTo>
                    <a:pt x="61087" y="60248"/>
                  </a:lnTo>
                  <a:lnTo>
                    <a:pt x="61201" y="60121"/>
                  </a:lnTo>
                  <a:lnTo>
                    <a:pt x="61214" y="59867"/>
                  </a:lnTo>
                  <a:lnTo>
                    <a:pt x="61353" y="60248"/>
                  </a:lnTo>
                  <a:lnTo>
                    <a:pt x="61493" y="60502"/>
                  </a:lnTo>
                  <a:lnTo>
                    <a:pt x="61582" y="60248"/>
                  </a:lnTo>
                  <a:lnTo>
                    <a:pt x="61633" y="60121"/>
                  </a:lnTo>
                  <a:lnTo>
                    <a:pt x="61683" y="61518"/>
                  </a:lnTo>
                  <a:lnTo>
                    <a:pt x="61823" y="61645"/>
                  </a:lnTo>
                  <a:lnTo>
                    <a:pt x="61912" y="60883"/>
                  </a:lnTo>
                  <a:lnTo>
                    <a:pt x="62014" y="60121"/>
                  </a:lnTo>
                  <a:lnTo>
                    <a:pt x="62052" y="59867"/>
                  </a:lnTo>
                  <a:lnTo>
                    <a:pt x="62115" y="59359"/>
                  </a:lnTo>
                  <a:lnTo>
                    <a:pt x="62014" y="60629"/>
                  </a:lnTo>
                  <a:lnTo>
                    <a:pt x="61976" y="62280"/>
                  </a:lnTo>
                  <a:lnTo>
                    <a:pt x="62153" y="62026"/>
                  </a:lnTo>
                  <a:lnTo>
                    <a:pt x="62141" y="61899"/>
                  </a:lnTo>
                  <a:lnTo>
                    <a:pt x="62141" y="61518"/>
                  </a:lnTo>
                  <a:lnTo>
                    <a:pt x="62179" y="61823"/>
                  </a:lnTo>
                  <a:lnTo>
                    <a:pt x="62306" y="61747"/>
                  </a:lnTo>
                  <a:lnTo>
                    <a:pt x="62357" y="62026"/>
                  </a:lnTo>
                  <a:lnTo>
                    <a:pt x="62433" y="61899"/>
                  </a:lnTo>
                  <a:lnTo>
                    <a:pt x="62471" y="62026"/>
                  </a:lnTo>
                  <a:lnTo>
                    <a:pt x="62598" y="62280"/>
                  </a:lnTo>
                  <a:lnTo>
                    <a:pt x="62623" y="62026"/>
                  </a:lnTo>
                  <a:lnTo>
                    <a:pt x="62750" y="62026"/>
                  </a:lnTo>
                  <a:lnTo>
                    <a:pt x="62801" y="61899"/>
                  </a:lnTo>
                  <a:lnTo>
                    <a:pt x="62915" y="61645"/>
                  </a:lnTo>
                  <a:lnTo>
                    <a:pt x="62992" y="61518"/>
                  </a:lnTo>
                  <a:lnTo>
                    <a:pt x="63169" y="61264"/>
                  </a:lnTo>
                  <a:lnTo>
                    <a:pt x="63233" y="60502"/>
                  </a:lnTo>
                  <a:lnTo>
                    <a:pt x="63195" y="61264"/>
                  </a:lnTo>
                  <a:lnTo>
                    <a:pt x="63627" y="61518"/>
                  </a:lnTo>
                  <a:lnTo>
                    <a:pt x="63639" y="61137"/>
                  </a:lnTo>
                  <a:lnTo>
                    <a:pt x="63703" y="61645"/>
                  </a:lnTo>
                  <a:lnTo>
                    <a:pt x="63817" y="61899"/>
                  </a:lnTo>
                  <a:lnTo>
                    <a:pt x="63944" y="61645"/>
                  </a:lnTo>
                  <a:lnTo>
                    <a:pt x="64173" y="61645"/>
                  </a:lnTo>
                  <a:lnTo>
                    <a:pt x="64198" y="61137"/>
                  </a:lnTo>
                  <a:lnTo>
                    <a:pt x="64211" y="60883"/>
                  </a:lnTo>
                  <a:lnTo>
                    <a:pt x="64350" y="60883"/>
                  </a:lnTo>
                  <a:lnTo>
                    <a:pt x="64223" y="60667"/>
                  </a:lnTo>
                  <a:lnTo>
                    <a:pt x="64236" y="60502"/>
                  </a:lnTo>
                  <a:lnTo>
                    <a:pt x="64287" y="60248"/>
                  </a:lnTo>
                  <a:lnTo>
                    <a:pt x="64376" y="59867"/>
                  </a:lnTo>
                  <a:lnTo>
                    <a:pt x="64452" y="61264"/>
                  </a:lnTo>
                  <a:lnTo>
                    <a:pt x="64731" y="61264"/>
                  </a:lnTo>
                  <a:lnTo>
                    <a:pt x="64744" y="60248"/>
                  </a:lnTo>
                  <a:lnTo>
                    <a:pt x="64960" y="60248"/>
                  </a:lnTo>
                  <a:lnTo>
                    <a:pt x="65049" y="60502"/>
                  </a:lnTo>
                  <a:lnTo>
                    <a:pt x="65303" y="60502"/>
                  </a:lnTo>
                  <a:lnTo>
                    <a:pt x="65290" y="60248"/>
                  </a:lnTo>
                  <a:lnTo>
                    <a:pt x="65265" y="59867"/>
                  </a:lnTo>
                  <a:lnTo>
                    <a:pt x="65239" y="59486"/>
                  </a:lnTo>
                  <a:lnTo>
                    <a:pt x="65316" y="60121"/>
                  </a:lnTo>
                  <a:lnTo>
                    <a:pt x="65620" y="60248"/>
                  </a:lnTo>
                  <a:lnTo>
                    <a:pt x="65405" y="60248"/>
                  </a:lnTo>
                  <a:lnTo>
                    <a:pt x="65379" y="60502"/>
                  </a:lnTo>
                  <a:lnTo>
                    <a:pt x="65633" y="60502"/>
                  </a:lnTo>
                  <a:lnTo>
                    <a:pt x="65824" y="60248"/>
                  </a:lnTo>
                  <a:lnTo>
                    <a:pt x="65824" y="60121"/>
                  </a:lnTo>
                  <a:lnTo>
                    <a:pt x="66027" y="60248"/>
                  </a:lnTo>
                  <a:lnTo>
                    <a:pt x="66116" y="61518"/>
                  </a:lnTo>
                  <a:lnTo>
                    <a:pt x="66344" y="61264"/>
                  </a:lnTo>
                  <a:lnTo>
                    <a:pt x="66306" y="62661"/>
                  </a:lnTo>
                  <a:lnTo>
                    <a:pt x="62928" y="62661"/>
                  </a:lnTo>
                  <a:lnTo>
                    <a:pt x="62903" y="62865"/>
                  </a:lnTo>
                  <a:lnTo>
                    <a:pt x="62750" y="62661"/>
                  </a:lnTo>
                  <a:lnTo>
                    <a:pt x="62750" y="63042"/>
                  </a:lnTo>
                  <a:lnTo>
                    <a:pt x="62890" y="63042"/>
                  </a:lnTo>
                  <a:lnTo>
                    <a:pt x="62953" y="62915"/>
                  </a:lnTo>
                  <a:lnTo>
                    <a:pt x="66116" y="62915"/>
                  </a:lnTo>
                  <a:lnTo>
                    <a:pt x="66306" y="62801"/>
                  </a:lnTo>
                  <a:lnTo>
                    <a:pt x="66509" y="62661"/>
                  </a:lnTo>
                  <a:lnTo>
                    <a:pt x="66509" y="61518"/>
                  </a:lnTo>
                  <a:lnTo>
                    <a:pt x="67119" y="61264"/>
                  </a:lnTo>
                  <a:lnTo>
                    <a:pt x="66814" y="61264"/>
                  </a:lnTo>
                  <a:lnTo>
                    <a:pt x="66814" y="60883"/>
                  </a:lnTo>
                  <a:lnTo>
                    <a:pt x="67348" y="60883"/>
                  </a:lnTo>
                  <a:lnTo>
                    <a:pt x="67602" y="60883"/>
                  </a:lnTo>
                  <a:lnTo>
                    <a:pt x="67881" y="60883"/>
                  </a:lnTo>
                  <a:lnTo>
                    <a:pt x="68072" y="60883"/>
                  </a:lnTo>
                  <a:lnTo>
                    <a:pt x="68033" y="60629"/>
                  </a:lnTo>
                  <a:lnTo>
                    <a:pt x="67894" y="60629"/>
                  </a:lnTo>
                  <a:lnTo>
                    <a:pt x="67881" y="60756"/>
                  </a:lnTo>
                  <a:lnTo>
                    <a:pt x="67881" y="60629"/>
                  </a:lnTo>
                  <a:lnTo>
                    <a:pt x="67576" y="60629"/>
                  </a:lnTo>
                  <a:lnTo>
                    <a:pt x="67551" y="60312"/>
                  </a:lnTo>
                  <a:lnTo>
                    <a:pt x="67576" y="60502"/>
                  </a:lnTo>
                  <a:lnTo>
                    <a:pt x="67868" y="60502"/>
                  </a:lnTo>
                  <a:lnTo>
                    <a:pt x="67843" y="60248"/>
                  </a:lnTo>
                  <a:lnTo>
                    <a:pt x="67551" y="60248"/>
                  </a:lnTo>
                  <a:lnTo>
                    <a:pt x="67513" y="59740"/>
                  </a:lnTo>
                  <a:lnTo>
                    <a:pt x="67246" y="59740"/>
                  </a:lnTo>
                  <a:lnTo>
                    <a:pt x="67246" y="60248"/>
                  </a:lnTo>
                  <a:lnTo>
                    <a:pt x="66827" y="60248"/>
                  </a:lnTo>
                  <a:lnTo>
                    <a:pt x="66827" y="60502"/>
                  </a:lnTo>
                  <a:lnTo>
                    <a:pt x="67284" y="60502"/>
                  </a:lnTo>
                  <a:lnTo>
                    <a:pt x="67297" y="60629"/>
                  </a:lnTo>
                  <a:lnTo>
                    <a:pt x="66827" y="60629"/>
                  </a:lnTo>
                  <a:lnTo>
                    <a:pt x="66814" y="60782"/>
                  </a:lnTo>
                  <a:lnTo>
                    <a:pt x="66827" y="60121"/>
                  </a:lnTo>
                  <a:lnTo>
                    <a:pt x="66763" y="59486"/>
                  </a:lnTo>
                  <a:lnTo>
                    <a:pt x="66827" y="59740"/>
                  </a:lnTo>
                  <a:lnTo>
                    <a:pt x="67068" y="59867"/>
                  </a:lnTo>
                  <a:lnTo>
                    <a:pt x="67119" y="59486"/>
                  </a:lnTo>
                  <a:lnTo>
                    <a:pt x="67144" y="59359"/>
                  </a:lnTo>
                  <a:lnTo>
                    <a:pt x="67183" y="59105"/>
                  </a:lnTo>
                  <a:lnTo>
                    <a:pt x="67221" y="58851"/>
                  </a:lnTo>
                  <a:lnTo>
                    <a:pt x="67246" y="59740"/>
                  </a:lnTo>
                  <a:lnTo>
                    <a:pt x="67500" y="59613"/>
                  </a:lnTo>
                  <a:lnTo>
                    <a:pt x="67513" y="59740"/>
                  </a:lnTo>
                  <a:lnTo>
                    <a:pt x="67792" y="59740"/>
                  </a:lnTo>
                  <a:lnTo>
                    <a:pt x="67767" y="59486"/>
                  </a:lnTo>
                  <a:lnTo>
                    <a:pt x="68338" y="59486"/>
                  </a:lnTo>
                  <a:lnTo>
                    <a:pt x="68402" y="59105"/>
                  </a:lnTo>
                  <a:lnTo>
                    <a:pt x="68453" y="59486"/>
                  </a:lnTo>
                  <a:lnTo>
                    <a:pt x="69265" y="59486"/>
                  </a:lnTo>
                  <a:lnTo>
                    <a:pt x="69405" y="59486"/>
                  </a:lnTo>
                  <a:lnTo>
                    <a:pt x="70535" y="59486"/>
                  </a:lnTo>
                  <a:lnTo>
                    <a:pt x="70535" y="59105"/>
                  </a:lnTo>
                  <a:lnTo>
                    <a:pt x="70586" y="59486"/>
                  </a:lnTo>
                  <a:lnTo>
                    <a:pt x="70853" y="59486"/>
                  </a:lnTo>
                  <a:lnTo>
                    <a:pt x="70853" y="59105"/>
                  </a:lnTo>
                  <a:lnTo>
                    <a:pt x="70866" y="58851"/>
                  </a:lnTo>
                  <a:lnTo>
                    <a:pt x="70967" y="57962"/>
                  </a:lnTo>
                  <a:lnTo>
                    <a:pt x="70980" y="58089"/>
                  </a:lnTo>
                  <a:lnTo>
                    <a:pt x="71132" y="58089"/>
                  </a:lnTo>
                  <a:lnTo>
                    <a:pt x="74536" y="58089"/>
                  </a:lnTo>
                  <a:lnTo>
                    <a:pt x="74536" y="57962"/>
                  </a:lnTo>
                  <a:close/>
                </a:path>
                <a:path w="281304" h="66040">
                  <a:moveTo>
                    <a:pt x="74612" y="60883"/>
                  </a:moveTo>
                  <a:lnTo>
                    <a:pt x="74587" y="60629"/>
                  </a:lnTo>
                  <a:lnTo>
                    <a:pt x="74447" y="60629"/>
                  </a:lnTo>
                  <a:lnTo>
                    <a:pt x="74434" y="60883"/>
                  </a:lnTo>
                  <a:lnTo>
                    <a:pt x="74612" y="60883"/>
                  </a:lnTo>
                  <a:close/>
                </a:path>
                <a:path w="281304" h="66040">
                  <a:moveTo>
                    <a:pt x="74676" y="57708"/>
                  </a:moveTo>
                  <a:lnTo>
                    <a:pt x="74549" y="57327"/>
                  </a:lnTo>
                  <a:lnTo>
                    <a:pt x="74536" y="57962"/>
                  </a:lnTo>
                  <a:lnTo>
                    <a:pt x="74676" y="57708"/>
                  </a:lnTo>
                  <a:close/>
                </a:path>
                <a:path w="281304" h="66040">
                  <a:moveTo>
                    <a:pt x="74739" y="58242"/>
                  </a:moveTo>
                  <a:close/>
                </a:path>
                <a:path w="281304" h="66040">
                  <a:moveTo>
                    <a:pt x="74739" y="56692"/>
                  </a:moveTo>
                  <a:lnTo>
                    <a:pt x="74549" y="56692"/>
                  </a:lnTo>
                  <a:lnTo>
                    <a:pt x="74345" y="56184"/>
                  </a:lnTo>
                  <a:lnTo>
                    <a:pt x="74409" y="56946"/>
                  </a:lnTo>
                  <a:lnTo>
                    <a:pt x="74739" y="56692"/>
                  </a:lnTo>
                  <a:close/>
                </a:path>
                <a:path w="281304" h="66040">
                  <a:moveTo>
                    <a:pt x="74942" y="61264"/>
                  </a:moveTo>
                  <a:lnTo>
                    <a:pt x="74866" y="60883"/>
                  </a:lnTo>
                  <a:lnTo>
                    <a:pt x="74752" y="60629"/>
                  </a:lnTo>
                  <a:lnTo>
                    <a:pt x="74663" y="61264"/>
                  </a:lnTo>
                  <a:lnTo>
                    <a:pt x="74942" y="61264"/>
                  </a:lnTo>
                  <a:close/>
                </a:path>
                <a:path w="281304" h="66040">
                  <a:moveTo>
                    <a:pt x="75095" y="60629"/>
                  </a:moveTo>
                  <a:lnTo>
                    <a:pt x="74815" y="60629"/>
                  </a:lnTo>
                  <a:lnTo>
                    <a:pt x="74866" y="60883"/>
                  </a:lnTo>
                  <a:lnTo>
                    <a:pt x="75095" y="60883"/>
                  </a:lnTo>
                  <a:lnTo>
                    <a:pt x="75095" y="60629"/>
                  </a:lnTo>
                  <a:close/>
                </a:path>
                <a:path w="281304" h="66040">
                  <a:moveTo>
                    <a:pt x="75095" y="60248"/>
                  </a:moveTo>
                  <a:lnTo>
                    <a:pt x="74777" y="60248"/>
                  </a:lnTo>
                  <a:lnTo>
                    <a:pt x="74752" y="60502"/>
                  </a:lnTo>
                  <a:lnTo>
                    <a:pt x="75095" y="60502"/>
                  </a:lnTo>
                  <a:lnTo>
                    <a:pt x="75095" y="60248"/>
                  </a:lnTo>
                  <a:close/>
                </a:path>
                <a:path w="281304" h="66040">
                  <a:moveTo>
                    <a:pt x="75425" y="59359"/>
                  </a:moveTo>
                  <a:lnTo>
                    <a:pt x="75361" y="59105"/>
                  </a:lnTo>
                  <a:lnTo>
                    <a:pt x="75196" y="58851"/>
                  </a:lnTo>
                  <a:lnTo>
                    <a:pt x="75209" y="59105"/>
                  </a:lnTo>
                  <a:lnTo>
                    <a:pt x="75120" y="58724"/>
                  </a:lnTo>
                  <a:lnTo>
                    <a:pt x="74955" y="58470"/>
                  </a:lnTo>
                  <a:lnTo>
                    <a:pt x="74942" y="59270"/>
                  </a:lnTo>
                  <a:lnTo>
                    <a:pt x="74879" y="58724"/>
                  </a:lnTo>
                  <a:lnTo>
                    <a:pt x="74663" y="58470"/>
                  </a:lnTo>
                  <a:lnTo>
                    <a:pt x="74612" y="58724"/>
                  </a:lnTo>
                  <a:lnTo>
                    <a:pt x="74599" y="58470"/>
                  </a:lnTo>
                  <a:lnTo>
                    <a:pt x="74523" y="58343"/>
                  </a:lnTo>
                  <a:lnTo>
                    <a:pt x="71132" y="58343"/>
                  </a:lnTo>
                  <a:lnTo>
                    <a:pt x="71145" y="59486"/>
                  </a:lnTo>
                  <a:lnTo>
                    <a:pt x="71462" y="59486"/>
                  </a:lnTo>
                  <a:lnTo>
                    <a:pt x="71424" y="59232"/>
                  </a:lnTo>
                  <a:lnTo>
                    <a:pt x="71640" y="59359"/>
                  </a:lnTo>
                  <a:lnTo>
                    <a:pt x="71767" y="59486"/>
                  </a:lnTo>
                  <a:lnTo>
                    <a:pt x="71818" y="59105"/>
                  </a:lnTo>
                  <a:lnTo>
                    <a:pt x="71716" y="58470"/>
                  </a:lnTo>
                  <a:lnTo>
                    <a:pt x="71818" y="59105"/>
                  </a:lnTo>
                  <a:lnTo>
                    <a:pt x="71856" y="59486"/>
                  </a:lnTo>
                  <a:lnTo>
                    <a:pt x="72288" y="59486"/>
                  </a:lnTo>
                  <a:lnTo>
                    <a:pt x="72466" y="59740"/>
                  </a:lnTo>
                  <a:lnTo>
                    <a:pt x="72644" y="59740"/>
                  </a:lnTo>
                  <a:lnTo>
                    <a:pt x="72796" y="59740"/>
                  </a:lnTo>
                  <a:lnTo>
                    <a:pt x="72758" y="59486"/>
                  </a:lnTo>
                  <a:lnTo>
                    <a:pt x="72529" y="59486"/>
                  </a:lnTo>
                  <a:lnTo>
                    <a:pt x="72618" y="59105"/>
                  </a:lnTo>
                  <a:lnTo>
                    <a:pt x="72732" y="59359"/>
                  </a:lnTo>
                  <a:lnTo>
                    <a:pt x="72885" y="59486"/>
                  </a:lnTo>
                  <a:lnTo>
                    <a:pt x="72936" y="59105"/>
                  </a:lnTo>
                  <a:lnTo>
                    <a:pt x="73025" y="59740"/>
                  </a:lnTo>
                  <a:lnTo>
                    <a:pt x="73317" y="59740"/>
                  </a:lnTo>
                  <a:lnTo>
                    <a:pt x="73418" y="59359"/>
                  </a:lnTo>
                  <a:lnTo>
                    <a:pt x="73367" y="60121"/>
                  </a:lnTo>
                  <a:lnTo>
                    <a:pt x="73469" y="59867"/>
                  </a:lnTo>
                  <a:lnTo>
                    <a:pt x="73507" y="60248"/>
                  </a:lnTo>
                  <a:lnTo>
                    <a:pt x="73647" y="60502"/>
                  </a:lnTo>
                  <a:lnTo>
                    <a:pt x="74206" y="60502"/>
                  </a:lnTo>
                  <a:lnTo>
                    <a:pt x="74231" y="60629"/>
                  </a:lnTo>
                  <a:lnTo>
                    <a:pt x="73596" y="60629"/>
                  </a:lnTo>
                  <a:lnTo>
                    <a:pt x="73545" y="60756"/>
                  </a:lnTo>
                  <a:lnTo>
                    <a:pt x="73533" y="60629"/>
                  </a:lnTo>
                  <a:lnTo>
                    <a:pt x="72504" y="60629"/>
                  </a:lnTo>
                  <a:lnTo>
                    <a:pt x="72517" y="60883"/>
                  </a:lnTo>
                  <a:lnTo>
                    <a:pt x="73494" y="60883"/>
                  </a:lnTo>
                  <a:lnTo>
                    <a:pt x="74269" y="60883"/>
                  </a:lnTo>
                  <a:lnTo>
                    <a:pt x="74434" y="60883"/>
                  </a:lnTo>
                  <a:lnTo>
                    <a:pt x="74447" y="60248"/>
                  </a:lnTo>
                  <a:lnTo>
                    <a:pt x="74155" y="60121"/>
                  </a:lnTo>
                  <a:lnTo>
                    <a:pt x="74168" y="60248"/>
                  </a:lnTo>
                  <a:lnTo>
                    <a:pt x="73736" y="60248"/>
                  </a:lnTo>
                  <a:lnTo>
                    <a:pt x="73787" y="60121"/>
                  </a:lnTo>
                  <a:lnTo>
                    <a:pt x="73888" y="59867"/>
                  </a:lnTo>
                  <a:lnTo>
                    <a:pt x="74117" y="59740"/>
                  </a:lnTo>
                  <a:lnTo>
                    <a:pt x="74091" y="59359"/>
                  </a:lnTo>
                  <a:lnTo>
                    <a:pt x="74079" y="59105"/>
                  </a:lnTo>
                  <a:lnTo>
                    <a:pt x="74041" y="58470"/>
                  </a:lnTo>
                  <a:lnTo>
                    <a:pt x="74066" y="58724"/>
                  </a:lnTo>
                  <a:lnTo>
                    <a:pt x="74193" y="58851"/>
                  </a:lnTo>
                  <a:lnTo>
                    <a:pt x="74231" y="58470"/>
                  </a:lnTo>
                  <a:lnTo>
                    <a:pt x="74206" y="59105"/>
                  </a:lnTo>
                  <a:lnTo>
                    <a:pt x="74434" y="59486"/>
                  </a:lnTo>
                  <a:lnTo>
                    <a:pt x="74180" y="59486"/>
                  </a:lnTo>
                  <a:lnTo>
                    <a:pt x="74244" y="59740"/>
                  </a:lnTo>
                  <a:lnTo>
                    <a:pt x="74295" y="59867"/>
                  </a:lnTo>
                  <a:lnTo>
                    <a:pt x="74485" y="60121"/>
                  </a:lnTo>
                  <a:lnTo>
                    <a:pt x="74510" y="59740"/>
                  </a:lnTo>
                  <a:lnTo>
                    <a:pt x="74549" y="60248"/>
                  </a:lnTo>
                  <a:lnTo>
                    <a:pt x="74701" y="60502"/>
                  </a:lnTo>
                  <a:lnTo>
                    <a:pt x="74764" y="60121"/>
                  </a:lnTo>
                  <a:lnTo>
                    <a:pt x="74879" y="59740"/>
                  </a:lnTo>
                  <a:lnTo>
                    <a:pt x="75082" y="59740"/>
                  </a:lnTo>
                  <a:lnTo>
                    <a:pt x="75069" y="59486"/>
                  </a:lnTo>
                  <a:lnTo>
                    <a:pt x="75107" y="59867"/>
                  </a:lnTo>
                  <a:lnTo>
                    <a:pt x="75222" y="60121"/>
                  </a:lnTo>
                  <a:lnTo>
                    <a:pt x="75285" y="59867"/>
                  </a:lnTo>
                  <a:lnTo>
                    <a:pt x="75361" y="59486"/>
                  </a:lnTo>
                  <a:lnTo>
                    <a:pt x="75374" y="59359"/>
                  </a:lnTo>
                  <a:close/>
                </a:path>
                <a:path w="281304" h="66040">
                  <a:moveTo>
                    <a:pt x="89865" y="32512"/>
                  </a:moveTo>
                  <a:lnTo>
                    <a:pt x="89623" y="32258"/>
                  </a:lnTo>
                  <a:lnTo>
                    <a:pt x="89662" y="32512"/>
                  </a:lnTo>
                  <a:lnTo>
                    <a:pt x="89865" y="32512"/>
                  </a:lnTo>
                  <a:close/>
                </a:path>
                <a:path w="281304" h="66040">
                  <a:moveTo>
                    <a:pt x="90081" y="31737"/>
                  </a:moveTo>
                  <a:lnTo>
                    <a:pt x="89801" y="32169"/>
                  </a:lnTo>
                  <a:lnTo>
                    <a:pt x="89928" y="32042"/>
                  </a:lnTo>
                  <a:lnTo>
                    <a:pt x="90030" y="31902"/>
                  </a:lnTo>
                  <a:lnTo>
                    <a:pt x="90081" y="31737"/>
                  </a:lnTo>
                  <a:close/>
                </a:path>
                <a:path w="281304" h="66040">
                  <a:moveTo>
                    <a:pt x="90538" y="32512"/>
                  </a:moveTo>
                  <a:lnTo>
                    <a:pt x="89865" y="32512"/>
                  </a:lnTo>
                  <a:lnTo>
                    <a:pt x="90144" y="32893"/>
                  </a:lnTo>
                  <a:lnTo>
                    <a:pt x="90538" y="32512"/>
                  </a:lnTo>
                  <a:close/>
                </a:path>
                <a:path w="281304" h="66040">
                  <a:moveTo>
                    <a:pt x="90589" y="30975"/>
                  </a:moveTo>
                  <a:lnTo>
                    <a:pt x="90335" y="31051"/>
                  </a:lnTo>
                  <a:lnTo>
                    <a:pt x="90220" y="31407"/>
                  </a:lnTo>
                  <a:lnTo>
                    <a:pt x="90081" y="31737"/>
                  </a:lnTo>
                  <a:lnTo>
                    <a:pt x="90589" y="30975"/>
                  </a:lnTo>
                  <a:close/>
                </a:path>
                <a:path w="281304" h="66040">
                  <a:moveTo>
                    <a:pt x="90830" y="34290"/>
                  </a:moveTo>
                  <a:lnTo>
                    <a:pt x="90474" y="34544"/>
                  </a:lnTo>
                  <a:lnTo>
                    <a:pt x="90525" y="34925"/>
                  </a:lnTo>
                  <a:lnTo>
                    <a:pt x="90627" y="34671"/>
                  </a:lnTo>
                  <a:lnTo>
                    <a:pt x="90678" y="34544"/>
                  </a:lnTo>
                  <a:lnTo>
                    <a:pt x="90830" y="34290"/>
                  </a:lnTo>
                  <a:close/>
                </a:path>
                <a:path w="281304" h="66040">
                  <a:moveTo>
                    <a:pt x="91503" y="34353"/>
                  </a:moveTo>
                  <a:lnTo>
                    <a:pt x="91300" y="34340"/>
                  </a:lnTo>
                  <a:lnTo>
                    <a:pt x="91440" y="34378"/>
                  </a:lnTo>
                  <a:close/>
                </a:path>
                <a:path w="281304" h="66040">
                  <a:moveTo>
                    <a:pt x="91744" y="34366"/>
                  </a:moveTo>
                  <a:lnTo>
                    <a:pt x="91617" y="34201"/>
                  </a:lnTo>
                  <a:lnTo>
                    <a:pt x="91503" y="34353"/>
                  </a:lnTo>
                  <a:lnTo>
                    <a:pt x="91744" y="34366"/>
                  </a:lnTo>
                  <a:close/>
                </a:path>
                <a:path w="281304" h="66040">
                  <a:moveTo>
                    <a:pt x="92748" y="34417"/>
                  </a:moveTo>
                  <a:lnTo>
                    <a:pt x="91643" y="34544"/>
                  </a:lnTo>
                  <a:lnTo>
                    <a:pt x="92710" y="34544"/>
                  </a:lnTo>
                  <a:lnTo>
                    <a:pt x="92748" y="34417"/>
                  </a:lnTo>
                  <a:close/>
                </a:path>
                <a:path w="281304" h="66040">
                  <a:moveTo>
                    <a:pt x="93599" y="33655"/>
                  </a:moveTo>
                  <a:lnTo>
                    <a:pt x="93027" y="33451"/>
                  </a:lnTo>
                  <a:lnTo>
                    <a:pt x="92964" y="34036"/>
                  </a:lnTo>
                  <a:lnTo>
                    <a:pt x="93446" y="33655"/>
                  </a:lnTo>
                  <a:lnTo>
                    <a:pt x="93599" y="33655"/>
                  </a:lnTo>
                  <a:close/>
                </a:path>
                <a:path w="281304" h="66040">
                  <a:moveTo>
                    <a:pt x="93827" y="34544"/>
                  </a:moveTo>
                  <a:lnTo>
                    <a:pt x="93776" y="34417"/>
                  </a:lnTo>
                  <a:lnTo>
                    <a:pt x="93484" y="34544"/>
                  </a:lnTo>
                  <a:lnTo>
                    <a:pt x="93827" y="34544"/>
                  </a:lnTo>
                  <a:close/>
                </a:path>
                <a:path w="281304" h="66040">
                  <a:moveTo>
                    <a:pt x="94488" y="34671"/>
                  </a:moveTo>
                  <a:lnTo>
                    <a:pt x="94462" y="34544"/>
                  </a:lnTo>
                  <a:lnTo>
                    <a:pt x="94310" y="34544"/>
                  </a:lnTo>
                  <a:lnTo>
                    <a:pt x="94348" y="34671"/>
                  </a:lnTo>
                  <a:lnTo>
                    <a:pt x="94488" y="34671"/>
                  </a:lnTo>
                  <a:close/>
                </a:path>
                <a:path w="281304" h="66040">
                  <a:moveTo>
                    <a:pt x="96507" y="34925"/>
                  </a:moveTo>
                  <a:lnTo>
                    <a:pt x="96481" y="34798"/>
                  </a:lnTo>
                  <a:lnTo>
                    <a:pt x="96227" y="34925"/>
                  </a:lnTo>
                  <a:lnTo>
                    <a:pt x="96507" y="34925"/>
                  </a:lnTo>
                  <a:close/>
                </a:path>
                <a:path w="281304" h="66040">
                  <a:moveTo>
                    <a:pt x="98069" y="34671"/>
                  </a:moveTo>
                  <a:lnTo>
                    <a:pt x="97955" y="34290"/>
                  </a:lnTo>
                  <a:lnTo>
                    <a:pt x="97688" y="34544"/>
                  </a:lnTo>
                  <a:lnTo>
                    <a:pt x="97904" y="34671"/>
                  </a:lnTo>
                  <a:lnTo>
                    <a:pt x="98069" y="34671"/>
                  </a:lnTo>
                  <a:close/>
                </a:path>
                <a:path w="281304" h="66040">
                  <a:moveTo>
                    <a:pt x="98259" y="34925"/>
                  </a:moveTo>
                  <a:lnTo>
                    <a:pt x="98082" y="34798"/>
                  </a:lnTo>
                  <a:lnTo>
                    <a:pt x="98094" y="34925"/>
                  </a:lnTo>
                  <a:lnTo>
                    <a:pt x="98259" y="34925"/>
                  </a:lnTo>
                  <a:close/>
                </a:path>
                <a:path w="281304" h="66040">
                  <a:moveTo>
                    <a:pt x="107696" y="35052"/>
                  </a:moveTo>
                  <a:lnTo>
                    <a:pt x="107251" y="35052"/>
                  </a:lnTo>
                  <a:lnTo>
                    <a:pt x="107124" y="35560"/>
                  </a:lnTo>
                  <a:lnTo>
                    <a:pt x="107696" y="35052"/>
                  </a:lnTo>
                  <a:close/>
                </a:path>
                <a:path w="281304" h="66040">
                  <a:moveTo>
                    <a:pt x="118376" y="33655"/>
                  </a:moveTo>
                  <a:lnTo>
                    <a:pt x="118198" y="33528"/>
                  </a:lnTo>
                  <a:lnTo>
                    <a:pt x="117805" y="33375"/>
                  </a:lnTo>
                  <a:lnTo>
                    <a:pt x="117830" y="33909"/>
                  </a:lnTo>
                  <a:lnTo>
                    <a:pt x="118376" y="33655"/>
                  </a:lnTo>
                  <a:close/>
                </a:path>
                <a:path w="281304" h="66040">
                  <a:moveTo>
                    <a:pt x="119507" y="34036"/>
                  </a:moveTo>
                  <a:lnTo>
                    <a:pt x="117081" y="34036"/>
                  </a:lnTo>
                  <a:lnTo>
                    <a:pt x="116903" y="33909"/>
                  </a:lnTo>
                  <a:lnTo>
                    <a:pt x="101117" y="33909"/>
                  </a:lnTo>
                  <a:lnTo>
                    <a:pt x="101168" y="34290"/>
                  </a:lnTo>
                  <a:lnTo>
                    <a:pt x="100203" y="34290"/>
                  </a:lnTo>
                  <a:lnTo>
                    <a:pt x="99974" y="34036"/>
                  </a:lnTo>
                  <a:lnTo>
                    <a:pt x="100114" y="34036"/>
                  </a:lnTo>
                  <a:lnTo>
                    <a:pt x="100495" y="34036"/>
                  </a:lnTo>
                  <a:lnTo>
                    <a:pt x="100647" y="33909"/>
                  </a:lnTo>
                  <a:lnTo>
                    <a:pt x="99771" y="33794"/>
                  </a:lnTo>
                  <a:lnTo>
                    <a:pt x="99148" y="33705"/>
                  </a:lnTo>
                  <a:lnTo>
                    <a:pt x="99250" y="34036"/>
                  </a:lnTo>
                  <a:lnTo>
                    <a:pt x="99326" y="34290"/>
                  </a:lnTo>
                  <a:lnTo>
                    <a:pt x="98399" y="34290"/>
                  </a:lnTo>
                  <a:lnTo>
                    <a:pt x="99364" y="34417"/>
                  </a:lnTo>
                  <a:lnTo>
                    <a:pt x="99402" y="34544"/>
                  </a:lnTo>
                  <a:lnTo>
                    <a:pt x="99568" y="34544"/>
                  </a:lnTo>
                  <a:lnTo>
                    <a:pt x="100025" y="34505"/>
                  </a:lnTo>
                  <a:lnTo>
                    <a:pt x="100418" y="34544"/>
                  </a:lnTo>
                  <a:lnTo>
                    <a:pt x="102082" y="34290"/>
                  </a:lnTo>
                  <a:lnTo>
                    <a:pt x="103327" y="34175"/>
                  </a:lnTo>
                  <a:lnTo>
                    <a:pt x="105397" y="36068"/>
                  </a:lnTo>
                  <a:lnTo>
                    <a:pt x="107302" y="34810"/>
                  </a:lnTo>
                  <a:lnTo>
                    <a:pt x="107467" y="34925"/>
                  </a:lnTo>
                  <a:lnTo>
                    <a:pt x="107696" y="35052"/>
                  </a:lnTo>
                  <a:lnTo>
                    <a:pt x="108127" y="34671"/>
                  </a:lnTo>
                  <a:lnTo>
                    <a:pt x="108419" y="34417"/>
                  </a:lnTo>
                  <a:lnTo>
                    <a:pt x="109677" y="36068"/>
                  </a:lnTo>
                  <a:lnTo>
                    <a:pt x="110947" y="35560"/>
                  </a:lnTo>
                  <a:lnTo>
                    <a:pt x="110832" y="35052"/>
                  </a:lnTo>
                  <a:lnTo>
                    <a:pt x="113093" y="35814"/>
                  </a:lnTo>
                  <a:lnTo>
                    <a:pt x="114046" y="35052"/>
                  </a:lnTo>
                  <a:lnTo>
                    <a:pt x="114998" y="34290"/>
                  </a:lnTo>
                  <a:lnTo>
                    <a:pt x="119507" y="34036"/>
                  </a:lnTo>
                  <a:close/>
                </a:path>
                <a:path w="281304" h="66040">
                  <a:moveTo>
                    <a:pt x="141300" y="12827"/>
                  </a:moveTo>
                  <a:lnTo>
                    <a:pt x="141071" y="12827"/>
                  </a:lnTo>
                  <a:lnTo>
                    <a:pt x="141211" y="13081"/>
                  </a:lnTo>
                  <a:lnTo>
                    <a:pt x="141300" y="12827"/>
                  </a:lnTo>
                  <a:close/>
                </a:path>
                <a:path w="281304" h="66040">
                  <a:moveTo>
                    <a:pt x="141820" y="12827"/>
                  </a:moveTo>
                  <a:lnTo>
                    <a:pt x="141808" y="12700"/>
                  </a:lnTo>
                  <a:lnTo>
                    <a:pt x="141681" y="11811"/>
                  </a:lnTo>
                  <a:lnTo>
                    <a:pt x="141592" y="12065"/>
                  </a:lnTo>
                  <a:lnTo>
                    <a:pt x="141490" y="12319"/>
                  </a:lnTo>
                  <a:lnTo>
                    <a:pt x="141439" y="12446"/>
                  </a:lnTo>
                  <a:lnTo>
                    <a:pt x="141351" y="12700"/>
                  </a:lnTo>
                  <a:lnTo>
                    <a:pt x="141300" y="12827"/>
                  </a:lnTo>
                  <a:lnTo>
                    <a:pt x="141820" y="12827"/>
                  </a:lnTo>
                  <a:close/>
                </a:path>
                <a:path w="281304" h="66040">
                  <a:moveTo>
                    <a:pt x="142113" y="12827"/>
                  </a:moveTo>
                  <a:lnTo>
                    <a:pt x="141820" y="12827"/>
                  </a:lnTo>
                  <a:lnTo>
                    <a:pt x="141859" y="13081"/>
                  </a:lnTo>
                  <a:lnTo>
                    <a:pt x="142113" y="12827"/>
                  </a:lnTo>
                  <a:close/>
                </a:path>
                <a:path w="281304" h="66040">
                  <a:moveTo>
                    <a:pt x="144767" y="10845"/>
                  </a:moveTo>
                  <a:lnTo>
                    <a:pt x="144602" y="10833"/>
                  </a:lnTo>
                  <a:lnTo>
                    <a:pt x="144449" y="11049"/>
                  </a:lnTo>
                  <a:lnTo>
                    <a:pt x="144767" y="10845"/>
                  </a:lnTo>
                  <a:close/>
                </a:path>
                <a:path w="281304" h="66040">
                  <a:moveTo>
                    <a:pt x="152425" y="9652"/>
                  </a:moveTo>
                  <a:lnTo>
                    <a:pt x="151066" y="9652"/>
                  </a:lnTo>
                  <a:lnTo>
                    <a:pt x="151765" y="9906"/>
                  </a:lnTo>
                  <a:lnTo>
                    <a:pt x="152311" y="9906"/>
                  </a:lnTo>
                  <a:lnTo>
                    <a:pt x="152425" y="9652"/>
                  </a:lnTo>
                  <a:close/>
                </a:path>
                <a:path w="281304" h="66040">
                  <a:moveTo>
                    <a:pt x="166636" y="22225"/>
                  </a:moveTo>
                  <a:lnTo>
                    <a:pt x="166433" y="21971"/>
                  </a:lnTo>
                  <a:lnTo>
                    <a:pt x="166433" y="22225"/>
                  </a:lnTo>
                  <a:lnTo>
                    <a:pt x="166636" y="22225"/>
                  </a:lnTo>
                  <a:close/>
                </a:path>
                <a:path w="281304" h="66040">
                  <a:moveTo>
                    <a:pt x="172681" y="20574"/>
                  </a:moveTo>
                  <a:lnTo>
                    <a:pt x="172389" y="20828"/>
                  </a:lnTo>
                  <a:lnTo>
                    <a:pt x="172656" y="20828"/>
                  </a:lnTo>
                  <a:lnTo>
                    <a:pt x="172681" y="20574"/>
                  </a:lnTo>
                  <a:close/>
                </a:path>
                <a:path w="281304" h="66040">
                  <a:moveTo>
                    <a:pt x="173266" y="20853"/>
                  </a:moveTo>
                  <a:lnTo>
                    <a:pt x="173101" y="20916"/>
                  </a:lnTo>
                  <a:lnTo>
                    <a:pt x="173266" y="20853"/>
                  </a:lnTo>
                  <a:close/>
                </a:path>
                <a:path w="281304" h="66040">
                  <a:moveTo>
                    <a:pt x="176872" y="4991"/>
                  </a:moveTo>
                  <a:lnTo>
                    <a:pt x="176834" y="5156"/>
                  </a:lnTo>
                  <a:lnTo>
                    <a:pt x="176872" y="4991"/>
                  </a:lnTo>
                  <a:close/>
                </a:path>
                <a:path w="281304" h="66040">
                  <a:moveTo>
                    <a:pt x="180695" y="20193"/>
                  </a:moveTo>
                  <a:lnTo>
                    <a:pt x="180594" y="20066"/>
                  </a:lnTo>
                  <a:lnTo>
                    <a:pt x="180390" y="19812"/>
                  </a:lnTo>
                  <a:lnTo>
                    <a:pt x="180060" y="19812"/>
                  </a:lnTo>
                  <a:lnTo>
                    <a:pt x="180111" y="20193"/>
                  </a:lnTo>
                  <a:lnTo>
                    <a:pt x="179628" y="20193"/>
                  </a:lnTo>
                  <a:lnTo>
                    <a:pt x="179298" y="20574"/>
                  </a:lnTo>
                  <a:lnTo>
                    <a:pt x="179705" y="20574"/>
                  </a:lnTo>
                  <a:lnTo>
                    <a:pt x="180695" y="20193"/>
                  </a:lnTo>
                  <a:close/>
                </a:path>
                <a:path w="281304" h="66040">
                  <a:moveTo>
                    <a:pt x="181292" y="20066"/>
                  </a:moveTo>
                  <a:lnTo>
                    <a:pt x="181254" y="19812"/>
                  </a:lnTo>
                  <a:lnTo>
                    <a:pt x="180936" y="19812"/>
                  </a:lnTo>
                  <a:lnTo>
                    <a:pt x="180936" y="19558"/>
                  </a:lnTo>
                  <a:lnTo>
                    <a:pt x="180771" y="19812"/>
                  </a:lnTo>
                  <a:lnTo>
                    <a:pt x="181292" y="20066"/>
                  </a:lnTo>
                  <a:close/>
                </a:path>
                <a:path w="281304" h="66040">
                  <a:moveTo>
                    <a:pt x="190195" y="2540"/>
                  </a:moveTo>
                  <a:lnTo>
                    <a:pt x="190055" y="2286"/>
                  </a:lnTo>
                  <a:lnTo>
                    <a:pt x="189966" y="2540"/>
                  </a:lnTo>
                  <a:lnTo>
                    <a:pt x="190195" y="2540"/>
                  </a:lnTo>
                  <a:close/>
                </a:path>
                <a:path w="281304" h="66040">
                  <a:moveTo>
                    <a:pt x="203771" y="15621"/>
                  </a:moveTo>
                  <a:lnTo>
                    <a:pt x="203720" y="15367"/>
                  </a:lnTo>
                  <a:lnTo>
                    <a:pt x="203593" y="14986"/>
                  </a:lnTo>
                  <a:lnTo>
                    <a:pt x="203454" y="14986"/>
                  </a:lnTo>
                  <a:lnTo>
                    <a:pt x="203492" y="15621"/>
                  </a:lnTo>
                  <a:lnTo>
                    <a:pt x="203771" y="15621"/>
                  </a:lnTo>
                  <a:close/>
                </a:path>
                <a:path w="281304" h="66040">
                  <a:moveTo>
                    <a:pt x="208026" y="13843"/>
                  </a:moveTo>
                  <a:lnTo>
                    <a:pt x="207378" y="13843"/>
                  </a:lnTo>
                  <a:lnTo>
                    <a:pt x="208013" y="14097"/>
                  </a:lnTo>
                  <a:lnTo>
                    <a:pt x="208026" y="13843"/>
                  </a:lnTo>
                  <a:close/>
                </a:path>
                <a:path w="281304" h="66040">
                  <a:moveTo>
                    <a:pt x="208064" y="13462"/>
                  </a:moveTo>
                  <a:lnTo>
                    <a:pt x="207619" y="13462"/>
                  </a:lnTo>
                  <a:lnTo>
                    <a:pt x="207822" y="13716"/>
                  </a:lnTo>
                  <a:lnTo>
                    <a:pt x="208026" y="13843"/>
                  </a:lnTo>
                  <a:lnTo>
                    <a:pt x="208064" y="13462"/>
                  </a:lnTo>
                  <a:close/>
                </a:path>
                <a:path w="281304" h="66040">
                  <a:moveTo>
                    <a:pt x="208483" y="14071"/>
                  </a:moveTo>
                  <a:close/>
                </a:path>
                <a:path w="281304" h="66040">
                  <a:moveTo>
                    <a:pt x="208889" y="14351"/>
                  </a:moveTo>
                  <a:lnTo>
                    <a:pt x="208635" y="14224"/>
                  </a:lnTo>
                  <a:lnTo>
                    <a:pt x="208483" y="14084"/>
                  </a:lnTo>
                  <a:lnTo>
                    <a:pt x="208495" y="14249"/>
                  </a:lnTo>
                  <a:lnTo>
                    <a:pt x="208546" y="14389"/>
                  </a:lnTo>
                  <a:lnTo>
                    <a:pt x="208635" y="14528"/>
                  </a:lnTo>
                  <a:lnTo>
                    <a:pt x="208889" y="14351"/>
                  </a:lnTo>
                  <a:close/>
                </a:path>
                <a:path w="281304" h="66040">
                  <a:moveTo>
                    <a:pt x="208991" y="13843"/>
                  </a:moveTo>
                  <a:lnTo>
                    <a:pt x="208915" y="13462"/>
                  </a:lnTo>
                  <a:lnTo>
                    <a:pt x="208572" y="13462"/>
                  </a:lnTo>
                  <a:lnTo>
                    <a:pt x="208508" y="13843"/>
                  </a:lnTo>
                  <a:lnTo>
                    <a:pt x="208991" y="13843"/>
                  </a:lnTo>
                  <a:close/>
                </a:path>
                <a:path w="281304" h="66040">
                  <a:moveTo>
                    <a:pt x="209550" y="13462"/>
                  </a:moveTo>
                  <a:lnTo>
                    <a:pt x="208864" y="13208"/>
                  </a:lnTo>
                  <a:lnTo>
                    <a:pt x="208915" y="13462"/>
                  </a:lnTo>
                  <a:lnTo>
                    <a:pt x="209550" y="13462"/>
                  </a:lnTo>
                  <a:close/>
                </a:path>
                <a:path w="281304" h="66040">
                  <a:moveTo>
                    <a:pt x="210515" y="13081"/>
                  </a:moveTo>
                  <a:lnTo>
                    <a:pt x="199720" y="13081"/>
                  </a:lnTo>
                  <a:lnTo>
                    <a:pt x="199720" y="17399"/>
                  </a:lnTo>
                  <a:lnTo>
                    <a:pt x="199440" y="17399"/>
                  </a:lnTo>
                  <a:lnTo>
                    <a:pt x="199542" y="17780"/>
                  </a:lnTo>
                  <a:lnTo>
                    <a:pt x="199288" y="17780"/>
                  </a:lnTo>
                  <a:lnTo>
                    <a:pt x="199237" y="17653"/>
                  </a:lnTo>
                  <a:lnTo>
                    <a:pt x="199148" y="17399"/>
                  </a:lnTo>
                  <a:lnTo>
                    <a:pt x="199097" y="17272"/>
                  </a:lnTo>
                  <a:lnTo>
                    <a:pt x="199009" y="17018"/>
                  </a:lnTo>
                  <a:lnTo>
                    <a:pt x="199631" y="17272"/>
                  </a:lnTo>
                  <a:lnTo>
                    <a:pt x="199720" y="17399"/>
                  </a:lnTo>
                  <a:lnTo>
                    <a:pt x="199720" y="13081"/>
                  </a:lnTo>
                  <a:lnTo>
                    <a:pt x="173126" y="13081"/>
                  </a:lnTo>
                  <a:lnTo>
                    <a:pt x="173126" y="19558"/>
                  </a:lnTo>
                  <a:lnTo>
                    <a:pt x="173037" y="19685"/>
                  </a:lnTo>
                  <a:lnTo>
                    <a:pt x="173037" y="19558"/>
                  </a:lnTo>
                  <a:lnTo>
                    <a:pt x="173126" y="13081"/>
                  </a:lnTo>
                  <a:lnTo>
                    <a:pt x="166916" y="13081"/>
                  </a:lnTo>
                  <a:lnTo>
                    <a:pt x="166916" y="21590"/>
                  </a:lnTo>
                  <a:lnTo>
                    <a:pt x="166662" y="21590"/>
                  </a:lnTo>
                  <a:lnTo>
                    <a:pt x="166852" y="21336"/>
                  </a:lnTo>
                  <a:lnTo>
                    <a:pt x="166916" y="21590"/>
                  </a:lnTo>
                  <a:lnTo>
                    <a:pt x="166916" y="13081"/>
                  </a:lnTo>
                  <a:lnTo>
                    <a:pt x="166420" y="13081"/>
                  </a:lnTo>
                  <a:lnTo>
                    <a:pt x="166420" y="21590"/>
                  </a:lnTo>
                  <a:lnTo>
                    <a:pt x="166001" y="21590"/>
                  </a:lnTo>
                  <a:lnTo>
                    <a:pt x="166128" y="21336"/>
                  </a:lnTo>
                  <a:lnTo>
                    <a:pt x="166420" y="21590"/>
                  </a:lnTo>
                  <a:lnTo>
                    <a:pt x="166420" y="13081"/>
                  </a:lnTo>
                  <a:lnTo>
                    <a:pt x="141859" y="13081"/>
                  </a:lnTo>
                  <a:lnTo>
                    <a:pt x="141211" y="13081"/>
                  </a:lnTo>
                  <a:lnTo>
                    <a:pt x="141160" y="13208"/>
                  </a:lnTo>
                  <a:lnTo>
                    <a:pt x="141097" y="13347"/>
                  </a:lnTo>
                  <a:lnTo>
                    <a:pt x="141084" y="13208"/>
                  </a:lnTo>
                  <a:lnTo>
                    <a:pt x="140919" y="13081"/>
                  </a:lnTo>
                  <a:lnTo>
                    <a:pt x="141071" y="13081"/>
                  </a:lnTo>
                  <a:lnTo>
                    <a:pt x="141058" y="12827"/>
                  </a:lnTo>
                  <a:lnTo>
                    <a:pt x="140576" y="12827"/>
                  </a:lnTo>
                  <a:lnTo>
                    <a:pt x="140106" y="12827"/>
                  </a:lnTo>
                  <a:lnTo>
                    <a:pt x="140106" y="13081"/>
                  </a:lnTo>
                  <a:lnTo>
                    <a:pt x="139992" y="12827"/>
                  </a:lnTo>
                  <a:lnTo>
                    <a:pt x="139865" y="12827"/>
                  </a:lnTo>
                  <a:lnTo>
                    <a:pt x="139865" y="13081"/>
                  </a:lnTo>
                  <a:lnTo>
                    <a:pt x="139814" y="13208"/>
                  </a:lnTo>
                  <a:lnTo>
                    <a:pt x="139750" y="13335"/>
                  </a:lnTo>
                  <a:lnTo>
                    <a:pt x="139712" y="13208"/>
                  </a:lnTo>
                  <a:lnTo>
                    <a:pt x="139661" y="13081"/>
                  </a:lnTo>
                  <a:lnTo>
                    <a:pt x="139865" y="13081"/>
                  </a:lnTo>
                  <a:lnTo>
                    <a:pt x="139865" y="12827"/>
                  </a:lnTo>
                  <a:lnTo>
                    <a:pt x="139573" y="12827"/>
                  </a:lnTo>
                  <a:lnTo>
                    <a:pt x="138887" y="12954"/>
                  </a:lnTo>
                  <a:lnTo>
                    <a:pt x="138188" y="13081"/>
                  </a:lnTo>
                  <a:lnTo>
                    <a:pt x="138658" y="13081"/>
                  </a:lnTo>
                  <a:lnTo>
                    <a:pt x="137528" y="13716"/>
                  </a:lnTo>
                  <a:lnTo>
                    <a:pt x="136906" y="12827"/>
                  </a:lnTo>
                  <a:lnTo>
                    <a:pt x="135572" y="13843"/>
                  </a:lnTo>
                  <a:lnTo>
                    <a:pt x="136080" y="13843"/>
                  </a:lnTo>
                  <a:lnTo>
                    <a:pt x="132727" y="14478"/>
                  </a:lnTo>
                  <a:lnTo>
                    <a:pt x="130568" y="14859"/>
                  </a:lnTo>
                  <a:lnTo>
                    <a:pt x="130517" y="14986"/>
                  </a:lnTo>
                  <a:lnTo>
                    <a:pt x="130378" y="15367"/>
                  </a:lnTo>
                  <a:lnTo>
                    <a:pt x="129781" y="15621"/>
                  </a:lnTo>
                  <a:lnTo>
                    <a:pt x="129082" y="15621"/>
                  </a:lnTo>
                  <a:lnTo>
                    <a:pt x="128625" y="15367"/>
                  </a:lnTo>
                  <a:lnTo>
                    <a:pt x="128193" y="15621"/>
                  </a:lnTo>
                  <a:lnTo>
                    <a:pt x="128104" y="15875"/>
                  </a:lnTo>
                  <a:lnTo>
                    <a:pt x="128066" y="16002"/>
                  </a:lnTo>
                  <a:lnTo>
                    <a:pt x="127977" y="16256"/>
                  </a:lnTo>
                  <a:lnTo>
                    <a:pt x="127939" y="16383"/>
                  </a:lnTo>
                  <a:lnTo>
                    <a:pt x="127609" y="16383"/>
                  </a:lnTo>
                  <a:lnTo>
                    <a:pt x="127330" y="16256"/>
                  </a:lnTo>
                  <a:lnTo>
                    <a:pt x="127457" y="16116"/>
                  </a:lnTo>
                  <a:lnTo>
                    <a:pt x="127330" y="16179"/>
                  </a:lnTo>
                  <a:lnTo>
                    <a:pt x="126885" y="16383"/>
                  </a:lnTo>
                  <a:lnTo>
                    <a:pt x="126314" y="16256"/>
                  </a:lnTo>
                  <a:lnTo>
                    <a:pt x="126250" y="16383"/>
                  </a:lnTo>
                  <a:lnTo>
                    <a:pt x="126136" y="16637"/>
                  </a:lnTo>
                  <a:lnTo>
                    <a:pt x="126022" y="16891"/>
                  </a:lnTo>
                  <a:lnTo>
                    <a:pt x="125463" y="17018"/>
                  </a:lnTo>
                  <a:lnTo>
                    <a:pt x="124968" y="16827"/>
                  </a:lnTo>
                  <a:lnTo>
                    <a:pt x="125031" y="17018"/>
                  </a:lnTo>
                  <a:lnTo>
                    <a:pt x="125082" y="17272"/>
                  </a:lnTo>
                  <a:lnTo>
                    <a:pt x="123647" y="16383"/>
                  </a:lnTo>
                  <a:lnTo>
                    <a:pt x="122415" y="16637"/>
                  </a:lnTo>
                  <a:lnTo>
                    <a:pt x="117754" y="17780"/>
                  </a:lnTo>
                  <a:lnTo>
                    <a:pt x="112623" y="19177"/>
                  </a:lnTo>
                  <a:lnTo>
                    <a:pt x="104584" y="21844"/>
                  </a:lnTo>
                  <a:lnTo>
                    <a:pt x="104343" y="21971"/>
                  </a:lnTo>
                  <a:lnTo>
                    <a:pt x="101244" y="23241"/>
                  </a:lnTo>
                  <a:lnTo>
                    <a:pt x="95554" y="26301"/>
                  </a:lnTo>
                  <a:lnTo>
                    <a:pt x="95554" y="33108"/>
                  </a:lnTo>
                  <a:lnTo>
                    <a:pt x="95554" y="26301"/>
                  </a:lnTo>
                  <a:lnTo>
                    <a:pt x="94373" y="26924"/>
                  </a:lnTo>
                  <a:lnTo>
                    <a:pt x="91757" y="28956"/>
                  </a:lnTo>
                  <a:lnTo>
                    <a:pt x="90614" y="30861"/>
                  </a:lnTo>
                  <a:lnTo>
                    <a:pt x="90576" y="31496"/>
                  </a:lnTo>
                  <a:lnTo>
                    <a:pt x="90093" y="32004"/>
                  </a:lnTo>
                  <a:lnTo>
                    <a:pt x="90208" y="32131"/>
                  </a:lnTo>
                  <a:lnTo>
                    <a:pt x="90322" y="32258"/>
                  </a:lnTo>
                  <a:lnTo>
                    <a:pt x="90538" y="32512"/>
                  </a:lnTo>
                  <a:lnTo>
                    <a:pt x="90360" y="32893"/>
                  </a:lnTo>
                  <a:lnTo>
                    <a:pt x="90271" y="33108"/>
                  </a:lnTo>
                  <a:lnTo>
                    <a:pt x="90220" y="33274"/>
                  </a:lnTo>
                  <a:lnTo>
                    <a:pt x="90119" y="33528"/>
                  </a:lnTo>
                  <a:lnTo>
                    <a:pt x="90068" y="33655"/>
                  </a:lnTo>
                  <a:lnTo>
                    <a:pt x="89979" y="33909"/>
                  </a:lnTo>
                  <a:lnTo>
                    <a:pt x="90779" y="34290"/>
                  </a:lnTo>
                  <a:lnTo>
                    <a:pt x="90779" y="33655"/>
                  </a:lnTo>
                  <a:lnTo>
                    <a:pt x="91135" y="33655"/>
                  </a:lnTo>
                  <a:lnTo>
                    <a:pt x="91808" y="33655"/>
                  </a:lnTo>
                  <a:lnTo>
                    <a:pt x="91732" y="33274"/>
                  </a:lnTo>
                  <a:lnTo>
                    <a:pt x="91617" y="32766"/>
                  </a:lnTo>
                  <a:lnTo>
                    <a:pt x="91528" y="32385"/>
                  </a:lnTo>
                  <a:lnTo>
                    <a:pt x="91998" y="32512"/>
                  </a:lnTo>
                  <a:lnTo>
                    <a:pt x="92646" y="32512"/>
                  </a:lnTo>
                  <a:lnTo>
                    <a:pt x="92290" y="32766"/>
                  </a:lnTo>
                  <a:lnTo>
                    <a:pt x="92875" y="32512"/>
                  </a:lnTo>
                  <a:lnTo>
                    <a:pt x="92875" y="33108"/>
                  </a:lnTo>
                  <a:lnTo>
                    <a:pt x="93052" y="33274"/>
                  </a:lnTo>
                  <a:lnTo>
                    <a:pt x="93027" y="33426"/>
                  </a:lnTo>
                  <a:lnTo>
                    <a:pt x="93345" y="33528"/>
                  </a:lnTo>
                  <a:lnTo>
                    <a:pt x="93599" y="33655"/>
                  </a:lnTo>
                  <a:lnTo>
                    <a:pt x="93662" y="34036"/>
                  </a:lnTo>
                  <a:lnTo>
                    <a:pt x="92964" y="34036"/>
                  </a:lnTo>
                  <a:lnTo>
                    <a:pt x="91732" y="34036"/>
                  </a:lnTo>
                  <a:lnTo>
                    <a:pt x="92837" y="34175"/>
                  </a:lnTo>
                  <a:lnTo>
                    <a:pt x="93726" y="34290"/>
                  </a:lnTo>
                  <a:lnTo>
                    <a:pt x="93865" y="34290"/>
                  </a:lnTo>
                  <a:lnTo>
                    <a:pt x="94068" y="34290"/>
                  </a:lnTo>
                  <a:lnTo>
                    <a:pt x="94348" y="34163"/>
                  </a:lnTo>
                  <a:lnTo>
                    <a:pt x="94386" y="34290"/>
                  </a:lnTo>
                  <a:lnTo>
                    <a:pt x="94449" y="34544"/>
                  </a:lnTo>
                  <a:lnTo>
                    <a:pt x="94932" y="33909"/>
                  </a:lnTo>
                  <a:lnTo>
                    <a:pt x="94996" y="34036"/>
                  </a:lnTo>
                  <a:lnTo>
                    <a:pt x="95465" y="34925"/>
                  </a:lnTo>
                  <a:lnTo>
                    <a:pt x="95516" y="33909"/>
                  </a:lnTo>
                  <a:lnTo>
                    <a:pt x="95542" y="33274"/>
                  </a:lnTo>
                  <a:lnTo>
                    <a:pt x="95859" y="33528"/>
                  </a:lnTo>
                  <a:lnTo>
                    <a:pt x="95961" y="33655"/>
                  </a:lnTo>
                  <a:lnTo>
                    <a:pt x="96266" y="34036"/>
                  </a:lnTo>
                  <a:lnTo>
                    <a:pt x="95973" y="34290"/>
                  </a:lnTo>
                  <a:lnTo>
                    <a:pt x="96431" y="34290"/>
                  </a:lnTo>
                  <a:lnTo>
                    <a:pt x="96469" y="34671"/>
                  </a:lnTo>
                  <a:lnTo>
                    <a:pt x="96748" y="34671"/>
                  </a:lnTo>
                  <a:lnTo>
                    <a:pt x="97790" y="34163"/>
                  </a:lnTo>
                  <a:lnTo>
                    <a:pt x="98044" y="34290"/>
                  </a:lnTo>
                  <a:lnTo>
                    <a:pt x="98031" y="34036"/>
                  </a:lnTo>
                  <a:lnTo>
                    <a:pt x="98171" y="34036"/>
                  </a:lnTo>
                  <a:lnTo>
                    <a:pt x="98399" y="34290"/>
                  </a:lnTo>
                  <a:lnTo>
                    <a:pt x="98691" y="34036"/>
                  </a:lnTo>
                  <a:lnTo>
                    <a:pt x="99098" y="33693"/>
                  </a:lnTo>
                  <a:lnTo>
                    <a:pt x="98882" y="33655"/>
                  </a:lnTo>
                  <a:lnTo>
                    <a:pt x="99148" y="33655"/>
                  </a:lnTo>
                  <a:lnTo>
                    <a:pt x="99593" y="33655"/>
                  </a:lnTo>
                  <a:lnTo>
                    <a:pt x="99529" y="33528"/>
                  </a:lnTo>
                  <a:lnTo>
                    <a:pt x="100380" y="33528"/>
                  </a:lnTo>
                  <a:lnTo>
                    <a:pt x="100469" y="33655"/>
                  </a:lnTo>
                  <a:lnTo>
                    <a:pt x="101092" y="33655"/>
                  </a:lnTo>
                  <a:lnTo>
                    <a:pt x="116979" y="33655"/>
                  </a:lnTo>
                  <a:lnTo>
                    <a:pt x="117094" y="33274"/>
                  </a:lnTo>
                  <a:lnTo>
                    <a:pt x="117500" y="33274"/>
                  </a:lnTo>
                  <a:lnTo>
                    <a:pt x="117627" y="33108"/>
                  </a:lnTo>
                  <a:lnTo>
                    <a:pt x="117779" y="32893"/>
                  </a:lnTo>
                  <a:lnTo>
                    <a:pt x="117792" y="33108"/>
                  </a:lnTo>
                  <a:lnTo>
                    <a:pt x="119608" y="33655"/>
                  </a:lnTo>
                  <a:lnTo>
                    <a:pt x="120345" y="33655"/>
                  </a:lnTo>
                  <a:lnTo>
                    <a:pt x="122174" y="32893"/>
                  </a:lnTo>
                  <a:lnTo>
                    <a:pt x="123698" y="32258"/>
                  </a:lnTo>
                  <a:lnTo>
                    <a:pt x="126771" y="32004"/>
                  </a:lnTo>
                  <a:lnTo>
                    <a:pt x="130632" y="30480"/>
                  </a:lnTo>
                  <a:lnTo>
                    <a:pt x="135191" y="30099"/>
                  </a:lnTo>
                  <a:lnTo>
                    <a:pt x="138633" y="28956"/>
                  </a:lnTo>
                  <a:lnTo>
                    <a:pt x="139014" y="28829"/>
                  </a:lnTo>
                  <a:lnTo>
                    <a:pt x="138430" y="28956"/>
                  </a:lnTo>
                  <a:lnTo>
                    <a:pt x="138391" y="27813"/>
                  </a:lnTo>
                  <a:lnTo>
                    <a:pt x="138899" y="27940"/>
                  </a:lnTo>
                  <a:lnTo>
                    <a:pt x="140627" y="29464"/>
                  </a:lnTo>
                  <a:lnTo>
                    <a:pt x="140716" y="28829"/>
                  </a:lnTo>
                  <a:lnTo>
                    <a:pt x="140843" y="27940"/>
                  </a:lnTo>
                  <a:lnTo>
                    <a:pt x="140855" y="27813"/>
                  </a:lnTo>
                  <a:lnTo>
                    <a:pt x="140957" y="27051"/>
                  </a:lnTo>
                  <a:lnTo>
                    <a:pt x="142354" y="27940"/>
                  </a:lnTo>
                  <a:lnTo>
                    <a:pt x="142760" y="27940"/>
                  </a:lnTo>
                  <a:lnTo>
                    <a:pt x="144475" y="26924"/>
                  </a:lnTo>
                  <a:lnTo>
                    <a:pt x="144691" y="26797"/>
                  </a:lnTo>
                  <a:lnTo>
                    <a:pt x="147129" y="27940"/>
                  </a:lnTo>
                  <a:lnTo>
                    <a:pt x="147243" y="27813"/>
                  </a:lnTo>
                  <a:lnTo>
                    <a:pt x="148196" y="26797"/>
                  </a:lnTo>
                  <a:lnTo>
                    <a:pt x="148907" y="26035"/>
                  </a:lnTo>
                  <a:lnTo>
                    <a:pt x="148983" y="26289"/>
                  </a:lnTo>
                  <a:lnTo>
                    <a:pt x="149072" y="26543"/>
                  </a:lnTo>
                  <a:lnTo>
                    <a:pt x="149440" y="26543"/>
                  </a:lnTo>
                  <a:lnTo>
                    <a:pt x="149440" y="26289"/>
                  </a:lnTo>
                  <a:lnTo>
                    <a:pt x="150622" y="26289"/>
                  </a:lnTo>
                  <a:lnTo>
                    <a:pt x="150901" y="26035"/>
                  </a:lnTo>
                  <a:lnTo>
                    <a:pt x="151460" y="25527"/>
                  </a:lnTo>
                  <a:lnTo>
                    <a:pt x="151955" y="25527"/>
                  </a:lnTo>
                  <a:lnTo>
                    <a:pt x="151866" y="25019"/>
                  </a:lnTo>
                  <a:lnTo>
                    <a:pt x="152336" y="24892"/>
                  </a:lnTo>
                  <a:lnTo>
                    <a:pt x="152323" y="25400"/>
                  </a:lnTo>
                  <a:lnTo>
                    <a:pt x="152628" y="25019"/>
                  </a:lnTo>
                  <a:lnTo>
                    <a:pt x="152679" y="25400"/>
                  </a:lnTo>
                  <a:lnTo>
                    <a:pt x="152895" y="25019"/>
                  </a:lnTo>
                  <a:lnTo>
                    <a:pt x="153035" y="24765"/>
                  </a:lnTo>
                  <a:lnTo>
                    <a:pt x="153111" y="24638"/>
                  </a:lnTo>
                  <a:lnTo>
                    <a:pt x="153200" y="25146"/>
                  </a:lnTo>
                  <a:lnTo>
                    <a:pt x="153276" y="25527"/>
                  </a:lnTo>
                  <a:lnTo>
                    <a:pt x="153416" y="25527"/>
                  </a:lnTo>
                  <a:lnTo>
                    <a:pt x="153530" y="25400"/>
                  </a:lnTo>
                  <a:lnTo>
                    <a:pt x="154228" y="24638"/>
                  </a:lnTo>
                  <a:lnTo>
                    <a:pt x="154457" y="24384"/>
                  </a:lnTo>
                  <a:lnTo>
                    <a:pt x="154940" y="24765"/>
                  </a:lnTo>
                  <a:lnTo>
                    <a:pt x="155536" y="24384"/>
                  </a:lnTo>
                  <a:lnTo>
                    <a:pt x="156019" y="24130"/>
                  </a:lnTo>
                  <a:lnTo>
                    <a:pt x="156883" y="23749"/>
                  </a:lnTo>
                  <a:lnTo>
                    <a:pt x="157543" y="23749"/>
                  </a:lnTo>
                  <a:lnTo>
                    <a:pt x="157759" y="24130"/>
                  </a:lnTo>
                  <a:lnTo>
                    <a:pt x="158394" y="24130"/>
                  </a:lnTo>
                  <a:lnTo>
                    <a:pt x="158965" y="24003"/>
                  </a:lnTo>
                  <a:lnTo>
                    <a:pt x="159740" y="24130"/>
                  </a:lnTo>
                  <a:lnTo>
                    <a:pt x="160083" y="24003"/>
                  </a:lnTo>
                  <a:lnTo>
                    <a:pt x="160756" y="23749"/>
                  </a:lnTo>
                  <a:lnTo>
                    <a:pt x="161429" y="23495"/>
                  </a:lnTo>
                  <a:lnTo>
                    <a:pt x="163156" y="23114"/>
                  </a:lnTo>
                  <a:lnTo>
                    <a:pt x="164934" y="22860"/>
                  </a:lnTo>
                  <a:lnTo>
                    <a:pt x="164871" y="22606"/>
                  </a:lnTo>
                  <a:lnTo>
                    <a:pt x="164769" y="22225"/>
                  </a:lnTo>
                  <a:lnTo>
                    <a:pt x="165227" y="22098"/>
                  </a:lnTo>
                  <a:lnTo>
                    <a:pt x="165277" y="22352"/>
                  </a:lnTo>
                  <a:lnTo>
                    <a:pt x="165798" y="23114"/>
                  </a:lnTo>
                  <a:lnTo>
                    <a:pt x="165912" y="22860"/>
                  </a:lnTo>
                  <a:lnTo>
                    <a:pt x="166027" y="22606"/>
                  </a:lnTo>
                  <a:lnTo>
                    <a:pt x="166141" y="22352"/>
                  </a:lnTo>
                  <a:lnTo>
                    <a:pt x="166446" y="22352"/>
                  </a:lnTo>
                  <a:lnTo>
                    <a:pt x="166433" y="22225"/>
                  </a:lnTo>
                  <a:lnTo>
                    <a:pt x="166204" y="22225"/>
                  </a:lnTo>
                  <a:lnTo>
                    <a:pt x="166319" y="21971"/>
                  </a:lnTo>
                  <a:lnTo>
                    <a:pt x="165849" y="21971"/>
                  </a:lnTo>
                  <a:lnTo>
                    <a:pt x="165849" y="22225"/>
                  </a:lnTo>
                  <a:lnTo>
                    <a:pt x="165696" y="22225"/>
                  </a:lnTo>
                  <a:lnTo>
                    <a:pt x="165760" y="22098"/>
                  </a:lnTo>
                  <a:lnTo>
                    <a:pt x="165849" y="22225"/>
                  </a:lnTo>
                  <a:lnTo>
                    <a:pt x="165849" y="21971"/>
                  </a:lnTo>
                  <a:lnTo>
                    <a:pt x="165887" y="21844"/>
                  </a:lnTo>
                  <a:lnTo>
                    <a:pt x="166471" y="21844"/>
                  </a:lnTo>
                  <a:lnTo>
                    <a:pt x="166560" y="21717"/>
                  </a:lnTo>
                  <a:lnTo>
                    <a:pt x="166712" y="21844"/>
                  </a:lnTo>
                  <a:lnTo>
                    <a:pt x="166992" y="21844"/>
                  </a:lnTo>
                  <a:lnTo>
                    <a:pt x="167170" y="21971"/>
                  </a:lnTo>
                  <a:lnTo>
                    <a:pt x="166522" y="21971"/>
                  </a:lnTo>
                  <a:lnTo>
                    <a:pt x="166700" y="22225"/>
                  </a:lnTo>
                  <a:lnTo>
                    <a:pt x="167398" y="22225"/>
                  </a:lnTo>
                  <a:lnTo>
                    <a:pt x="167551" y="22225"/>
                  </a:lnTo>
                  <a:lnTo>
                    <a:pt x="167398" y="22225"/>
                  </a:lnTo>
                  <a:lnTo>
                    <a:pt x="167513" y="22606"/>
                  </a:lnTo>
                  <a:lnTo>
                    <a:pt x="169418" y="21971"/>
                  </a:lnTo>
                  <a:lnTo>
                    <a:pt x="169138" y="21971"/>
                  </a:lnTo>
                  <a:lnTo>
                    <a:pt x="169252" y="21844"/>
                  </a:lnTo>
                  <a:lnTo>
                    <a:pt x="172377" y="21844"/>
                  </a:lnTo>
                  <a:lnTo>
                    <a:pt x="173609" y="20955"/>
                  </a:lnTo>
                  <a:lnTo>
                    <a:pt x="172834" y="20955"/>
                  </a:lnTo>
                  <a:lnTo>
                    <a:pt x="172643" y="20916"/>
                  </a:lnTo>
                  <a:lnTo>
                    <a:pt x="172567" y="21590"/>
                  </a:lnTo>
                  <a:lnTo>
                    <a:pt x="171500" y="21590"/>
                  </a:lnTo>
                  <a:lnTo>
                    <a:pt x="169468" y="21590"/>
                  </a:lnTo>
                  <a:lnTo>
                    <a:pt x="169697" y="21336"/>
                  </a:lnTo>
                  <a:lnTo>
                    <a:pt x="169799" y="21209"/>
                  </a:lnTo>
                  <a:lnTo>
                    <a:pt x="170027" y="20955"/>
                  </a:lnTo>
                  <a:lnTo>
                    <a:pt x="171564" y="20955"/>
                  </a:lnTo>
                  <a:lnTo>
                    <a:pt x="171500" y="21590"/>
                  </a:lnTo>
                  <a:lnTo>
                    <a:pt x="172237" y="20955"/>
                  </a:lnTo>
                  <a:lnTo>
                    <a:pt x="172237" y="20828"/>
                  </a:lnTo>
                  <a:lnTo>
                    <a:pt x="172339" y="20574"/>
                  </a:lnTo>
                  <a:lnTo>
                    <a:pt x="172389" y="20447"/>
                  </a:lnTo>
                  <a:lnTo>
                    <a:pt x="172491" y="20193"/>
                  </a:lnTo>
                  <a:lnTo>
                    <a:pt x="172542" y="20066"/>
                  </a:lnTo>
                  <a:lnTo>
                    <a:pt x="172808" y="20066"/>
                  </a:lnTo>
                  <a:lnTo>
                    <a:pt x="172948" y="19913"/>
                  </a:lnTo>
                  <a:lnTo>
                    <a:pt x="172935" y="20193"/>
                  </a:lnTo>
                  <a:lnTo>
                    <a:pt x="173355" y="20574"/>
                  </a:lnTo>
                  <a:lnTo>
                    <a:pt x="173697" y="20574"/>
                  </a:lnTo>
                  <a:lnTo>
                    <a:pt x="173291" y="20828"/>
                  </a:lnTo>
                  <a:lnTo>
                    <a:pt x="173926" y="20574"/>
                  </a:lnTo>
                  <a:lnTo>
                    <a:pt x="173875" y="20828"/>
                  </a:lnTo>
                  <a:lnTo>
                    <a:pt x="175031" y="20066"/>
                  </a:lnTo>
                  <a:lnTo>
                    <a:pt x="176263" y="21209"/>
                  </a:lnTo>
                  <a:lnTo>
                    <a:pt x="177495" y="20193"/>
                  </a:lnTo>
                  <a:lnTo>
                    <a:pt x="177342" y="20193"/>
                  </a:lnTo>
                  <a:lnTo>
                    <a:pt x="177355" y="19951"/>
                  </a:lnTo>
                  <a:lnTo>
                    <a:pt x="177025" y="20193"/>
                  </a:lnTo>
                  <a:lnTo>
                    <a:pt x="176860" y="20193"/>
                  </a:lnTo>
                  <a:lnTo>
                    <a:pt x="176860" y="20066"/>
                  </a:lnTo>
                  <a:lnTo>
                    <a:pt x="176872" y="19812"/>
                  </a:lnTo>
                  <a:lnTo>
                    <a:pt x="177025" y="19812"/>
                  </a:lnTo>
                  <a:lnTo>
                    <a:pt x="177317" y="19558"/>
                  </a:lnTo>
                  <a:lnTo>
                    <a:pt x="177927" y="19050"/>
                  </a:lnTo>
                  <a:lnTo>
                    <a:pt x="178041" y="20447"/>
                  </a:lnTo>
                  <a:lnTo>
                    <a:pt x="178879" y="19812"/>
                  </a:lnTo>
                  <a:lnTo>
                    <a:pt x="179057" y="19697"/>
                  </a:lnTo>
                  <a:lnTo>
                    <a:pt x="179057" y="20066"/>
                  </a:lnTo>
                  <a:lnTo>
                    <a:pt x="179197" y="19812"/>
                  </a:lnTo>
                  <a:lnTo>
                    <a:pt x="179108" y="19659"/>
                  </a:lnTo>
                  <a:lnTo>
                    <a:pt x="179260" y="19558"/>
                  </a:lnTo>
                  <a:lnTo>
                    <a:pt x="179285" y="19431"/>
                  </a:lnTo>
                  <a:lnTo>
                    <a:pt x="179616" y="19558"/>
                  </a:lnTo>
                  <a:lnTo>
                    <a:pt x="179895" y="19558"/>
                  </a:lnTo>
                  <a:lnTo>
                    <a:pt x="180124" y="19685"/>
                  </a:lnTo>
                  <a:lnTo>
                    <a:pt x="180060" y="19812"/>
                  </a:lnTo>
                  <a:lnTo>
                    <a:pt x="180213" y="19735"/>
                  </a:lnTo>
                  <a:lnTo>
                    <a:pt x="180390" y="19812"/>
                  </a:lnTo>
                  <a:lnTo>
                    <a:pt x="180276" y="19685"/>
                  </a:lnTo>
                  <a:lnTo>
                    <a:pt x="180733" y="19431"/>
                  </a:lnTo>
                  <a:lnTo>
                    <a:pt x="180936" y="19558"/>
                  </a:lnTo>
                  <a:lnTo>
                    <a:pt x="181013" y="19431"/>
                  </a:lnTo>
                  <a:lnTo>
                    <a:pt x="181851" y="19558"/>
                  </a:lnTo>
                  <a:lnTo>
                    <a:pt x="182702" y="19558"/>
                  </a:lnTo>
                  <a:lnTo>
                    <a:pt x="183553" y="19431"/>
                  </a:lnTo>
                  <a:lnTo>
                    <a:pt x="183654" y="19812"/>
                  </a:lnTo>
                  <a:lnTo>
                    <a:pt x="183781" y="19558"/>
                  </a:lnTo>
                  <a:lnTo>
                    <a:pt x="183845" y="19431"/>
                  </a:lnTo>
                  <a:lnTo>
                    <a:pt x="183959" y="19177"/>
                  </a:lnTo>
                  <a:lnTo>
                    <a:pt x="184023" y="19050"/>
                  </a:lnTo>
                  <a:lnTo>
                    <a:pt x="184086" y="18923"/>
                  </a:lnTo>
                  <a:lnTo>
                    <a:pt x="184213" y="20066"/>
                  </a:lnTo>
                  <a:lnTo>
                    <a:pt x="184226" y="20193"/>
                  </a:lnTo>
                  <a:lnTo>
                    <a:pt x="184670" y="20193"/>
                  </a:lnTo>
                  <a:lnTo>
                    <a:pt x="187426" y="19431"/>
                  </a:lnTo>
                  <a:lnTo>
                    <a:pt x="188607" y="18923"/>
                  </a:lnTo>
                  <a:lnTo>
                    <a:pt x="190398" y="18161"/>
                  </a:lnTo>
                  <a:lnTo>
                    <a:pt x="192786" y="18034"/>
                  </a:lnTo>
                  <a:lnTo>
                    <a:pt x="193192" y="17272"/>
                  </a:lnTo>
                  <a:lnTo>
                    <a:pt x="193929" y="17018"/>
                  </a:lnTo>
                  <a:lnTo>
                    <a:pt x="194665" y="16764"/>
                  </a:lnTo>
                  <a:lnTo>
                    <a:pt x="194767" y="17272"/>
                  </a:lnTo>
                  <a:lnTo>
                    <a:pt x="194856" y="17780"/>
                  </a:lnTo>
                  <a:lnTo>
                    <a:pt x="195033" y="17780"/>
                  </a:lnTo>
                  <a:lnTo>
                    <a:pt x="195516" y="18034"/>
                  </a:lnTo>
                  <a:lnTo>
                    <a:pt x="195592" y="17653"/>
                  </a:lnTo>
                  <a:lnTo>
                    <a:pt x="195173" y="17653"/>
                  </a:lnTo>
                  <a:lnTo>
                    <a:pt x="195465" y="17399"/>
                  </a:lnTo>
                  <a:lnTo>
                    <a:pt x="195643" y="17399"/>
                  </a:lnTo>
                  <a:lnTo>
                    <a:pt x="195668" y="17272"/>
                  </a:lnTo>
                  <a:lnTo>
                    <a:pt x="195694" y="17399"/>
                  </a:lnTo>
                  <a:lnTo>
                    <a:pt x="195770" y="17653"/>
                  </a:lnTo>
                  <a:lnTo>
                    <a:pt x="197307" y="17399"/>
                  </a:lnTo>
                  <a:lnTo>
                    <a:pt x="196494" y="18161"/>
                  </a:lnTo>
                  <a:lnTo>
                    <a:pt x="197167" y="18161"/>
                  </a:lnTo>
                  <a:lnTo>
                    <a:pt x="197980" y="18034"/>
                  </a:lnTo>
                  <a:lnTo>
                    <a:pt x="199783" y="17868"/>
                  </a:lnTo>
                  <a:lnTo>
                    <a:pt x="201434" y="18415"/>
                  </a:lnTo>
                  <a:lnTo>
                    <a:pt x="201396" y="17018"/>
                  </a:lnTo>
                  <a:lnTo>
                    <a:pt x="201371" y="15875"/>
                  </a:lnTo>
                  <a:lnTo>
                    <a:pt x="201358" y="15494"/>
                  </a:lnTo>
                  <a:lnTo>
                    <a:pt x="203060" y="15875"/>
                  </a:lnTo>
                  <a:lnTo>
                    <a:pt x="203149" y="15735"/>
                  </a:lnTo>
                  <a:lnTo>
                    <a:pt x="203288" y="15875"/>
                  </a:lnTo>
                  <a:lnTo>
                    <a:pt x="203517" y="16002"/>
                  </a:lnTo>
                  <a:lnTo>
                    <a:pt x="203492" y="15621"/>
                  </a:lnTo>
                  <a:lnTo>
                    <a:pt x="203225" y="15621"/>
                  </a:lnTo>
                  <a:lnTo>
                    <a:pt x="203060" y="15621"/>
                  </a:lnTo>
                  <a:lnTo>
                    <a:pt x="202946" y="15494"/>
                  </a:lnTo>
                  <a:lnTo>
                    <a:pt x="202882" y="14605"/>
                  </a:lnTo>
                  <a:lnTo>
                    <a:pt x="203314" y="14859"/>
                  </a:lnTo>
                  <a:lnTo>
                    <a:pt x="203454" y="14986"/>
                  </a:lnTo>
                  <a:lnTo>
                    <a:pt x="203428" y="14605"/>
                  </a:lnTo>
                  <a:lnTo>
                    <a:pt x="203415" y="14224"/>
                  </a:lnTo>
                  <a:lnTo>
                    <a:pt x="203847" y="14605"/>
                  </a:lnTo>
                  <a:lnTo>
                    <a:pt x="203949" y="14224"/>
                  </a:lnTo>
                  <a:lnTo>
                    <a:pt x="204050" y="13843"/>
                  </a:lnTo>
                  <a:lnTo>
                    <a:pt x="204787" y="14224"/>
                  </a:lnTo>
                  <a:lnTo>
                    <a:pt x="205270" y="14224"/>
                  </a:lnTo>
                  <a:lnTo>
                    <a:pt x="205803" y="13970"/>
                  </a:lnTo>
                  <a:lnTo>
                    <a:pt x="206311" y="14605"/>
                  </a:lnTo>
                  <a:lnTo>
                    <a:pt x="206400" y="14478"/>
                  </a:lnTo>
                  <a:lnTo>
                    <a:pt x="206578" y="14224"/>
                  </a:lnTo>
                  <a:lnTo>
                    <a:pt x="206603" y="14097"/>
                  </a:lnTo>
                  <a:lnTo>
                    <a:pt x="206705" y="13716"/>
                  </a:lnTo>
                  <a:lnTo>
                    <a:pt x="206768" y="13462"/>
                  </a:lnTo>
                  <a:lnTo>
                    <a:pt x="206184" y="13462"/>
                  </a:lnTo>
                  <a:lnTo>
                    <a:pt x="206794" y="13335"/>
                  </a:lnTo>
                  <a:lnTo>
                    <a:pt x="206768" y="13462"/>
                  </a:lnTo>
                  <a:lnTo>
                    <a:pt x="207619" y="13462"/>
                  </a:lnTo>
                  <a:lnTo>
                    <a:pt x="207416" y="13208"/>
                  </a:lnTo>
                  <a:lnTo>
                    <a:pt x="208864" y="13208"/>
                  </a:lnTo>
                  <a:lnTo>
                    <a:pt x="210464" y="13208"/>
                  </a:lnTo>
                  <a:lnTo>
                    <a:pt x="210515" y="13081"/>
                  </a:lnTo>
                  <a:close/>
                </a:path>
                <a:path w="281304" h="66040">
                  <a:moveTo>
                    <a:pt x="210680" y="14097"/>
                  </a:moveTo>
                  <a:lnTo>
                    <a:pt x="210134" y="14097"/>
                  </a:lnTo>
                  <a:lnTo>
                    <a:pt x="210210" y="14224"/>
                  </a:lnTo>
                  <a:lnTo>
                    <a:pt x="210578" y="14859"/>
                  </a:lnTo>
                  <a:lnTo>
                    <a:pt x="210680" y="14097"/>
                  </a:lnTo>
                  <a:close/>
                </a:path>
                <a:path w="281304" h="66040">
                  <a:moveTo>
                    <a:pt x="214769" y="12420"/>
                  </a:moveTo>
                  <a:close/>
                </a:path>
                <a:path w="281304" h="66040">
                  <a:moveTo>
                    <a:pt x="215569" y="12827"/>
                  </a:moveTo>
                  <a:lnTo>
                    <a:pt x="215176" y="13081"/>
                  </a:lnTo>
                  <a:lnTo>
                    <a:pt x="215531" y="13081"/>
                  </a:lnTo>
                  <a:lnTo>
                    <a:pt x="215569" y="12827"/>
                  </a:lnTo>
                  <a:close/>
                </a:path>
                <a:path w="281304" h="66040">
                  <a:moveTo>
                    <a:pt x="215861" y="11430"/>
                  </a:moveTo>
                  <a:lnTo>
                    <a:pt x="215582" y="11188"/>
                  </a:lnTo>
                  <a:lnTo>
                    <a:pt x="215519" y="11430"/>
                  </a:lnTo>
                  <a:lnTo>
                    <a:pt x="215861" y="11430"/>
                  </a:lnTo>
                  <a:close/>
                </a:path>
                <a:path w="281304" h="66040">
                  <a:moveTo>
                    <a:pt x="216154" y="11811"/>
                  </a:moveTo>
                  <a:lnTo>
                    <a:pt x="215493" y="11518"/>
                  </a:lnTo>
                  <a:lnTo>
                    <a:pt x="215404" y="11811"/>
                  </a:lnTo>
                  <a:lnTo>
                    <a:pt x="215366" y="12827"/>
                  </a:lnTo>
                  <a:lnTo>
                    <a:pt x="215176" y="13081"/>
                  </a:lnTo>
                  <a:lnTo>
                    <a:pt x="215544" y="12827"/>
                  </a:lnTo>
                  <a:lnTo>
                    <a:pt x="215557" y="12446"/>
                  </a:lnTo>
                  <a:lnTo>
                    <a:pt x="216103" y="12446"/>
                  </a:lnTo>
                  <a:lnTo>
                    <a:pt x="216154" y="11811"/>
                  </a:lnTo>
                  <a:close/>
                </a:path>
                <a:path w="281304" h="66040">
                  <a:moveTo>
                    <a:pt x="216700" y="11925"/>
                  </a:moveTo>
                  <a:lnTo>
                    <a:pt x="216496" y="11861"/>
                  </a:lnTo>
                  <a:lnTo>
                    <a:pt x="216230" y="12166"/>
                  </a:lnTo>
                  <a:lnTo>
                    <a:pt x="216103" y="12446"/>
                  </a:lnTo>
                  <a:lnTo>
                    <a:pt x="216306" y="12458"/>
                  </a:lnTo>
                  <a:lnTo>
                    <a:pt x="216484" y="12357"/>
                  </a:lnTo>
                  <a:lnTo>
                    <a:pt x="216700" y="11925"/>
                  </a:lnTo>
                  <a:close/>
                </a:path>
                <a:path w="281304" h="66040">
                  <a:moveTo>
                    <a:pt x="218363" y="1143"/>
                  </a:moveTo>
                  <a:lnTo>
                    <a:pt x="217436" y="1143"/>
                  </a:lnTo>
                  <a:lnTo>
                    <a:pt x="218147" y="1397"/>
                  </a:lnTo>
                  <a:lnTo>
                    <a:pt x="218338" y="1473"/>
                  </a:lnTo>
                  <a:lnTo>
                    <a:pt x="218363" y="1143"/>
                  </a:lnTo>
                  <a:close/>
                </a:path>
                <a:path w="281304" h="66040">
                  <a:moveTo>
                    <a:pt x="218503" y="12065"/>
                  </a:moveTo>
                  <a:lnTo>
                    <a:pt x="218363" y="12319"/>
                  </a:lnTo>
                  <a:lnTo>
                    <a:pt x="218236" y="12700"/>
                  </a:lnTo>
                  <a:lnTo>
                    <a:pt x="218478" y="12446"/>
                  </a:lnTo>
                  <a:lnTo>
                    <a:pt x="218503" y="12065"/>
                  </a:lnTo>
                  <a:close/>
                </a:path>
                <a:path w="281304" h="66040">
                  <a:moveTo>
                    <a:pt x="223050" y="13462"/>
                  </a:moveTo>
                  <a:lnTo>
                    <a:pt x="223012" y="13208"/>
                  </a:lnTo>
                  <a:lnTo>
                    <a:pt x="214998" y="13208"/>
                  </a:lnTo>
                  <a:lnTo>
                    <a:pt x="214858" y="13309"/>
                  </a:lnTo>
                  <a:lnTo>
                    <a:pt x="212293" y="13208"/>
                  </a:lnTo>
                  <a:lnTo>
                    <a:pt x="211366" y="13208"/>
                  </a:lnTo>
                  <a:lnTo>
                    <a:pt x="211188" y="13335"/>
                  </a:lnTo>
                  <a:lnTo>
                    <a:pt x="211264" y="13208"/>
                  </a:lnTo>
                  <a:lnTo>
                    <a:pt x="210464" y="13208"/>
                  </a:lnTo>
                  <a:lnTo>
                    <a:pt x="210375" y="13462"/>
                  </a:lnTo>
                  <a:lnTo>
                    <a:pt x="209550" y="13462"/>
                  </a:lnTo>
                  <a:lnTo>
                    <a:pt x="209435" y="13716"/>
                  </a:lnTo>
                  <a:lnTo>
                    <a:pt x="209372" y="13843"/>
                  </a:lnTo>
                  <a:lnTo>
                    <a:pt x="209245" y="14097"/>
                  </a:lnTo>
                  <a:lnTo>
                    <a:pt x="209715" y="13843"/>
                  </a:lnTo>
                  <a:lnTo>
                    <a:pt x="210718" y="13843"/>
                  </a:lnTo>
                  <a:lnTo>
                    <a:pt x="210731" y="13716"/>
                  </a:lnTo>
                  <a:lnTo>
                    <a:pt x="210947" y="13716"/>
                  </a:lnTo>
                  <a:lnTo>
                    <a:pt x="210781" y="13462"/>
                  </a:lnTo>
                  <a:lnTo>
                    <a:pt x="211023" y="13462"/>
                  </a:lnTo>
                  <a:lnTo>
                    <a:pt x="214668" y="13462"/>
                  </a:lnTo>
                  <a:lnTo>
                    <a:pt x="223050" y="13462"/>
                  </a:lnTo>
                  <a:close/>
                </a:path>
                <a:path w="281304" h="66040">
                  <a:moveTo>
                    <a:pt x="224472" y="13462"/>
                  </a:moveTo>
                  <a:lnTo>
                    <a:pt x="223875" y="13462"/>
                  </a:lnTo>
                  <a:lnTo>
                    <a:pt x="223850" y="13208"/>
                  </a:lnTo>
                  <a:lnTo>
                    <a:pt x="223697" y="13208"/>
                  </a:lnTo>
                  <a:lnTo>
                    <a:pt x="223697" y="13462"/>
                  </a:lnTo>
                  <a:lnTo>
                    <a:pt x="223443" y="13360"/>
                  </a:lnTo>
                  <a:lnTo>
                    <a:pt x="223697" y="13462"/>
                  </a:lnTo>
                  <a:lnTo>
                    <a:pt x="223697" y="13208"/>
                  </a:lnTo>
                  <a:lnTo>
                    <a:pt x="223253" y="13208"/>
                  </a:lnTo>
                  <a:lnTo>
                    <a:pt x="223367" y="13411"/>
                  </a:lnTo>
                  <a:lnTo>
                    <a:pt x="223901" y="13843"/>
                  </a:lnTo>
                  <a:lnTo>
                    <a:pt x="223875" y="13576"/>
                  </a:lnTo>
                  <a:lnTo>
                    <a:pt x="224370" y="13843"/>
                  </a:lnTo>
                  <a:lnTo>
                    <a:pt x="224472" y="13462"/>
                  </a:lnTo>
                  <a:close/>
                </a:path>
                <a:path w="281304" h="66040">
                  <a:moveTo>
                    <a:pt x="225132" y="12319"/>
                  </a:moveTo>
                  <a:lnTo>
                    <a:pt x="224904" y="12192"/>
                  </a:lnTo>
                  <a:lnTo>
                    <a:pt x="224929" y="12319"/>
                  </a:lnTo>
                  <a:lnTo>
                    <a:pt x="225094" y="12420"/>
                  </a:lnTo>
                  <a:close/>
                </a:path>
                <a:path w="281304" h="66040">
                  <a:moveTo>
                    <a:pt x="226745" y="12204"/>
                  </a:moveTo>
                  <a:lnTo>
                    <a:pt x="226314" y="12319"/>
                  </a:lnTo>
                  <a:lnTo>
                    <a:pt x="226745" y="12319"/>
                  </a:lnTo>
                  <a:close/>
                </a:path>
                <a:path w="281304" h="66040">
                  <a:moveTo>
                    <a:pt x="227241" y="12065"/>
                  </a:moveTo>
                  <a:lnTo>
                    <a:pt x="226822" y="11684"/>
                  </a:lnTo>
                  <a:lnTo>
                    <a:pt x="226771" y="12065"/>
                  </a:lnTo>
                  <a:lnTo>
                    <a:pt x="227241" y="12065"/>
                  </a:lnTo>
                  <a:close/>
                </a:path>
                <a:path w="281304" h="66040">
                  <a:moveTo>
                    <a:pt x="227418" y="12065"/>
                  </a:moveTo>
                  <a:lnTo>
                    <a:pt x="227279" y="12065"/>
                  </a:lnTo>
                  <a:lnTo>
                    <a:pt x="227418" y="12065"/>
                  </a:lnTo>
                  <a:close/>
                </a:path>
                <a:path w="281304" h="66040">
                  <a:moveTo>
                    <a:pt x="227596" y="12319"/>
                  </a:moveTo>
                  <a:lnTo>
                    <a:pt x="227431" y="12192"/>
                  </a:lnTo>
                  <a:lnTo>
                    <a:pt x="227457" y="12319"/>
                  </a:lnTo>
                  <a:lnTo>
                    <a:pt x="227596" y="12319"/>
                  </a:lnTo>
                  <a:close/>
                </a:path>
                <a:path w="281304" h="66040">
                  <a:moveTo>
                    <a:pt x="227622" y="1117"/>
                  </a:moveTo>
                  <a:lnTo>
                    <a:pt x="227469" y="1130"/>
                  </a:lnTo>
                  <a:lnTo>
                    <a:pt x="227609" y="1206"/>
                  </a:lnTo>
                  <a:close/>
                </a:path>
                <a:path w="281304" h="66040">
                  <a:moveTo>
                    <a:pt x="227977" y="12268"/>
                  </a:moveTo>
                  <a:lnTo>
                    <a:pt x="227634" y="12192"/>
                  </a:lnTo>
                  <a:lnTo>
                    <a:pt x="227660" y="12369"/>
                  </a:lnTo>
                  <a:lnTo>
                    <a:pt x="227609" y="12522"/>
                  </a:lnTo>
                  <a:lnTo>
                    <a:pt x="227495" y="12649"/>
                  </a:lnTo>
                  <a:lnTo>
                    <a:pt x="227977" y="12268"/>
                  </a:lnTo>
                  <a:close/>
                </a:path>
                <a:path w="281304" h="66040">
                  <a:moveTo>
                    <a:pt x="230822" y="10693"/>
                  </a:moveTo>
                  <a:lnTo>
                    <a:pt x="230619" y="10807"/>
                  </a:lnTo>
                  <a:lnTo>
                    <a:pt x="230784" y="10807"/>
                  </a:lnTo>
                  <a:close/>
                </a:path>
                <a:path w="281304" h="66040">
                  <a:moveTo>
                    <a:pt x="231343" y="508"/>
                  </a:moveTo>
                  <a:lnTo>
                    <a:pt x="231279" y="381"/>
                  </a:lnTo>
                  <a:lnTo>
                    <a:pt x="230695" y="508"/>
                  </a:lnTo>
                  <a:lnTo>
                    <a:pt x="231343" y="508"/>
                  </a:lnTo>
                  <a:close/>
                </a:path>
                <a:path w="281304" h="66040">
                  <a:moveTo>
                    <a:pt x="231609" y="508"/>
                  </a:moveTo>
                  <a:lnTo>
                    <a:pt x="231343" y="508"/>
                  </a:lnTo>
                  <a:lnTo>
                    <a:pt x="230759" y="635"/>
                  </a:lnTo>
                  <a:lnTo>
                    <a:pt x="230860" y="762"/>
                  </a:lnTo>
                  <a:lnTo>
                    <a:pt x="231368" y="762"/>
                  </a:lnTo>
                  <a:lnTo>
                    <a:pt x="231609" y="508"/>
                  </a:lnTo>
                  <a:close/>
                </a:path>
                <a:path w="281304" h="66040">
                  <a:moveTo>
                    <a:pt x="231851" y="11430"/>
                  </a:moveTo>
                  <a:lnTo>
                    <a:pt x="231775" y="11303"/>
                  </a:lnTo>
                  <a:lnTo>
                    <a:pt x="231648" y="11125"/>
                  </a:lnTo>
                  <a:lnTo>
                    <a:pt x="231343" y="11303"/>
                  </a:lnTo>
                  <a:lnTo>
                    <a:pt x="231851" y="11430"/>
                  </a:lnTo>
                  <a:close/>
                </a:path>
                <a:path w="281304" h="66040">
                  <a:moveTo>
                    <a:pt x="232651" y="11430"/>
                  </a:moveTo>
                  <a:lnTo>
                    <a:pt x="231851" y="11430"/>
                  </a:lnTo>
                  <a:lnTo>
                    <a:pt x="231622" y="11811"/>
                  </a:lnTo>
                  <a:lnTo>
                    <a:pt x="232651" y="11430"/>
                  </a:lnTo>
                  <a:close/>
                </a:path>
                <a:path w="281304" h="66040">
                  <a:moveTo>
                    <a:pt x="234010" y="508"/>
                  </a:moveTo>
                  <a:lnTo>
                    <a:pt x="233908" y="381"/>
                  </a:lnTo>
                  <a:lnTo>
                    <a:pt x="233603" y="0"/>
                  </a:lnTo>
                  <a:lnTo>
                    <a:pt x="232600" y="508"/>
                  </a:lnTo>
                  <a:lnTo>
                    <a:pt x="234010" y="508"/>
                  </a:lnTo>
                  <a:close/>
                </a:path>
                <a:path w="281304" h="66040">
                  <a:moveTo>
                    <a:pt x="234505" y="10541"/>
                  </a:moveTo>
                  <a:lnTo>
                    <a:pt x="233946" y="10096"/>
                  </a:lnTo>
                  <a:lnTo>
                    <a:pt x="234035" y="10668"/>
                  </a:lnTo>
                  <a:lnTo>
                    <a:pt x="233476" y="10668"/>
                  </a:lnTo>
                  <a:lnTo>
                    <a:pt x="234099" y="11049"/>
                  </a:lnTo>
                  <a:lnTo>
                    <a:pt x="234378" y="11049"/>
                  </a:lnTo>
                  <a:lnTo>
                    <a:pt x="234403" y="10922"/>
                  </a:lnTo>
                  <a:lnTo>
                    <a:pt x="234505" y="10541"/>
                  </a:lnTo>
                  <a:close/>
                </a:path>
                <a:path w="281304" h="66040">
                  <a:moveTo>
                    <a:pt x="236778" y="10299"/>
                  </a:moveTo>
                  <a:lnTo>
                    <a:pt x="236689" y="10464"/>
                  </a:lnTo>
                  <a:lnTo>
                    <a:pt x="236778" y="10299"/>
                  </a:lnTo>
                  <a:close/>
                </a:path>
                <a:path w="281304" h="66040">
                  <a:moveTo>
                    <a:pt x="237020" y="762"/>
                  </a:moveTo>
                  <a:lnTo>
                    <a:pt x="236982" y="508"/>
                  </a:lnTo>
                  <a:lnTo>
                    <a:pt x="234010" y="508"/>
                  </a:lnTo>
                  <a:lnTo>
                    <a:pt x="234213" y="762"/>
                  </a:lnTo>
                  <a:lnTo>
                    <a:pt x="237020" y="762"/>
                  </a:lnTo>
                  <a:close/>
                </a:path>
                <a:path w="281304" h="66040">
                  <a:moveTo>
                    <a:pt x="237223" y="508"/>
                  </a:moveTo>
                  <a:lnTo>
                    <a:pt x="237121" y="381"/>
                  </a:lnTo>
                  <a:lnTo>
                    <a:pt x="236905" y="127"/>
                  </a:lnTo>
                  <a:lnTo>
                    <a:pt x="236982" y="508"/>
                  </a:lnTo>
                  <a:lnTo>
                    <a:pt x="237223" y="508"/>
                  </a:lnTo>
                  <a:close/>
                </a:path>
                <a:path w="281304" h="66040">
                  <a:moveTo>
                    <a:pt x="238315" y="508"/>
                  </a:moveTo>
                  <a:lnTo>
                    <a:pt x="238264" y="381"/>
                  </a:lnTo>
                  <a:lnTo>
                    <a:pt x="238163" y="127"/>
                  </a:lnTo>
                  <a:lnTo>
                    <a:pt x="238112" y="0"/>
                  </a:lnTo>
                  <a:lnTo>
                    <a:pt x="238023" y="127"/>
                  </a:lnTo>
                  <a:lnTo>
                    <a:pt x="237782" y="508"/>
                  </a:lnTo>
                  <a:lnTo>
                    <a:pt x="238315" y="508"/>
                  </a:lnTo>
                  <a:close/>
                </a:path>
                <a:path w="281304" h="66040">
                  <a:moveTo>
                    <a:pt x="240563" y="508"/>
                  </a:moveTo>
                  <a:lnTo>
                    <a:pt x="239331" y="508"/>
                  </a:lnTo>
                  <a:lnTo>
                    <a:pt x="239293" y="635"/>
                  </a:lnTo>
                  <a:lnTo>
                    <a:pt x="239293" y="508"/>
                  </a:lnTo>
                  <a:lnTo>
                    <a:pt x="238315" y="508"/>
                  </a:lnTo>
                  <a:lnTo>
                    <a:pt x="238429" y="762"/>
                  </a:lnTo>
                  <a:lnTo>
                    <a:pt x="239255" y="762"/>
                  </a:lnTo>
                  <a:lnTo>
                    <a:pt x="239814" y="762"/>
                  </a:lnTo>
                  <a:lnTo>
                    <a:pt x="240309" y="762"/>
                  </a:lnTo>
                  <a:lnTo>
                    <a:pt x="240563" y="508"/>
                  </a:lnTo>
                  <a:close/>
                </a:path>
                <a:path w="281304" h="66040">
                  <a:moveTo>
                    <a:pt x="242824" y="10668"/>
                  </a:moveTo>
                  <a:lnTo>
                    <a:pt x="242138" y="10668"/>
                  </a:lnTo>
                  <a:lnTo>
                    <a:pt x="242138" y="10287"/>
                  </a:lnTo>
                  <a:lnTo>
                    <a:pt x="242150" y="9906"/>
                  </a:lnTo>
                  <a:lnTo>
                    <a:pt x="238582" y="9906"/>
                  </a:lnTo>
                  <a:lnTo>
                    <a:pt x="238620" y="11303"/>
                  </a:lnTo>
                  <a:lnTo>
                    <a:pt x="238975" y="11049"/>
                  </a:lnTo>
                  <a:lnTo>
                    <a:pt x="238861" y="10668"/>
                  </a:lnTo>
                  <a:lnTo>
                    <a:pt x="238747" y="10287"/>
                  </a:lnTo>
                  <a:lnTo>
                    <a:pt x="239268" y="10287"/>
                  </a:lnTo>
                  <a:lnTo>
                    <a:pt x="239166" y="10541"/>
                  </a:lnTo>
                  <a:lnTo>
                    <a:pt x="239115" y="10668"/>
                  </a:lnTo>
                  <a:lnTo>
                    <a:pt x="239026" y="10922"/>
                  </a:lnTo>
                  <a:lnTo>
                    <a:pt x="238975" y="11049"/>
                  </a:lnTo>
                  <a:lnTo>
                    <a:pt x="239991" y="10807"/>
                  </a:lnTo>
                  <a:lnTo>
                    <a:pt x="239826" y="12065"/>
                  </a:lnTo>
                  <a:lnTo>
                    <a:pt x="241046" y="12065"/>
                  </a:lnTo>
                  <a:lnTo>
                    <a:pt x="241528" y="11811"/>
                  </a:lnTo>
                  <a:lnTo>
                    <a:pt x="241338" y="11811"/>
                  </a:lnTo>
                  <a:lnTo>
                    <a:pt x="241401" y="11684"/>
                  </a:lnTo>
                  <a:lnTo>
                    <a:pt x="241515" y="11430"/>
                  </a:lnTo>
                  <a:lnTo>
                    <a:pt x="241566" y="11303"/>
                  </a:lnTo>
                  <a:lnTo>
                    <a:pt x="240741" y="11684"/>
                  </a:lnTo>
                  <a:lnTo>
                    <a:pt x="240753" y="11049"/>
                  </a:lnTo>
                  <a:lnTo>
                    <a:pt x="242824" y="10668"/>
                  </a:lnTo>
                  <a:close/>
                </a:path>
                <a:path w="281304" h="66040">
                  <a:moveTo>
                    <a:pt x="243713" y="9525"/>
                  </a:moveTo>
                  <a:lnTo>
                    <a:pt x="243192" y="9398"/>
                  </a:lnTo>
                  <a:lnTo>
                    <a:pt x="243332" y="9525"/>
                  </a:lnTo>
                  <a:lnTo>
                    <a:pt x="243713" y="9525"/>
                  </a:lnTo>
                  <a:close/>
                </a:path>
                <a:path w="281304" h="66040">
                  <a:moveTo>
                    <a:pt x="244030" y="9906"/>
                  </a:moveTo>
                  <a:lnTo>
                    <a:pt x="243789" y="9652"/>
                  </a:lnTo>
                  <a:lnTo>
                    <a:pt x="242163" y="9652"/>
                  </a:lnTo>
                  <a:lnTo>
                    <a:pt x="242150" y="9906"/>
                  </a:lnTo>
                  <a:lnTo>
                    <a:pt x="244030" y="9906"/>
                  </a:lnTo>
                  <a:close/>
                </a:path>
                <a:path w="281304" h="66040">
                  <a:moveTo>
                    <a:pt x="245706" y="9906"/>
                  </a:moveTo>
                  <a:lnTo>
                    <a:pt x="244030" y="9906"/>
                  </a:lnTo>
                  <a:lnTo>
                    <a:pt x="244386" y="10287"/>
                  </a:lnTo>
                  <a:lnTo>
                    <a:pt x="245630" y="10287"/>
                  </a:lnTo>
                  <a:lnTo>
                    <a:pt x="245706" y="9906"/>
                  </a:lnTo>
                  <a:close/>
                </a:path>
                <a:path w="281304" h="66040">
                  <a:moveTo>
                    <a:pt x="245770" y="9131"/>
                  </a:moveTo>
                  <a:lnTo>
                    <a:pt x="245478" y="9385"/>
                  </a:lnTo>
                  <a:lnTo>
                    <a:pt x="245656" y="9283"/>
                  </a:lnTo>
                  <a:lnTo>
                    <a:pt x="245770" y="9131"/>
                  </a:lnTo>
                  <a:close/>
                </a:path>
                <a:path w="281304" h="66040">
                  <a:moveTo>
                    <a:pt x="246278" y="1778"/>
                  </a:moveTo>
                  <a:lnTo>
                    <a:pt x="246011" y="1905"/>
                  </a:lnTo>
                  <a:lnTo>
                    <a:pt x="246151" y="1905"/>
                  </a:lnTo>
                  <a:lnTo>
                    <a:pt x="246278" y="1778"/>
                  </a:lnTo>
                  <a:close/>
                </a:path>
                <a:path w="281304" h="66040">
                  <a:moveTo>
                    <a:pt x="246913" y="9906"/>
                  </a:moveTo>
                  <a:lnTo>
                    <a:pt x="246799" y="9652"/>
                  </a:lnTo>
                  <a:lnTo>
                    <a:pt x="245757" y="9652"/>
                  </a:lnTo>
                  <a:lnTo>
                    <a:pt x="245732" y="9779"/>
                  </a:lnTo>
                  <a:lnTo>
                    <a:pt x="245706" y="9906"/>
                  </a:lnTo>
                  <a:lnTo>
                    <a:pt x="246075" y="9906"/>
                  </a:lnTo>
                  <a:lnTo>
                    <a:pt x="246913" y="9906"/>
                  </a:lnTo>
                  <a:close/>
                </a:path>
                <a:path w="281304" h="66040">
                  <a:moveTo>
                    <a:pt x="248373" y="1905"/>
                  </a:moveTo>
                  <a:lnTo>
                    <a:pt x="248348" y="1397"/>
                  </a:lnTo>
                  <a:lnTo>
                    <a:pt x="248234" y="1524"/>
                  </a:lnTo>
                  <a:lnTo>
                    <a:pt x="247891" y="1905"/>
                  </a:lnTo>
                  <a:lnTo>
                    <a:pt x="248373" y="1905"/>
                  </a:lnTo>
                  <a:close/>
                </a:path>
                <a:path w="281304" h="66040">
                  <a:moveTo>
                    <a:pt x="249364" y="1778"/>
                  </a:moveTo>
                  <a:lnTo>
                    <a:pt x="248869" y="1778"/>
                  </a:lnTo>
                  <a:lnTo>
                    <a:pt x="249008" y="1905"/>
                  </a:lnTo>
                  <a:lnTo>
                    <a:pt x="249364" y="1778"/>
                  </a:lnTo>
                  <a:close/>
                </a:path>
                <a:path w="281304" h="66040">
                  <a:moveTo>
                    <a:pt x="249936" y="9271"/>
                  </a:moveTo>
                  <a:lnTo>
                    <a:pt x="249694" y="9271"/>
                  </a:lnTo>
                  <a:lnTo>
                    <a:pt x="249936" y="9525"/>
                  </a:lnTo>
                  <a:lnTo>
                    <a:pt x="249936" y="9271"/>
                  </a:lnTo>
                  <a:close/>
                </a:path>
                <a:path w="281304" h="66040">
                  <a:moveTo>
                    <a:pt x="250101" y="9525"/>
                  </a:moveTo>
                  <a:lnTo>
                    <a:pt x="249936" y="9525"/>
                  </a:lnTo>
                  <a:lnTo>
                    <a:pt x="249936" y="9652"/>
                  </a:lnTo>
                  <a:lnTo>
                    <a:pt x="250101" y="9525"/>
                  </a:lnTo>
                  <a:close/>
                </a:path>
                <a:path w="281304" h="66040">
                  <a:moveTo>
                    <a:pt x="251752" y="9144"/>
                  </a:moveTo>
                  <a:lnTo>
                    <a:pt x="251104" y="9144"/>
                  </a:lnTo>
                  <a:lnTo>
                    <a:pt x="251091" y="9271"/>
                  </a:lnTo>
                  <a:lnTo>
                    <a:pt x="251752" y="9271"/>
                  </a:lnTo>
                  <a:lnTo>
                    <a:pt x="251752" y="9144"/>
                  </a:lnTo>
                  <a:close/>
                </a:path>
                <a:path w="281304" h="66040">
                  <a:moveTo>
                    <a:pt x="252145" y="2286"/>
                  </a:moveTo>
                  <a:lnTo>
                    <a:pt x="252006" y="2286"/>
                  </a:lnTo>
                  <a:lnTo>
                    <a:pt x="252018" y="1905"/>
                  </a:lnTo>
                  <a:lnTo>
                    <a:pt x="250342" y="1905"/>
                  </a:lnTo>
                  <a:lnTo>
                    <a:pt x="250583" y="2286"/>
                  </a:lnTo>
                  <a:lnTo>
                    <a:pt x="250380" y="2286"/>
                  </a:lnTo>
                  <a:lnTo>
                    <a:pt x="250266" y="2540"/>
                  </a:lnTo>
                  <a:lnTo>
                    <a:pt x="251853" y="2540"/>
                  </a:lnTo>
                  <a:lnTo>
                    <a:pt x="252145" y="2286"/>
                  </a:lnTo>
                  <a:close/>
                </a:path>
                <a:path w="281304" h="66040">
                  <a:moveTo>
                    <a:pt x="253174" y="9271"/>
                  </a:moveTo>
                  <a:lnTo>
                    <a:pt x="251752" y="9271"/>
                  </a:lnTo>
                  <a:lnTo>
                    <a:pt x="251739" y="9525"/>
                  </a:lnTo>
                  <a:lnTo>
                    <a:pt x="253149" y="9525"/>
                  </a:lnTo>
                  <a:lnTo>
                    <a:pt x="253174" y="9271"/>
                  </a:lnTo>
                  <a:close/>
                </a:path>
                <a:path w="281304" h="66040">
                  <a:moveTo>
                    <a:pt x="253707" y="9144"/>
                  </a:moveTo>
                  <a:lnTo>
                    <a:pt x="253187" y="9144"/>
                  </a:lnTo>
                  <a:lnTo>
                    <a:pt x="253174" y="9271"/>
                  </a:lnTo>
                  <a:lnTo>
                    <a:pt x="253631" y="9271"/>
                  </a:lnTo>
                  <a:lnTo>
                    <a:pt x="253707" y="9144"/>
                  </a:lnTo>
                  <a:close/>
                </a:path>
                <a:path w="281304" h="66040">
                  <a:moveTo>
                    <a:pt x="254000" y="9144"/>
                  </a:moveTo>
                  <a:lnTo>
                    <a:pt x="253847" y="8890"/>
                  </a:lnTo>
                  <a:lnTo>
                    <a:pt x="253707" y="9144"/>
                  </a:lnTo>
                  <a:lnTo>
                    <a:pt x="254000" y="9144"/>
                  </a:lnTo>
                  <a:close/>
                </a:path>
                <a:path w="281304" h="66040">
                  <a:moveTo>
                    <a:pt x="254076" y="9525"/>
                  </a:moveTo>
                  <a:lnTo>
                    <a:pt x="254025" y="9271"/>
                  </a:lnTo>
                  <a:lnTo>
                    <a:pt x="253631" y="9271"/>
                  </a:lnTo>
                  <a:lnTo>
                    <a:pt x="253492" y="9525"/>
                  </a:lnTo>
                  <a:lnTo>
                    <a:pt x="254076" y="9525"/>
                  </a:lnTo>
                  <a:close/>
                </a:path>
                <a:path w="281304" h="66040">
                  <a:moveTo>
                    <a:pt x="254165" y="9906"/>
                  </a:moveTo>
                  <a:lnTo>
                    <a:pt x="254114" y="9652"/>
                  </a:lnTo>
                  <a:lnTo>
                    <a:pt x="253428" y="9652"/>
                  </a:lnTo>
                  <a:lnTo>
                    <a:pt x="253492" y="9525"/>
                  </a:lnTo>
                  <a:lnTo>
                    <a:pt x="253149" y="9525"/>
                  </a:lnTo>
                  <a:lnTo>
                    <a:pt x="253136" y="9652"/>
                  </a:lnTo>
                  <a:lnTo>
                    <a:pt x="251726" y="9652"/>
                  </a:lnTo>
                  <a:lnTo>
                    <a:pt x="251739" y="9525"/>
                  </a:lnTo>
                  <a:lnTo>
                    <a:pt x="251460" y="9525"/>
                  </a:lnTo>
                  <a:lnTo>
                    <a:pt x="251587" y="9652"/>
                  </a:lnTo>
                  <a:lnTo>
                    <a:pt x="251079" y="9652"/>
                  </a:lnTo>
                  <a:lnTo>
                    <a:pt x="251079" y="9525"/>
                  </a:lnTo>
                  <a:lnTo>
                    <a:pt x="251460" y="9525"/>
                  </a:lnTo>
                  <a:lnTo>
                    <a:pt x="251091" y="9271"/>
                  </a:lnTo>
                  <a:lnTo>
                    <a:pt x="250431" y="9271"/>
                  </a:lnTo>
                  <a:lnTo>
                    <a:pt x="250101" y="9525"/>
                  </a:lnTo>
                  <a:lnTo>
                    <a:pt x="250977" y="9525"/>
                  </a:lnTo>
                  <a:lnTo>
                    <a:pt x="250901" y="9652"/>
                  </a:lnTo>
                  <a:lnTo>
                    <a:pt x="249936" y="9652"/>
                  </a:lnTo>
                  <a:lnTo>
                    <a:pt x="247586" y="9652"/>
                  </a:lnTo>
                  <a:lnTo>
                    <a:pt x="247586" y="9525"/>
                  </a:lnTo>
                  <a:lnTo>
                    <a:pt x="247357" y="9525"/>
                  </a:lnTo>
                  <a:lnTo>
                    <a:pt x="247421" y="9652"/>
                  </a:lnTo>
                  <a:lnTo>
                    <a:pt x="247040" y="9652"/>
                  </a:lnTo>
                  <a:lnTo>
                    <a:pt x="246989" y="9906"/>
                  </a:lnTo>
                  <a:lnTo>
                    <a:pt x="247497" y="9906"/>
                  </a:lnTo>
                  <a:lnTo>
                    <a:pt x="250926" y="9906"/>
                  </a:lnTo>
                  <a:lnTo>
                    <a:pt x="251714" y="9906"/>
                  </a:lnTo>
                  <a:lnTo>
                    <a:pt x="251853" y="9906"/>
                  </a:lnTo>
                  <a:lnTo>
                    <a:pt x="253111" y="9906"/>
                  </a:lnTo>
                  <a:lnTo>
                    <a:pt x="253085" y="10287"/>
                  </a:lnTo>
                  <a:lnTo>
                    <a:pt x="253288" y="9906"/>
                  </a:lnTo>
                  <a:lnTo>
                    <a:pt x="254165" y="9906"/>
                  </a:lnTo>
                  <a:close/>
                </a:path>
                <a:path w="281304" h="66040">
                  <a:moveTo>
                    <a:pt x="254254" y="9525"/>
                  </a:moveTo>
                  <a:lnTo>
                    <a:pt x="254076" y="9525"/>
                  </a:lnTo>
                  <a:lnTo>
                    <a:pt x="254114" y="9652"/>
                  </a:lnTo>
                  <a:lnTo>
                    <a:pt x="254203" y="9906"/>
                  </a:lnTo>
                  <a:lnTo>
                    <a:pt x="254254" y="9525"/>
                  </a:lnTo>
                  <a:close/>
                </a:path>
                <a:path w="281304" h="66040">
                  <a:moveTo>
                    <a:pt x="254292" y="9144"/>
                  </a:moveTo>
                  <a:lnTo>
                    <a:pt x="254000" y="9144"/>
                  </a:lnTo>
                  <a:lnTo>
                    <a:pt x="254025" y="9271"/>
                  </a:lnTo>
                  <a:lnTo>
                    <a:pt x="254279" y="9271"/>
                  </a:lnTo>
                  <a:lnTo>
                    <a:pt x="254292" y="9144"/>
                  </a:lnTo>
                  <a:close/>
                </a:path>
                <a:path w="281304" h="66040">
                  <a:moveTo>
                    <a:pt x="254508" y="9144"/>
                  </a:moveTo>
                  <a:lnTo>
                    <a:pt x="254304" y="9017"/>
                  </a:lnTo>
                  <a:lnTo>
                    <a:pt x="254292" y="9144"/>
                  </a:lnTo>
                  <a:lnTo>
                    <a:pt x="254508" y="9144"/>
                  </a:lnTo>
                  <a:close/>
                </a:path>
                <a:path w="281304" h="66040">
                  <a:moveTo>
                    <a:pt x="255092" y="2540"/>
                  </a:moveTo>
                  <a:lnTo>
                    <a:pt x="254825" y="2540"/>
                  </a:lnTo>
                  <a:lnTo>
                    <a:pt x="255041" y="2794"/>
                  </a:lnTo>
                  <a:lnTo>
                    <a:pt x="255092" y="2540"/>
                  </a:lnTo>
                  <a:close/>
                </a:path>
                <a:path w="281304" h="66040">
                  <a:moveTo>
                    <a:pt x="255117" y="9525"/>
                  </a:moveTo>
                  <a:lnTo>
                    <a:pt x="254711" y="9271"/>
                  </a:lnTo>
                  <a:lnTo>
                    <a:pt x="254279" y="9271"/>
                  </a:lnTo>
                  <a:lnTo>
                    <a:pt x="254254" y="9525"/>
                  </a:lnTo>
                  <a:lnTo>
                    <a:pt x="255117" y="9525"/>
                  </a:lnTo>
                  <a:close/>
                </a:path>
                <a:path w="281304" h="66040">
                  <a:moveTo>
                    <a:pt x="255333" y="9525"/>
                  </a:moveTo>
                  <a:lnTo>
                    <a:pt x="255117" y="9525"/>
                  </a:lnTo>
                  <a:lnTo>
                    <a:pt x="255320" y="9652"/>
                  </a:lnTo>
                  <a:lnTo>
                    <a:pt x="255333" y="9525"/>
                  </a:lnTo>
                  <a:close/>
                </a:path>
                <a:path w="281304" h="66040">
                  <a:moveTo>
                    <a:pt x="255384" y="9144"/>
                  </a:moveTo>
                  <a:lnTo>
                    <a:pt x="254508" y="9144"/>
                  </a:lnTo>
                  <a:lnTo>
                    <a:pt x="254711" y="9271"/>
                  </a:lnTo>
                  <a:lnTo>
                    <a:pt x="255358" y="9271"/>
                  </a:lnTo>
                  <a:lnTo>
                    <a:pt x="255384" y="9144"/>
                  </a:lnTo>
                  <a:close/>
                </a:path>
                <a:path w="281304" h="66040">
                  <a:moveTo>
                    <a:pt x="255930" y="9144"/>
                  </a:moveTo>
                  <a:lnTo>
                    <a:pt x="255917" y="8890"/>
                  </a:lnTo>
                  <a:lnTo>
                    <a:pt x="255409" y="8890"/>
                  </a:lnTo>
                  <a:lnTo>
                    <a:pt x="255384" y="9144"/>
                  </a:lnTo>
                  <a:lnTo>
                    <a:pt x="255930" y="9144"/>
                  </a:lnTo>
                  <a:close/>
                </a:path>
                <a:path w="281304" h="66040">
                  <a:moveTo>
                    <a:pt x="255955" y="9525"/>
                  </a:moveTo>
                  <a:lnTo>
                    <a:pt x="255943" y="9271"/>
                  </a:lnTo>
                  <a:lnTo>
                    <a:pt x="255358" y="9271"/>
                  </a:lnTo>
                  <a:lnTo>
                    <a:pt x="255333" y="9525"/>
                  </a:lnTo>
                  <a:lnTo>
                    <a:pt x="255955" y="9525"/>
                  </a:lnTo>
                  <a:close/>
                </a:path>
                <a:path w="281304" h="66040">
                  <a:moveTo>
                    <a:pt x="257949" y="10566"/>
                  </a:moveTo>
                  <a:lnTo>
                    <a:pt x="257797" y="10706"/>
                  </a:lnTo>
                  <a:lnTo>
                    <a:pt x="257949" y="10566"/>
                  </a:lnTo>
                  <a:close/>
                </a:path>
                <a:path w="281304" h="66040">
                  <a:moveTo>
                    <a:pt x="258051" y="10287"/>
                  </a:moveTo>
                  <a:lnTo>
                    <a:pt x="257543" y="10287"/>
                  </a:lnTo>
                  <a:lnTo>
                    <a:pt x="257898" y="10541"/>
                  </a:lnTo>
                  <a:lnTo>
                    <a:pt x="258051" y="10287"/>
                  </a:lnTo>
                  <a:close/>
                </a:path>
                <a:path w="281304" h="66040">
                  <a:moveTo>
                    <a:pt x="259511" y="9144"/>
                  </a:moveTo>
                  <a:lnTo>
                    <a:pt x="259359" y="8890"/>
                  </a:lnTo>
                  <a:lnTo>
                    <a:pt x="259143" y="8890"/>
                  </a:lnTo>
                  <a:lnTo>
                    <a:pt x="259130" y="9144"/>
                  </a:lnTo>
                  <a:lnTo>
                    <a:pt x="259511" y="9144"/>
                  </a:lnTo>
                  <a:close/>
                </a:path>
                <a:path w="281304" h="66040">
                  <a:moveTo>
                    <a:pt x="260184" y="9144"/>
                  </a:moveTo>
                  <a:lnTo>
                    <a:pt x="260096" y="8890"/>
                  </a:lnTo>
                  <a:lnTo>
                    <a:pt x="259880" y="8890"/>
                  </a:lnTo>
                  <a:lnTo>
                    <a:pt x="259511" y="9144"/>
                  </a:lnTo>
                  <a:lnTo>
                    <a:pt x="260184" y="9144"/>
                  </a:lnTo>
                  <a:close/>
                </a:path>
                <a:path w="281304" h="66040">
                  <a:moveTo>
                    <a:pt x="261366" y="10312"/>
                  </a:moveTo>
                  <a:close/>
                </a:path>
                <a:path w="281304" h="66040">
                  <a:moveTo>
                    <a:pt x="261797" y="10401"/>
                  </a:moveTo>
                  <a:lnTo>
                    <a:pt x="261658" y="10388"/>
                  </a:lnTo>
                  <a:lnTo>
                    <a:pt x="261505" y="10375"/>
                  </a:lnTo>
                  <a:lnTo>
                    <a:pt x="261366" y="10312"/>
                  </a:lnTo>
                  <a:lnTo>
                    <a:pt x="261543" y="10490"/>
                  </a:lnTo>
                  <a:lnTo>
                    <a:pt x="261670" y="10490"/>
                  </a:lnTo>
                  <a:lnTo>
                    <a:pt x="261797" y="10401"/>
                  </a:lnTo>
                  <a:close/>
                </a:path>
                <a:path w="281304" h="66040">
                  <a:moveTo>
                    <a:pt x="262077" y="8890"/>
                  </a:moveTo>
                  <a:lnTo>
                    <a:pt x="260896" y="8890"/>
                  </a:lnTo>
                  <a:lnTo>
                    <a:pt x="260680" y="9144"/>
                  </a:lnTo>
                  <a:lnTo>
                    <a:pt x="262013" y="9144"/>
                  </a:lnTo>
                  <a:lnTo>
                    <a:pt x="262077" y="8890"/>
                  </a:lnTo>
                  <a:close/>
                </a:path>
                <a:path w="281304" h="66040">
                  <a:moveTo>
                    <a:pt x="262496" y="10541"/>
                  </a:moveTo>
                  <a:lnTo>
                    <a:pt x="262064" y="10287"/>
                  </a:lnTo>
                  <a:lnTo>
                    <a:pt x="261861" y="10668"/>
                  </a:lnTo>
                  <a:lnTo>
                    <a:pt x="262140" y="10668"/>
                  </a:lnTo>
                  <a:lnTo>
                    <a:pt x="262496" y="10541"/>
                  </a:lnTo>
                  <a:close/>
                </a:path>
                <a:path w="281304" h="66040">
                  <a:moveTo>
                    <a:pt x="264096" y="10375"/>
                  </a:moveTo>
                  <a:lnTo>
                    <a:pt x="263817" y="10769"/>
                  </a:lnTo>
                  <a:lnTo>
                    <a:pt x="263283" y="10287"/>
                  </a:lnTo>
                  <a:lnTo>
                    <a:pt x="263283" y="10668"/>
                  </a:lnTo>
                  <a:lnTo>
                    <a:pt x="263144" y="10706"/>
                  </a:lnTo>
                  <a:lnTo>
                    <a:pt x="263296" y="10845"/>
                  </a:lnTo>
                  <a:lnTo>
                    <a:pt x="263283" y="10680"/>
                  </a:lnTo>
                  <a:lnTo>
                    <a:pt x="263563" y="10617"/>
                  </a:lnTo>
                  <a:lnTo>
                    <a:pt x="263956" y="10922"/>
                  </a:lnTo>
                  <a:lnTo>
                    <a:pt x="264096" y="10375"/>
                  </a:lnTo>
                  <a:close/>
                </a:path>
                <a:path w="281304" h="66040">
                  <a:moveTo>
                    <a:pt x="265633" y="9144"/>
                  </a:moveTo>
                  <a:lnTo>
                    <a:pt x="265125" y="8978"/>
                  </a:lnTo>
                  <a:lnTo>
                    <a:pt x="264858" y="8890"/>
                  </a:lnTo>
                  <a:lnTo>
                    <a:pt x="263321" y="8890"/>
                  </a:lnTo>
                  <a:lnTo>
                    <a:pt x="263448" y="9144"/>
                  </a:lnTo>
                  <a:lnTo>
                    <a:pt x="264934" y="9144"/>
                  </a:lnTo>
                  <a:lnTo>
                    <a:pt x="265303" y="9144"/>
                  </a:lnTo>
                  <a:lnTo>
                    <a:pt x="265607" y="9271"/>
                  </a:lnTo>
                  <a:lnTo>
                    <a:pt x="265633" y="9144"/>
                  </a:lnTo>
                  <a:close/>
                </a:path>
                <a:path w="281304" h="66040">
                  <a:moveTo>
                    <a:pt x="267017" y="9652"/>
                  </a:moveTo>
                  <a:lnTo>
                    <a:pt x="266598" y="9652"/>
                  </a:lnTo>
                  <a:lnTo>
                    <a:pt x="266636" y="9525"/>
                  </a:lnTo>
                  <a:lnTo>
                    <a:pt x="265976" y="9271"/>
                  </a:lnTo>
                  <a:lnTo>
                    <a:pt x="263525" y="9271"/>
                  </a:lnTo>
                  <a:lnTo>
                    <a:pt x="263740" y="9525"/>
                  </a:lnTo>
                  <a:lnTo>
                    <a:pt x="265557" y="9525"/>
                  </a:lnTo>
                  <a:lnTo>
                    <a:pt x="265595" y="9321"/>
                  </a:lnTo>
                  <a:lnTo>
                    <a:pt x="265633" y="9525"/>
                  </a:lnTo>
                  <a:lnTo>
                    <a:pt x="265963" y="9525"/>
                  </a:lnTo>
                  <a:lnTo>
                    <a:pt x="266153" y="9525"/>
                  </a:lnTo>
                  <a:lnTo>
                    <a:pt x="266014" y="9652"/>
                  </a:lnTo>
                  <a:lnTo>
                    <a:pt x="263766" y="9652"/>
                  </a:lnTo>
                  <a:lnTo>
                    <a:pt x="263791" y="9779"/>
                  </a:lnTo>
                  <a:lnTo>
                    <a:pt x="263728" y="9652"/>
                  </a:lnTo>
                  <a:lnTo>
                    <a:pt x="263385" y="9652"/>
                  </a:lnTo>
                  <a:lnTo>
                    <a:pt x="263486" y="9525"/>
                  </a:lnTo>
                  <a:lnTo>
                    <a:pt x="263652" y="9525"/>
                  </a:lnTo>
                  <a:lnTo>
                    <a:pt x="263575" y="9398"/>
                  </a:lnTo>
                  <a:lnTo>
                    <a:pt x="263525" y="9271"/>
                  </a:lnTo>
                  <a:lnTo>
                    <a:pt x="263448" y="9144"/>
                  </a:lnTo>
                  <a:lnTo>
                    <a:pt x="262013" y="9144"/>
                  </a:lnTo>
                  <a:lnTo>
                    <a:pt x="261975" y="9271"/>
                  </a:lnTo>
                  <a:lnTo>
                    <a:pt x="260565" y="9271"/>
                  </a:lnTo>
                  <a:lnTo>
                    <a:pt x="260680" y="9144"/>
                  </a:lnTo>
                  <a:lnTo>
                    <a:pt x="260184" y="9144"/>
                  </a:lnTo>
                  <a:lnTo>
                    <a:pt x="260032" y="9271"/>
                  </a:lnTo>
                  <a:lnTo>
                    <a:pt x="259130" y="9271"/>
                  </a:lnTo>
                  <a:lnTo>
                    <a:pt x="259118" y="9474"/>
                  </a:lnTo>
                  <a:lnTo>
                    <a:pt x="259130" y="9144"/>
                  </a:lnTo>
                  <a:lnTo>
                    <a:pt x="255930" y="9144"/>
                  </a:lnTo>
                  <a:lnTo>
                    <a:pt x="255943" y="9271"/>
                  </a:lnTo>
                  <a:lnTo>
                    <a:pt x="258724" y="9271"/>
                  </a:lnTo>
                  <a:lnTo>
                    <a:pt x="258978" y="9525"/>
                  </a:lnTo>
                  <a:lnTo>
                    <a:pt x="259105" y="9525"/>
                  </a:lnTo>
                  <a:lnTo>
                    <a:pt x="259461" y="9550"/>
                  </a:lnTo>
                  <a:lnTo>
                    <a:pt x="260235" y="9525"/>
                  </a:lnTo>
                  <a:lnTo>
                    <a:pt x="260299" y="9271"/>
                  </a:lnTo>
                  <a:lnTo>
                    <a:pt x="260350" y="9525"/>
                  </a:lnTo>
                  <a:lnTo>
                    <a:pt x="261899" y="9525"/>
                  </a:lnTo>
                  <a:lnTo>
                    <a:pt x="261874" y="9652"/>
                  </a:lnTo>
                  <a:lnTo>
                    <a:pt x="260235" y="9652"/>
                  </a:lnTo>
                  <a:lnTo>
                    <a:pt x="260159" y="9829"/>
                  </a:lnTo>
                  <a:lnTo>
                    <a:pt x="260032" y="9652"/>
                  </a:lnTo>
                  <a:lnTo>
                    <a:pt x="259105" y="9652"/>
                  </a:lnTo>
                  <a:lnTo>
                    <a:pt x="258978" y="9525"/>
                  </a:lnTo>
                  <a:lnTo>
                    <a:pt x="255955" y="9525"/>
                  </a:lnTo>
                  <a:lnTo>
                    <a:pt x="256057" y="9906"/>
                  </a:lnTo>
                  <a:lnTo>
                    <a:pt x="255968" y="9652"/>
                  </a:lnTo>
                  <a:lnTo>
                    <a:pt x="255320" y="9652"/>
                  </a:lnTo>
                  <a:lnTo>
                    <a:pt x="254241" y="9652"/>
                  </a:lnTo>
                  <a:lnTo>
                    <a:pt x="254203" y="9906"/>
                  </a:lnTo>
                  <a:lnTo>
                    <a:pt x="255549" y="9906"/>
                  </a:lnTo>
                  <a:lnTo>
                    <a:pt x="258064" y="10261"/>
                  </a:lnTo>
                  <a:lnTo>
                    <a:pt x="258267" y="9906"/>
                  </a:lnTo>
                  <a:lnTo>
                    <a:pt x="258508" y="9842"/>
                  </a:lnTo>
                  <a:lnTo>
                    <a:pt x="258648" y="9906"/>
                  </a:lnTo>
                  <a:lnTo>
                    <a:pt x="260019" y="9906"/>
                  </a:lnTo>
                  <a:lnTo>
                    <a:pt x="260146" y="9906"/>
                  </a:lnTo>
                  <a:lnTo>
                    <a:pt x="262178" y="9906"/>
                  </a:lnTo>
                  <a:lnTo>
                    <a:pt x="262001" y="10287"/>
                  </a:lnTo>
                  <a:lnTo>
                    <a:pt x="262686" y="10287"/>
                  </a:lnTo>
                  <a:lnTo>
                    <a:pt x="262801" y="11303"/>
                  </a:lnTo>
                  <a:lnTo>
                    <a:pt x="263461" y="11430"/>
                  </a:lnTo>
                  <a:lnTo>
                    <a:pt x="263347" y="11303"/>
                  </a:lnTo>
                  <a:lnTo>
                    <a:pt x="263017" y="10922"/>
                  </a:lnTo>
                  <a:lnTo>
                    <a:pt x="262902" y="10287"/>
                  </a:lnTo>
                  <a:lnTo>
                    <a:pt x="263194" y="9906"/>
                  </a:lnTo>
                  <a:lnTo>
                    <a:pt x="263817" y="9906"/>
                  </a:lnTo>
                  <a:lnTo>
                    <a:pt x="266534" y="9906"/>
                  </a:lnTo>
                  <a:lnTo>
                    <a:pt x="266890" y="9906"/>
                  </a:lnTo>
                  <a:lnTo>
                    <a:pt x="267017" y="9652"/>
                  </a:lnTo>
                  <a:close/>
                </a:path>
                <a:path w="281304" h="66040">
                  <a:moveTo>
                    <a:pt x="267144" y="9271"/>
                  </a:moveTo>
                  <a:lnTo>
                    <a:pt x="266661" y="9271"/>
                  </a:lnTo>
                  <a:lnTo>
                    <a:pt x="266039" y="9271"/>
                  </a:lnTo>
                  <a:lnTo>
                    <a:pt x="266636" y="9525"/>
                  </a:lnTo>
                  <a:lnTo>
                    <a:pt x="267119" y="9525"/>
                  </a:lnTo>
                  <a:lnTo>
                    <a:pt x="267144" y="9271"/>
                  </a:lnTo>
                  <a:close/>
                </a:path>
                <a:path w="281304" h="66040">
                  <a:moveTo>
                    <a:pt x="268249" y="4318"/>
                  </a:moveTo>
                  <a:lnTo>
                    <a:pt x="267716" y="3937"/>
                  </a:lnTo>
                  <a:lnTo>
                    <a:pt x="267665" y="4318"/>
                  </a:lnTo>
                  <a:lnTo>
                    <a:pt x="267627" y="4495"/>
                  </a:lnTo>
                  <a:lnTo>
                    <a:pt x="268249" y="4318"/>
                  </a:lnTo>
                  <a:close/>
                </a:path>
                <a:path w="281304" h="66040">
                  <a:moveTo>
                    <a:pt x="274485" y="6578"/>
                  </a:moveTo>
                  <a:lnTo>
                    <a:pt x="274358" y="6591"/>
                  </a:lnTo>
                  <a:lnTo>
                    <a:pt x="274485" y="6578"/>
                  </a:lnTo>
                  <a:close/>
                </a:path>
                <a:path w="281304" h="66040">
                  <a:moveTo>
                    <a:pt x="274751" y="6400"/>
                  </a:moveTo>
                  <a:lnTo>
                    <a:pt x="274561" y="6502"/>
                  </a:lnTo>
                  <a:lnTo>
                    <a:pt x="274726" y="6565"/>
                  </a:lnTo>
                  <a:lnTo>
                    <a:pt x="274751" y="6400"/>
                  </a:lnTo>
                  <a:close/>
                </a:path>
                <a:path w="281304" h="66040">
                  <a:moveTo>
                    <a:pt x="276771" y="5715"/>
                  </a:moveTo>
                  <a:lnTo>
                    <a:pt x="276707" y="5461"/>
                  </a:lnTo>
                  <a:lnTo>
                    <a:pt x="276542" y="5461"/>
                  </a:lnTo>
                  <a:lnTo>
                    <a:pt x="276771" y="5715"/>
                  </a:lnTo>
                  <a:close/>
                </a:path>
                <a:path w="281304" h="66040">
                  <a:moveTo>
                    <a:pt x="278295" y="8178"/>
                  </a:moveTo>
                  <a:close/>
                </a:path>
                <a:path w="281304" h="66040">
                  <a:moveTo>
                    <a:pt x="278307" y="6477"/>
                  </a:moveTo>
                  <a:lnTo>
                    <a:pt x="277418" y="6477"/>
                  </a:lnTo>
                  <a:lnTo>
                    <a:pt x="277317" y="6350"/>
                  </a:lnTo>
                  <a:lnTo>
                    <a:pt x="276987" y="5969"/>
                  </a:lnTo>
                  <a:lnTo>
                    <a:pt x="276517" y="5969"/>
                  </a:lnTo>
                  <a:lnTo>
                    <a:pt x="276466" y="6096"/>
                  </a:lnTo>
                  <a:lnTo>
                    <a:pt x="276377" y="6350"/>
                  </a:lnTo>
                  <a:lnTo>
                    <a:pt x="276326" y="6477"/>
                  </a:lnTo>
                  <a:lnTo>
                    <a:pt x="276237" y="6731"/>
                  </a:lnTo>
                  <a:lnTo>
                    <a:pt x="276186" y="6858"/>
                  </a:lnTo>
                  <a:lnTo>
                    <a:pt x="276872" y="6858"/>
                  </a:lnTo>
                  <a:lnTo>
                    <a:pt x="276745" y="6731"/>
                  </a:lnTo>
                  <a:lnTo>
                    <a:pt x="278307" y="6477"/>
                  </a:lnTo>
                  <a:close/>
                </a:path>
                <a:path w="281304" h="66040">
                  <a:moveTo>
                    <a:pt x="278866" y="8255"/>
                  </a:moveTo>
                  <a:lnTo>
                    <a:pt x="278333" y="8255"/>
                  </a:lnTo>
                  <a:lnTo>
                    <a:pt x="278384" y="8509"/>
                  </a:lnTo>
                  <a:lnTo>
                    <a:pt x="278536" y="8636"/>
                  </a:lnTo>
                  <a:lnTo>
                    <a:pt x="278650" y="8509"/>
                  </a:lnTo>
                  <a:lnTo>
                    <a:pt x="278866" y="8255"/>
                  </a:lnTo>
                  <a:close/>
                </a:path>
                <a:path w="281304" h="66040">
                  <a:moveTo>
                    <a:pt x="279057" y="11303"/>
                  </a:moveTo>
                  <a:lnTo>
                    <a:pt x="278777" y="10922"/>
                  </a:lnTo>
                  <a:lnTo>
                    <a:pt x="278511" y="10541"/>
                  </a:lnTo>
                  <a:lnTo>
                    <a:pt x="278244" y="10287"/>
                  </a:lnTo>
                  <a:lnTo>
                    <a:pt x="278155" y="10668"/>
                  </a:lnTo>
                  <a:lnTo>
                    <a:pt x="277990" y="10922"/>
                  </a:lnTo>
                  <a:lnTo>
                    <a:pt x="277583" y="10795"/>
                  </a:lnTo>
                  <a:lnTo>
                    <a:pt x="277647" y="10922"/>
                  </a:lnTo>
                  <a:lnTo>
                    <a:pt x="277698" y="11049"/>
                  </a:lnTo>
                  <a:lnTo>
                    <a:pt x="279057" y="11303"/>
                  </a:lnTo>
                  <a:close/>
                </a:path>
                <a:path w="281304" h="66040">
                  <a:moveTo>
                    <a:pt x="279692" y="10668"/>
                  </a:moveTo>
                  <a:lnTo>
                    <a:pt x="279539" y="10541"/>
                  </a:lnTo>
                  <a:lnTo>
                    <a:pt x="279539" y="10668"/>
                  </a:lnTo>
                  <a:lnTo>
                    <a:pt x="279692" y="10668"/>
                  </a:lnTo>
                  <a:close/>
                </a:path>
                <a:path w="281304" h="66040">
                  <a:moveTo>
                    <a:pt x="280047" y="10668"/>
                  </a:moveTo>
                  <a:lnTo>
                    <a:pt x="279692" y="10668"/>
                  </a:lnTo>
                  <a:lnTo>
                    <a:pt x="279781" y="10922"/>
                  </a:lnTo>
                  <a:lnTo>
                    <a:pt x="280047" y="10668"/>
                  </a:lnTo>
                  <a:close/>
                </a:path>
                <a:path w="281304" h="66040">
                  <a:moveTo>
                    <a:pt x="281152" y="9144"/>
                  </a:moveTo>
                  <a:lnTo>
                    <a:pt x="280441" y="8509"/>
                  </a:lnTo>
                  <a:lnTo>
                    <a:pt x="280060" y="8255"/>
                  </a:lnTo>
                  <a:lnTo>
                    <a:pt x="280149" y="8509"/>
                  </a:lnTo>
                  <a:lnTo>
                    <a:pt x="280200" y="8636"/>
                  </a:lnTo>
                  <a:lnTo>
                    <a:pt x="280289" y="8890"/>
                  </a:lnTo>
                  <a:lnTo>
                    <a:pt x="280327" y="9017"/>
                  </a:lnTo>
                  <a:lnTo>
                    <a:pt x="279260" y="8001"/>
                  </a:lnTo>
                  <a:lnTo>
                    <a:pt x="279184" y="8128"/>
                  </a:lnTo>
                  <a:lnTo>
                    <a:pt x="279082" y="9144"/>
                  </a:lnTo>
                  <a:lnTo>
                    <a:pt x="279082" y="8890"/>
                  </a:lnTo>
                  <a:lnTo>
                    <a:pt x="278638" y="8890"/>
                  </a:lnTo>
                  <a:lnTo>
                    <a:pt x="278206" y="8636"/>
                  </a:lnTo>
                  <a:lnTo>
                    <a:pt x="278409" y="8636"/>
                  </a:lnTo>
                  <a:lnTo>
                    <a:pt x="278218" y="8509"/>
                  </a:lnTo>
                  <a:lnTo>
                    <a:pt x="277837" y="8255"/>
                  </a:lnTo>
                  <a:lnTo>
                    <a:pt x="277622" y="8509"/>
                  </a:lnTo>
                  <a:lnTo>
                    <a:pt x="277507" y="8255"/>
                  </a:lnTo>
                  <a:lnTo>
                    <a:pt x="277444" y="8128"/>
                  </a:lnTo>
                  <a:lnTo>
                    <a:pt x="278079" y="7366"/>
                  </a:lnTo>
                  <a:lnTo>
                    <a:pt x="277406" y="7112"/>
                  </a:lnTo>
                  <a:lnTo>
                    <a:pt x="277342" y="7493"/>
                  </a:lnTo>
                  <a:lnTo>
                    <a:pt x="277228" y="8255"/>
                  </a:lnTo>
                  <a:lnTo>
                    <a:pt x="276961" y="8128"/>
                  </a:lnTo>
                  <a:lnTo>
                    <a:pt x="277126" y="7874"/>
                  </a:lnTo>
                  <a:lnTo>
                    <a:pt x="277215" y="7747"/>
                  </a:lnTo>
                  <a:lnTo>
                    <a:pt x="277228" y="8255"/>
                  </a:lnTo>
                  <a:lnTo>
                    <a:pt x="277228" y="7569"/>
                  </a:lnTo>
                  <a:lnTo>
                    <a:pt x="276796" y="7747"/>
                  </a:lnTo>
                  <a:lnTo>
                    <a:pt x="276936" y="7493"/>
                  </a:lnTo>
                  <a:lnTo>
                    <a:pt x="276999" y="7366"/>
                  </a:lnTo>
                  <a:lnTo>
                    <a:pt x="277126" y="7112"/>
                  </a:lnTo>
                  <a:lnTo>
                    <a:pt x="276098" y="7112"/>
                  </a:lnTo>
                  <a:lnTo>
                    <a:pt x="275361" y="7493"/>
                  </a:lnTo>
                  <a:lnTo>
                    <a:pt x="274866" y="7493"/>
                  </a:lnTo>
                  <a:lnTo>
                    <a:pt x="274180" y="7112"/>
                  </a:lnTo>
                  <a:lnTo>
                    <a:pt x="274840" y="7112"/>
                  </a:lnTo>
                  <a:lnTo>
                    <a:pt x="275259" y="6985"/>
                  </a:lnTo>
                  <a:lnTo>
                    <a:pt x="275323" y="7112"/>
                  </a:lnTo>
                  <a:lnTo>
                    <a:pt x="276098" y="7112"/>
                  </a:lnTo>
                  <a:lnTo>
                    <a:pt x="276186" y="6858"/>
                  </a:lnTo>
                  <a:lnTo>
                    <a:pt x="275691" y="6858"/>
                  </a:lnTo>
                  <a:lnTo>
                    <a:pt x="275209" y="6858"/>
                  </a:lnTo>
                  <a:lnTo>
                    <a:pt x="275158" y="6731"/>
                  </a:lnTo>
                  <a:lnTo>
                    <a:pt x="274167" y="6731"/>
                  </a:lnTo>
                  <a:lnTo>
                    <a:pt x="273977" y="6858"/>
                  </a:lnTo>
                  <a:lnTo>
                    <a:pt x="273951" y="6731"/>
                  </a:lnTo>
                  <a:lnTo>
                    <a:pt x="274040" y="6350"/>
                  </a:lnTo>
                  <a:lnTo>
                    <a:pt x="274066" y="5969"/>
                  </a:lnTo>
                  <a:lnTo>
                    <a:pt x="274218" y="5969"/>
                  </a:lnTo>
                  <a:lnTo>
                    <a:pt x="276517" y="5969"/>
                  </a:lnTo>
                  <a:lnTo>
                    <a:pt x="276606" y="5715"/>
                  </a:lnTo>
                  <a:lnTo>
                    <a:pt x="274332" y="5715"/>
                  </a:lnTo>
                  <a:lnTo>
                    <a:pt x="274434" y="5461"/>
                  </a:lnTo>
                  <a:lnTo>
                    <a:pt x="274154" y="5715"/>
                  </a:lnTo>
                  <a:lnTo>
                    <a:pt x="273875" y="5715"/>
                  </a:lnTo>
                  <a:lnTo>
                    <a:pt x="273875" y="5969"/>
                  </a:lnTo>
                  <a:lnTo>
                    <a:pt x="273583" y="6235"/>
                  </a:lnTo>
                  <a:lnTo>
                    <a:pt x="273621" y="6096"/>
                  </a:lnTo>
                  <a:lnTo>
                    <a:pt x="273659" y="5969"/>
                  </a:lnTo>
                  <a:lnTo>
                    <a:pt x="273875" y="5969"/>
                  </a:lnTo>
                  <a:lnTo>
                    <a:pt x="273875" y="5715"/>
                  </a:lnTo>
                  <a:lnTo>
                    <a:pt x="273735" y="5715"/>
                  </a:lnTo>
                  <a:lnTo>
                    <a:pt x="273329" y="5715"/>
                  </a:lnTo>
                  <a:lnTo>
                    <a:pt x="272580" y="5461"/>
                  </a:lnTo>
                  <a:lnTo>
                    <a:pt x="273240" y="5461"/>
                  </a:lnTo>
                  <a:lnTo>
                    <a:pt x="273532" y="5334"/>
                  </a:lnTo>
                  <a:lnTo>
                    <a:pt x="272415" y="5461"/>
                  </a:lnTo>
                  <a:lnTo>
                    <a:pt x="272415" y="9652"/>
                  </a:lnTo>
                  <a:lnTo>
                    <a:pt x="271894" y="9652"/>
                  </a:lnTo>
                  <a:lnTo>
                    <a:pt x="267804" y="9652"/>
                  </a:lnTo>
                  <a:lnTo>
                    <a:pt x="267665" y="9525"/>
                  </a:lnTo>
                  <a:lnTo>
                    <a:pt x="270992" y="9525"/>
                  </a:lnTo>
                  <a:lnTo>
                    <a:pt x="271640" y="9525"/>
                  </a:lnTo>
                  <a:lnTo>
                    <a:pt x="271780" y="9525"/>
                  </a:lnTo>
                  <a:lnTo>
                    <a:pt x="271894" y="9652"/>
                  </a:lnTo>
                  <a:lnTo>
                    <a:pt x="272110" y="9525"/>
                  </a:lnTo>
                  <a:lnTo>
                    <a:pt x="272313" y="9410"/>
                  </a:lnTo>
                  <a:lnTo>
                    <a:pt x="272415" y="9652"/>
                  </a:lnTo>
                  <a:lnTo>
                    <a:pt x="272415" y="5461"/>
                  </a:lnTo>
                  <a:lnTo>
                    <a:pt x="272300" y="5080"/>
                  </a:lnTo>
                  <a:lnTo>
                    <a:pt x="272288" y="4953"/>
                  </a:lnTo>
                  <a:lnTo>
                    <a:pt x="272262" y="4699"/>
                  </a:lnTo>
                  <a:lnTo>
                    <a:pt x="272262" y="9271"/>
                  </a:lnTo>
                  <a:lnTo>
                    <a:pt x="271894" y="9271"/>
                  </a:lnTo>
                  <a:lnTo>
                    <a:pt x="272034" y="9144"/>
                  </a:lnTo>
                  <a:lnTo>
                    <a:pt x="272148" y="9017"/>
                  </a:lnTo>
                  <a:lnTo>
                    <a:pt x="272034" y="9144"/>
                  </a:lnTo>
                  <a:lnTo>
                    <a:pt x="272211" y="9144"/>
                  </a:lnTo>
                  <a:lnTo>
                    <a:pt x="272262" y="9271"/>
                  </a:lnTo>
                  <a:lnTo>
                    <a:pt x="272262" y="4699"/>
                  </a:lnTo>
                  <a:lnTo>
                    <a:pt x="271691" y="4953"/>
                  </a:lnTo>
                  <a:lnTo>
                    <a:pt x="271665" y="5080"/>
                  </a:lnTo>
                  <a:lnTo>
                    <a:pt x="271576" y="9271"/>
                  </a:lnTo>
                  <a:lnTo>
                    <a:pt x="268922" y="9271"/>
                  </a:lnTo>
                  <a:lnTo>
                    <a:pt x="268833" y="9144"/>
                  </a:lnTo>
                  <a:lnTo>
                    <a:pt x="269303" y="9144"/>
                  </a:lnTo>
                  <a:lnTo>
                    <a:pt x="269925" y="9144"/>
                  </a:lnTo>
                  <a:lnTo>
                    <a:pt x="270268" y="9144"/>
                  </a:lnTo>
                  <a:lnTo>
                    <a:pt x="271576" y="9271"/>
                  </a:lnTo>
                  <a:lnTo>
                    <a:pt x="271576" y="5181"/>
                  </a:lnTo>
                  <a:lnTo>
                    <a:pt x="271056" y="5715"/>
                  </a:lnTo>
                  <a:lnTo>
                    <a:pt x="270802" y="5715"/>
                  </a:lnTo>
                  <a:lnTo>
                    <a:pt x="270802" y="5969"/>
                  </a:lnTo>
                  <a:lnTo>
                    <a:pt x="270446" y="6350"/>
                  </a:lnTo>
                  <a:lnTo>
                    <a:pt x="270522" y="5969"/>
                  </a:lnTo>
                  <a:lnTo>
                    <a:pt x="270802" y="5969"/>
                  </a:lnTo>
                  <a:lnTo>
                    <a:pt x="270802" y="5715"/>
                  </a:lnTo>
                  <a:lnTo>
                    <a:pt x="270560" y="5715"/>
                  </a:lnTo>
                  <a:lnTo>
                    <a:pt x="270611" y="5461"/>
                  </a:lnTo>
                  <a:lnTo>
                    <a:pt x="270522" y="4953"/>
                  </a:lnTo>
                  <a:lnTo>
                    <a:pt x="270319" y="5092"/>
                  </a:lnTo>
                  <a:lnTo>
                    <a:pt x="270319" y="8509"/>
                  </a:lnTo>
                  <a:lnTo>
                    <a:pt x="270281" y="8890"/>
                  </a:lnTo>
                  <a:lnTo>
                    <a:pt x="269951" y="8890"/>
                  </a:lnTo>
                  <a:lnTo>
                    <a:pt x="269976" y="8636"/>
                  </a:lnTo>
                  <a:lnTo>
                    <a:pt x="270319" y="8509"/>
                  </a:lnTo>
                  <a:lnTo>
                    <a:pt x="270319" y="5092"/>
                  </a:lnTo>
                  <a:lnTo>
                    <a:pt x="269760" y="5461"/>
                  </a:lnTo>
                  <a:lnTo>
                    <a:pt x="269646" y="5334"/>
                  </a:lnTo>
                  <a:lnTo>
                    <a:pt x="269430" y="5080"/>
                  </a:lnTo>
                  <a:lnTo>
                    <a:pt x="269328" y="8890"/>
                  </a:lnTo>
                  <a:lnTo>
                    <a:pt x="268757" y="8890"/>
                  </a:lnTo>
                  <a:lnTo>
                    <a:pt x="268071" y="8890"/>
                  </a:lnTo>
                  <a:lnTo>
                    <a:pt x="268363" y="8636"/>
                  </a:lnTo>
                  <a:lnTo>
                    <a:pt x="268516" y="8509"/>
                  </a:lnTo>
                  <a:lnTo>
                    <a:pt x="268605" y="8636"/>
                  </a:lnTo>
                  <a:lnTo>
                    <a:pt x="268757" y="8890"/>
                  </a:lnTo>
                  <a:lnTo>
                    <a:pt x="268859" y="8509"/>
                  </a:lnTo>
                  <a:lnTo>
                    <a:pt x="269074" y="8509"/>
                  </a:lnTo>
                  <a:lnTo>
                    <a:pt x="269100" y="8636"/>
                  </a:lnTo>
                  <a:lnTo>
                    <a:pt x="268922" y="8636"/>
                  </a:lnTo>
                  <a:lnTo>
                    <a:pt x="269328" y="8890"/>
                  </a:lnTo>
                  <a:lnTo>
                    <a:pt x="269328" y="5118"/>
                  </a:lnTo>
                  <a:lnTo>
                    <a:pt x="268287" y="5461"/>
                  </a:lnTo>
                  <a:lnTo>
                    <a:pt x="268465" y="5334"/>
                  </a:lnTo>
                  <a:lnTo>
                    <a:pt x="268998" y="4953"/>
                  </a:lnTo>
                  <a:lnTo>
                    <a:pt x="270116" y="4953"/>
                  </a:lnTo>
                  <a:lnTo>
                    <a:pt x="267601" y="4622"/>
                  </a:lnTo>
                  <a:lnTo>
                    <a:pt x="267563" y="4953"/>
                  </a:lnTo>
                  <a:lnTo>
                    <a:pt x="267258" y="4953"/>
                  </a:lnTo>
                  <a:lnTo>
                    <a:pt x="266725" y="4318"/>
                  </a:lnTo>
                  <a:lnTo>
                    <a:pt x="266750" y="4191"/>
                  </a:lnTo>
                  <a:lnTo>
                    <a:pt x="266801" y="3937"/>
                  </a:lnTo>
                  <a:lnTo>
                    <a:pt x="267398" y="3556"/>
                  </a:lnTo>
                  <a:lnTo>
                    <a:pt x="266890" y="3683"/>
                  </a:lnTo>
                  <a:lnTo>
                    <a:pt x="266661" y="3683"/>
                  </a:lnTo>
                  <a:lnTo>
                    <a:pt x="266661" y="3937"/>
                  </a:lnTo>
                  <a:lnTo>
                    <a:pt x="266433" y="4191"/>
                  </a:lnTo>
                  <a:lnTo>
                    <a:pt x="266204" y="3937"/>
                  </a:lnTo>
                  <a:lnTo>
                    <a:pt x="266661" y="3937"/>
                  </a:lnTo>
                  <a:lnTo>
                    <a:pt x="266661" y="3683"/>
                  </a:lnTo>
                  <a:lnTo>
                    <a:pt x="265976" y="3683"/>
                  </a:lnTo>
                  <a:lnTo>
                    <a:pt x="266103" y="3556"/>
                  </a:lnTo>
                  <a:lnTo>
                    <a:pt x="266357" y="3302"/>
                  </a:lnTo>
                  <a:lnTo>
                    <a:pt x="265874" y="3302"/>
                  </a:lnTo>
                  <a:lnTo>
                    <a:pt x="265823" y="3556"/>
                  </a:lnTo>
                  <a:lnTo>
                    <a:pt x="265798" y="3683"/>
                  </a:lnTo>
                  <a:lnTo>
                    <a:pt x="265785" y="8890"/>
                  </a:lnTo>
                  <a:lnTo>
                    <a:pt x="265226" y="8890"/>
                  </a:lnTo>
                  <a:lnTo>
                    <a:pt x="265531" y="8636"/>
                  </a:lnTo>
                  <a:lnTo>
                    <a:pt x="265671" y="8636"/>
                  </a:lnTo>
                  <a:lnTo>
                    <a:pt x="265785" y="8890"/>
                  </a:lnTo>
                  <a:lnTo>
                    <a:pt x="265785" y="3695"/>
                  </a:lnTo>
                  <a:lnTo>
                    <a:pt x="265607" y="3771"/>
                  </a:lnTo>
                  <a:lnTo>
                    <a:pt x="265760" y="3937"/>
                  </a:lnTo>
                  <a:lnTo>
                    <a:pt x="265595" y="3784"/>
                  </a:lnTo>
                  <a:lnTo>
                    <a:pt x="265264" y="3937"/>
                  </a:lnTo>
                  <a:lnTo>
                    <a:pt x="265214" y="8255"/>
                  </a:lnTo>
                  <a:lnTo>
                    <a:pt x="264833" y="8572"/>
                  </a:lnTo>
                  <a:lnTo>
                    <a:pt x="264591" y="8128"/>
                  </a:lnTo>
                  <a:lnTo>
                    <a:pt x="265099" y="8001"/>
                  </a:lnTo>
                  <a:lnTo>
                    <a:pt x="265163" y="8128"/>
                  </a:lnTo>
                  <a:lnTo>
                    <a:pt x="265214" y="8255"/>
                  </a:lnTo>
                  <a:lnTo>
                    <a:pt x="265214" y="3937"/>
                  </a:lnTo>
                  <a:lnTo>
                    <a:pt x="264922" y="3937"/>
                  </a:lnTo>
                  <a:lnTo>
                    <a:pt x="264922" y="3810"/>
                  </a:lnTo>
                  <a:lnTo>
                    <a:pt x="264502" y="3937"/>
                  </a:lnTo>
                  <a:lnTo>
                    <a:pt x="264922" y="3556"/>
                  </a:lnTo>
                  <a:lnTo>
                    <a:pt x="264515" y="3683"/>
                  </a:lnTo>
                  <a:lnTo>
                    <a:pt x="264160" y="3683"/>
                  </a:lnTo>
                  <a:lnTo>
                    <a:pt x="264210" y="3556"/>
                  </a:lnTo>
                  <a:lnTo>
                    <a:pt x="264922" y="3556"/>
                  </a:lnTo>
                  <a:lnTo>
                    <a:pt x="265823" y="3556"/>
                  </a:lnTo>
                  <a:lnTo>
                    <a:pt x="265823" y="3302"/>
                  </a:lnTo>
                  <a:lnTo>
                    <a:pt x="264312" y="3302"/>
                  </a:lnTo>
                  <a:lnTo>
                    <a:pt x="263385" y="3302"/>
                  </a:lnTo>
                  <a:lnTo>
                    <a:pt x="263385" y="3937"/>
                  </a:lnTo>
                  <a:lnTo>
                    <a:pt x="262521" y="4318"/>
                  </a:lnTo>
                  <a:lnTo>
                    <a:pt x="262610" y="4191"/>
                  </a:lnTo>
                  <a:lnTo>
                    <a:pt x="262991" y="3683"/>
                  </a:lnTo>
                  <a:lnTo>
                    <a:pt x="263080" y="3556"/>
                  </a:lnTo>
                  <a:lnTo>
                    <a:pt x="263309" y="3556"/>
                  </a:lnTo>
                  <a:lnTo>
                    <a:pt x="263334" y="3683"/>
                  </a:lnTo>
                  <a:lnTo>
                    <a:pt x="263385" y="3937"/>
                  </a:lnTo>
                  <a:lnTo>
                    <a:pt x="263385" y="3302"/>
                  </a:lnTo>
                  <a:lnTo>
                    <a:pt x="263359" y="3175"/>
                  </a:lnTo>
                  <a:lnTo>
                    <a:pt x="262699" y="3175"/>
                  </a:lnTo>
                  <a:lnTo>
                    <a:pt x="262699" y="3683"/>
                  </a:lnTo>
                  <a:lnTo>
                    <a:pt x="262559" y="3556"/>
                  </a:lnTo>
                  <a:lnTo>
                    <a:pt x="262242" y="3556"/>
                  </a:lnTo>
                  <a:lnTo>
                    <a:pt x="262521" y="3530"/>
                  </a:lnTo>
                  <a:lnTo>
                    <a:pt x="262686" y="3556"/>
                  </a:lnTo>
                  <a:lnTo>
                    <a:pt x="262699" y="3683"/>
                  </a:lnTo>
                  <a:lnTo>
                    <a:pt x="262699" y="3175"/>
                  </a:lnTo>
                  <a:lnTo>
                    <a:pt x="262661" y="3302"/>
                  </a:lnTo>
                  <a:lnTo>
                    <a:pt x="262280" y="3302"/>
                  </a:lnTo>
                  <a:lnTo>
                    <a:pt x="261708" y="2794"/>
                  </a:lnTo>
                  <a:lnTo>
                    <a:pt x="261645" y="2921"/>
                  </a:lnTo>
                  <a:lnTo>
                    <a:pt x="260604" y="2921"/>
                  </a:lnTo>
                  <a:lnTo>
                    <a:pt x="260642" y="3175"/>
                  </a:lnTo>
                  <a:lnTo>
                    <a:pt x="261505" y="3175"/>
                  </a:lnTo>
                  <a:lnTo>
                    <a:pt x="260997" y="4191"/>
                  </a:lnTo>
                  <a:lnTo>
                    <a:pt x="260400" y="3683"/>
                  </a:lnTo>
                  <a:lnTo>
                    <a:pt x="260261" y="3556"/>
                  </a:lnTo>
                  <a:lnTo>
                    <a:pt x="260705" y="3556"/>
                  </a:lnTo>
                  <a:lnTo>
                    <a:pt x="260680" y="3429"/>
                  </a:lnTo>
                  <a:lnTo>
                    <a:pt x="260667" y="3302"/>
                  </a:lnTo>
                  <a:lnTo>
                    <a:pt x="260642" y="3175"/>
                  </a:lnTo>
                  <a:lnTo>
                    <a:pt x="260578" y="2921"/>
                  </a:lnTo>
                  <a:lnTo>
                    <a:pt x="259029" y="2921"/>
                  </a:lnTo>
                  <a:lnTo>
                    <a:pt x="258762" y="2921"/>
                  </a:lnTo>
                  <a:lnTo>
                    <a:pt x="258762" y="3175"/>
                  </a:lnTo>
                  <a:lnTo>
                    <a:pt x="258635" y="3302"/>
                  </a:lnTo>
                  <a:lnTo>
                    <a:pt x="258127" y="3302"/>
                  </a:lnTo>
                  <a:lnTo>
                    <a:pt x="258191" y="3556"/>
                  </a:lnTo>
                  <a:lnTo>
                    <a:pt x="258356" y="3556"/>
                  </a:lnTo>
                  <a:lnTo>
                    <a:pt x="258229" y="3683"/>
                  </a:lnTo>
                  <a:lnTo>
                    <a:pt x="258191" y="3556"/>
                  </a:lnTo>
                  <a:lnTo>
                    <a:pt x="258089" y="3175"/>
                  </a:lnTo>
                  <a:lnTo>
                    <a:pt x="258762" y="3175"/>
                  </a:lnTo>
                  <a:lnTo>
                    <a:pt x="258762" y="2921"/>
                  </a:lnTo>
                  <a:lnTo>
                    <a:pt x="258025" y="2921"/>
                  </a:lnTo>
                  <a:lnTo>
                    <a:pt x="257987" y="2794"/>
                  </a:lnTo>
                  <a:lnTo>
                    <a:pt x="258165" y="2794"/>
                  </a:lnTo>
                  <a:lnTo>
                    <a:pt x="257937" y="2667"/>
                  </a:lnTo>
                  <a:lnTo>
                    <a:pt x="257708" y="2540"/>
                  </a:lnTo>
                  <a:lnTo>
                    <a:pt x="257251" y="2286"/>
                  </a:lnTo>
                  <a:lnTo>
                    <a:pt x="256755" y="2286"/>
                  </a:lnTo>
                  <a:lnTo>
                    <a:pt x="256641" y="2540"/>
                  </a:lnTo>
                  <a:lnTo>
                    <a:pt x="256044" y="2540"/>
                  </a:lnTo>
                  <a:lnTo>
                    <a:pt x="255130" y="2540"/>
                  </a:lnTo>
                  <a:lnTo>
                    <a:pt x="255143" y="2794"/>
                  </a:lnTo>
                  <a:lnTo>
                    <a:pt x="255435" y="2794"/>
                  </a:lnTo>
                  <a:lnTo>
                    <a:pt x="255143" y="2921"/>
                  </a:lnTo>
                  <a:lnTo>
                    <a:pt x="255016" y="2921"/>
                  </a:lnTo>
                  <a:lnTo>
                    <a:pt x="254952" y="2794"/>
                  </a:lnTo>
                  <a:lnTo>
                    <a:pt x="254825" y="2540"/>
                  </a:lnTo>
                  <a:lnTo>
                    <a:pt x="254698" y="2286"/>
                  </a:lnTo>
                  <a:lnTo>
                    <a:pt x="254406" y="2514"/>
                  </a:lnTo>
                  <a:lnTo>
                    <a:pt x="254406" y="3048"/>
                  </a:lnTo>
                  <a:lnTo>
                    <a:pt x="254241" y="2794"/>
                  </a:lnTo>
                  <a:lnTo>
                    <a:pt x="254381" y="2794"/>
                  </a:lnTo>
                  <a:lnTo>
                    <a:pt x="254406" y="3048"/>
                  </a:lnTo>
                  <a:lnTo>
                    <a:pt x="254406" y="2514"/>
                  </a:lnTo>
                  <a:lnTo>
                    <a:pt x="254076" y="2540"/>
                  </a:lnTo>
                  <a:lnTo>
                    <a:pt x="254152" y="2667"/>
                  </a:lnTo>
                  <a:lnTo>
                    <a:pt x="253974" y="2400"/>
                  </a:lnTo>
                  <a:lnTo>
                    <a:pt x="253974" y="8636"/>
                  </a:lnTo>
                  <a:lnTo>
                    <a:pt x="253911" y="8763"/>
                  </a:lnTo>
                  <a:lnTo>
                    <a:pt x="253885" y="8636"/>
                  </a:lnTo>
                  <a:lnTo>
                    <a:pt x="253974" y="2400"/>
                  </a:lnTo>
                  <a:lnTo>
                    <a:pt x="253822" y="2159"/>
                  </a:lnTo>
                  <a:lnTo>
                    <a:pt x="253530" y="1905"/>
                  </a:lnTo>
                  <a:lnTo>
                    <a:pt x="253403" y="2286"/>
                  </a:lnTo>
                  <a:lnTo>
                    <a:pt x="253326" y="2540"/>
                  </a:lnTo>
                  <a:lnTo>
                    <a:pt x="252272" y="2540"/>
                  </a:lnTo>
                  <a:lnTo>
                    <a:pt x="252120" y="2667"/>
                  </a:lnTo>
                  <a:lnTo>
                    <a:pt x="252234" y="2794"/>
                  </a:lnTo>
                  <a:lnTo>
                    <a:pt x="253250" y="2794"/>
                  </a:lnTo>
                  <a:lnTo>
                    <a:pt x="253212" y="2921"/>
                  </a:lnTo>
                  <a:lnTo>
                    <a:pt x="253136" y="3175"/>
                  </a:lnTo>
                  <a:lnTo>
                    <a:pt x="253098" y="3302"/>
                  </a:lnTo>
                  <a:lnTo>
                    <a:pt x="253022" y="3556"/>
                  </a:lnTo>
                  <a:lnTo>
                    <a:pt x="252984" y="3683"/>
                  </a:lnTo>
                  <a:lnTo>
                    <a:pt x="252882" y="3556"/>
                  </a:lnTo>
                  <a:lnTo>
                    <a:pt x="253022" y="3556"/>
                  </a:lnTo>
                  <a:lnTo>
                    <a:pt x="253022" y="3302"/>
                  </a:lnTo>
                  <a:lnTo>
                    <a:pt x="252666" y="3302"/>
                  </a:lnTo>
                  <a:lnTo>
                    <a:pt x="252552" y="3175"/>
                  </a:lnTo>
                  <a:lnTo>
                    <a:pt x="253136" y="3175"/>
                  </a:lnTo>
                  <a:lnTo>
                    <a:pt x="253136" y="2921"/>
                  </a:lnTo>
                  <a:lnTo>
                    <a:pt x="252336" y="2921"/>
                  </a:lnTo>
                  <a:lnTo>
                    <a:pt x="252120" y="2679"/>
                  </a:lnTo>
                  <a:lnTo>
                    <a:pt x="251980" y="2794"/>
                  </a:lnTo>
                  <a:lnTo>
                    <a:pt x="251104" y="2794"/>
                  </a:lnTo>
                  <a:lnTo>
                    <a:pt x="251104" y="8763"/>
                  </a:lnTo>
                  <a:lnTo>
                    <a:pt x="251104" y="8890"/>
                  </a:lnTo>
                  <a:lnTo>
                    <a:pt x="250939" y="8890"/>
                  </a:lnTo>
                  <a:lnTo>
                    <a:pt x="251104" y="8763"/>
                  </a:lnTo>
                  <a:lnTo>
                    <a:pt x="251104" y="2794"/>
                  </a:lnTo>
                  <a:lnTo>
                    <a:pt x="250139" y="2794"/>
                  </a:lnTo>
                  <a:lnTo>
                    <a:pt x="250088" y="2921"/>
                  </a:lnTo>
                  <a:lnTo>
                    <a:pt x="249885" y="2794"/>
                  </a:lnTo>
                  <a:lnTo>
                    <a:pt x="249580" y="2794"/>
                  </a:lnTo>
                  <a:lnTo>
                    <a:pt x="249669" y="2667"/>
                  </a:lnTo>
                  <a:lnTo>
                    <a:pt x="249885" y="2794"/>
                  </a:lnTo>
                  <a:lnTo>
                    <a:pt x="250139" y="2794"/>
                  </a:lnTo>
                  <a:lnTo>
                    <a:pt x="250266" y="2540"/>
                  </a:lnTo>
                  <a:lnTo>
                    <a:pt x="249770" y="2540"/>
                  </a:lnTo>
                  <a:lnTo>
                    <a:pt x="250063" y="2159"/>
                  </a:lnTo>
                  <a:lnTo>
                    <a:pt x="250139" y="1905"/>
                  </a:lnTo>
                  <a:lnTo>
                    <a:pt x="249123" y="2540"/>
                  </a:lnTo>
                  <a:lnTo>
                    <a:pt x="249059" y="2159"/>
                  </a:lnTo>
                  <a:lnTo>
                    <a:pt x="248881" y="1905"/>
                  </a:lnTo>
                  <a:lnTo>
                    <a:pt x="248920" y="2286"/>
                  </a:lnTo>
                  <a:lnTo>
                    <a:pt x="248285" y="2540"/>
                  </a:lnTo>
                  <a:lnTo>
                    <a:pt x="247726" y="2540"/>
                  </a:lnTo>
                  <a:lnTo>
                    <a:pt x="247573" y="2400"/>
                  </a:lnTo>
                  <a:lnTo>
                    <a:pt x="247307" y="2540"/>
                  </a:lnTo>
                  <a:lnTo>
                    <a:pt x="247205" y="9271"/>
                  </a:lnTo>
                  <a:lnTo>
                    <a:pt x="247129" y="9144"/>
                  </a:lnTo>
                  <a:lnTo>
                    <a:pt x="247205" y="9271"/>
                  </a:lnTo>
                  <a:lnTo>
                    <a:pt x="247205" y="2489"/>
                  </a:lnTo>
                  <a:lnTo>
                    <a:pt x="246799" y="2286"/>
                  </a:lnTo>
                  <a:lnTo>
                    <a:pt x="246545" y="2159"/>
                  </a:lnTo>
                  <a:lnTo>
                    <a:pt x="246443" y="2286"/>
                  </a:lnTo>
                  <a:lnTo>
                    <a:pt x="246049" y="2286"/>
                  </a:lnTo>
                  <a:lnTo>
                    <a:pt x="246011" y="1905"/>
                  </a:lnTo>
                  <a:lnTo>
                    <a:pt x="245211" y="2286"/>
                  </a:lnTo>
                  <a:lnTo>
                    <a:pt x="245325" y="2159"/>
                  </a:lnTo>
                  <a:lnTo>
                    <a:pt x="245783" y="1663"/>
                  </a:lnTo>
                  <a:lnTo>
                    <a:pt x="244729" y="2159"/>
                  </a:lnTo>
                  <a:lnTo>
                    <a:pt x="244614" y="1905"/>
                  </a:lnTo>
                  <a:lnTo>
                    <a:pt x="244373" y="2159"/>
                  </a:lnTo>
                  <a:lnTo>
                    <a:pt x="244157" y="1905"/>
                  </a:lnTo>
                  <a:lnTo>
                    <a:pt x="243941" y="1905"/>
                  </a:lnTo>
                  <a:lnTo>
                    <a:pt x="243941" y="8255"/>
                  </a:lnTo>
                  <a:lnTo>
                    <a:pt x="243840" y="8382"/>
                  </a:lnTo>
                  <a:lnTo>
                    <a:pt x="243852" y="8255"/>
                  </a:lnTo>
                  <a:lnTo>
                    <a:pt x="243941" y="1905"/>
                  </a:lnTo>
                  <a:lnTo>
                    <a:pt x="243789" y="1905"/>
                  </a:lnTo>
                  <a:lnTo>
                    <a:pt x="243751" y="8572"/>
                  </a:lnTo>
                  <a:lnTo>
                    <a:pt x="243751" y="1955"/>
                  </a:lnTo>
                  <a:lnTo>
                    <a:pt x="243459" y="2286"/>
                  </a:lnTo>
                  <a:lnTo>
                    <a:pt x="242836" y="1905"/>
                  </a:lnTo>
                  <a:lnTo>
                    <a:pt x="243103" y="1905"/>
                  </a:lnTo>
                  <a:lnTo>
                    <a:pt x="243154" y="1778"/>
                  </a:lnTo>
                  <a:lnTo>
                    <a:pt x="243205" y="1651"/>
                  </a:lnTo>
                  <a:lnTo>
                    <a:pt x="242214" y="1905"/>
                  </a:lnTo>
                  <a:lnTo>
                    <a:pt x="242214" y="762"/>
                  </a:lnTo>
                  <a:lnTo>
                    <a:pt x="240703" y="1778"/>
                  </a:lnTo>
                  <a:lnTo>
                    <a:pt x="240550" y="1905"/>
                  </a:lnTo>
                  <a:lnTo>
                    <a:pt x="240398" y="1905"/>
                  </a:lnTo>
                  <a:lnTo>
                    <a:pt x="240449" y="1524"/>
                  </a:lnTo>
                  <a:lnTo>
                    <a:pt x="240461" y="1397"/>
                  </a:lnTo>
                  <a:lnTo>
                    <a:pt x="240525" y="762"/>
                  </a:lnTo>
                  <a:lnTo>
                    <a:pt x="240309" y="762"/>
                  </a:lnTo>
                  <a:lnTo>
                    <a:pt x="239699" y="1397"/>
                  </a:lnTo>
                  <a:lnTo>
                    <a:pt x="239687" y="1143"/>
                  </a:lnTo>
                  <a:lnTo>
                    <a:pt x="239814" y="762"/>
                  </a:lnTo>
                  <a:lnTo>
                    <a:pt x="239420" y="1143"/>
                  </a:lnTo>
                  <a:lnTo>
                    <a:pt x="239280" y="1143"/>
                  </a:lnTo>
                  <a:lnTo>
                    <a:pt x="239166" y="1016"/>
                  </a:lnTo>
                  <a:lnTo>
                    <a:pt x="239128" y="1143"/>
                  </a:lnTo>
                  <a:lnTo>
                    <a:pt x="239039" y="1397"/>
                  </a:lnTo>
                  <a:lnTo>
                    <a:pt x="239001" y="1524"/>
                  </a:lnTo>
                  <a:lnTo>
                    <a:pt x="238937" y="1397"/>
                  </a:lnTo>
                  <a:lnTo>
                    <a:pt x="238836" y="1143"/>
                  </a:lnTo>
                  <a:lnTo>
                    <a:pt x="238658" y="1016"/>
                  </a:lnTo>
                  <a:lnTo>
                    <a:pt x="238582" y="1143"/>
                  </a:lnTo>
                  <a:lnTo>
                    <a:pt x="238531" y="1016"/>
                  </a:lnTo>
                  <a:lnTo>
                    <a:pt x="238429" y="762"/>
                  </a:lnTo>
                  <a:lnTo>
                    <a:pt x="237617" y="762"/>
                  </a:lnTo>
                  <a:lnTo>
                    <a:pt x="237782" y="508"/>
                  </a:lnTo>
                  <a:lnTo>
                    <a:pt x="237223" y="508"/>
                  </a:lnTo>
                  <a:lnTo>
                    <a:pt x="237426" y="762"/>
                  </a:lnTo>
                  <a:lnTo>
                    <a:pt x="237147" y="762"/>
                  </a:lnTo>
                  <a:lnTo>
                    <a:pt x="235623" y="2540"/>
                  </a:lnTo>
                  <a:lnTo>
                    <a:pt x="235483" y="2374"/>
                  </a:lnTo>
                  <a:lnTo>
                    <a:pt x="235483" y="9753"/>
                  </a:lnTo>
                  <a:lnTo>
                    <a:pt x="235483" y="9906"/>
                  </a:lnTo>
                  <a:lnTo>
                    <a:pt x="235229" y="9715"/>
                  </a:lnTo>
                  <a:lnTo>
                    <a:pt x="235483" y="9753"/>
                  </a:lnTo>
                  <a:lnTo>
                    <a:pt x="235483" y="2374"/>
                  </a:lnTo>
                  <a:lnTo>
                    <a:pt x="235407" y="9652"/>
                  </a:lnTo>
                  <a:lnTo>
                    <a:pt x="235191" y="9652"/>
                  </a:lnTo>
                  <a:lnTo>
                    <a:pt x="235407" y="9652"/>
                  </a:lnTo>
                  <a:lnTo>
                    <a:pt x="235407" y="2273"/>
                  </a:lnTo>
                  <a:lnTo>
                    <a:pt x="235115" y="1905"/>
                  </a:lnTo>
                  <a:lnTo>
                    <a:pt x="235013" y="1778"/>
                  </a:lnTo>
                  <a:lnTo>
                    <a:pt x="234988" y="9398"/>
                  </a:lnTo>
                  <a:lnTo>
                    <a:pt x="234797" y="9271"/>
                  </a:lnTo>
                  <a:lnTo>
                    <a:pt x="234988" y="9398"/>
                  </a:lnTo>
                  <a:lnTo>
                    <a:pt x="234988" y="1752"/>
                  </a:lnTo>
                  <a:lnTo>
                    <a:pt x="234810" y="1524"/>
                  </a:lnTo>
                  <a:lnTo>
                    <a:pt x="234708" y="1397"/>
                  </a:lnTo>
                  <a:lnTo>
                    <a:pt x="234416" y="1016"/>
                  </a:lnTo>
                  <a:lnTo>
                    <a:pt x="234213" y="762"/>
                  </a:lnTo>
                  <a:lnTo>
                    <a:pt x="232092" y="762"/>
                  </a:lnTo>
                  <a:lnTo>
                    <a:pt x="232600" y="508"/>
                  </a:lnTo>
                  <a:lnTo>
                    <a:pt x="231838" y="508"/>
                  </a:lnTo>
                  <a:lnTo>
                    <a:pt x="231838" y="762"/>
                  </a:lnTo>
                  <a:lnTo>
                    <a:pt x="231368" y="762"/>
                  </a:lnTo>
                  <a:lnTo>
                    <a:pt x="231203" y="952"/>
                  </a:lnTo>
                  <a:lnTo>
                    <a:pt x="231203" y="9906"/>
                  </a:lnTo>
                  <a:lnTo>
                    <a:pt x="231203" y="10287"/>
                  </a:lnTo>
                  <a:lnTo>
                    <a:pt x="230873" y="9918"/>
                  </a:lnTo>
                  <a:lnTo>
                    <a:pt x="230987" y="9791"/>
                  </a:lnTo>
                  <a:lnTo>
                    <a:pt x="231203" y="9906"/>
                  </a:lnTo>
                  <a:lnTo>
                    <a:pt x="231203" y="952"/>
                  </a:lnTo>
                  <a:lnTo>
                    <a:pt x="230924" y="825"/>
                  </a:lnTo>
                  <a:lnTo>
                    <a:pt x="230924" y="1143"/>
                  </a:lnTo>
                  <a:lnTo>
                    <a:pt x="230022" y="1397"/>
                  </a:lnTo>
                  <a:lnTo>
                    <a:pt x="229514" y="1016"/>
                  </a:lnTo>
                  <a:lnTo>
                    <a:pt x="228269" y="1397"/>
                  </a:lnTo>
                  <a:lnTo>
                    <a:pt x="227596" y="1270"/>
                  </a:lnTo>
                  <a:lnTo>
                    <a:pt x="227241" y="1524"/>
                  </a:lnTo>
                  <a:lnTo>
                    <a:pt x="226682" y="1524"/>
                  </a:lnTo>
                  <a:lnTo>
                    <a:pt x="226301" y="1397"/>
                  </a:lnTo>
                  <a:lnTo>
                    <a:pt x="225666" y="1524"/>
                  </a:lnTo>
                  <a:lnTo>
                    <a:pt x="225666" y="1143"/>
                  </a:lnTo>
                  <a:lnTo>
                    <a:pt x="225971" y="1143"/>
                  </a:lnTo>
                  <a:lnTo>
                    <a:pt x="225742" y="1016"/>
                  </a:lnTo>
                  <a:lnTo>
                    <a:pt x="225361" y="876"/>
                  </a:lnTo>
                  <a:lnTo>
                    <a:pt x="225323" y="1016"/>
                  </a:lnTo>
                  <a:lnTo>
                    <a:pt x="225234" y="1143"/>
                  </a:lnTo>
                  <a:lnTo>
                    <a:pt x="225285" y="1016"/>
                  </a:lnTo>
                  <a:lnTo>
                    <a:pt x="225348" y="863"/>
                  </a:lnTo>
                  <a:lnTo>
                    <a:pt x="225094" y="762"/>
                  </a:lnTo>
                  <a:lnTo>
                    <a:pt x="225399" y="762"/>
                  </a:lnTo>
                  <a:lnTo>
                    <a:pt x="230085" y="762"/>
                  </a:lnTo>
                  <a:lnTo>
                    <a:pt x="230263" y="685"/>
                  </a:lnTo>
                  <a:lnTo>
                    <a:pt x="230085" y="762"/>
                  </a:lnTo>
                  <a:lnTo>
                    <a:pt x="229527" y="1016"/>
                  </a:lnTo>
                  <a:lnTo>
                    <a:pt x="230581" y="812"/>
                  </a:lnTo>
                  <a:lnTo>
                    <a:pt x="230924" y="1143"/>
                  </a:lnTo>
                  <a:lnTo>
                    <a:pt x="230924" y="825"/>
                  </a:lnTo>
                  <a:lnTo>
                    <a:pt x="230784" y="762"/>
                  </a:lnTo>
                  <a:lnTo>
                    <a:pt x="230555" y="762"/>
                  </a:lnTo>
                  <a:lnTo>
                    <a:pt x="230225" y="736"/>
                  </a:lnTo>
                  <a:lnTo>
                    <a:pt x="230428" y="635"/>
                  </a:lnTo>
                  <a:lnTo>
                    <a:pt x="230644" y="508"/>
                  </a:lnTo>
                  <a:lnTo>
                    <a:pt x="230466" y="508"/>
                  </a:lnTo>
                  <a:lnTo>
                    <a:pt x="230314" y="508"/>
                  </a:lnTo>
                  <a:lnTo>
                    <a:pt x="225501" y="508"/>
                  </a:lnTo>
                  <a:lnTo>
                    <a:pt x="225183" y="508"/>
                  </a:lnTo>
                  <a:lnTo>
                    <a:pt x="224040" y="1143"/>
                  </a:lnTo>
                  <a:lnTo>
                    <a:pt x="223558" y="1143"/>
                  </a:lnTo>
                  <a:lnTo>
                    <a:pt x="223507" y="1016"/>
                  </a:lnTo>
                  <a:lnTo>
                    <a:pt x="223431" y="762"/>
                  </a:lnTo>
                  <a:lnTo>
                    <a:pt x="223342" y="508"/>
                  </a:lnTo>
                  <a:lnTo>
                    <a:pt x="223189" y="381"/>
                  </a:lnTo>
                  <a:lnTo>
                    <a:pt x="223113" y="508"/>
                  </a:lnTo>
                  <a:lnTo>
                    <a:pt x="222834" y="990"/>
                  </a:lnTo>
                  <a:lnTo>
                    <a:pt x="222834" y="12827"/>
                  </a:lnTo>
                  <a:lnTo>
                    <a:pt x="220306" y="12827"/>
                  </a:lnTo>
                  <a:lnTo>
                    <a:pt x="220853" y="12700"/>
                  </a:lnTo>
                  <a:lnTo>
                    <a:pt x="221500" y="12217"/>
                  </a:lnTo>
                  <a:lnTo>
                    <a:pt x="221589" y="12446"/>
                  </a:lnTo>
                  <a:lnTo>
                    <a:pt x="221678" y="12700"/>
                  </a:lnTo>
                  <a:lnTo>
                    <a:pt x="222351" y="12319"/>
                  </a:lnTo>
                  <a:lnTo>
                    <a:pt x="222758" y="12700"/>
                  </a:lnTo>
                  <a:lnTo>
                    <a:pt x="222834" y="12827"/>
                  </a:lnTo>
                  <a:lnTo>
                    <a:pt x="222834" y="990"/>
                  </a:lnTo>
                  <a:lnTo>
                    <a:pt x="222516" y="1524"/>
                  </a:lnTo>
                  <a:lnTo>
                    <a:pt x="222262" y="1524"/>
                  </a:lnTo>
                  <a:lnTo>
                    <a:pt x="222084" y="1397"/>
                  </a:lnTo>
                  <a:lnTo>
                    <a:pt x="221843" y="1231"/>
                  </a:lnTo>
                  <a:lnTo>
                    <a:pt x="221843" y="12065"/>
                  </a:lnTo>
                  <a:lnTo>
                    <a:pt x="221538" y="12192"/>
                  </a:lnTo>
                  <a:lnTo>
                    <a:pt x="221703" y="12065"/>
                  </a:lnTo>
                  <a:lnTo>
                    <a:pt x="221843" y="12065"/>
                  </a:lnTo>
                  <a:lnTo>
                    <a:pt x="221843" y="1231"/>
                  </a:lnTo>
                  <a:lnTo>
                    <a:pt x="221792" y="1016"/>
                  </a:lnTo>
                  <a:lnTo>
                    <a:pt x="222770" y="762"/>
                  </a:lnTo>
                  <a:lnTo>
                    <a:pt x="221970" y="762"/>
                  </a:lnTo>
                  <a:lnTo>
                    <a:pt x="221780" y="635"/>
                  </a:lnTo>
                  <a:lnTo>
                    <a:pt x="221513" y="1143"/>
                  </a:lnTo>
                  <a:lnTo>
                    <a:pt x="221500" y="12204"/>
                  </a:lnTo>
                  <a:lnTo>
                    <a:pt x="220891" y="12446"/>
                  </a:lnTo>
                  <a:lnTo>
                    <a:pt x="220675" y="12446"/>
                  </a:lnTo>
                  <a:lnTo>
                    <a:pt x="220776" y="12319"/>
                  </a:lnTo>
                  <a:lnTo>
                    <a:pt x="220980" y="12065"/>
                  </a:lnTo>
                  <a:lnTo>
                    <a:pt x="221462" y="12065"/>
                  </a:lnTo>
                  <a:lnTo>
                    <a:pt x="221500" y="12204"/>
                  </a:lnTo>
                  <a:lnTo>
                    <a:pt x="221500" y="1155"/>
                  </a:lnTo>
                  <a:lnTo>
                    <a:pt x="221246" y="1397"/>
                  </a:lnTo>
                  <a:lnTo>
                    <a:pt x="221310" y="1016"/>
                  </a:lnTo>
                  <a:lnTo>
                    <a:pt x="220078" y="1524"/>
                  </a:lnTo>
                  <a:lnTo>
                    <a:pt x="219735" y="1524"/>
                  </a:lnTo>
                  <a:lnTo>
                    <a:pt x="219684" y="1397"/>
                  </a:lnTo>
                  <a:lnTo>
                    <a:pt x="219595" y="1143"/>
                  </a:lnTo>
                  <a:lnTo>
                    <a:pt x="219557" y="1016"/>
                  </a:lnTo>
                  <a:lnTo>
                    <a:pt x="219468" y="762"/>
                  </a:lnTo>
                  <a:lnTo>
                    <a:pt x="219100" y="1130"/>
                  </a:lnTo>
                  <a:lnTo>
                    <a:pt x="219100" y="11811"/>
                  </a:lnTo>
                  <a:lnTo>
                    <a:pt x="218973" y="11938"/>
                  </a:lnTo>
                  <a:lnTo>
                    <a:pt x="218998" y="11811"/>
                  </a:lnTo>
                  <a:lnTo>
                    <a:pt x="219100" y="1130"/>
                  </a:lnTo>
                  <a:lnTo>
                    <a:pt x="218681" y="1524"/>
                  </a:lnTo>
                  <a:lnTo>
                    <a:pt x="218503" y="1524"/>
                  </a:lnTo>
                  <a:lnTo>
                    <a:pt x="218338" y="1524"/>
                  </a:lnTo>
                  <a:lnTo>
                    <a:pt x="218313" y="1752"/>
                  </a:lnTo>
                  <a:lnTo>
                    <a:pt x="218490" y="1727"/>
                  </a:lnTo>
                  <a:lnTo>
                    <a:pt x="218300" y="1905"/>
                  </a:lnTo>
                  <a:lnTo>
                    <a:pt x="218313" y="1778"/>
                  </a:lnTo>
                  <a:lnTo>
                    <a:pt x="218160" y="1778"/>
                  </a:lnTo>
                  <a:lnTo>
                    <a:pt x="217944" y="1397"/>
                  </a:lnTo>
                  <a:lnTo>
                    <a:pt x="217855" y="1524"/>
                  </a:lnTo>
                  <a:lnTo>
                    <a:pt x="217614" y="1905"/>
                  </a:lnTo>
                  <a:lnTo>
                    <a:pt x="217512" y="1397"/>
                  </a:lnTo>
                  <a:lnTo>
                    <a:pt x="217500" y="10922"/>
                  </a:lnTo>
                  <a:lnTo>
                    <a:pt x="217398" y="11049"/>
                  </a:lnTo>
                  <a:lnTo>
                    <a:pt x="217119" y="11049"/>
                  </a:lnTo>
                  <a:lnTo>
                    <a:pt x="216992" y="10922"/>
                  </a:lnTo>
                  <a:lnTo>
                    <a:pt x="216738" y="10668"/>
                  </a:lnTo>
                  <a:lnTo>
                    <a:pt x="217500" y="10922"/>
                  </a:lnTo>
                  <a:lnTo>
                    <a:pt x="217500" y="1397"/>
                  </a:lnTo>
                  <a:lnTo>
                    <a:pt x="217093" y="1397"/>
                  </a:lnTo>
                  <a:lnTo>
                    <a:pt x="217195" y="1143"/>
                  </a:lnTo>
                  <a:lnTo>
                    <a:pt x="217258" y="1016"/>
                  </a:lnTo>
                  <a:lnTo>
                    <a:pt x="217360" y="762"/>
                  </a:lnTo>
                  <a:lnTo>
                    <a:pt x="216890" y="1143"/>
                  </a:lnTo>
                  <a:lnTo>
                    <a:pt x="216738" y="1397"/>
                  </a:lnTo>
                  <a:lnTo>
                    <a:pt x="216687" y="1905"/>
                  </a:lnTo>
                  <a:lnTo>
                    <a:pt x="216484" y="1905"/>
                  </a:lnTo>
                  <a:lnTo>
                    <a:pt x="216268" y="1778"/>
                  </a:lnTo>
                  <a:lnTo>
                    <a:pt x="215709" y="2159"/>
                  </a:lnTo>
                  <a:lnTo>
                    <a:pt x="215620" y="1905"/>
                  </a:lnTo>
                  <a:lnTo>
                    <a:pt x="215569" y="1778"/>
                  </a:lnTo>
                  <a:lnTo>
                    <a:pt x="215620" y="1397"/>
                  </a:lnTo>
                  <a:lnTo>
                    <a:pt x="214503" y="1778"/>
                  </a:lnTo>
                  <a:lnTo>
                    <a:pt x="214376" y="1524"/>
                  </a:lnTo>
                  <a:lnTo>
                    <a:pt x="214312" y="1397"/>
                  </a:lnTo>
                  <a:lnTo>
                    <a:pt x="214185" y="1143"/>
                  </a:lnTo>
                  <a:lnTo>
                    <a:pt x="214109" y="1016"/>
                  </a:lnTo>
                  <a:lnTo>
                    <a:pt x="213588" y="0"/>
                  </a:lnTo>
                  <a:lnTo>
                    <a:pt x="213499" y="12827"/>
                  </a:lnTo>
                  <a:lnTo>
                    <a:pt x="212420" y="12827"/>
                  </a:lnTo>
                  <a:lnTo>
                    <a:pt x="212331" y="12954"/>
                  </a:lnTo>
                  <a:lnTo>
                    <a:pt x="212331" y="12827"/>
                  </a:lnTo>
                  <a:lnTo>
                    <a:pt x="211861" y="12827"/>
                  </a:lnTo>
                  <a:lnTo>
                    <a:pt x="211531" y="12585"/>
                  </a:lnTo>
                  <a:lnTo>
                    <a:pt x="212344" y="12700"/>
                  </a:lnTo>
                  <a:lnTo>
                    <a:pt x="212420" y="12827"/>
                  </a:lnTo>
                  <a:lnTo>
                    <a:pt x="212509" y="12700"/>
                  </a:lnTo>
                  <a:lnTo>
                    <a:pt x="212775" y="12319"/>
                  </a:lnTo>
                  <a:lnTo>
                    <a:pt x="213499" y="12827"/>
                  </a:lnTo>
                  <a:lnTo>
                    <a:pt x="213499" y="114"/>
                  </a:lnTo>
                  <a:lnTo>
                    <a:pt x="212788" y="1016"/>
                  </a:lnTo>
                  <a:lnTo>
                    <a:pt x="212712" y="762"/>
                  </a:lnTo>
                  <a:lnTo>
                    <a:pt x="212140" y="762"/>
                  </a:lnTo>
                  <a:lnTo>
                    <a:pt x="212267" y="381"/>
                  </a:lnTo>
                  <a:lnTo>
                    <a:pt x="211518" y="914"/>
                  </a:lnTo>
                  <a:lnTo>
                    <a:pt x="211518" y="12700"/>
                  </a:lnTo>
                  <a:lnTo>
                    <a:pt x="211455" y="12827"/>
                  </a:lnTo>
                  <a:lnTo>
                    <a:pt x="210959" y="12827"/>
                  </a:lnTo>
                  <a:lnTo>
                    <a:pt x="211010" y="12700"/>
                  </a:lnTo>
                  <a:lnTo>
                    <a:pt x="211086" y="12509"/>
                  </a:lnTo>
                  <a:lnTo>
                    <a:pt x="211429" y="12573"/>
                  </a:lnTo>
                  <a:lnTo>
                    <a:pt x="211518" y="12700"/>
                  </a:lnTo>
                  <a:lnTo>
                    <a:pt x="211518" y="914"/>
                  </a:lnTo>
                  <a:lnTo>
                    <a:pt x="211366" y="1016"/>
                  </a:lnTo>
                  <a:lnTo>
                    <a:pt x="211366" y="12446"/>
                  </a:lnTo>
                  <a:lnTo>
                    <a:pt x="211112" y="12446"/>
                  </a:lnTo>
                  <a:lnTo>
                    <a:pt x="211289" y="12319"/>
                  </a:lnTo>
                  <a:lnTo>
                    <a:pt x="211137" y="12065"/>
                  </a:lnTo>
                  <a:lnTo>
                    <a:pt x="211264" y="12065"/>
                  </a:lnTo>
                  <a:lnTo>
                    <a:pt x="211366" y="12446"/>
                  </a:lnTo>
                  <a:lnTo>
                    <a:pt x="211366" y="1016"/>
                  </a:lnTo>
                  <a:lnTo>
                    <a:pt x="211175" y="1143"/>
                  </a:lnTo>
                  <a:lnTo>
                    <a:pt x="211150" y="762"/>
                  </a:lnTo>
                  <a:lnTo>
                    <a:pt x="209181" y="1016"/>
                  </a:lnTo>
                  <a:lnTo>
                    <a:pt x="208699" y="1143"/>
                  </a:lnTo>
                  <a:lnTo>
                    <a:pt x="208280" y="1143"/>
                  </a:lnTo>
                  <a:lnTo>
                    <a:pt x="208343" y="1016"/>
                  </a:lnTo>
                  <a:lnTo>
                    <a:pt x="207518" y="1524"/>
                  </a:lnTo>
                  <a:lnTo>
                    <a:pt x="207314" y="1524"/>
                  </a:lnTo>
                  <a:lnTo>
                    <a:pt x="207264" y="901"/>
                  </a:lnTo>
                  <a:lnTo>
                    <a:pt x="206590" y="1143"/>
                  </a:lnTo>
                  <a:lnTo>
                    <a:pt x="205917" y="1143"/>
                  </a:lnTo>
                  <a:lnTo>
                    <a:pt x="205651" y="1524"/>
                  </a:lnTo>
                  <a:lnTo>
                    <a:pt x="205447" y="1524"/>
                  </a:lnTo>
                  <a:lnTo>
                    <a:pt x="205346" y="1397"/>
                  </a:lnTo>
                  <a:lnTo>
                    <a:pt x="205041" y="1016"/>
                  </a:lnTo>
                  <a:lnTo>
                    <a:pt x="204800" y="762"/>
                  </a:lnTo>
                  <a:lnTo>
                    <a:pt x="204533" y="1143"/>
                  </a:lnTo>
                  <a:lnTo>
                    <a:pt x="204063" y="1524"/>
                  </a:lnTo>
                  <a:lnTo>
                    <a:pt x="204012" y="1905"/>
                  </a:lnTo>
                  <a:lnTo>
                    <a:pt x="203377" y="1905"/>
                  </a:lnTo>
                  <a:lnTo>
                    <a:pt x="203784" y="1524"/>
                  </a:lnTo>
                  <a:lnTo>
                    <a:pt x="203288" y="1397"/>
                  </a:lnTo>
                  <a:lnTo>
                    <a:pt x="202717" y="1397"/>
                  </a:lnTo>
                  <a:lnTo>
                    <a:pt x="202679" y="1905"/>
                  </a:lnTo>
                  <a:lnTo>
                    <a:pt x="201891" y="1778"/>
                  </a:lnTo>
                  <a:lnTo>
                    <a:pt x="201879" y="1397"/>
                  </a:lnTo>
                  <a:lnTo>
                    <a:pt x="201193" y="1778"/>
                  </a:lnTo>
                  <a:lnTo>
                    <a:pt x="200837" y="1905"/>
                  </a:lnTo>
                  <a:lnTo>
                    <a:pt x="200482" y="2159"/>
                  </a:lnTo>
                  <a:lnTo>
                    <a:pt x="200355" y="2286"/>
                  </a:lnTo>
                  <a:lnTo>
                    <a:pt x="200202" y="2286"/>
                  </a:lnTo>
                  <a:lnTo>
                    <a:pt x="200113" y="1905"/>
                  </a:lnTo>
                  <a:lnTo>
                    <a:pt x="200025" y="1524"/>
                  </a:lnTo>
                  <a:lnTo>
                    <a:pt x="199923" y="1143"/>
                  </a:lnTo>
                  <a:lnTo>
                    <a:pt x="199821" y="1016"/>
                  </a:lnTo>
                  <a:lnTo>
                    <a:pt x="199771" y="1143"/>
                  </a:lnTo>
                  <a:lnTo>
                    <a:pt x="199694" y="1397"/>
                  </a:lnTo>
                  <a:lnTo>
                    <a:pt x="199644" y="1524"/>
                  </a:lnTo>
                  <a:lnTo>
                    <a:pt x="199555" y="1778"/>
                  </a:lnTo>
                  <a:lnTo>
                    <a:pt x="199517" y="1905"/>
                  </a:lnTo>
                  <a:lnTo>
                    <a:pt x="199428" y="2159"/>
                  </a:lnTo>
                  <a:lnTo>
                    <a:pt x="199390" y="2286"/>
                  </a:lnTo>
                  <a:lnTo>
                    <a:pt x="199021" y="2159"/>
                  </a:lnTo>
                  <a:lnTo>
                    <a:pt x="198716" y="2286"/>
                  </a:lnTo>
                  <a:lnTo>
                    <a:pt x="198399" y="2286"/>
                  </a:lnTo>
                  <a:lnTo>
                    <a:pt x="198361" y="1778"/>
                  </a:lnTo>
                  <a:lnTo>
                    <a:pt x="195681" y="2921"/>
                  </a:lnTo>
                  <a:lnTo>
                    <a:pt x="195580" y="2540"/>
                  </a:lnTo>
                  <a:lnTo>
                    <a:pt x="195427" y="2286"/>
                  </a:lnTo>
                  <a:lnTo>
                    <a:pt x="195478" y="2921"/>
                  </a:lnTo>
                  <a:lnTo>
                    <a:pt x="195313" y="2921"/>
                  </a:lnTo>
                  <a:lnTo>
                    <a:pt x="194919" y="2628"/>
                  </a:lnTo>
                  <a:lnTo>
                    <a:pt x="194919" y="3060"/>
                  </a:lnTo>
                  <a:lnTo>
                    <a:pt x="193535" y="3302"/>
                  </a:lnTo>
                  <a:lnTo>
                    <a:pt x="193306" y="3175"/>
                  </a:lnTo>
                  <a:lnTo>
                    <a:pt x="194221" y="3175"/>
                  </a:lnTo>
                  <a:lnTo>
                    <a:pt x="194919" y="3060"/>
                  </a:lnTo>
                  <a:lnTo>
                    <a:pt x="194919" y="2628"/>
                  </a:lnTo>
                  <a:lnTo>
                    <a:pt x="194894" y="2921"/>
                  </a:lnTo>
                  <a:lnTo>
                    <a:pt x="192862" y="2921"/>
                  </a:lnTo>
                  <a:lnTo>
                    <a:pt x="192189" y="2540"/>
                  </a:lnTo>
                  <a:lnTo>
                    <a:pt x="191744" y="2286"/>
                  </a:lnTo>
                  <a:lnTo>
                    <a:pt x="190728" y="2540"/>
                  </a:lnTo>
                  <a:lnTo>
                    <a:pt x="190220" y="2667"/>
                  </a:lnTo>
                  <a:lnTo>
                    <a:pt x="189890" y="2755"/>
                  </a:lnTo>
                  <a:lnTo>
                    <a:pt x="189712" y="2794"/>
                  </a:lnTo>
                  <a:lnTo>
                    <a:pt x="186385" y="2794"/>
                  </a:lnTo>
                  <a:lnTo>
                    <a:pt x="185508" y="2921"/>
                  </a:lnTo>
                  <a:lnTo>
                    <a:pt x="184645" y="3048"/>
                  </a:lnTo>
                  <a:lnTo>
                    <a:pt x="183781" y="3175"/>
                  </a:lnTo>
                  <a:lnTo>
                    <a:pt x="184518" y="3175"/>
                  </a:lnTo>
                  <a:lnTo>
                    <a:pt x="184124" y="3556"/>
                  </a:lnTo>
                  <a:lnTo>
                    <a:pt x="184035" y="3683"/>
                  </a:lnTo>
                  <a:lnTo>
                    <a:pt x="183807" y="3937"/>
                  </a:lnTo>
                  <a:lnTo>
                    <a:pt x="183248" y="3937"/>
                  </a:lnTo>
                  <a:lnTo>
                    <a:pt x="181864" y="4572"/>
                  </a:lnTo>
                  <a:lnTo>
                    <a:pt x="179997" y="4953"/>
                  </a:lnTo>
                  <a:lnTo>
                    <a:pt x="179108" y="4953"/>
                  </a:lnTo>
                  <a:lnTo>
                    <a:pt x="178409" y="4318"/>
                  </a:lnTo>
                  <a:lnTo>
                    <a:pt x="178130" y="4318"/>
                  </a:lnTo>
                  <a:lnTo>
                    <a:pt x="178790" y="4953"/>
                  </a:lnTo>
                  <a:lnTo>
                    <a:pt x="178587" y="4953"/>
                  </a:lnTo>
                  <a:lnTo>
                    <a:pt x="178511" y="5080"/>
                  </a:lnTo>
                  <a:lnTo>
                    <a:pt x="178371" y="5334"/>
                  </a:lnTo>
                  <a:lnTo>
                    <a:pt x="177761" y="4953"/>
                  </a:lnTo>
                  <a:lnTo>
                    <a:pt x="177507" y="4572"/>
                  </a:lnTo>
                  <a:lnTo>
                    <a:pt x="177012" y="5334"/>
                  </a:lnTo>
                  <a:lnTo>
                    <a:pt x="176872" y="5080"/>
                  </a:lnTo>
                  <a:lnTo>
                    <a:pt x="176809" y="5334"/>
                  </a:lnTo>
                  <a:lnTo>
                    <a:pt x="176377" y="4699"/>
                  </a:lnTo>
                  <a:lnTo>
                    <a:pt x="176263" y="4953"/>
                  </a:lnTo>
                  <a:lnTo>
                    <a:pt x="175882" y="5080"/>
                  </a:lnTo>
                  <a:lnTo>
                    <a:pt x="175539" y="5080"/>
                  </a:lnTo>
                  <a:lnTo>
                    <a:pt x="175425" y="5715"/>
                  </a:lnTo>
                  <a:lnTo>
                    <a:pt x="175387" y="5969"/>
                  </a:lnTo>
                  <a:lnTo>
                    <a:pt x="175285" y="5715"/>
                  </a:lnTo>
                  <a:lnTo>
                    <a:pt x="174129" y="5461"/>
                  </a:lnTo>
                  <a:lnTo>
                    <a:pt x="173469" y="5461"/>
                  </a:lnTo>
                  <a:lnTo>
                    <a:pt x="173469" y="6477"/>
                  </a:lnTo>
                  <a:lnTo>
                    <a:pt x="172478" y="6477"/>
                  </a:lnTo>
                  <a:lnTo>
                    <a:pt x="172567" y="6350"/>
                  </a:lnTo>
                  <a:lnTo>
                    <a:pt x="172847" y="5969"/>
                  </a:lnTo>
                  <a:lnTo>
                    <a:pt x="172707" y="5905"/>
                  </a:lnTo>
                  <a:lnTo>
                    <a:pt x="173037" y="5969"/>
                  </a:lnTo>
                  <a:lnTo>
                    <a:pt x="173355" y="5969"/>
                  </a:lnTo>
                  <a:lnTo>
                    <a:pt x="173393" y="6096"/>
                  </a:lnTo>
                  <a:lnTo>
                    <a:pt x="173469" y="6477"/>
                  </a:lnTo>
                  <a:lnTo>
                    <a:pt x="173469" y="5461"/>
                  </a:lnTo>
                  <a:lnTo>
                    <a:pt x="172554" y="5461"/>
                  </a:lnTo>
                  <a:lnTo>
                    <a:pt x="173304" y="5715"/>
                  </a:lnTo>
                  <a:lnTo>
                    <a:pt x="172516" y="5715"/>
                  </a:lnTo>
                  <a:lnTo>
                    <a:pt x="172377" y="5715"/>
                  </a:lnTo>
                  <a:lnTo>
                    <a:pt x="172123" y="5461"/>
                  </a:lnTo>
                  <a:lnTo>
                    <a:pt x="171881" y="5715"/>
                  </a:lnTo>
                  <a:lnTo>
                    <a:pt x="172453" y="5854"/>
                  </a:lnTo>
                  <a:lnTo>
                    <a:pt x="172364" y="6096"/>
                  </a:lnTo>
                  <a:lnTo>
                    <a:pt x="172135" y="6477"/>
                  </a:lnTo>
                  <a:lnTo>
                    <a:pt x="172427" y="6477"/>
                  </a:lnTo>
                  <a:lnTo>
                    <a:pt x="172059" y="6604"/>
                  </a:lnTo>
                  <a:lnTo>
                    <a:pt x="171310" y="6858"/>
                  </a:lnTo>
                  <a:lnTo>
                    <a:pt x="171081" y="6731"/>
                  </a:lnTo>
                  <a:lnTo>
                    <a:pt x="171259" y="6477"/>
                  </a:lnTo>
                  <a:lnTo>
                    <a:pt x="170802" y="6731"/>
                  </a:lnTo>
                  <a:lnTo>
                    <a:pt x="170688" y="6477"/>
                  </a:lnTo>
                  <a:lnTo>
                    <a:pt x="170637" y="6350"/>
                  </a:lnTo>
                  <a:lnTo>
                    <a:pt x="170522" y="6096"/>
                  </a:lnTo>
                  <a:lnTo>
                    <a:pt x="170459" y="5969"/>
                  </a:lnTo>
                  <a:lnTo>
                    <a:pt x="169926" y="5969"/>
                  </a:lnTo>
                  <a:lnTo>
                    <a:pt x="169837" y="6096"/>
                  </a:lnTo>
                  <a:lnTo>
                    <a:pt x="169557" y="6477"/>
                  </a:lnTo>
                  <a:lnTo>
                    <a:pt x="169151" y="6223"/>
                  </a:lnTo>
                  <a:lnTo>
                    <a:pt x="169240" y="6477"/>
                  </a:lnTo>
                  <a:lnTo>
                    <a:pt x="169354" y="6858"/>
                  </a:lnTo>
                  <a:lnTo>
                    <a:pt x="168960" y="6858"/>
                  </a:lnTo>
                  <a:lnTo>
                    <a:pt x="168910" y="7035"/>
                  </a:lnTo>
                  <a:lnTo>
                    <a:pt x="169430" y="7112"/>
                  </a:lnTo>
                  <a:lnTo>
                    <a:pt x="168821" y="7366"/>
                  </a:lnTo>
                  <a:lnTo>
                    <a:pt x="168897" y="7112"/>
                  </a:lnTo>
                  <a:lnTo>
                    <a:pt x="168871" y="6858"/>
                  </a:lnTo>
                  <a:lnTo>
                    <a:pt x="168846" y="6477"/>
                  </a:lnTo>
                  <a:lnTo>
                    <a:pt x="168732" y="6731"/>
                  </a:lnTo>
                  <a:lnTo>
                    <a:pt x="168681" y="6858"/>
                  </a:lnTo>
                  <a:lnTo>
                    <a:pt x="167690" y="6858"/>
                  </a:lnTo>
                  <a:lnTo>
                    <a:pt x="167640" y="6731"/>
                  </a:lnTo>
                  <a:lnTo>
                    <a:pt x="167474" y="6477"/>
                  </a:lnTo>
                  <a:lnTo>
                    <a:pt x="167398" y="7747"/>
                  </a:lnTo>
                  <a:lnTo>
                    <a:pt x="166966" y="7366"/>
                  </a:lnTo>
                  <a:lnTo>
                    <a:pt x="165684" y="6235"/>
                  </a:lnTo>
                  <a:lnTo>
                    <a:pt x="165773" y="7366"/>
                  </a:lnTo>
                  <a:lnTo>
                    <a:pt x="165125" y="6858"/>
                  </a:lnTo>
                  <a:lnTo>
                    <a:pt x="165201" y="7874"/>
                  </a:lnTo>
                  <a:lnTo>
                    <a:pt x="164807" y="8128"/>
                  </a:lnTo>
                  <a:lnTo>
                    <a:pt x="164338" y="7874"/>
                  </a:lnTo>
                  <a:lnTo>
                    <a:pt x="164325" y="7112"/>
                  </a:lnTo>
                  <a:lnTo>
                    <a:pt x="164147" y="7112"/>
                  </a:lnTo>
                  <a:lnTo>
                    <a:pt x="164109" y="8128"/>
                  </a:lnTo>
                  <a:lnTo>
                    <a:pt x="161569" y="7366"/>
                  </a:lnTo>
                  <a:lnTo>
                    <a:pt x="158965" y="8636"/>
                  </a:lnTo>
                  <a:lnTo>
                    <a:pt x="157810" y="8636"/>
                  </a:lnTo>
                  <a:lnTo>
                    <a:pt x="155994" y="8382"/>
                  </a:lnTo>
                  <a:lnTo>
                    <a:pt x="154851" y="9144"/>
                  </a:lnTo>
                  <a:lnTo>
                    <a:pt x="152311" y="9906"/>
                  </a:lnTo>
                  <a:lnTo>
                    <a:pt x="151612" y="10287"/>
                  </a:lnTo>
                  <a:lnTo>
                    <a:pt x="147650" y="10287"/>
                  </a:lnTo>
                  <a:lnTo>
                    <a:pt x="146456" y="11049"/>
                  </a:lnTo>
                  <a:lnTo>
                    <a:pt x="146316" y="11049"/>
                  </a:lnTo>
                  <a:lnTo>
                    <a:pt x="145427" y="12700"/>
                  </a:lnTo>
                  <a:lnTo>
                    <a:pt x="145326" y="11430"/>
                  </a:lnTo>
                  <a:lnTo>
                    <a:pt x="145237" y="10287"/>
                  </a:lnTo>
                  <a:lnTo>
                    <a:pt x="144373" y="11430"/>
                  </a:lnTo>
                  <a:lnTo>
                    <a:pt x="144449" y="11049"/>
                  </a:lnTo>
                  <a:lnTo>
                    <a:pt x="144475" y="10922"/>
                  </a:lnTo>
                  <a:lnTo>
                    <a:pt x="143700" y="11430"/>
                  </a:lnTo>
                  <a:lnTo>
                    <a:pt x="143370" y="11684"/>
                  </a:lnTo>
                  <a:lnTo>
                    <a:pt x="142633" y="12319"/>
                  </a:lnTo>
                  <a:lnTo>
                    <a:pt x="142113" y="12827"/>
                  </a:lnTo>
                  <a:lnTo>
                    <a:pt x="210604" y="12827"/>
                  </a:lnTo>
                  <a:lnTo>
                    <a:pt x="210515" y="13081"/>
                  </a:lnTo>
                  <a:lnTo>
                    <a:pt x="210858" y="13081"/>
                  </a:lnTo>
                  <a:lnTo>
                    <a:pt x="211328" y="13081"/>
                  </a:lnTo>
                  <a:lnTo>
                    <a:pt x="211366" y="13208"/>
                  </a:lnTo>
                  <a:lnTo>
                    <a:pt x="211531" y="13081"/>
                  </a:lnTo>
                  <a:lnTo>
                    <a:pt x="212242" y="13081"/>
                  </a:lnTo>
                  <a:lnTo>
                    <a:pt x="213842" y="13081"/>
                  </a:lnTo>
                  <a:lnTo>
                    <a:pt x="214007" y="13081"/>
                  </a:lnTo>
                  <a:lnTo>
                    <a:pt x="215099" y="13081"/>
                  </a:lnTo>
                  <a:lnTo>
                    <a:pt x="215366" y="12827"/>
                  </a:lnTo>
                  <a:lnTo>
                    <a:pt x="214426" y="12827"/>
                  </a:lnTo>
                  <a:lnTo>
                    <a:pt x="214464" y="12700"/>
                  </a:lnTo>
                  <a:lnTo>
                    <a:pt x="214553" y="12319"/>
                  </a:lnTo>
                  <a:lnTo>
                    <a:pt x="214718" y="12319"/>
                  </a:lnTo>
                  <a:lnTo>
                    <a:pt x="214261" y="12065"/>
                  </a:lnTo>
                  <a:lnTo>
                    <a:pt x="214287" y="11430"/>
                  </a:lnTo>
                  <a:lnTo>
                    <a:pt x="214604" y="11811"/>
                  </a:lnTo>
                  <a:lnTo>
                    <a:pt x="214934" y="12065"/>
                  </a:lnTo>
                  <a:lnTo>
                    <a:pt x="214985" y="11430"/>
                  </a:lnTo>
                  <a:lnTo>
                    <a:pt x="215061" y="10287"/>
                  </a:lnTo>
                  <a:lnTo>
                    <a:pt x="215798" y="10668"/>
                  </a:lnTo>
                  <a:lnTo>
                    <a:pt x="216039" y="10668"/>
                  </a:lnTo>
                  <a:lnTo>
                    <a:pt x="216065" y="11049"/>
                  </a:lnTo>
                  <a:lnTo>
                    <a:pt x="215912" y="11303"/>
                  </a:lnTo>
                  <a:lnTo>
                    <a:pt x="216331" y="11049"/>
                  </a:lnTo>
                  <a:lnTo>
                    <a:pt x="216611" y="10922"/>
                  </a:lnTo>
                  <a:lnTo>
                    <a:pt x="216496" y="11684"/>
                  </a:lnTo>
                  <a:lnTo>
                    <a:pt x="217246" y="11176"/>
                  </a:lnTo>
                  <a:lnTo>
                    <a:pt x="217792" y="11303"/>
                  </a:lnTo>
                  <a:lnTo>
                    <a:pt x="218503" y="10820"/>
                  </a:lnTo>
                  <a:lnTo>
                    <a:pt x="218605" y="12319"/>
                  </a:lnTo>
                  <a:lnTo>
                    <a:pt x="218821" y="12166"/>
                  </a:lnTo>
                  <a:lnTo>
                    <a:pt x="218782" y="12319"/>
                  </a:lnTo>
                  <a:lnTo>
                    <a:pt x="218922" y="12446"/>
                  </a:lnTo>
                  <a:lnTo>
                    <a:pt x="219887" y="12446"/>
                  </a:lnTo>
                  <a:lnTo>
                    <a:pt x="219862" y="12319"/>
                  </a:lnTo>
                  <a:lnTo>
                    <a:pt x="219735" y="11811"/>
                  </a:lnTo>
                  <a:lnTo>
                    <a:pt x="219798" y="11684"/>
                  </a:lnTo>
                  <a:lnTo>
                    <a:pt x="220713" y="9906"/>
                  </a:lnTo>
                  <a:lnTo>
                    <a:pt x="220599" y="10287"/>
                  </a:lnTo>
                  <a:lnTo>
                    <a:pt x="220484" y="10668"/>
                  </a:lnTo>
                  <a:lnTo>
                    <a:pt x="220357" y="11049"/>
                  </a:lnTo>
                  <a:lnTo>
                    <a:pt x="220243" y="11430"/>
                  </a:lnTo>
                  <a:lnTo>
                    <a:pt x="220129" y="11811"/>
                  </a:lnTo>
                  <a:lnTo>
                    <a:pt x="220040" y="12065"/>
                  </a:lnTo>
                  <a:lnTo>
                    <a:pt x="219925" y="12446"/>
                  </a:lnTo>
                  <a:lnTo>
                    <a:pt x="219811" y="12827"/>
                  </a:lnTo>
                  <a:lnTo>
                    <a:pt x="218109" y="12827"/>
                  </a:lnTo>
                  <a:lnTo>
                    <a:pt x="217982" y="12954"/>
                  </a:lnTo>
                  <a:lnTo>
                    <a:pt x="218059" y="12827"/>
                  </a:lnTo>
                  <a:lnTo>
                    <a:pt x="215569" y="12827"/>
                  </a:lnTo>
                  <a:lnTo>
                    <a:pt x="215544" y="13081"/>
                  </a:lnTo>
                  <a:lnTo>
                    <a:pt x="217855" y="13081"/>
                  </a:lnTo>
                  <a:lnTo>
                    <a:pt x="217906" y="13081"/>
                  </a:lnTo>
                  <a:lnTo>
                    <a:pt x="223837" y="13081"/>
                  </a:lnTo>
                  <a:lnTo>
                    <a:pt x="223850" y="13208"/>
                  </a:lnTo>
                  <a:lnTo>
                    <a:pt x="224536" y="13208"/>
                  </a:lnTo>
                  <a:lnTo>
                    <a:pt x="224574" y="13081"/>
                  </a:lnTo>
                  <a:lnTo>
                    <a:pt x="223799" y="12573"/>
                  </a:lnTo>
                  <a:lnTo>
                    <a:pt x="223824" y="12827"/>
                  </a:lnTo>
                  <a:lnTo>
                    <a:pt x="223062" y="12827"/>
                  </a:lnTo>
                  <a:lnTo>
                    <a:pt x="223189" y="12319"/>
                  </a:lnTo>
                  <a:lnTo>
                    <a:pt x="223774" y="12319"/>
                  </a:lnTo>
                  <a:lnTo>
                    <a:pt x="224256" y="12065"/>
                  </a:lnTo>
                  <a:lnTo>
                    <a:pt x="224523" y="11950"/>
                  </a:lnTo>
                  <a:lnTo>
                    <a:pt x="224713" y="12065"/>
                  </a:lnTo>
                  <a:lnTo>
                    <a:pt x="224891" y="12065"/>
                  </a:lnTo>
                  <a:lnTo>
                    <a:pt x="224853" y="11811"/>
                  </a:lnTo>
                  <a:lnTo>
                    <a:pt x="224828" y="11684"/>
                  </a:lnTo>
                  <a:lnTo>
                    <a:pt x="225640" y="11430"/>
                  </a:lnTo>
                  <a:lnTo>
                    <a:pt x="225767" y="11049"/>
                  </a:lnTo>
                  <a:lnTo>
                    <a:pt x="225844" y="10795"/>
                  </a:lnTo>
                  <a:lnTo>
                    <a:pt x="226669" y="10922"/>
                  </a:lnTo>
                  <a:lnTo>
                    <a:pt x="226783" y="11430"/>
                  </a:lnTo>
                  <a:lnTo>
                    <a:pt x="226542" y="11430"/>
                  </a:lnTo>
                  <a:lnTo>
                    <a:pt x="225806" y="11430"/>
                  </a:lnTo>
                  <a:lnTo>
                    <a:pt x="226364" y="11811"/>
                  </a:lnTo>
                  <a:lnTo>
                    <a:pt x="226542" y="11811"/>
                  </a:lnTo>
                  <a:lnTo>
                    <a:pt x="226542" y="11557"/>
                  </a:lnTo>
                  <a:lnTo>
                    <a:pt x="227368" y="11684"/>
                  </a:lnTo>
                  <a:lnTo>
                    <a:pt x="227380" y="11811"/>
                  </a:lnTo>
                  <a:lnTo>
                    <a:pt x="227660" y="11811"/>
                  </a:lnTo>
                  <a:lnTo>
                    <a:pt x="227634" y="11049"/>
                  </a:lnTo>
                  <a:lnTo>
                    <a:pt x="227711" y="11303"/>
                  </a:lnTo>
                  <a:lnTo>
                    <a:pt x="227901" y="11430"/>
                  </a:lnTo>
                  <a:lnTo>
                    <a:pt x="228168" y="11811"/>
                  </a:lnTo>
                  <a:lnTo>
                    <a:pt x="228346" y="12065"/>
                  </a:lnTo>
                  <a:lnTo>
                    <a:pt x="228879" y="11811"/>
                  </a:lnTo>
                  <a:lnTo>
                    <a:pt x="230174" y="11684"/>
                  </a:lnTo>
                  <a:lnTo>
                    <a:pt x="230251" y="11049"/>
                  </a:lnTo>
                  <a:lnTo>
                    <a:pt x="230301" y="10668"/>
                  </a:lnTo>
                  <a:lnTo>
                    <a:pt x="230314" y="10541"/>
                  </a:lnTo>
                  <a:lnTo>
                    <a:pt x="230860" y="9931"/>
                  </a:lnTo>
                  <a:lnTo>
                    <a:pt x="230835" y="10668"/>
                  </a:lnTo>
                  <a:lnTo>
                    <a:pt x="231279" y="10541"/>
                  </a:lnTo>
                  <a:lnTo>
                    <a:pt x="231355" y="10668"/>
                  </a:lnTo>
                  <a:lnTo>
                    <a:pt x="231609" y="11049"/>
                  </a:lnTo>
                  <a:lnTo>
                    <a:pt x="231762" y="11049"/>
                  </a:lnTo>
                  <a:lnTo>
                    <a:pt x="232727" y="11049"/>
                  </a:lnTo>
                  <a:lnTo>
                    <a:pt x="232676" y="10922"/>
                  </a:lnTo>
                  <a:lnTo>
                    <a:pt x="232587" y="10668"/>
                  </a:lnTo>
                  <a:lnTo>
                    <a:pt x="232244" y="10541"/>
                  </a:lnTo>
                  <a:lnTo>
                    <a:pt x="232562" y="10287"/>
                  </a:lnTo>
                  <a:lnTo>
                    <a:pt x="231546" y="10287"/>
                  </a:lnTo>
                  <a:lnTo>
                    <a:pt x="233883" y="10045"/>
                  </a:lnTo>
                  <a:lnTo>
                    <a:pt x="233730" y="9906"/>
                  </a:lnTo>
                  <a:lnTo>
                    <a:pt x="233921" y="9906"/>
                  </a:lnTo>
                  <a:lnTo>
                    <a:pt x="233934" y="10033"/>
                  </a:lnTo>
                  <a:lnTo>
                    <a:pt x="235064" y="9906"/>
                  </a:lnTo>
                  <a:lnTo>
                    <a:pt x="235229" y="9906"/>
                  </a:lnTo>
                  <a:lnTo>
                    <a:pt x="235356" y="10287"/>
                  </a:lnTo>
                  <a:lnTo>
                    <a:pt x="235508" y="10541"/>
                  </a:lnTo>
                  <a:lnTo>
                    <a:pt x="235597" y="10287"/>
                  </a:lnTo>
                  <a:lnTo>
                    <a:pt x="235826" y="9906"/>
                  </a:lnTo>
                  <a:lnTo>
                    <a:pt x="235750" y="9779"/>
                  </a:lnTo>
                  <a:lnTo>
                    <a:pt x="236728" y="9906"/>
                  </a:lnTo>
                  <a:lnTo>
                    <a:pt x="236969" y="9906"/>
                  </a:lnTo>
                  <a:lnTo>
                    <a:pt x="237401" y="9906"/>
                  </a:lnTo>
                  <a:lnTo>
                    <a:pt x="237540" y="9906"/>
                  </a:lnTo>
                  <a:lnTo>
                    <a:pt x="238582" y="9906"/>
                  </a:lnTo>
                  <a:lnTo>
                    <a:pt x="238569" y="9652"/>
                  </a:lnTo>
                  <a:lnTo>
                    <a:pt x="242163" y="9652"/>
                  </a:lnTo>
                  <a:lnTo>
                    <a:pt x="242163" y="9271"/>
                  </a:lnTo>
                  <a:lnTo>
                    <a:pt x="242176" y="9144"/>
                  </a:lnTo>
                  <a:lnTo>
                    <a:pt x="242684" y="9271"/>
                  </a:lnTo>
                  <a:lnTo>
                    <a:pt x="243065" y="9271"/>
                  </a:lnTo>
                  <a:lnTo>
                    <a:pt x="242925" y="9144"/>
                  </a:lnTo>
                  <a:lnTo>
                    <a:pt x="243751" y="8648"/>
                  </a:lnTo>
                  <a:lnTo>
                    <a:pt x="243789" y="9652"/>
                  </a:lnTo>
                  <a:lnTo>
                    <a:pt x="245389" y="9652"/>
                  </a:lnTo>
                  <a:lnTo>
                    <a:pt x="245059" y="9525"/>
                  </a:lnTo>
                  <a:lnTo>
                    <a:pt x="245122" y="9271"/>
                  </a:lnTo>
                  <a:lnTo>
                    <a:pt x="245211" y="8890"/>
                  </a:lnTo>
                  <a:lnTo>
                    <a:pt x="245897" y="8763"/>
                  </a:lnTo>
                  <a:lnTo>
                    <a:pt x="245884" y="8890"/>
                  </a:lnTo>
                  <a:lnTo>
                    <a:pt x="246405" y="8763"/>
                  </a:lnTo>
                  <a:lnTo>
                    <a:pt x="246468" y="8890"/>
                  </a:lnTo>
                  <a:lnTo>
                    <a:pt x="246583" y="9144"/>
                  </a:lnTo>
                  <a:lnTo>
                    <a:pt x="246634" y="9271"/>
                  </a:lnTo>
                  <a:lnTo>
                    <a:pt x="246748" y="9525"/>
                  </a:lnTo>
                  <a:lnTo>
                    <a:pt x="246799" y="9652"/>
                  </a:lnTo>
                  <a:lnTo>
                    <a:pt x="246989" y="9906"/>
                  </a:lnTo>
                  <a:lnTo>
                    <a:pt x="246913" y="9525"/>
                  </a:lnTo>
                  <a:lnTo>
                    <a:pt x="247065" y="9499"/>
                  </a:lnTo>
                  <a:lnTo>
                    <a:pt x="247357" y="9525"/>
                  </a:lnTo>
                  <a:lnTo>
                    <a:pt x="247611" y="9398"/>
                  </a:lnTo>
                  <a:lnTo>
                    <a:pt x="247586" y="9525"/>
                  </a:lnTo>
                  <a:lnTo>
                    <a:pt x="249809" y="9525"/>
                  </a:lnTo>
                  <a:lnTo>
                    <a:pt x="249593" y="9271"/>
                  </a:lnTo>
                  <a:lnTo>
                    <a:pt x="248310" y="9271"/>
                  </a:lnTo>
                  <a:lnTo>
                    <a:pt x="248450" y="9144"/>
                  </a:lnTo>
                  <a:lnTo>
                    <a:pt x="249148" y="8763"/>
                  </a:lnTo>
                  <a:lnTo>
                    <a:pt x="249478" y="9144"/>
                  </a:lnTo>
                  <a:lnTo>
                    <a:pt x="249694" y="9271"/>
                  </a:lnTo>
                  <a:lnTo>
                    <a:pt x="249643" y="9144"/>
                  </a:lnTo>
                  <a:lnTo>
                    <a:pt x="249529" y="8890"/>
                  </a:lnTo>
                  <a:lnTo>
                    <a:pt x="249415" y="8636"/>
                  </a:lnTo>
                  <a:lnTo>
                    <a:pt x="249364" y="8509"/>
                  </a:lnTo>
                  <a:lnTo>
                    <a:pt x="249923" y="8382"/>
                  </a:lnTo>
                  <a:lnTo>
                    <a:pt x="249936" y="9271"/>
                  </a:lnTo>
                  <a:lnTo>
                    <a:pt x="250431" y="9271"/>
                  </a:lnTo>
                  <a:lnTo>
                    <a:pt x="250596" y="9144"/>
                  </a:lnTo>
                  <a:lnTo>
                    <a:pt x="250304" y="9144"/>
                  </a:lnTo>
                  <a:lnTo>
                    <a:pt x="250634" y="9118"/>
                  </a:lnTo>
                  <a:lnTo>
                    <a:pt x="251104" y="9144"/>
                  </a:lnTo>
                  <a:lnTo>
                    <a:pt x="251752" y="9017"/>
                  </a:lnTo>
                  <a:lnTo>
                    <a:pt x="251752" y="9144"/>
                  </a:lnTo>
                  <a:lnTo>
                    <a:pt x="253187" y="9144"/>
                  </a:lnTo>
                  <a:lnTo>
                    <a:pt x="253212" y="8890"/>
                  </a:lnTo>
                  <a:lnTo>
                    <a:pt x="253847" y="8890"/>
                  </a:lnTo>
                  <a:lnTo>
                    <a:pt x="254114" y="8890"/>
                  </a:lnTo>
                  <a:lnTo>
                    <a:pt x="254330" y="8890"/>
                  </a:lnTo>
                  <a:lnTo>
                    <a:pt x="255409" y="8890"/>
                  </a:lnTo>
                  <a:lnTo>
                    <a:pt x="255447" y="8636"/>
                  </a:lnTo>
                  <a:lnTo>
                    <a:pt x="255905" y="8636"/>
                  </a:lnTo>
                  <a:lnTo>
                    <a:pt x="255917" y="8890"/>
                  </a:lnTo>
                  <a:lnTo>
                    <a:pt x="259143" y="8890"/>
                  </a:lnTo>
                  <a:lnTo>
                    <a:pt x="259143" y="8636"/>
                  </a:lnTo>
                  <a:lnTo>
                    <a:pt x="259156" y="8509"/>
                  </a:lnTo>
                  <a:lnTo>
                    <a:pt x="259219" y="8636"/>
                  </a:lnTo>
                  <a:lnTo>
                    <a:pt x="259359" y="8890"/>
                  </a:lnTo>
                  <a:lnTo>
                    <a:pt x="259880" y="8890"/>
                  </a:lnTo>
                  <a:lnTo>
                    <a:pt x="260057" y="8775"/>
                  </a:lnTo>
                  <a:lnTo>
                    <a:pt x="260896" y="8890"/>
                  </a:lnTo>
                  <a:lnTo>
                    <a:pt x="261112" y="8636"/>
                  </a:lnTo>
                  <a:lnTo>
                    <a:pt x="261213" y="8509"/>
                  </a:lnTo>
                  <a:lnTo>
                    <a:pt x="261429" y="8255"/>
                  </a:lnTo>
                  <a:lnTo>
                    <a:pt x="261086" y="8255"/>
                  </a:lnTo>
                  <a:lnTo>
                    <a:pt x="260832" y="8128"/>
                  </a:lnTo>
                  <a:lnTo>
                    <a:pt x="260350" y="7874"/>
                  </a:lnTo>
                  <a:lnTo>
                    <a:pt x="260604" y="7874"/>
                  </a:lnTo>
                  <a:lnTo>
                    <a:pt x="260616" y="7747"/>
                  </a:lnTo>
                  <a:lnTo>
                    <a:pt x="260642" y="7493"/>
                  </a:lnTo>
                  <a:lnTo>
                    <a:pt x="261251" y="7493"/>
                  </a:lnTo>
                  <a:lnTo>
                    <a:pt x="261353" y="8128"/>
                  </a:lnTo>
                  <a:lnTo>
                    <a:pt x="261454" y="8255"/>
                  </a:lnTo>
                  <a:lnTo>
                    <a:pt x="261493" y="8128"/>
                  </a:lnTo>
                  <a:lnTo>
                    <a:pt x="261594" y="7874"/>
                  </a:lnTo>
                  <a:lnTo>
                    <a:pt x="261645" y="7747"/>
                  </a:lnTo>
                  <a:lnTo>
                    <a:pt x="261734" y="7493"/>
                  </a:lnTo>
                  <a:lnTo>
                    <a:pt x="262153" y="7366"/>
                  </a:lnTo>
                  <a:lnTo>
                    <a:pt x="262077" y="8890"/>
                  </a:lnTo>
                  <a:lnTo>
                    <a:pt x="263321" y="8890"/>
                  </a:lnTo>
                  <a:lnTo>
                    <a:pt x="263118" y="8509"/>
                  </a:lnTo>
                  <a:lnTo>
                    <a:pt x="263753" y="8636"/>
                  </a:lnTo>
                  <a:lnTo>
                    <a:pt x="264274" y="8636"/>
                  </a:lnTo>
                  <a:lnTo>
                    <a:pt x="264769" y="8636"/>
                  </a:lnTo>
                  <a:lnTo>
                    <a:pt x="265023" y="8890"/>
                  </a:lnTo>
                  <a:lnTo>
                    <a:pt x="265633" y="9144"/>
                  </a:lnTo>
                  <a:lnTo>
                    <a:pt x="265912" y="9144"/>
                  </a:lnTo>
                  <a:lnTo>
                    <a:pt x="266534" y="9144"/>
                  </a:lnTo>
                  <a:lnTo>
                    <a:pt x="267169" y="9144"/>
                  </a:lnTo>
                  <a:lnTo>
                    <a:pt x="267766" y="9144"/>
                  </a:lnTo>
                  <a:lnTo>
                    <a:pt x="268732" y="9144"/>
                  </a:lnTo>
                  <a:lnTo>
                    <a:pt x="268782" y="9271"/>
                  </a:lnTo>
                  <a:lnTo>
                    <a:pt x="267385" y="9271"/>
                  </a:lnTo>
                  <a:lnTo>
                    <a:pt x="267169" y="9144"/>
                  </a:lnTo>
                  <a:lnTo>
                    <a:pt x="267042" y="10668"/>
                  </a:lnTo>
                  <a:lnTo>
                    <a:pt x="268071" y="10668"/>
                  </a:lnTo>
                  <a:lnTo>
                    <a:pt x="267995" y="10541"/>
                  </a:lnTo>
                  <a:lnTo>
                    <a:pt x="267639" y="9906"/>
                  </a:lnTo>
                  <a:lnTo>
                    <a:pt x="268058" y="9906"/>
                  </a:lnTo>
                  <a:lnTo>
                    <a:pt x="272516" y="9906"/>
                  </a:lnTo>
                  <a:lnTo>
                    <a:pt x="272656" y="10287"/>
                  </a:lnTo>
                  <a:lnTo>
                    <a:pt x="273456" y="9906"/>
                  </a:lnTo>
                  <a:lnTo>
                    <a:pt x="275463" y="9906"/>
                  </a:lnTo>
                  <a:lnTo>
                    <a:pt x="275920" y="10668"/>
                  </a:lnTo>
                  <a:lnTo>
                    <a:pt x="276682" y="10668"/>
                  </a:lnTo>
                  <a:lnTo>
                    <a:pt x="276720" y="10541"/>
                  </a:lnTo>
                  <a:lnTo>
                    <a:pt x="276821" y="10287"/>
                  </a:lnTo>
                  <a:lnTo>
                    <a:pt x="276961" y="9906"/>
                  </a:lnTo>
                  <a:lnTo>
                    <a:pt x="277812" y="9906"/>
                  </a:lnTo>
                  <a:lnTo>
                    <a:pt x="277710" y="10541"/>
                  </a:lnTo>
                  <a:lnTo>
                    <a:pt x="278104" y="10020"/>
                  </a:lnTo>
                  <a:lnTo>
                    <a:pt x="278244" y="10287"/>
                  </a:lnTo>
                  <a:lnTo>
                    <a:pt x="278333" y="9906"/>
                  </a:lnTo>
                  <a:lnTo>
                    <a:pt x="279412" y="9906"/>
                  </a:lnTo>
                  <a:lnTo>
                    <a:pt x="279476" y="10287"/>
                  </a:lnTo>
                  <a:lnTo>
                    <a:pt x="279603" y="9906"/>
                  </a:lnTo>
                  <a:lnTo>
                    <a:pt x="279844" y="9906"/>
                  </a:lnTo>
                  <a:lnTo>
                    <a:pt x="279984" y="10287"/>
                  </a:lnTo>
                  <a:lnTo>
                    <a:pt x="280898" y="9525"/>
                  </a:lnTo>
                  <a:lnTo>
                    <a:pt x="279717" y="9525"/>
                  </a:lnTo>
                  <a:lnTo>
                    <a:pt x="279666" y="9398"/>
                  </a:lnTo>
                  <a:lnTo>
                    <a:pt x="279603" y="9525"/>
                  </a:lnTo>
                  <a:lnTo>
                    <a:pt x="279539" y="9652"/>
                  </a:lnTo>
                  <a:lnTo>
                    <a:pt x="278701" y="9652"/>
                  </a:lnTo>
                  <a:lnTo>
                    <a:pt x="278892" y="9525"/>
                  </a:lnTo>
                  <a:lnTo>
                    <a:pt x="277101" y="9525"/>
                  </a:lnTo>
                  <a:lnTo>
                    <a:pt x="277329" y="9652"/>
                  </a:lnTo>
                  <a:lnTo>
                    <a:pt x="277050" y="9652"/>
                  </a:lnTo>
                  <a:lnTo>
                    <a:pt x="277101" y="9525"/>
                  </a:lnTo>
                  <a:lnTo>
                    <a:pt x="276479" y="9525"/>
                  </a:lnTo>
                  <a:lnTo>
                    <a:pt x="276542" y="9652"/>
                  </a:lnTo>
                  <a:lnTo>
                    <a:pt x="273977" y="9652"/>
                  </a:lnTo>
                  <a:lnTo>
                    <a:pt x="274243" y="9525"/>
                  </a:lnTo>
                  <a:lnTo>
                    <a:pt x="275323" y="9525"/>
                  </a:lnTo>
                  <a:lnTo>
                    <a:pt x="275844" y="9525"/>
                  </a:lnTo>
                  <a:lnTo>
                    <a:pt x="276390" y="9385"/>
                  </a:lnTo>
                  <a:lnTo>
                    <a:pt x="276771" y="9271"/>
                  </a:lnTo>
                  <a:lnTo>
                    <a:pt x="276352" y="9271"/>
                  </a:lnTo>
                  <a:lnTo>
                    <a:pt x="275272" y="9271"/>
                  </a:lnTo>
                  <a:lnTo>
                    <a:pt x="275247" y="9144"/>
                  </a:lnTo>
                  <a:lnTo>
                    <a:pt x="275526" y="9144"/>
                  </a:lnTo>
                  <a:lnTo>
                    <a:pt x="275386" y="8890"/>
                  </a:lnTo>
                  <a:lnTo>
                    <a:pt x="275196" y="8890"/>
                  </a:lnTo>
                  <a:lnTo>
                    <a:pt x="275120" y="8509"/>
                  </a:lnTo>
                  <a:lnTo>
                    <a:pt x="275069" y="8255"/>
                  </a:lnTo>
                  <a:lnTo>
                    <a:pt x="275386" y="8890"/>
                  </a:lnTo>
                  <a:lnTo>
                    <a:pt x="275615" y="9144"/>
                  </a:lnTo>
                  <a:lnTo>
                    <a:pt x="275590" y="8636"/>
                  </a:lnTo>
                  <a:lnTo>
                    <a:pt x="276059" y="8890"/>
                  </a:lnTo>
                  <a:lnTo>
                    <a:pt x="275678" y="8890"/>
                  </a:lnTo>
                  <a:lnTo>
                    <a:pt x="275615" y="9144"/>
                  </a:lnTo>
                  <a:lnTo>
                    <a:pt x="276529" y="9144"/>
                  </a:lnTo>
                  <a:lnTo>
                    <a:pt x="276771" y="9271"/>
                  </a:lnTo>
                  <a:lnTo>
                    <a:pt x="276974" y="9271"/>
                  </a:lnTo>
                  <a:lnTo>
                    <a:pt x="279628" y="9271"/>
                  </a:lnTo>
                  <a:lnTo>
                    <a:pt x="281063" y="9271"/>
                  </a:lnTo>
                  <a:lnTo>
                    <a:pt x="281152" y="9144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965498" y="9266237"/>
              <a:ext cx="294005" cy="86995"/>
            </a:xfrm>
            <a:custGeom>
              <a:avLst/>
              <a:gdLst/>
              <a:ahLst/>
              <a:cxnLst/>
              <a:rect l="l" t="t" r="r" b="b"/>
              <a:pathLst>
                <a:path w="294004" h="86995">
                  <a:moveTo>
                    <a:pt x="863" y="61417"/>
                  </a:moveTo>
                  <a:close/>
                </a:path>
                <a:path w="294004" h="86995">
                  <a:moveTo>
                    <a:pt x="1079" y="62725"/>
                  </a:moveTo>
                  <a:lnTo>
                    <a:pt x="749" y="62839"/>
                  </a:lnTo>
                  <a:lnTo>
                    <a:pt x="876" y="63728"/>
                  </a:lnTo>
                  <a:lnTo>
                    <a:pt x="927" y="63601"/>
                  </a:lnTo>
                  <a:lnTo>
                    <a:pt x="1054" y="63347"/>
                  </a:lnTo>
                  <a:lnTo>
                    <a:pt x="1079" y="62725"/>
                  </a:lnTo>
                  <a:close/>
                </a:path>
                <a:path w="294004" h="86995">
                  <a:moveTo>
                    <a:pt x="1397" y="62611"/>
                  </a:moveTo>
                  <a:lnTo>
                    <a:pt x="1104" y="62712"/>
                  </a:lnTo>
                  <a:lnTo>
                    <a:pt x="1130" y="62839"/>
                  </a:lnTo>
                  <a:lnTo>
                    <a:pt x="1282" y="62839"/>
                  </a:lnTo>
                  <a:lnTo>
                    <a:pt x="1397" y="62611"/>
                  </a:lnTo>
                  <a:close/>
                </a:path>
                <a:path w="294004" h="86995">
                  <a:moveTo>
                    <a:pt x="1422" y="59410"/>
                  </a:moveTo>
                  <a:lnTo>
                    <a:pt x="977" y="59410"/>
                  </a:lnTo>
                  <a:lnTo>
                    <a:pt x="850" y="59664"/>
                  </a:lnTo>
                  <a:lnTo>
                    <a:pt x="1320" y="59664"/>
                  </a:lnTo>
                  <a:lnTo>
                    <a:pt x="1422" y="59410"/>
                  </a:lnTo>
                  <a:close/>
                </a:path>
                <a:path w="294004" h="86995">
                  <a:moveTo>
                    <a:pt x="1625" y="59791"/>
                  </a:moveTo>
                  <a:lnTo>
                    <a:pt x="1473" y="59664"/>
                  </a:lnTo>
                  <a:lnTo>
                    <a:pt x="1549" y="59410"/>
                  </a:lnTo>
                  <a:lnTo>
                    <a:pt x="1320" y="59664"/>
                  </a:lnTo>
                  <a:lnTo>
                    <a:pt x="1270" y="59791"/>
                  </a:lnTo>
                  <a:lnTo>
                    <a:pt x="1625" y="59791"/>
                  </a:lnTo>
                  <a:close/>
                </a:path>
                <a:path w="294004" h="86995">
                  <a:moveTo>
                    <a:pt x="1701" y="59410"/>
                  </a:moveTo>
                  <a:lnTo>
                    <a:pt x="1651" y="59283"/>
                  </a:lnTo>
                  <a:lnTo>
                    <a:pt x="1549" y="59410"/>
                  </a:lnTo>
                  <a:lnTo>
                    <a:pt x="1701" y="59410"/>
                  </a:lnTo>
                  <a:close/>
                </a:path>
                <a:path w="294004" h="86995">
                  <a:moveTo>
                    <a:pt x="1905" y="59791"/>
                  </a:moveTo>
                  <a:lnTo>
                    <a:pt x="1625" y="59791"/>
                  </a:lnTo>
                  <a:lnTo>
                    <a:pt x="1790" y="60045"/>
                  </a:lnTo>
                  <a:lnTo>
                    <a:pt x="1905" y="59791"/>
                  </a:lnTo>
                  <a:close/>
                </a:path>
                <a:path w="294004" h="86995">
                  <a:moveTo>
                    <a:pt x="1930" y="58648"/>
                  </a:moveTo>
                  <a:lnTo>
                    <a:pt x="1460" y="58267"/>
                  </a:lnTo>
                  <a:lnTo>
                    <a:pt x="1574" y="59029"/>
                  </a:lnTo>
                  <a:lnTo>
                    <a:pt x="1701" y="58775"/>
                  </a:lnTo>
                  <a:lnTo>
                    <a:pt x="1778" y="58648"/>
                  </a:lnTo>
                  <a:lnTo>
                    <a:pt x="1930" y="58775"/>
                  </a:lnTo>
                  <a:lnTo>
                    <a:pt x="1930" y="58648"/>
                  </a:lnTo>
                  <a:close/>
                </a:path>
                <a:path w="294004" h="86995">
                  <a:moveTo>
                    <a:pt x="1943" y="63271"/>
                  </a:moveTo>
                  <a:lnTo>
                    <a:pt x="1790" y="63411"/>
                  </a:lnTo>
                  <a:lnTo>
                    <a:pt x="1943" y="63271"/>
                  </a:lnTo>
                  <a:close/>
                </a:path>
                <a:path w="294004" h="86995">
                  <a:moveTo>
                    <a:pt x="2032" y="63182"/>
                  </a:moveTo>
                  <a:close/>
                </a:path>
                <a:path w="294004" h="86995">
                  <a:moveTo>
                    <a:pt x="2044" y="59410"/>
                  </a:moveTo>
                  <a:lnTo>
                    <a:pt x="1879" y="59410"/>
                  </a:lnTo>
                  <a:lnTo>
                    <a:pt x="1701" y="59410"/>
                  </a:lnTo>
                  <a:lnTo>
                    <a:pt x="1574" y="59664"/>
                  </a:lnTo>
                  <a:lnTo>
                    <a:pt x="2032" y="59664"/>
                  </a:lnTo>
                  <a:lnTo>
                    <a:pt x="2032" y="59537"/>
                  </a:lnTo>
                  <a:lnTo>
                    <a:pt x="2044" y="59410"/>
                  </a:lnTo>
                  <a:close/>
                </a:path>
                <a:path w="294004" h="86995">
                  <a:moveTo>
                    <a:pt x="3594" y="59791"/>
                  </a:moveTo>
                  <a:lnTo>
                    <a:pt x="2501" y="59791"/>
                  </a:lnTo>
                  <a:lnTo>
                    <a:pt x="2527" y="59410"/>
                  </a:lnTo>
                  <a:lnTo>
                    <a:pt x="2540" y="59029"/>
                  </a:lnTo>
                  <a:lnTo>
                    <a:pt x="2286" y="58902"/>
                  </a:lnTo>
                  <a:lnTo>
                    <a:pt x="2235" y="59029"/>
                  </a:lnTo>
                  <a:lnTo>
                    <a:pt x="2209" y="59410"/>
                  </a:lnTo>
                  <a:lnTo>
                    <a:pt x="2197" y="59664"/>
                  </a:lnTo>
                  <a:lnTo>
                    <a:pt x="2032" y="59550"/>
                  </a:lnTo>
                  <a:lnTo>
                    <a:pt x="2349" y="59791"/>
                  </a:lnTo>
                  <a:lnTo>
                    <a:pt x="2019" y="59791"/>
                  </a:lnTo>
                  <a:lnTo>
                    <a:pt x="2006" y="60045"/>
                  </a:lnTo>
                  <a:lnTo>
                    <a:pt x="2489" y="60045"/>
                  </a:lnTo>
                  <a:lnTo>
                    <a:pt x="2654" y="60045"/>
                  </a:lnTo>
                  <a:lnTo>
                    <a:pt x="3263" y="60045"/>
                  </a:lnTo>
                  <a:lnTo>
                    <a:pt x="3594" y="59791"/>
                  </a:lnTo>
                  <a:close/>
                </a:path>
                <a:path w="294004" h="86995">
                  <a:moveTo>
                    <a:pt x="3771" y="59664"/>
                  </a:moveTo>
                  <a:lnTo>
                    <a:pt x="3594" y="59791"/>
                  </a:lnTo>
                  <a:lnTo>
                    <a:pt x="3759" y="59791"/>
                  </a:lnTo>
                  <a:lnTo>
                    <a:pt x="3771" y="59664"/>
                  </a:lnTo>
                  <a:close/>
                </a:path>
                <a:path w="294004" h="86995">
                  <a:moveTo>
                    <a:pt x="4419" y="66141"/>
                  </a:moveTo>
                  <a:lnTo>
                    <a:pt x="4191" y="66395"/>
                  </a:lnTo>
                  <a:lnTo>
                    <a:pt x="4330" y="66395"/>
                  </a:lnTo>
                  <a:lnTo>
                    <a:pt x="4419" y="66141"/>
                  </a:lnTo>
                  <a:close/>
                </a:path>
                <a:path w="294004" h="86995">
                  <a:moveTo>
                    <a:pt x="4470" y="65760"/>
                  </a:moveTo>
                  <a:lnTo>
                    <a:pt x="4152" y="65760"/>
                  </a:lnTo>
                  <a:lnTo>
                    <a:pt x="3848" y="65887"/>
                  </a:lnTo>
                  <a:lnTo>
                    <a:pt x="3619" y="66014"/>
                  </a:lnTo>
                  <a:lnTo>
                    <a:pt x="3886" y="66014"/>
                  </a:lnTo>
                  <a:lnTo>
                    <a:pt x="4013" y="66141"/>
                  </a:lnTo>
                  <a:lnTo>
                    <a:pt x="4064" y="66014"/>
                  </a:lnTo>
                  <a:lnTo>
                    <a:pt x="4470" y="66014"/>
                  </a:lnTo>
                  <a:lnTo>
                    <a:pt x="4470" y="65760"/>
                  </a:lnTo>
                  <a:close/>
                </a:path>
                <a:path w="294004" h="86995">
                  <a:moveTo>
                    <a:pt x="4559" y="66687"/>
                  </a:moveTo>
                  <a:lnTo>
                    <a:pt x="4508" y="67157"/>
                  </a:lnTo>
                  <a:lnTo>
                    <a:pt x="4559" y="66687"/>
                  </a:lnTo>
                  <a:close/>
                </a:path>
                <a:path w="294004" h="86995">
                  <a:moveTo>
                    <a:pt x="5016" y="61163"/>
                  </a:moveTo>
                  <a:lnTo>
                    <a:pt x="4978" y="61023"/>
                  </a:lnTo>
                  <a:lnTo>
                    <a:pt x="4953" y="61442"/>
                  </a:lnTo>
                  <a:lnTo>
                    <a:pt x="5016" y="61302"/>
                  </a:lnTo>
                  <a:lnTo>
                    <a:pt x="5016" y="61163"/>
                  </a:lnTo>
                  <a:close/>
                </a:path>
                <a:path w="294004" h="86995">
                  <a:moveTo>
                    <a:pt x="5168" y="67233"/>
                  </a:moveTo>
                  <a:lnTo>
                    <a:pt x="4927" y="67106"/>
                  </a:lnTo>
                  <a:lnTo>
                    <a:pt x="5143" y="67297"/>
                  </a:lnTo>
                  <a:close/>
                </a:path>
                <a:path w="294004" h="86995">
                  <a:moveTo>
                    <a:pt x="5664" y="66903"/>
                  </a:moveTo>
                  <a:lnTo>
                    <a:pt x="5308" y="66903"/>
                  </a:lnTo>
                  <a:lnTo>
                    <a:pt x="5168" y="67157"/>
                  </a:lnTo>
                  <a:lnTo>
                    <a:pt x="5613" y="67157"/>
                  </a:lnTo>
                  <a:lnTo>
                    <a:pt x="5664" y="66903"/>
                  </a:lnTo>
                  <a:close/>
                </a:path>
                <a:path w="294004" h="86995">
                  <a:moveTo>
                    <a:pt x="5715" y="59791"/>
                  </a:moveTo>
                  <a:lnTo>
                    <a:pt x="3759" y="59791"/>
                  </a:lnTo>
                  <a:lnTo>
                    <a:pt x="3721" y="60045"/>
                  </a:lnTo>
                  <a:lnTo>
                    <a:pt x="5702" y="60045"/>
                  </a:lnTo>
                  <a:lnTo>
                    <a:pt x="5715" y="59791"/>
                  </a:lnTo>
                  <a:close/>
                </a:path>
                <a:path w="294004" h="86995">
                  <a:moveTo>
                    <a:pt x="5880" y="66903"/>
                  </a:moveTo>
                  <a:lnTo>
                    <a:pt x="5511" y="67411"/>
                  </a:lnTo>
                  <a:lnTo>
                    <a:pt x="5778" y="67538"/>
                  </a:lnTo>
                  <a:lnTo>
                    <a:pt x="5880" y="66903"/>
                  </a:lnTo>
                  <a:close/>
                </a:path>
                <a:path w="294004" h="86995">
                  <a:moveTo>
                    <a:pt x="6134" y="60807"/>
                  </a:moveTo>
                  <a:lnTo>
                    <a:pt x="5943" y="60807"/>
                  </a:lnTo>
                  <a:lnTo>
                    <a:pt x="6134" y="61061"/>
                  </a:lnTo>
                  <a:lnTo>
                    <a:pt x="6134" y="60807"/>
                  </a:lnTo>
                  <a:close/>
                </a:path>
                <a:path w="294004" h="86995">
                  <a:moveTo>
                    <a:pt x="6464" y="61569"/>
                  </a:moveTo>
                  <a:lnTo>
                    <a:pt x="6388" y="61201"/>
                  </a:lnTo>
                  <a:lnTo>
                    <a:pt x="6261" y="61442"/>
                  </a:lnTo>
                  <a:lnTo>
                    <a:pt x="6337" y="61569"/>
                  </a:lnTo>
                  <a:lnTo>
                    <a:pt x="6464" y="61569"/>
                  </a:lnTo>
                  <a:close/>
                </a:path>
                <a:path w="294004" h="86995">
                  <a:moveTo>
                    <a:pt x="7594" y="62966"/>
                  </a:moveTo>
                  <a:lnTo>
                    <a:pt x="7404" y="63347"/>
                  </a:lnTo>
                  <a:lnTo>
                    <a:pt x="7543" y="63347"/>
                  </a:lnTo>
                  <a:lnTo>
                    <a:pt x="7340" y="63474"/>
                  </a:lnTo>
                  <a:lnTo>
                    <a:pt x="7404" y="63347"/>
                  </a:lnTo>
                  <a:lnTo>
                    <a:pt x="7124" y="63347"/>
                  </a:lnTo>
                  <a:lnTo>
                    <a:pt x="7239" y="63538"/>
                  </a:lnTo>
                  <a:lnTo>
                    <a:pt x="7594" y="63347"/>
                  </a:lnTo>
                  <a:lnTo>
                    <a:pt x="7594" y="62966"/>
                  </a:lnTo>
                  <a:close/>
                </a:path>
                <a:path w="294004" h="86995">
                  <a:moveTo>
                    <a:pt x="7620" y="60388"/>
                  </a:moveTo>
                  <a:lnTo>
                    <a:pt x="7493" y="60413"/>
                  </a:lnTo>
                  <a:lnTo>
                    <a:pt x="7416" y="60083"/>
                  </a:lnTo>
                  <a:lnTo>
                    <a:pt x="7213" y="60579"/>
                  </a:lnTo>
                  <a:lnTo>
                    <a:pt x="7429" y="60248"/>
                  </a:lnTo>
                  <a:lnTo>
                    <a:pt x="7505" y="60756"/>
                  </a:lnTo>
                  <a:lnTo>
                    <a:pt x="7620" y="60388"/>
                  </a:lnTo>
                  <a:close/>
                </a:path>
                <a:path w="294004" h="86995">
                  <a:moveTo>
                    <a:pt x="7721" y="60299"/>
                  </a:moveTo>
                  <a:close/>
                </a:path>
                <a:path w="294004" h="86995">
                  <a:moveTo>
                    <a:pt x="7759" y="59791"/>
                  </a:moveTo>
                  <a:lnTo>
                    <a:pt x="6324" y="59791"/>
                  </a:lnTo>
                  <a:lnTo>
                    <a:pt x="6121" y="59918"/>
                  </a:lnTo>
                  <a:lnTo>
                    <a:pt x="5918" y="60045"/>
                  </a:lnTo>
                  <a:lnTo>
                    <a:pt x="5702" y="60045"/>
                  </a:lnTo>
                  <a:lnTo>
                    <a:pt x="5676" y="60553"/>
                  </a:lnTo>
                  <a:lnTo>
                    <a:pt x="5524" y="60426"/>
                  </a:lnTo>
                  <a:lnTo>
                    <a:pt x="5600" y="61061"/>
                  </a:lnTo>
                  <a:lnTo>
                    <a:pt x="5689" y="61188"/>
                  </a:lnTo>
                  <a:lnTo>
                    <a:pt x="5740" y="61061"/>
                  </a:lnTo>
                  <a:lnTo>
                    <a:pt x="5854" y="60807"/>
                  </a:lnTo>
                  <a:lnTo>
                    <a:pt x="5981" y="60553"/>
                  </a:lnTo>
                  <a:lnTo>
                    <a:pt x="6070" y="60172"/>
                  </a:lnTo>
                  <a:lnTo>
                    <a:pt x="6096" y="60045"/>
                  </a:lnTo>
                  <a:lnTo>
                    <a:pt x="7734" y="60045"/>
                  </a:lnTo>
                  <a:lnTo>
                    <a:pt x="7759" y="59791"/>
                  </a:lnTo>
                  <a:close/>
                </a:path>
                <a:path w="294004" h="86995">
                  <a:moveTo>
                    <a:pt x="7785" y="59410"/>
                  </a:moveTo>
                  <a:lnTo>
                    <a:pt x="2527" y="59410"/>
                  </a:lnTo>
                  <a:lnTo>
                    <a:pt x="2514" y="59664"/>
                  </a:lnTo>
                  <a:lnTo>
                    <a:pt x="3771" y="59664"/>
                  </a:lnTo>
                  <a:lnTo>
                    <a:pt x="7759" y="59664"/>
                  </a:lnTo>
                  <a:lnTo>
                    <a:pt x="7785" y="59410"/>
                  </a:lnTo>
                  <a:close/>
                </a:path>
                <a:path w="294004" h="86995">
                  <a:moveTo>
                    <a:pt x="8051" y="60807"/>
                  </a:moveTo>
                  <a:lnTo>
                    <a:pt x="7670" y="60807"/>
                  </a:lnTo>
                  <a:lnTo>
                    <a:pt x="7366" y="61188"/>
                  </a:lnTo>
                  <a:lnTo>
                    <a:pt x="7823" y="61188"/>
                  </a:lnTo>
                  <a:lnTo>
                    <a:pt x="7899" y="61061"/>
                  </a:lnTo>
                  <a:lnTo>
                    <a:pt x="8051" y="60807"/>
                  </a:lnTo>
                  <a:close/>
                </a:path>
                <a:path w="294004" h="86995">
                  <a:moveTo>
                    <a:pt x="8255" y="60299"/>
                  </a:moveTo>
                  <a:lnTo>
                    <a:pt x="7912" y="60426"/>
                  </a:lnTo>
                  <a:lnTo>
                    <a:pt x="8051" y="60553"/>
                  </a:lnTo>
                  <a:lnTo>
                    <a:pt x="8153" y="60426"/>
                  </a:lnTo>
                  <a:lnTo>
                    <a:pt x="8255" y="60299"/>
                  </a:lnTo>
                  <a:close/>
                </a:path>
                <a:path w="294004" h="86995">
                  <a:moveTo>
                    <a:pt x="8280" y="60921"/>
                  </a:moveTo>
                  <a:lnTo>
                    <a:pt x="8255" y="60744"/>
                  </a:lnTo>
                  <a:lnTo>
                    <a:pt x="8128" y="60794"/>
                  </a:lnTo>
                  <a:lnTo>
                    <a:pt x="8255" y="60858"/>
                  </a:lnTo>
                  <a:close/>
                </a:path>
                <a:path w="294004" h="86995">
                  <a:moveTo>
                    <a:pt x="8293" y="60947"/>
                  </a:moveTo>
                  <a:close/>
                </a:path>
                <a:path w="294004" h="86995">
                  <a:moveTo>
                    <a:pt x="8674" y="61950"/>
                  </a:moveTo>
                  <a:lnTo>
                    <a:pt x="8547" y="62001"/>
                  </a:lnTo>
                  <a:lnTo>
                    <a:pt x="8674" y="61950"/>
                  </a:lnTo>
                  <a:close/>
                </a:path>
                <a:path w="294004" h="86995">
                  <a:moveTo>
                    <a:pt x="9817" y="60909"/>
                  </a:moveTo>
                  <a:lnTo>
                    <a:pt x="9715" y="61036"/>
                  </a:lnTo>
                  <a:lnTo>
                    <a:pt x="9817" y="60909"/>
                  </a:lnTo>
                  <a:close/>
                </a:path>
                <a:path w="294004" h="86995">
                  <a:moveTo>
                    <a:pt x="10972" y="70078"/>
                  </a:moveTo>
                  <a:lnTo>
                    <a:pt x="10769" y="70332"/>
                  </a:lnTo>
                  <a:lnTo>
                    <a:pt x="10922" y="70332"/>
                  </a:lnTo>
                  <a:lnTo>
                    <a:pt x="10972" y="70078"/>
                  </a:lnTo>
                  <a:close/>
                </a:path>
                <a:path w="294004" h="86995">
                  <a:moveTo>
                    <a:pt x="11899" y="62585"/>
                  </a:moveTo>
                  <a:lnTo>
                    <a:pt x="11277" y="62585"/>
                  </a:lnTo>
                  <a:lnTo>
                    <a:pt x="11201" y="62839"/>
                  </a:lnTo>
                  <a:lnTo>
                    <a:pt x="11823" y="62839"/>
                  </a:lnTo>
                  <a:lnTo>
                    <a:pt x="11899" y="62585"/>
                  </a:lnTo>
                  <a:close/>
                </a:path>
                <a:path w="294004" h="86995">
                  <a:moveTo>
                    <a:pt x="11912" y="70332"/>
                  </a:moveTo>
                  <a:lnTo>
                    <a:pt x="11772" y="70078"/>
                  </a:lnTo>
                  <a:lnTo>
                    <a:pt x="11544" y="70078"/>
                  </a:lnTo>
                  <a:lnTo>
                    <a:pt x="11226" y="70078"/>
                  </a:lnTo>
                  <a:lnTo>
                    <a:pt x="10985" y="70078"/>
                  </a:lnTo>
                  <a:lnTo>
                    <a:pt x="10922" y="70332"/>
                  </a:lnTo>
                  <a:lnTo>
                    <a:pt x="11176" y="70332"/>
                  </a:lnTo>
                  <a:lnTo>
                    <a:pt x="11099" y="70713"/>
                  </a:lnTo>
                  <a:lnTo>
                    <a:pt x="11201" y="70586"/>
                  </a:lnTo>
                  <a:lnTo>
                    <a:pt x="11404" y="70332"/>
                  </a:lnTo>
                  <a:lnTo>
                    <a:pt x="11912" y="70332"/>
                  </a:lnTo>
                  <a:close/>
                </a:path>
                <a:path w="294004" h="86995">
                  <a:moveTo>
                    <a:pt x="12115" y="62839"/>
                  </a:moveTo>
                  <a:lnTo>
                    <a:pt x="11925" y="62585"/>
                  </a:lnTo>
                  <a:lnTo>
                    <a:pt x="11811" y="62966"/>
                  </a:lnTo>
                  <a:lnTo>
                    <a:pt x="12077" y="62966"/>
                  </a:lnTo>
                  <a:lnTo>
                    <a:pt x="12115" y="62839"/>
                  </a:lnTo>
                  <a:close/>
                </a:path>
                <a:path w="294004" h="86995">
                  <a:moveTo>
                    <a:pt x="12484" y="62966"/>
                  </a:moveTo>
                  <a:lnTo>
                    <a:pt x="12077" y="62966"/>
                  </a:lnTo>
                  <a:lnTo>
                    <a:pt x="12014" y="63220"/>
                  </a:lnTo>
                  <a:lnTo>
                    <a:pt x="12204" y="63220"/>
                  </a:lnTo>
                  <a:lnTo>
                    <a:pt x="12484" y="62966"/>
                  </a:lnTo>
                  <a:close/>
                </a:path>
                <a:path w="294004" h="86995">
                  <a:moveTo>
                    <a:pt x="13614" y="62966"/>
                  </a:moveTo>
                  <a:lnTo>
                    <a:pt x="12636" y="62966"/>
                  </a:lnTo>
                  <a:lnTo>
                    <a:pt x="12611" y="63220"/>
                  </a:lnTo>
                  <a:lnTo>
                    <a:pt x="13525" y="63220"/>
                  </a:lnTo>
                  <a:lnTo>
                    <a:pt x="13614" y="62966"/>
                  </a:lnTo>
                  <a:close/>
                </a:path>
                <a:path w="294004" h="86995">
                  <a:moveTo>
                    <a:pt x="13627" y="62585"/>
                  </a:moveTo>
                  <a:lnTo>
                    <a:pt x="12268" y="62585"/>
                  </a:lnTo>
                  <a:lnTo>
                    <a:pt x="12319" y="62407"/>
                  </a:lnTo>
                  <a:lnTo>
                    <a:pt x="12242" y="62547"/>
                  </a:lnTo>
                  <a:lnTo>
                    <a:pt x="12039" y="62585"/>
                  </a:lnTo>
                  <a:lnTo>
                    <a:pt x="12115" y="62839"/>
                  </a:lnTo>
                  <a:lnTo>
                    <a:pt x="13614" y="62839"/>
                  </a:lnTo>
                  <a:lnTo>
                    <a:pt x="13627" y="62585"/>
                  </a:lnTo>
                  <a:close/>
                </a:path>
                <a:path w="294004" h="86995">
                  <a:moveTo>
                    <a:pt x="14389" y="63220"/>
                  </a:moveTo>
                  <a:lnTo>
                    <a:pt x="14274" y="62966"/>
                  </a:lnTo>
                  <a:lnTo>
                    <a:pt x="13881" y="62966"/>
                  </a:lnTo>
                  <a:lnTo>
                    <a:pt x="13855" y="63220"/>
                  </a:lnTo>
                  <a:lnTo>
                    <a:pt x="14389" y="63220"/>
                  </a:lnTo>
                  <a:close/>
                </a:path>
                <a:path w="294004" h="86995">
                  <a:moveTo>
                    <a:pt x="17259" y="61569"/>
                  </a:moveTo>
                  <a:lnTo>
                    <a:pt x="16725" y="61569"/>
                  </a:lnTo>
                  <a:lnTo>
                    <a:pt x="16510" y="61950"/>
                  </a:lnTo>
                  <a:lnTo>
                    <a:pt x="16814" y="61950"/>
                  </a:lnTo>
                  <a:lnTo>
                    <a:pt x="16764" y="62090"/>
                  </a:lnTo>
                  <a:lnTo>
                    <a:pt x="17246" y="61950"/>
                  </a:lnTo>
                  <a:lnTo>
                    <a:pt x="17259" y="61569"/>
                  </a:lnTo>
                  <a:close/>
                </a:path>
                <a:path w="294004" h="86995">
                  <a:moveTo>
                    <a:pt x="17767" y="74142"/>
                  </a:moveTo>
                  <a:lnTo>
                    <a:pt x="17399" y="74142"/>
                  </a:lnTo>
                  <a:lnTo>
                    <a:pt x="17373" y="74269"/>
                  </a:lnTo>
                  <a:lnTo>
                    <a:pt x="17564" y="74269"/>
                  </a:lnTo>
                  <a:lnTo>
                    <a:pt x="17767" y="74142"/>
                  </a:lnTo>
                  <a:close/>
                </a:path>
                <a:path w="294004" h="86995">
                  <a:moveTo>
                    <a:pt x="18237" y="73888"/>
                  </a:moveTo>
                  <a:lnTo>
                    <a:pt x="17957" y="73888"/>
                  </a:lnTo>
                  <a:lnTo>
                    <a:pt x="17818" y="74142"/>
                  </a:lnTo>
                  <a:lnTo>
                    <a:pt x="18237" y="73888"/>
                  </a:lnTo>
                  <a:close/>
                </a:path>
                <a:path w="294004" h="86995">
                  <a:moveTo>
                    <a:pt x="19037" y="74244"/>
                  </a:moveTo>
                  <a:close/>
                </a:path>
                <a:path w="294004" h="86995">
                  <a:moveTo>
                    <a:pt x="19634" y="74460"/>
                  </a:moveTo>
                  <a:lnTo>
                    <a:pt x="19481" y="74637"/>
                  </a:lnTo>
                  <a:lnTo>
                    <a:pt x="19570" y="74510"/>
                  </a:lnTo>
                  <a:close/>
                </a:path>
                <a:path w="294004" h="86995">
                  <a:moveTo>
                    <a:pt x="20066" y="75158"/>
                  </a:moveTo>
                  <a:lnTo>
                    <a:pt x="19888" y="75031"/>
                  </a:lnTo>
                  <a:lnTo>
                    <a:pt x="19723" y="75158"/>
                  </a:lnTo>
                  <a:lnTo>
                    <a:pt x="20066" y="75158"/>
                  </a:lnTo>
                  <a:close/>
                </a:path>
                <a:path w="294004" h="86995">
                  <a:moveTo>
                    <a:pt x="20218" y="63601"/>
                  </a:moveTo>
                  <a:lnTo>
                    <a:pt x="20002" y="63347"/>
                  </a:lnTo>
                  <a:lnTo>
                    <a:pt x="17272" y="63347"/>
                  </a:lnTo>
                  <a:lnTo>
                    <a:pt x="17195" y="63601"/>
                  </a:lnTo>
                  <a:lnTo>
                    <a:pt x="20154" y="63601"/>
                  </a:lnTo>
                  <a:close/>
                </a:path>
                <a:path w="294004" h="86995">
                  <a:moveTo>
                    <a:pt x="20345" y="63220"/>
                  </a:moveTo>
                  <a:lnTo>
                    <a:pt x="20002" y="63347"/>
                  </a:lnTo>
                  <a:lnTo>
                    <a:pt x="20281" y="63347"/>
                  </a:lnTo>
                  <a:lnTo>
                    <a:pt x="20345" y="63220"/>
                  </a:lnTo>
                  <a:close/>
                </a:path>
                <a:path w="294004" h="86995">
                  <a:moveTo>
                    <a:pt x="20485" y="64389"/>
                  </a:moveTo>
                  <a:lnTo>
                    <a:pt x="20332" y="64541"/>
                  </a:lnTo>
                  <a:lnTo>
                    <a:pt x="20485" y="64389"/>
                  </a:lnTo>
                  <a:close/>
                </a:path>
                <a:path w="294004" h="86995">
                  <a:moveTo>
                    <a:pt x="20561" y="74904"/>
                  </a:moveTo>
                  <a:lnTo>
                    <a:pt x="20358" y="74904"/>
                  </a:lnTo>
                  <a:lnTo>
                    <a:pt x="20269" y="75158"/>
                  </a:lnTo>
                  <a:lnTo>
                    <a:pt x="20523" y="75158"/>
                  </a:lnTo>
                  <a:lnTo>
                    <a:pt x="20561" y="74904"/>
                  </a:lnTo>
                  <a:close/>
                </a:path>
                <a:path w="294004" h="86995">
                  <a:moveTo>
                    <a:pt x="20764" y="75158"/>
                  </a:moveTo>
                  <a:lnTo>
                    <a:pt x="20523" y="75158"/>
                  </a:lnTo>
                  <a:lnTo>
                    <a:pt x="20535" y="75539"/>
                  </a:lnTo>
                  <a:lnTo>
                    <a:pt x="20764" y="75158"/>
                  </a:lnTo>
                  <a:close/>
                </a:path>
                <a:path w="294004" h="86995">
                  <a:moveTo>
                    <a:pt x="21361" y="75158"/>
                  </a:moveTo>
                  <a:lnTo>
                    <a:pt x="21209" y="75158"/>
                  </a:lnTo>
                  <a:lnTo>
                    <a:pt x="21183" y="74904"/>
                  </a:lnTo>
                  <a:lnTo>
                    <a:pt x="20916" y="74904"/>
                  </a:lnTo>
                  <a:lnTo>
                    <a:pt x="20764" y="75158"/>
                  </a:lnTo>
                  <a:lnTo>
                    <a:pt x="21005" y="75158"/>
                  </a:lnTo>
                  <a:lnTo>
                    <a:pt x="21043" y="75285"/>
                  </a:lnTo>
                  <a:lnTo>
                    <a:pt x="21132" y="75539"/>
                  </a:lnTo>
                  <a:lnTo>
                    <a:pt x="21361" y="75158"/>
                  </a:lnTo>
                  <a:close/>
                </a:path>
                <a:path w="294004" h="86995">
                  <a:moveTo>
                    <a:pt x="21678" y="75158"/>
                  </a:moveTo>
                  <a:lnTo>
                    <a:pt x="21463" y="75158"/>
                  </a:lnTo>
                  <a:lnTo>
                    <a:pt x="21424" y="75285"/>
                  </a:lnTo>
                  <a:lnTo>
                    <a:pt x="21678" y="75158"/>
                  </a:lnTo>
                  <a:close/>
                </a:path>
                <a:path w="294004" h="86995">
                  <a:moveTo>
                    <a:pt x="21920" y="63728"/>
                  </a:moveTo>
                  <a:lnTo>
                    <a:pt x="21678" y="63728"/>
                  </a:lnTo>
                  <a:lnTo>
                    <a:pt x="21678" y="63982"/>
                  </a:lnTo>
                  <a:lnTo>
                    <a:pt x="21831" y="63982"/>
                  </a:lnTo>
                  <a:lnTo>
                    <a:pt x="21920" y="63728"/>
                  </a:lnTo>
                  <a:close/>
                </a:path>
                <a:path w="294004" h="86995">
                  <a:moveTo>
                    <a:pt x="22123" y="63982"/>
                  </a:moveTo>
                  <a:lnTo>
                    <a:pt x="21996" y="63728"/>
                  </a:lnTo>
                  <a:lnTo>
                    <a:pt x="21932" y="63982"/>
                  </a:lnTo>
                  <a:lnTo>
                    <a:pt x="22123" y="63982"/>
                  </a:lnTo>
                  <a:close/>
                </a:path>
                <a:path w="294004" h="86995">
                  <a:moveTo>
                    <a:pt x="22174" y="74904"/>
                  </a:moveTo>
                  <a:lnTo>
                    <a:pt x="21678" y="75158"/>
                  </a:lnTo>
                  <a:lnTo>
                    <a:pt x="22148" y="75158"/>
                  </a:lnTo>
                  <a:lnTo>
                    <a:pt x="22174" y="74904"/>
                  </a:lnTo>
                  <a:close/>
                </a:path>
                <a:path w="294004" h="86995">
                  <a:moveTo>
                    <a:pt x="22809" y="74904"/>
                  </a:moveTo>
                  <a:lnTo>
                    <a:pt x="22517" y="75158"/>
                  </a:lnTo>
                  <a:lnTo>
                    <a:pt x="22148" y="75158"/>
                  </a:lnTo>
                  <a:lnTo>
                    <a:pt x="22161" y="75666"/>
                  </a:lnTo>
                  <a:lnTo>
                    <a:pt x="22275" y="75539"/>
                  </a:lnTo>
                  <a:lnTo>
                    <a:pt x="22593" y="75285"/>
                  </a:lnTo>
                  <a:lnTo>
                    <a:pt x="22745" y="75069"/>
                  </a:lnTo>
                  <a:lnTo>
                    <a:pt x="22809" y="74904"/>
                  </a:lnTo>
                  <a:close/>
                </a:path>
                <a:path w="294004" h="86995">
                  <a:moveTo>
                    <a:pt x="22821" y="75666"/>
                  </a:moveTo>
                  <a:lnTo>
                    <a:pt x="22745" y="75539"/>
                  </a:lnTo>
                  <a:lnTo>
                    <a:pt x="22682" y="75285"/>
                  </a:lnTo>
                  <a:lnTo>
                    <a:pt x="22606" y="75539"/>
                  </a:lnTo>
                  <a:lnTo>
                    <a:pt x="22821" y="75666"/>
                  </a:lnTo>
                  <a:close/>
                </a:path>
                <a:path w="294004" h="86995">
                  <a:moveTo>
                    <a:pt x="23520" y="63601"/>
                  </a:moveTo>
                  <a:lnTo>
                    <a:pt x="23456" y="63347"/>
                  </a:lnTo>
                  <a:lnTo>
                    <a:pt x="22085" y="63347"/>
                  </a:lnTo>
                  <a:lnTo>
                    <a:pt x="22186" y="63982"/>
                  </a:lnTo>
                  <a:lnTo>
                    <a:pt x="22313" y="63601"/>
                  </a:lnTo>
                  <a:lnTo>
                    <a:pt x="23520" y="63601"/>
                  </a:lnTo>
                  <a:close/>
                </a:path>
                <a:path w="294004" h="86995">
                  <a:moveTo>
                    <a:pt x="23901" y="63220"/>
                  </a:moveTo>
                  <a:lnTo>
                    <a:pt x="23850" y="63093"/>
                  </a:lnTo>
                  <a:lnTo>
                    <a:pt x="23622" y="63220"/>
                  </a:lnTo>
                  <a:lnTo>
                    <a:pt x="23901" y="63220"/>
                  </a:lnTo>
                  <a:close/>
                </a:path>
                <a:path w="294004" h="86995">
                  <a:moveTo>
                    <a:pt x="24091" y="62966"/>
                  </a:moveTo>
                  <a:lnTo>
                    <a:pt x="23926" y="63055"/>
                  </a:lnTo>
                  <a:lnTo>
                    <a:pt x="23952" y="63220"/>
                  </a:lnTo>
                  <a:lnTo>
                    <a:pt x="24079" y="63347"/>
                  </a:lnTo>
                  <a:lnTo>
                    <a:pt x="24091" y="62966"/>
                  </a:lnTo>
                  <a:close/>
                </a:path>
                <a:path w="294004" h="86995">
                  <a:moveTo>
                    <a:pt x="24815" y="65379"/>
                  </a:moveTo>
                  <a:lnTo>
                    <a:pt x="24625" y="65379"/>
                  </a:lnTo>
                  <a:lnTo>
                    <a:pt x="24676" y="65633"/>
                  </a:lnTo>
                  <a:lnTo>
                    <a:pt x="24815" y="65379"/>
                  </a:lnTo>
                  <a:close/>
                </a:path>
                <a:path w="294004" h="86995">
                  <a:moveTo>
                    <a:pt x="25361" y="64744"/>
                  </a:moveTo>
                  <a:lnTo>
                    <a:pt x="25107" y="64744"/>
                  </a:lnTo>
                  <a:lnTo>
                    <a:pt x="24993" y="64998"/>
                  </a:lnTo>
                  <a:lnTo>
                    <a:pt x="24942" y="65125"/>
                  </a:lnTo>
                  <a:lnTo>
                    <a:pt x="24815" y="65379"/>
                  </a:lnTo>
                  <a:lnTo>
                    <a:pt x="25260" y="65379"/>
                  </a:lnTo>
                  <a:lnTo>
                    <a:pt x="25361" y="64744"/>
                  </a:lnTo>
                  <a:close/>
                </a:path>
                <a:path w="294004" h="86995">
                  <a:moveTo>
                    <a:pt x="26327" y="66205"/>
                  </a:moveTo>
                  <a:lnTo>
                    <a:pt x="26111" y="66395"/>
                  </a:lnTo>
                  <a:lnTo>
                    <a:pt x="26073" y="66522"/>
                  </a:lnTo>
                  <a:lnTo>
                    <a:pt x="26200" y="66446"/>
                  </a:lnTo>
                  <a:lnTo>
                    <a:pt x="26327" y="66205"/>
                  </a:lnTo>
                  <a:close/>
                </a:path>
                <a:path w="294004" h="86995">
                  <a:moveTo>
                    <a:pt x="26631" y="65379"/>
                  </a:moveTo>
                  <a:lnTo>
                    <a:pt x="26543" y="65125"/>
                  </a:lnTo>
                  <a:lnTo>
                    <a:pt x="26339" y="65125"/>
                  </a:lnTo>
                  <a:lnTo>
                    <a:pt x="26631" y="65379"/>
                  </a:lnTo>
                  <a:close/>
                </a:path>
                <a:path w="294004" h="86995">
                  <a:moveTo>
                    <a:pt x="27063" y="64744"/>
                  </a:moveTo>
                  <a:lnTo>
                    <a:pt x="26797" y="64744"/>
                  </a:lnTo>
                  <a:lnTo>
                    <a:pt x="26708" y="65379"/>
                  </a:lnTo>
                  <a:lnTo>
                    <a:pt x="27063" y="64744"/>
                  </a:lnTo>
                  <a:close/>
                </a:path>
                <a:path w="294004" h="86995">
                  <a:moveTo>
                    <a:pt x="27076" y="77863"/>
                  </a:moveTo>
                  <a:close/>
                </a:path>
                <a:path w="294004" h="86995">
                  <a:moveTo>
                    <a:pt x="27101" y="65379"/>
                  </a:moveTo>
                  <a:lnTo>
                    <a:pt x="26708" y="65379"/>
                  </a:lnTo>
                  <a:lnTo>
                    <a:pt x="26593" y="65633"/>
                  </a:lnTo>
                  <a:lnTo>
                    <a:pt x="26974" y="65633"/>
                  </a:lnTo>
                  <a:lnTo>
                    <a:pt x="27101" y="65379"/>
                  </a:lnTo>
                  <a:close/>
                </a:path>
                <a:path w="294004" h="86995">
                  <a:moveTo>
                    <a:pt x="27546" y="65379"/>
                  </a:moveTo>
                  <a:lnTo>
                    <a:pt x="27508" y="65125"/>
                  </a:lnTo>
                  <a:lnTo>
                    <a:pt x="27228" y="65125"/>
                  </a:lnTo>
                  <a:lnTo>
                    <a:pt x="27101" y="65379"/>
                  </a:lnTo>
                  <a:lnTo>
                    <a:pt x="27546" y="65379"/>
                  </a:lnTo>
                  <a:close/>
                </a:path>
                <a:path w="294004" h="86995">
                  <a:moveTo>
                    <a:pt x="28105" y="65278"/>
                  </a:moveTo>
                  <a:close/>
                </a:path>
                <a:path w="294004" h="86995">
                  <a:moveTo>
                    <a:pt x="28384" y="65379"/>
                  </a:moveTo>
                  <a:lnTo>
                    <a:pt x="28079" y="65379"/>
                  </a:lnTo>
                  <a:lnTo>
                    <a:pt x="27965" y="65557"/>
                  </a:lnTo>
                  <a:lnTo>
                    <a:pt x="28054" y="65379"/>
                  </a:lnTo>
                  <a:lnTo>
                    <a:pt x="27546" y="65379"/>
                  </a:lnTo>
                  <a:lnTo>
                    <a:pt x="27584" y="65633"/>
                  </a:lnTo>
                  <a:lnTo>
                    <a:pt x="27914" y="65633"/>
                  </a:lnTo>
                  <a:lnTo>
                    <a:pt x="28130" y="65633"/>
                  </a:lnTo>
                  <a:lnTo>
                    <a:pt x="28384" y="65379"/>
                  </a:lnTo>
                  <a:close/>
                </a:path>
                <a:path w="294004" h="86995">
                  <a:moveTo>
                    <a:pt x="28816" y="65379"/>
                  </a:moveTo>
                  <a:lnTo>
                    <a:pt x="28448" y="65379"/>
                  </a:lnTo>
                  <a:lnTo>
                    <a:pt x="28321" y="65633"/>
                  </a:lnTo>
                  <a:lnTo>
                    <a:pt x="28714" y="65633"/>
                  </a:lnTo>
                  <a:lnTo>
                    <a:pt x="28816" y="65379"/>
                  </a:lnTo>
                  <a:close/>
                </a:path>
                <a:path w="294004" h="86995">
                  <a:moveTo>
                    <a:pt x="29210" y="65125"/>
                  </a:moveTo>
                  <a:lnTo>
                    <a:pt x="28854" y="64858"/>
                  </a:lnTo>
                  <a:lnTo>
                    <a:pt x="28816" y="65379"/>
                  </a:lnTo>
                  <a:lnTo>
                    <a:pt x="29184" y="65379"/>
                  </a:lnTo>
                  <a:lnTo>
                    <a:pt x="29210" y="65125"/>
                  </a:lnTo>
                  <a:close/>
                </a:path>
                <a:path w="294004" h="86995">
                  <a:moveTo>
                    <a:pt x="29438" y="65379"/>
                  </a:moveTo>
                  <a:lnTo>
                    <a:pt x="29184" y="65379"/>
                  </a:lnTo>
                  <a:lnTo>
                    <a:pt x="29400" y="65633"/>
                  </a:lnTo>
                  <a:lnTo>
                    <a:pt x="29438" y="65379"/>
                  </a:lnTo>
                  <a:close/>
                </a:path>
                <a:path w="294004" h="86995">
                  <a:moveTo>
                    <a:pt x="29781" y="64731"/>
                  </a:moveTo>
                  <a:lnTo>
                    <a:pt x="29641" y="64833"/>
                  </a:lnTo>
                  <a:lnTo>
                    <a:pt x="29705" y="65024"/>
                  </a:lnTo>
                  <a:lnTo>
                    <a:pt x="29502" y="64998"/>
                  </a:lnTo>
                  <a:lnTo>
                    <a:pt x="29438" y="65379"/>
                  </a:lnTo>
                  <a:lnTo>
                    <a:pt x="29743" y="65379"/>
                  </a:lnTo>
                  <a:lnTo>
                    <a:pt x="29718" y="65201"/>
                  </a:lnTo>
                  <a:lnTo>
                    <a:pt x="29756" y="65024"/>
                  </a:lnTo>
                  <a:lnTo>
                    <a:pt x="29781" y="64884"/>
                  </a:lnTo>
                  <a:lnTo>
                    <a:pt x="29781" y="64731"/>
                  </a:lnTo>
                  <a:close/>
                </a:path>
                <a:path w="294004" h="86995">
                  <a:moveTo>
                    <a:pt x="30454" y="65379"/>
                  </a:moveTo>
                  <a:lnTo>
                    <a:pt x="30111" y="65379"/>
                  </a:lnTo>
                  <a:lnTo>
                    <a:pt x="29921" y="65125"/>
                  </a:lnTo>
                  <a:lnTo>
                    <a:pt x="29895" y="65633"/>
                  </a:lnTo>
                  <a:lnTo>
                    <a:pt x="30365" y="65633"/>
                  </a:lnTo>
                  <a:lnTo>
                    <a:pt x="30454" y="65379"/>
                  </a:lnTo>
                  <a:close/>
                </a:path>
                <a:path w="294004" h="86995">
                  <a:moveTo>
                    <a:pt x="30695" y="65379"/>
                  </a:moveTo>
                  <a:lnTo>
                    <a:pt x="30683" y="65125"/>
                  </a:lnTo>
                  <a:lnTo>
                    <a:pt x="30543" y="65125"/>
                  </a:lnTo>
                  <a:lnTo>
                    <a:pt x="30454" y="65379"/>
                  </a:lnTo>
                  <a:lnTo>
                    <a:pt x="30695" y="65379"/>
                  </a:lnTo>
                  <a:close/>
                </a:path>
                <a:path w="294004" h="86995">
                  <a:moveTo>
                    <a:pt x="31127" y="65379"/>
                  </a:moveTo>
                  <a:lnTo>
                    <a:pt x="30695" y="65379"/>
                  </a:lnTo>
                  <a:lnTo>
                    <a:pt x="30695" y="65633"/>
                  </a:lnTo>
                  <a:lnTo>
                    <a:pt x="30848" y="65633"/>
                  </a:lnTo>
                  <a:lnTo>
                    <a:pt x="31127" y="65379"/>
                  </a:lnTo>
                  <a:close/>
                </a:path>
                <a:path w="294004" h="86995">
                  <a:moveTo>
                    <a:pt x="39204" y="80657"/>
                  </a:moveTo>
                  <a:lnTo>
                    <a:pt x="39154" y="80822"/>
                  </a:lnTo>
                  <a:lnTo>
                    <a:pt x="39204" y="80657"/>
                  </a:lnTo>
                  <a:close/>
                </a:path>
                <a:path w="294004" h="86995">
                  <a:moveTo>
                    <a:pt x="40347" y="64236"/>
                  </a:moveTo>
                  <a:lnTo>
                    <a:pt x="39954" y="64363"/>
                  </a:lnTo>
                  <a:lnTo>
                    <a:pt x="38950" y="64363"/>
                  </a:lnTo>
                  <a:lnTo>
                    <a:pt x="37884" y="64744"/>
                  </a:lnTo>
                  <a:lnTo>
                    <a:pt x="37236" y="64744"/>
                  </a:lnTo>
                  <a:lnTo>
                    <a:pt x="36614" y="64490"/>
                  </a:lnTo>
                  <a:lnTo>
                    <a:pt x="36576" y="64617"/>
                  </a:lnTo>
                  <a:lnTo>
                    <a:pt x="36537" y="64744"/>
                  </a:lnTo>
                  <a:lnTo>
                    <a:pt x="36449" y="64998"/>
                  </a:lnTo>
                  <a:lnTo>
                    <a:pt x="36283" y="65125"/>
                  </a:lnTo>
                  <a:lnTo>
                    <a:pt x="35623" y="65125"/>
                  </a:lnTo>
                  <a:lnTo>
                    <a:pt x="35712" y="64617"/>
                  </a:lnTo>
                  <a:lnTo>
                    <a:pt x="35788" y="64236"/>
                  </a:lnTo>
                  <a:lnTo>
                    <a:pt x="35623" y="64363"/>
                  </a:lnTo>
                  <a:lnTo>
                    <a:pt x="35458" y="64363"/>
                  </a:lnTo>
                  <a:lnTo>
                    <a:pt x="35369" y="64617"/>
                  </a:lnTo>
                  <a:lnTo>
                    <a:pt x="35420" y="64236"/>
                  </a:lnTo>
                  <a:lnTo>
                    <a:pt x="34759" y="64236"/>
                  </a:lnTo>
                  <a:lnTo>
                    <a:pt x="34963" y="63982"/>
                  </a:lnTo>
                  <a:lnTo>
                    <a:pt x="35255" y="63601"/>
                  </a:lnTo>
                  <a:lnTo>
                    <a:pt x="36334" y="63601"/>
                  </a:lnTo>
                  <a:lnTo>
                    <a:pt x="35344" y="63474"/>
                  </a:lnTo>
                  <a:lnTo>
                    <a:pt x="34366" y="63347"/>
                  </a:lnTo>
                  <a:lnTo>
                    <a:pt x="34163" y="63220"/>
                  </a:lnTo>
                  <a:lnTo>
                    <a:pt x="34137" y="63347"/>
                  </a:lnTo>
                  <a:lnTo>
                    <a:pt x="34112" y="63601"/>
                  </a:lnTo>
                  <a:lnTo>
                    <a:pt x="34086" y="63728"/>
                  </a:lnTo>
                  <a:lnTo>
                    <a:pt x="33934" y="63728"/>
                  </a:lnTo>
                  <a:lnTo>
                    <a:pt x="33934" y="63601"/>
                  </a:lnTo>
                  <a:lnTo>
                    <a:pt x="34112" y="63601"/>
                  </a:lnTo>
                  <a:lnTo>
                    <a:pt x="34112" y="63347"/>
                  </a:lnTo>
                  <a:lnTo>
                    <a:pt x="33972" y="63347"/>
                  </a:lnTo>
                  <a:lnTo>
                    <a:pt x="33896" y="62966"/>
                  </a:lnTo>
                  <a:lnTo>
                    <a:pt x="33820" y="62839"/>
                  </a:lnTo>
                  <a:lnTo>
                    <a:pt x="33667" y="62585"/>
                  </a:lnTo>
                  <a:lnTo>
                    <a:pt x="33477" y="62458"/>
                  </a:lnTo>
                  <a:lnTo>
                    <a:pt x="33439" y="62585"/>
                  </a:lnTo>
                  <a:lnTo>
                    <a:pt x="23876" y="62585"/>
                  </a:lnTo>
                  <a:lnTo>
                    <a:pt x="23901" y="62839"/>
                  </a:lnTo>
                  <a:lnTo>
                    <a:pt x="33375" y="62839"/>
                  </a:lnTo>
                  <a:lnTo>
                    <a:pt x="33274" y="63220"/>
                  </a:lnTo>
                  <a:lnTo>
                    <a:pt x="33235" y="63347"/>
                  </a:lnTo>
                  <a:lnTo>
                    <a:pt x="24079" y="63347"/>
                  </a:lnTo>
                  <a:lnTo>
                    <a:pt x="24066" y="63601"/>
                  </a:lnTo>
                  <a:lnTo>
                    <a:pt x="33172" y="63601"/>
                  </a:lnTo>
                  <a:lnTo>
                    <a:pt x="33134" y="63728"/>
                  </a:lnTo>
                  <a:lnTo>
                    <a:pt x="29197" y="63728"/>
                  </a:lnTo>
                  <a:lnTo>
                    <a:pt x="29146" y="63855"/>
                  </a:lnTo>
                  <a:lnTo>
                    <a:pt x="29159" y="63728"/>
                  </a:lnTo>
                  <a:lnTo>
                    <a:pt x="24066" y="63728"/>
                  </a:lnTo>
                  <a:lnTo>
                    <a:pt x="24053" y="63982"/>
                  </a:lnTo>
                  <a:lnTo>
                    <a:pt x="24384" y="63982"/>
                  </a:lnTo>
                  <a:lnTo>
                    <a:pt x="24828" y="63982"/>
                  </a:lnTo>
                  <a:lnTo>
                    <a:pt x="24447" y="64363"/>
                  </a:lnTo>
                  <a:lnTo>
                    <a:pt x="24765" y="64363"/>
                  </a:lnTo>
                  <a:lnTo>
                    <a:pt x="24485" y="64744"/>
                  </a:lnTo>
                  <a:lnTo>
                    <a:pt x="24422" y="64236"/>
                  </a:lnTo>
                  <a:lnTo>
                    <a:pt x="24384" y="63982"/>
                  </a:lnTo>
                  <a:lnTo>
                    <a:pt x="24041" y="64236"/>
                  </a:lnTo>
                  <a:lnTo>
                    <a:pt x="24028" y="63347"/>
                  </a:lnTo>
                  <a:lnTo>
                    <a:pt x="23977" y="63474"/>
                  </a:lnTo>
                  <a:lnTo>
                    <a:pt x="23964" y="63347"/>
                  </a:lnTo>
                  <a:lnTo>
                    <a:pt x="23647" y="63347"/>
                  </a:lnTo>
                  <a:lnTo>
                    <a:pt x="23583" y="63601"/>
                  </a:lnTo>
                  <a:lnTo>
                    <a:pt x="23926" y="63601"/>
                  </a:lnTo>
                  <a:lnTo>
                    <a:pt x="23876" y="63728"/>
                  </a:lnTo>
                  <a:lnTo>
                    <a:pt x="23495" y="63728"/>
                  </a:lnTo>
                  <a:lnTo>
                    <a:pt x="23495" y="63982"/>
                  </a:lnTo>
                  <a:lnTo>
                    <a:pt x="23114" y="64236"/>
                  </a:lnTo>
                  <a:lnTo>
                    <a:pt x="23012" y="64008"/>
                  </a:lnTo>
                  <a:lnTo>
                    <a:pt x="23495" y="63982"/>
                  </a:lnTo>
                  <a:lnTo>
                    <a:pt x="23495" y="63728"/>
                  </a:lnTo>
                  <a:lnTo>
                    <a:pt x="22364" y="63728"/>
                  </a:lnTo>
                  <a:lnTo>
                    <a:pt x="22301" y="63982"/>
                  </a:lnTo>
                  <a:lnTo>
                    <a:pt x="22999" y="63982"/>
                  </a:lnTo>
                  <a:lnTo>
                    <a:pt x="22936" y="64363"/>
                  </a:lnTo>
                  <a:lnTo>
                    <a:pt x="22593" y="64363"/>
                  </a:lnTo>
                  <a:lnTo>
                    <a:pt x="22491" y="64617"/>
                  </a:lnTo>
                  <a:lnTo>
                    <a:pt x="22440" y="64744"/>
                  </a:lnTo>
                  <a:lnTo>
                    <a:pt x="22326" y="64998"/>
                  </a:lnTo>
                  <a:lnTo>
                    <a:pt x="22275" y="65125"/>
                  </a:lnTo>
                  <a:lnTo>
                    <a:pt x="21869" y="64744"/>
                  </a:lnTo>
                  <a:lnTo>
                    <a:pt x="22021" y="64744"/>
                  </a:lnTo>
                  <a:lnTo>
                    <a:pt x="22085" y="64363"/>
                  </a:lnTo>
                  <a:lnTo>
                    <a:pt x="22123" y="64236"/>
                  </a:lnTo>
                  <a:lnTo>
                    <a:pt x="21831" y="63982"/>
                  </a:lnTo>
                  <a:lnTo>
                    <a:pt x="21704" y="64363"/>
                  </a:lnTo>
                  <a:lnTo>
                    <a:pt x="21678" y="63601"/>
                  </a:lnTo>
                  <a:lnTo>
                    <a:pt x="21945" y="63601"/>
                  </a:lnTo>
                  <a:lnTo>
                    <a:pt x="22072" y="63601"/>
                  </a:lnTo>
                  <a:lnTo>
                    <a:pt x="22034" y="63360"/>
                  </a:lnTo>
                  <a:lnTo>
                    <a:pt x="22123" y="63220"/>
                  </a:lnTo>
                  <a:lnTo>
                    <a:pt x="23431" y="63220"/>
                  </a:lnTo>
                  <a:lnTo>
                    <a:pt x="23368" y="62966"/>
                  </a:lnTo>
                  <a:lnTo>
                    <a:pt x="17386" y="62966"/>
                  </a:lnTo>
                  <a:lnTo>
                    <a:pt x="17297" y="63220"/>
                  </a:lnTo>
                  <a:lnTo>
                    <a:pt x="20345" y="63220"/>
                  </a:lnTo>
                  <a:lnTo>
                    <a:pt x="22110" y="63220"/>
                  </a:lnTo>
                  <a:lnTo>
                    <a:pt x="21983" y="63347"/>
                  </a:lnTo>
                  <a:lnTo>
                    <a:pt x="21691" y="63347"/>
                  </a:lnTo>
                  <a:lnTo>
                    <a:pt x="20929" y="63347"/>
                  </a:lnTo>
                  <a:lnTo>
                    <a:pt x="20370" y="63347"/>
                  </a:lnTo>
                  <a:lnTo>
                    <a:pt x="20878" y="63474"/>
                  </a:lnTo>
                  <a:lnTo>
                    <a:pt x="21399" y="63601"/>
                  </a:lnTo>
                  <a:lnTo>
                    <a:pt x="20840" y="63601"/>
                  </a:lnTo>
                  <a:lnTo>
                    <a:pt x="20802" y="63728"/>
                  </a:lnTo>
                  <a:lnTo>
                    <a:pt x="20332" y="63728"/>
                  </a:lnTo>
                  <a:lnTo>
                    <a:pt x="20154" y="63601"/>
                  </a:lnTo>
                  <a:lnTo>
                    <a:pt x="20129" y="63728"/>
                  </a:lnTo>
                  <a:lnTo>
                    <a:pt x="19723" y="63728"/>
                  </a:lnTo>
                  <a:lnTo>
                    <a:pt x="20091" y="63957"/>
                  </a:lnTo>
                  <a:lnTo>
                    <a:pt x="20713" y="63982"/>
                  </a:lnTo>
                  <a:lnTo>
                    <a:pt x="20624" y="64236"/>
                  </a:lnTo>
                  <a:lnTo>
                    <a:pt x="20586" y="64363"/>
                  </a:lnTo>
                  <a:lnTo>
                    <a:pt x="20497" y="64617"/>
                  </a:lnTo>
                  <a:lnTo>
                    <a:pt x="20408" y="64744"/>
                  </a:lnTo>
                  <a:lnTo>
                    <a:pt x="20129" y="65125"/>
                  </a:lnTo>
                  <a:lnTo>
                    <a:pt x="20116" y="64744"/>
                  </a:lnTo>
                  <a:lnTo>
                    <a:pt x="20142" y="64617"/>
                  </a:lnTo>
                  <a:lnTo>
                    <a:pt x="20269" y="64617"/>
                  </a:lnTo>
                  <a:lnTo>
                    <a:pt x="20370" y="64363"/>
                  </a:lnTo>
                  <a:lnTo>
                    <a:pt x="20129" y="64363"/>
                  </a:lnTo>
                  <a:lnTo>
                    <a:pt x="20091" y="63982"/>
                  </a:lnTo>
                  <a:lnTo>
                    <a:pt x="19723" y="63728"/>
                  </a:lnTo>
                  <a:lnTo>
                    <a:pt x="19215" y="63728"/>
                  </a:lnTo>
                  <a:lnTo>
                    <a:pt x="19138" y="63982"/>
                  </a:lnTo>
                  <a:lnTo>
                    <a:pt x="19735" y="63982"/>
                  </a:lnTo>
                  <a:lnTo>
                    <a:pt x="19761" y="64363"/>
                  </a:lnTo>
                  <a:lnTo>
                    <a:pt x="19469" y="64617"/>
                  </a:lnTo>
                  <a:lnTo>
                    <a:pt x="19278" y="64744"/>
                  </a:lnTo>
                  <a:lnTo>
                    <a:pt x="18872" y="64363"/>
                  </a:lnTo>
                  <a:lnTo>
                    <a:pt x="18376" y="64363"/>
                  </a:lnTo>
                  <a:lnTo>
                    <a:pt x="18376" y="65125"/>
                  </a:lnTo>
                  <a:lnTo>
                    <a:pt x="18275" y="64744"/>
                  </a:lnTo>
                  <a:lnTo>
                    <a:pt x="18199" y="64617"/>
                  </a:lnTo>
                  <a:lnTo>
                    <a:pt x="17894" y="64363"/>
                  </a:lnTo>
                  <a:lnTo>
                    <a:pt x="17767" y="64236"/>
                  </a:lnTo>
                  <a:lnTo>
                    <a:pt x="17602" y="63982"/>
                  </a:lnTo>
                  <a:lnTo>
                    <a:pt x="17513" y="64236"/>
                  </a:lnTo>
                  <a:lnTo>
                    <a:pt x="17462" y="64363"/>
                  </a:lnTo>
                  <a:lnTo>
                    <a:pt x="16916" y="63982"/>
                  </a:lnTo>
                  <a:lnTo>
                    <a:pt x="17119" y="63982"/>
                  </a:lnTo>
                  <a:lnTo>
                    <a:pt x="17602" y="63982"/>
                  </a:lnTo>
                  <a:lnTo>
                    <a:pt x="17729" y="63982"/>
                  </a:lnTo>
                  <a:lnTo>
                    <a:pt x="17945" y="63982"/>
                  </a:lnTo>
                  <a:lnTo>
                    <a:pt x="17907" y="64135"/>
                  </a:lnTo>
                  <a:lnTo>
                    <a:pt x="17970" y="63982"/>
                  </a:lnTo>
                  <a:lnTo>
                    <a:pt x="18453" y="63982"/>
                  </a:lnTo>
                  <a:lnTo>
                    <a:pt x="18923" y="63982"/>
                  </a:lnTo>
                  <a:lnTo>
                    <a:pt x="19011" y="63728"/>
                  </a:lnTo>
                  <a:lnTo>
                    <a:pt x="18554" y="63728"/>
                  </a:lnTo>
                  <a:lnTo>
                    <a:pt x="17678" y="63728"/>
                  </a:lnTo>
                  <a:lnTo>
                    <a:pt x="17170" y="63728"/>
                  </a:lnTo>
                  <a:lnTo>
                    <a:pt x="16967" y="63601"/>
                  </a:lnTo>
                  <a:lnTo>
                    <a:pt x="17094" y="63347"/>
                  </a:lnTo>
                  <a:lnTo>
                    <a:pt x="17157" y="63220"/>
                  </a:lnTo>
                  <a:lnTo>
                    <a:pt x="17272" y="62966"/>
                  </a:lnTo>
                  <a:lnTo>
                    <a:pt x="16827" y="62966"/>
                  </a:lnTo>
                  <a:lnTo>
                    <a:pt x="16891" y="62839"/>
                  </a:lnTo>
                  <a:lnTo>
                    <a:pt x="17360" y="62839"/>
                  </a:lnTo>
                  <a:lnTo>
                    <a:pt x="23507" y="62839"/>
                  </a:lnTo>
                  <a:lnTo>
                    <a:pt x="23609" y="62585"/>
                  </a:lnTo>
                  <a:lnTo>
                    <a:pt x="17513" y="62585"/>
                  </a:lnTo>
                  <a:lnTo>
                    <a:pt x="17030" y="62585"/>
                  </a:lnTo>
                  <a:lnTo>
                    <a:pt x="17106" y="62458"/>
                  </a:lnTo>
                  <a:lnTo>
                    <a:pt x="17233" y="62204"/>
                  </a:lnTo>
                  <a:lnTo>
                    <a:pt x="16725" y="62204"/>
                  </a:lnTo>
                  <a:lnTo>
                    <a:pt x="16649" y="62458"/>
                  </a:lnTo>
                  <a:lnTo>
                    <a:pt x="16598" y="62585"/>
                  </a:lnTo>
                  <a:lnTo>
                    <a:pt x="16027" y="62585"/>
                  </a:lnTo>
                  <a:lnTo>
                    <a:pt x="15951" y="62839"/>
                  </a:lnTo>
                  <a:lnTo>
                    <a:pt x="15925" y="62966"/>
                  </a:lnTo>
                  <a:lnTo>
                    <a:pt x="15811" y="63347"/>
                  </a:lnTo>
                  <a:lnTo>
                    <a:pt x="14935" y="63347"/>
                  </a:lnTo>
                  <a:lnTo>
                    <a:pt x="14935" y="63601"/>
                  </a:lnTo>
                  <a:lnTo>
                    <a:pt x="15735" y="63601"/>
                  </a:lnTo>
                  <a:lnTo>
                    <a:pt x="15697" y="63728"/>
                  </a:lnTo>
                  <a:lnTo>
                    <a:pt x="15163" y="63728"/>
                  </a:lnTo>
                  <a:lnTo>
                    <a:pt x="15176" y="63855"/>
                  </a:lnTo>
                  <a:lnTo>
                    <a:pt x="15113" y="63728"/>
                  </a:lnTo>
                  <a:lnTo>
                    <a:pt x="14935" y="63728"/>
                  </a:lnTo>
                  <a:lnTo>
                    <a:pt x="14935" y="63982"/>
                  </a:lnTo>
                  <a:lnTo>
                    <a:pt x="15214" y="63982"/>
                  </a:lnTo>
                  <a:lnTo>
                    <a:pt x="15506" y="63982"/>
                  </a:lnTo>
                  <a:lnTo>
                    <a:pt x="15633" y="63982"/>
                  </a:lnTo>
                  <a:lnTo>
                    <a:pt x="15519" y="64363"/>
                  </a:lnTo>
                  <a:lnTo>
                    <a:pt x="15430" y="64236"/>
                  </a:lnTo>
                  <a:lnTo>
                    <a:pt x="15316" y="64071"/>
                  </a:lnTo>
                  <a:lnTo>
                    <a:pt x="14986" y="64236"/>
                  </a:lnTo>
                  <a:lnTo>
                    <a:pt x="14897" y="64363"/>
                  </a:lnTo>
                  <a:lnTo>
                    <a:pt x="14668" y="64744"/>
                  </a:lnTo>
                  <a:lnTo>
                    <a:pt x="14719" y="64617"/>
                  </a:lnTo>
                  <a:lnTo>
                    <a:pt x="14808" y="64363"/>
                  </a:lnTo>
                  <a:lnTo>
                    <a:pt x="14846" y="64236"/>
                  </a:lnTo>
                  <a:lnTo>
                    <a:pt x="14935" y="63982"/>
                  </a:lnTo>
                  <a:lnTo>
                    <a:pt x="14922" y="62839"/>
                  </a:lnTo>
                  <a:lnTo>
                    <a:pt x="15392" y="62839"/>
                  </a:lnTo>
                  <a:lnTo>
                    <a:pt x="15951" y="62839"/>
                  </a:lnTo>
                  <a:lnTo>
                    <a:pt x="15951" y="62585"/>
                  </a:lnTo>
                  <a:lnTo>
                    <a:pt x="14922" y="62585"/>
                  </a:lnTo>
                  <a:lnTo>
                    <a:pt x="14516" y="62585"/>
                  </a:lnTo>
                  <a:lnTo>
                    <a:pt x="13944" y="62585"/>
                  </a:lnTo>
                  <a:lnTo>
                    <a:pt x="13893" y="62712"/>
                  </a:lnTo>
                  <a:lnTo>
                    <a:pt x="13906" y="62585"/>
                  </a:lnTo>
                  <a:lnTo>
                    <a:pt x="13639" y="62585"/>
                  </a:lnTo>
                  <a:lnTo>
                    <a:pt x="13627" y="62839"/>
                  </a:lnTo>
                  <a:lnTo>
                    <a:pt x="13855" y="62839"/>
                  </a:lnTo>
                  <a:lnTo>
                    <a:pt x="14427" y="62839"/>
                  </a:lnTo>
                  <a:lnTo>
                    <a:pt x="14389" y="63220"/>
                  </a:lnTo>
                  <a:lnTo>
                    <a:pt x="14376" y="63347"/>
                  </a:lnTo>
                  <a:lnTo>
                    <a:pt x="13843" y="63347"/>
                  </a:lnTo>
                  <a:lnTo>
                    <a:pt x="13817" y="63601"/>
                  </a:lnTo>
                  <a:lnTo>
                    <a:pt x="14351" y="63601"/>
                  </a:lnTo>
                  <a:lnTo>
                    <a:pt x="14338" y="63728"/>
                  </a:lnTo>
                  <a:lnTo>
                    <a:pt x="14058" y="63728"/>
                  </a:lnTo>
                  <a:lnTo>
                    <a:pt x="13804" y="63728"/>
                  </a:lnTo>
                  <a:lnTo>
                    <a:pt x="13817" y="63601"/>
                  </a:lnTo>
                  <a:lnTo>
                    <a:pt x="13728" y="63220"/>
                  </a:lnTo>
                  <a:lnTo>
                    <a:pt x="13677" y="63347"/>
                  </a:lnTo>
                  <a:lnTo>
                    <a:pt x="13589" y="63601"/>
                  </a:lnTo>
                  <a:lnTo>
                    <a:pt x="13601" y="63347"/>
                  </a:lnTo>
                  <a:lnTo>
                    <a:pt x="13169" y="63347"/>
                  </a:lnTo>
                  <a:lnTo>
                    <a:pt x="12661" y="63347"/>
                  </a:lnTo>
                  <a:lnTo>
                    <a:pt x="12674" y="63601"/>
                  </a:lnTo>
                  <a:lnTo>
                    <a:pt x="12839" y="63601"/>
                  </a:lnTo>
                  <a:lnTo>
                    <a:pt x="12674" y="63728"/>
                  </a:lnTo>
                  <a:lnTo>
                    <a:pt x="12534" y="63982"/>
                  </a:lnTo>
                  <a:lnTo>
                    <a:pt x="12560" y="63728"/>
                  </a:lnTo>
                  <a:lnTo>
                    <a:pt x="12357" y="63728"/>
                  </a:lnTo>
                  <a:lnTo>
                    <a:pt x="12395" y="63601"/>
                  </a:lnTo>
                  <a:lnTo>
                    <a:pt x="12509" y="63220"/>
                  </a:lnTo>
                  <a:lnTo>
                    <a:pt x="12204" y="63220"/>
                  </a:lnTo>
                  <a:lnTo>
                    <a:pt x="11938" y="63474"/>
                  </a:lnTo>
                  <a:lnTo>
                    <a:pt x="12014" y="63220"/>
                  </a:lnTo>
                  <a:lnTo>
                    <a:pt x="11734" y="63220"/>
                  </a:lnTo>
                  <a:lnTo>
                    <a:pt x="11074" y="63220"/>
                  </a:lnTo>
                  <a:lnTo>
                    <a:pt x="11112" y="63093"/>
                  </a:lnTo>
                  <a:lnTo>
                    <a:pt x="11734" y="63220"/>
                  </a:lnTo>
                  <a:lnTo>
                    <a:pt x="11811" y="62966"/>
                  </a:lnTo>
                  <a:lnTo>
                    <a:pt x="11150" y="62966"/>
                  </a:lnTo>
                  <a:lnTo>
                    <a:pt x="11201" y="62839"/>
                  </a:lnTo>
                  <a:lnTo>
                    <a:pt x="11290" y="62204"/>
                  </a:lnTo>
                  <a:lnTo>
                    <a:pt x="11087" y="62585"/>
                  </a:lnTo>
                  <a:lnTo>
                    <a:pt x="10909" y="62585"/>
                  </a:lnTo>
                  <a:lnTo>
                    <a:pt x="10947" y="62839"/>
                  </a:lnTo>
                  <a:lnTo>
                    <a:pt x="10871" y="62966"/>
                  </a:lnTo>
                  <a:lnTo>
                    <a:pt x="10795" y="63119"/>
                  </a:lnTo>
                  <a:lnTo>
                    <a:pt x="10833" y="62966"/>
                  </a:lnTo>
                  <a:lnTo>
                    <a:pt x="10858" y="62839"/>
                  </a:lnTo>
                  <a:lnTo>
                    <a:pt x="10629" y="62458"/>
                  </a:lnTo>
                  <a:lnTo>
                    <a:pt x="10464" y="62204"/>
                  </a:lnTo>
                  <a:lnTo>
                    <a:pt x="10375" y="62458"/>
                  </a:lnTo>
                  <a:lnTo>
                    <a:pt x="10325" y="62585"/>
                  </a:lnTo>
                  <a:lnTo>
                    <a:pt x="10109" y="62585"/>
                  </a:lnTo>
                  <a:lnTo>
                    <a:pt x="10160" y="61823"/>
                  </a:lnTo>
                  <a:lnTo>
                    <a:pt x="10185" y="61569"/>
                  </a:lnTo>
                  <a:lnTo>
                    <a:pt x="10007" y="61442"/>
                  </a:lnTo>
                  <a:lnTo>
                    <a:pt x="9779" y="61188"/>
                  </a:lnTo>
                  <a:lnTo>
                    <a:pt x="9715" y="61061"/>
                  </a:lnTo>
                  <a:lnTo>
                    <a:pt x="9639" y="61188"/>
                  </a:lnTo>
                  <a:lnTo>
                    <a:pt x="9271" y="61823"/>
                  </a:lnTo>
                  <a:lnTo>
                    <a:pt x="9296" y="61569"/>
                  </a:lnTo>
                  <a:lnTo>
                    <a:pt x="9004" y="61569"/>
                  </a:lnTo>
                  <a:lnTo>
                    <a:pt x="8966" y="61861"/>
                  </a:lnTo>
                  <a:lnTo>
                    <a:pt x="8826" y="61861"/>
                  </a:lnTo>
                  <a:lnTo>
                    <a:pt x="8966" y="61887"/>
                  </a:lnTo>
                  <a:lnTo>
                    <a:pt x="8928" y="62204"/>
                  </a:lnTo>
                  <a:lnTo>
                    <a:pt x="8813" y="62458"/>
                  </a:lnTo>
                  <a:lnTo>
                    <a:pt x="8763" y="62585"/>
                  </a:lnTo>
                  <a:lnTo>
                    <a:pt x="8661" y="62839"/>
                  </a:lnTo>
                  <a:lnTo>
                    <a:pt x="8686" y="62458"/>
                  </a:lnTo>
                  <a:lnTo>
                    <a:pt x="8597" y="62204"/>
                  </a:lnTo>
                  <a:lnTo>
                    <a:pt x="8382" y="62458"/>
                  </a:lnTo>
                  <a:lnTo>
                    <a:pt x="8458" y="62204"/>
                  </a:lnTo>
                  <a:lnTo>
                    <a:pt x="8559" y="61569"/>
                  </a:lnTo>
                  <a:lnTo>
                    <a:pt x="7874" y="62458"/>
                  </a:lnTo>
                  <a:lnTo>
                    <a:pt x="7861" y="63347"/>
                  </a:lnTo>
                  <a:lnTo>
                    <a:pt x="7594" y="63347"/>
                  </a:lnTo>
                  <a:lnTo>
                    <a:pt x="7543" y="63601"/>
                  </a:lnTo>
                  <a:lnTo>
                    <a:pt x="7721" y="63601"/>
                  </a:lnTo>
                  <a:lnTo>
                    <a:pt x="7861" y="63461"/>
                  </a:lnTo>
                  <a:lnTo>
                    <a:pt x="7721" y="63601"/>
                  </a:lnTo>
                  <a:lnTo>
                    <a:pt x="7607" y="63728"/>
                  </a:lnTo>
                  <a:lnTo>
                    <a:pt x="7543" y="63601"/>
                  </a:lnTo>
                  <a:lnTo>
                    <a:pt x="7277" y="63601"/>
                  </a:lnTo>
                  <a:lnTo>
                    <a:pt x="7137" y="63601"/>
                  </a:lnTo>
                  <a:lnTo>
                    <a:pt x="7124" y="63347"/>
                  </a:lnTo>
                  <a:lnTo>
                    <a:pt x="7112" y="62966"/>
                  </a:lnTo>
                  <a:lnTo>
                    <a:pt x="7264" y="62966"/>
                  </a:lnTo>
                  <a:lnTo>
                    <a:pt x="7315" y="62839"/>
                  </a:lnTo>
                  <a:lnTo>
                    <a:pt x="7658" y="62839"/>
                  </a:lnTo>
                  <a:lnTo>
                    <a:pt x="7670" y="62966"/>
                  </a:lnTo>
                  <a:lnTo>
                    <a:pt x="7785" y="62585"/>
                  </a:lnTo>
                  <a:lnTo>
                    <a:pt x="7721" y="62712"/>
                  </a:lnTo>
                  <a:lnTo>
                    <a:pt x="7747" y="62585"/>
                  </a:lnTo>
                  <a:lnTo>
                    <a:pt x="7429" y="62585"/>
                  </a:lnTo>
                  <a:lnTo>
                    <a:pt x="7886" y="61442"/>
                  </a:lnTo>
                  <a:lnTo>
                    <a:pt x="7327" y="61252"/>
                  </a:lnTo>
                  <a:lnTo>
                    <a:pt x="7175" y="61442"/>
                  </a:lnTo>
                  <a:lnTo>
                    <a:pt x="7112" y="62204"/>
                  </a:lnTo>
                  <a:lnTo>
                    <a:pt x="6934" y="62204"/>
                  </a:lnTo>
                  <a:lnTo>
                    <a:pt x="6578" y="61963"/>
                  </a:lnTo>
                  <a:lnTo>
                    <a:pt x="6426" y="61823"/>
                  </a:lnTo>
                  <a:lnTo>
                    <a:pt x="6464" y="61569"/>
                  </a:lnTo>
                  <a:lnTo>
                    <a:pt x="6362" y="61709"/>
                  </a:lnTo>
                  <a:lnTo>
                    <a:pt x="6362" y="62204"/>
                  </a:lnTo>
                  <a:lnTo>
                    <a:pt x="6286" y="62699"/>
                  </a:lnTo>
                  <a:lnTo>
                    <a:pt x="6223" y="62458"/>
                  </a:lnTo>
                  <a:lnTo>
                    <a:pt x="6172" y="62331"/>
                  </a:lnTo>
                  <a:lnTo>
                    <a:pt x="6146" y="62204"/>
                  </a:lnTo>
                  <a:lnTo>
                    <a:pt x="6311" y="62204"/>
                  </a:lnTo>
                  <a:lnTo>
                    <a:pt x="6362" y="61709"/>
                  </a:lnTo>
                  <a:lnTo>
                    <a:pt x="6121" y="61823"/>
                  </a:lnTo>
                  <a:lnTo>
                    <a:pt x="6121" y="61341"/>
                  </a:lnTo>
                  <a:lnTo>
                    <a:pt x="5905" y="61442"/>
                  </a:lnTo>
                  <a:lnTo>
                    <a:pt x="5905" y="61188"/>
                  </a:lnTo>
                  <a:lnTo>
                    <a:pt x="5689" y="61188"/>
                  </a:lnTo>
                  <a:lnTo>
                    <a:pt x="5651" y="61442"/>
                  </a:lnTo>
                  <a:lnTo>
                    <a:pt x="5232" y="61442"/>
                  </a:lnTo>
                  <a:lnTo>
                    <a:pt x="5130" y="61569"/>
                  </a:lnTo>
                  <a:lnTo>
                    <a:pt x="4940" y="61823"/>
                  </a:lnTo>
                  <a:lnTo>
                    <a:pt x="4953" y="61569"/>
                  </a:lnTo>
                  <a:lnTo>
                    <a:pt x="4813" y="61569"/>
                  </a:lnTo>
                  <a:lnTo>
                    <a:pt x="4813" y="61061"/>
                  </a:lnTo>
                  <a:lnTo>
                    <a:pt x="4559" y="61061"/>
                  </a:lnTo>
                  <a:lnTo>
                    <a:pt x="4470" y="61442"/>
                  </a:lnTo>
                  <a:lnTo>
                    <a:pt x="4368" y="61569"/>
                  </a:lnTo>
                  <a:lnTo>
                    <a:pt x="4216" y="61569"/>
                  </a:lnTo>
                  <a:lnTo>
                    <a:pt x="4216" y="61442"/>
                  </a:lnTo>
                  <a:lnTo>
                    <a:pt x="4406" y="61061"/>
                  </a:lnTo>
                  <a:lnTo>
                    <a:pt x="4254" y="60807"/>
                  </a:lnTo>
                  <a:lnTo>
                    <a:pt x="3898" y="60807"/>
                  </a:lnTo>
                  <a:lnTo>
                    <a:pt x="3886" y="60553"/>
                  </a:lnTo>
                  <a:lnTo>
                    <a:pt x="3594" y="61061"/>
                  </a:lnTo>
                  <a:lnTo>
                    <a:pt x="3619" y="60807"/>
                  </a:lnTo>
                  <a:lnTo>
                    <a:pt x="3670" y="60629"/>
                  </a:lnTo>
                  <a:lnTo>
                    <a:pt x="3886" y="60553"/>
                  </a:lnTo>
                  <a:lnTo>
                    <a:pt x="3886" y="60426"/>
                  </a:lnTo>
                  <a:lnTo>
                    <a:pt x="3708" y="60553"/>
                  </a:lnTo>
                  <a:lnTo>
                    <a:pt x="3670" y="60426"/>
                  </a:lnTo>
                  <a:lnTo>
                    <a:pt x="3721" y="60045"/>
                  </a:lnTo>
                  <a:lnTo>
                    <a:pt x="3517" y="60045"/>
                  </a:lnTo>
                  <a:lnTo>
                    <a:pt x="3517" y="60693"/>
                  </a:lnTo>
                  <a:lnTo>
                    <a:pt x="3352" y="60807"/>
                  </a:lnTo>
                  <a:lnTo>
                    <a:pt x="3187" y="60807"/>
                  </a:lnTo>
                  <a:lnTo>
                    <a:pt x="3517" y="60693"/>
                  </a:lnTo>
                  <a:lnTo>
                    <a:pt x="3517" y="60045"/>
                  </a:lnTo>
                  <a:lnTo>
                    <a:pt x="3263" y="60045"/>
                  </a:lnTo>
                  <a:lnTo>
                    <a:pt x="3086" y="60172"/>
                  </a:lnTo>
                  <a:lnTo>
                    <a:pt x="2476" y="60172"/>
                  </a:lnTo>
                  <a:lnTo>
                    <a:pt x="2400" y="60553"/>
                  </a:lnTo>
                  <a:lnTo>
                    <a:pt x="2362" y="60744"/>
                  </a:lnTo>
                  <a:lnTo>
                    <a:pt x="2362" y="63347"/>
                  </a:lnTo>
                  <a:lnTo>
                    <a:pt x="2247" y="63474"/>
                  </a:lnTo>
                  <a:lnTo>
                    <a:pt x="2298" y="63347"/>
                  </a:lnTo>
                  <a:lnTo>
                    <a:pt x="2362" y="60744"/>
                  </a:lnTo>
                  <a:lnTo>
                    <a:pt x="2298" y="61061"/>
                  </a:lnTo>
                  <a:lnTo>
                    <a:pt x="2222" y="61442"/>
                  </a:lnTo>
                  <a:lnTo>
                    <a:pt x="2247" y="60553"/>
                  </a:lnTo>
                  <a:lnTo>
                    <a:pt x="2133" y="60807"/>
                  </a:lnTo>
                  <a:lnTo>
                    <a:pt x="2070" y="60998"/>
                  </a:lnTo>
                  <a:lnTo>
                    <a:pt x="1981" y="60807"/>
                  </a:lnTo>
                  <a:lnTo>
                    <a:pt x="1854" y="60553"/>
                  </a:lnTo>
                  <a:lnTo>
                    <a:pt x="1790" y="60426"/>
                  </a:lnTo>
                  <a:lnTo>
                    <a:pt x="1993" y="60426"/>
                  </a:lnTo>
                  <a:lnTo>
                    <a:pt x="2247" y="60172"/>
                  </a:lnTo>
                  <a:lnTo>
                    <a:pt x="1993" y="60299"/>
                  </a:lnTo>
                  <a:lnTo>
                    <a:pt x="1993" y="60172"/>
                  </a:lnTo>
                  <a:lnTo>
                    <a:pt x="2006" y="60045"/>
                  </a:lnTo>
                  <a:lnTo>
                    <a:pt x="1790" y="60045"/>
                  </a:lnTo>
                  <a:lnTo>
                    <a:pt x="1739" y="60172"/>
                  </a:lnTo>
                  <a:lnTo>
                    <a:pt x="1701" y="60045"/>
                  </a:lnTo>
                  <a:lnTo>
                    <a:pt x="660" y="60045"/>
                  </a:lnTo>
                  <a:lnTo>
                    <a:pt x="698" y="59791"/>
                  </a:lnTo>
                  <a:lnTo>
                    <a:pt x="812" y="59029"/>
                  </a:lnTo>
                  <a:lnTo>
                    <a:pt x="0" y="60045"/>
                  </a:lnTo>
                  <a:lnTo>
                    <a:pt x="76" y="60553"/>
                  </a:lnTo>
                  <a:lnTo>
                    <a:pt x="228" y="60807"/>
                  </a:lnTo>
                  <a:lnTo>
                    <a:pt x="304" y="60172"/>
                  </a:lnTo>
                  <a:lnTo>
                    <a:pt x="419" y="61442"/>
                  </a:lnTo>
                  <a:lnTo>
                    <a:pt x="571" y="61188"/>
                  </a:lnTo>
                  <a:lnTo>
                    <a:pt x="673" y="60807"/>
                  </a:lnTo>
                  <a:lnTo>
                    <a:pt x="774" y="60172"/>
                  </a:lnTo>
                  <a:lnTo>
                    <a:pt x="889" y="60883"/>
                  </a:lnTo>
                  <a:lnTo>
                    <a:pt x="685" y="61061"/>
                  </a:lnTo>
                  <a:lnTo>
                    <a:pt x="876" y="61188"/>
                  </a:lnTo>
                  <a:lnTo>
                    <a:pt x="1016" y="61061"/>
                  </a:lnTo>
                  <a:lnTo>
                    <a:pt x="1231" y="61061"/>
                  </a:lnTo>
                  <a:lnTo>
                    <a:pt x="2044" y="61061"/>
                  </a:lnTo>
                  <a:lnTo>
                    <a:pt x="2006" y="61188"/>
                  </a:lnTo>
                  <a:lnTo>
                    <a:pt x="1397" y="61188"/>
                  </a:lnTo>
                  <a:lnTo>
                    <a:pt x="1346" y="61391"/>
                  </a:lnTo>
                  <a:lnTo>
                    <a:pt x="1346" y="61823"/>
                  </a:lnTo>
                  <a:lnTo>
                    <a:pt x="1270" y="61950"/>
                  </a:lnTo>
                  <a:lnTo>
                    <a:pt x="1028" y="62369"/>
                  </a:lnTo>
                  <a:lnTo>
                    <a:pt x="990" y="62204"/>
                  </a:lnTo>
                  <a:lnTo>
                    <a:pt x="1092" y="61950"/>
                  </a:lnTo>
                  <a:lnTo>
                    <a:pt x="1143" y="61823"/>
                  </a:lnTo>
                  <a:lnTo>
                    <a:pt x="1244" y="61569"/>
                  </a:lnTo>
                  <a:lnTo>
                    <a:pt x="1181" y="61823"/>
                  </a:lnTo>
                  <a:lnTo>
                    <a:pt x="1193" y="61950"/>
                  </a:lnTo>
                  <a:lnTo>
                    <a:pt x="1346" y="61823"/>
                  </a:lnTo>
                  <a:lnTo>
                    <a:pt x="1346" y="61391"/>
                  </a:lnTo>
                  <a:lnTo>
                    <a:pt x="1219" y="61188"/>
                  </a:lnTo>
                  <a:lnTo>
                    <a:pt x="1104" y="61569"/>
                  </a:lnTo>
                  <a:lnTo>
                    <a:pt x="825" y="61950"/>
                  </a:lnTo>
                  <a:lnTo>
                    <a:pt x="635" y="61950"/>
                  </a:lnTo>
                  <a:lnTo>
                    <a:pt x="838" y="62204"/>
                  </a:lnTo>
                  <a:lnTo>
                    <a:pt x="1003" y="62407"/>
                  </a:lnTo>
                  <a:lnTo>
                    <a:pt x="1092" y="62585"/>
                  </a:lnTo>
                  <a:lnTo>
                    <a:pt x="1409" y="62585"/>
                  </a:lnTo>
                  <a:lnTo>
                    <a:pt x="1460" y="62458"/>
                  </a:lnTo>
                  <a:lnTo>
                    <a:pt x="1765" y="62458"/>
                  </a:lnTo>
                  <a:lnTo>
                    <a:pt x="2146" y="62458"/>
                  </a:lnTo>
                  <a:lnTo>
                    <a:pt x="2184" y="62585"/>
                  </a:lnTo>
                  <a:lnTo>
                    <a:pt x="1790" y="62585"/>
                  </a:lnTo>
                  <a:lnTo>
                    <a:pt x="1460" y="62585"/>
                  </a:lnTo>
                  <a:lnTo>
                    <a:pt x="1371" y="62839"/>
                  </a:lnTo>
                  <a:lnTo>
                    <a:pt x="1739" y="62839"/>
                  </a:lnTo>
                  <a:lnTo>
                    <a:pt x="1727" y="62966"/>
                  </a:lnTo>
                  <a:lnTo>
                    <a:pt x="2247" y="62966"/>
                  </a:lnTo>
                  <a:lnTo>
                    <a:pt x="2197" y="63220"/>
                  </a:lnTo>
                  <a:lnTo>
                    <a:pt x="2095" y="63347"/>
                  </a:lnTo>
                  <a:lnTo>
                    <a:pt x="1892" y="63601"/>
                  </a:lnTo>
                  <a:lnTo>
                    <a:pt x="1765" y="63982"/>
                  </a:lnTo>
                  <a:lnTo>
                    <a:pt x="2032" y="63728"/>
                  </a:lnTo>
                  <a:lnTo>
                    <a:pt x="1803" y="63982"/>
                  </a:lnTo>
                  <a:lnTo>
                    <a:pt x="2057" y="63982"/>
                  </a:lnTo>
                  <a:lnTo>
                    <a:pt x="2311" y="64236"/>
                  </a:lnTo>
                  <a:lnTo>
                    <a:pt x="2006" y="64363"/>
                  </a:lnTo>
                  <a:lnTo>
                    <a:pt x="2527" y="64363"/>
                  </a:lnTo>
                  <a:lnTo>
                    <a:pt x="2540" y="64998"/>
                  </a:lnTo>
                  <a:lnTo>
                    <a:pt x="3543" y="63728"/>
                  </a:lnTo>
                  <a:lnTo>
                    <a:pt x="3441" y="63982"/>
                  </a:lnTo>
                  <a:lnTo>
                    <a:pt x="3340" y="64236"/>
                  </a:lnTo>
                  <a:lnTo>
                    <a:pt x="3302" y="64363"/>
                  </a:lnTo>
                  <a:lnTo>
                    <a:pt x="3200" y="64617"/>
                  </a:lnTo>
                  <a:lnTo>
                    <a:pt x="3149" y="64998"/>
                  </a:lnTo>
                  <a:lnTo>
                    <a:pt x="3556" y="64617"/>
                  </a:lnTo>
                  <a:lnTo>
                    <a:pt x="3594" y="64744"/>
                  </a:lnTo>
                  <a:lnTo>
                    <a:pt x="4178" y="64744"/>
                  </a:lnTo>
                  <a:lnTo>
                    <a:pt x="3759" y="65125"/>
                  </a:lnTo>
                  <a:lnTo>
                    <a:pt x="3403" y="65125"/>
                  </a:lnTo>
                  <a:lnTo>
                    <a:pt x="3860" y="65379"/>
                  </a:lnTo>
                  <a:lnTo>
                    <a:pt x="4165" y="65570"/>
                  </a:lnTo>
                  <a:lnTo>
                    <a:pt x="4305" y="65633"/>
                  </a:lnTo>
                  <a:lnTo>
                    <a:pt x="4457" y="65633"/>
                  </a:lnTo>
                  <a:lnTo>
                    <a:pt x="4457" y="65379"/>
                  </a:lnTo>
                  <a:lnTo>
                    <a:pt x="24625" y="65379"/>
                  </a:lnTo>
                  <a:lnTo>
                    <a:pt x="24726" y="65125"/>
                  </a:lnTo>
                  <a:lnTo>
                    <a:pt x="24777" y="64998"/>
                  </a:lnTo>
                  <a:lnTo>
                    <a:pt x="24892" y="64744"/>
                  </a:lnTo>
                  <a:lnTo>
                    <a:pt x="24942" y="64617"/>
                  </a:lnTo>
                  <a:lnTo>
                    <a:pt x="25044" y="64363"/>
                  </a:lnTo>
                  <a:lnTo>
                    <a:pt x="25095" y="64236"/>
                  </a:lnTo>
                  <a:lnTo>
                    <a:pt x="25196" y="63982"/>
                  </a:lnTo>
                  <a:lnTo>
                    <a:pt x="29108" y="63982"/>
                  </a:lnTo>
                  <a:lnTo>
                    <a:pt x="33083" y="63982"/>
                  </a:lnTo>
                  <a:lnTo>
                    <a:pt x="32981" y="64363"/>
                  </a:lnTo>
                  <a:lnTo>
                    <a:pt x="32880" y="64744"/>
                  </a:lnTo>
                  <a:lnTo>
                    <a:pt x="32778" y="65125"/>
                  </a:lnTo>
                  <a:lnTo>
                    <a:pt x="32664" y="64998"/>
                  </a:lnTo>
                  <a:lnTo>
                    <a:pt x="32321" y="64617"/>
                  </a:lnTo>
                  <a:lnTo>
                    <a:pt x="32143" y="64363"/>
                  </a:lnTo>
                  <a:lnTo>
                    <a:pt x="32029" y="65379"/>
                  </a:lnTo>
                  <a:lnTo>
                    <a:pt x="40106" y="65379"/>
                  </a:lnTo>
                  <a:lnTo>
                    <a:pt x="40157" y="65125"/>
                  </a:lnTo>
                  <a:lnTo>
                    <a:pt x="40246" y="64744"/>
                  </a:lnTo>
                  <a:lnTo>
                    <a:pt x="40347" y="64236"/>
                  </a:lnTo>
                  <a:close/>
                </a:path>
                <a:path w="294004" h="86995">
                  <a:moveTo>
                    <a:pt x="40703" y="65379"/>
                  </a:moveTo>
                  <a:lnTo>
                    <a:pt x="40297" y="65201"/>
                  </a:lnTo>
                  <a:lnTo>
                    <a:pt x="40195" y="65379"/>
                  </a:lnTo>
                  <a:lnTo>
                    <a:pt x="40703" y="65379"/>
                  </a:lnTo>
                  <a:close/>
                </a:path>
                <a:path w="294004" h="86995">
                  <a:moveTo>
                    <a:pt x="42341" y="81508"/>
                  </a:moveTo>
                  <a:lnTo>
                    <a:pt x="42303" y="81254"/>
                  </a:lnTo>
                  <a:lnTo>
                    <a:pt x="42100" y="81254"/>
                  </a:lnTo>
                  <a:lnTo>
                    <a:pt x="41935" y="81508"/>
                  </a:lnTo>
                  <a:lnTo>
                    <a:pt x="42341" y="81508"/>
                  </a:lnTo>
                  <a:close/>
                </a:path>
                <a:path w="294004" h="86995">
                  <a:moveTo>
                    <a:pt x="43053" y="81254"/>
                  </a:moveTo>
                  <a:lnTo>
                    <a:pt x="42367" y="81254"/>
                  </a:lnTo>
                  <a:lnTo>
                    <a:pt x="42341" y="81508"/>
                  </a:lnTo>
                  <a:lnTo>
                    <a:pt x="43027" y="81508"/>
                  </a:lnTo>
                  <a:lnTo>
                    <a:pt x="43053" y="81254"/>
                  </a:lnTo>
                  <a:close/>
                </a:path>
                <a:path w="294004" h="86995">
                  <a:moveTo>
                    <a:pt x="43548" y="81508"/>
                  </a:moveTo>
                  <a:lnTo>
                    <a:pt x="43510" y="81254"/>
                  </a:lnTo>
                  <a:lnTo>
                    <a:pt x="43129" y="81254"/>
                  </a:lnTo>
                  <a:lnTo>
                    <a:pt x="43053" y="81508"/>
                  </a:lnTo>
                  <a:lnTo>
                    <a:pt x="43548" y="81508"/>
                  </a:lnTo>
                  <a:close/>
                </a:path>
                <a:path w="294004" h="86995">
                  <a:moveTo>
                    <a:pt x="43815" y="81508"/>
                  </a:moveTo>
                  <a:lnTo>
                    <a:pt x="43548" y="81508"/>
                  </a:lnTo>
                  <a:lnTo>
                    <a:pt x="43586" y="81889"/>
                  </a:lnTo>
                  <a:lnTo>
                    <a:pt x="43700" y="82016"/>
                  </a:lnTo>
                  <a:lnTo>
                    <a:pt x="43815" y="81508"/>
                  </a:lnTo>
                  <a:close/>
                </a:path>
                <a:path w="294004" h="86995">
                  <a:moveTo>
                    <a:pt x="44411" y="81254"/>
                  </a:moveTo>
                  <a:lnTo>
                    <a:pt x="44132" y="81254"/>
                  </a:lnTo>
                  <a:lnTo>
                    <a:pt x="44081" y="81508"/>
                  </a:lnTo>
                  <a:lnTo>
                    <a:pt x="44399" y="81508"/>
                  </a:lnTo>
                  <a:lnTo>
                    <a:pt x="44411" y="81254"/>
                  </a:lnTo>
                  <a:close/>
                </a:path>
                <a:path w="294004" h="86995">
                  <a:moveTo>
                    <a:pt x="45034" y="81508"/>
                  </a:moveTo>
                  <a:lnTo>
                    <a:pt x="44907" y="81254"/>
                  </a:lnTo>
                  <a:lnTo>
                    <a:pt x="44589" y="81254"/>
                  </a:lnTo>
                  <a:lnTo>
                    <a:pt x="44526" y="81508"/>
                  </a:lnTo>
                  <a:lnTo>
                    <a:pt x="45034" y="81508"/>
                  </a:lnTo>
                  <a:close/>
                </a:path>
                <a:path w="294004" h="86995">
                  <a:moveTo>
                    <a:pt x="52552" y="83781"/>
                  </a:moveTo>
                  <a:lnTo>
                    <a:pt x="52387" y="83883"/>
                  </a:lnTo>
                  <a:lnTo>
                    <a:pt x="52552" y="83781"/>
                  </a:lnTo>
                  <a:close/>
                </a:path>
                <a:path w="294004" h="86995">
                  <a:moveTo>
                    <a:pt x="59982" y="84264"/>
                  </a:moveTo>
                  <a:close/>
                </a:path>
                <a:path w="294004" h="86995">
                  <a:moveTo>
                    <a:pt x="64681" y="69951"/>
                  </a:moveTo>
                  <a:lnTo>
                    <a:pt x="64096" y="69570"/>
                  </a:lnTo>
                  <a:lnTo>
                    <a:pt x="63893" y="69443"/>
                  </a:lnTo>
                  <a:lnTo>
                    <a:pt x="62179" y="69570"/>
                  </a:lnTo>
                  <a:lnTo>
                    <a:pt x="60477" y="68554"/>
                  </a:lnTo>
                  <a:lnTo>
                    <a:pt x="59042" y="68554"/>
                  </a:lnTo>
                  <a:lnTo>
                    <a:pt x="58953" y="68935"/>
                  </a:lnTo>
                  <a:lnTo>
                    <a:pt x="58877" y="69316"/>
                  </a:lnTo>
                  <a:lnTo>
                    <a:pt x="58788" y="69697"/>
                  </a:lnTo>
                  <a:lnTo>
                    <a:pt x="58737" y="69570"/>
                  </a:lnTo>
                  <a:lnTo>
                    <a:pt x="58623" y="69316"/>
                  </a:lnTo>
                  <a:lnTo>
                    <a:pt x="58559" y="68808"/>
                  </a:lnTo>
                  <a:lnTo>
                    <a:pt x="58445" y="67919"/>
                  </a:lnTo>
                  <a:lnTo>
                    <a:pt x="58331" y="67538"/>
                  </a:lnTo>
                  <a:lnTo>
                    <a:pt x="58216" y="67919"/>
                  </a:lnTo>
                  <a:lnTo>
                    <a:pt x="58089" y="68300"/>
                  </a:lnTo>
                  <a:lnTo>
                    <a:pt x="58013" y="68554"/>
                  </a:lnTo>
                  <a:lnTo>
                    <a:pt x="57886" y="68935"/>
                  </a:lnTo>
                  <a:lnTo>
                    <a:pt x="57772" y="69316"/>
                  </a:lnTo>
                  <a:lnTo>
                    <a:pt x="57683" y="69570"/>
                  </a:lnTo>
                  <a:lnTo>
                    <a:pt x="57594" y="69189"/>
                  </a:lnTo>
                  <a:lnTo>
                    <a:pt x="57492" y="68808"/>
                  </a:lnTo>
                  <a:lnTo>
                    <a:pt x="57442" y="68554"/>
                  </a:lnTo>
                  <a:lnTo>
                    <a:pt x="57340" y="68173"/>
                  </a:lnTo>
                  <a:lnTo>
                    <a:pt x="56553" y="68554"/>
                  </a:lnTo>
                  <a:lnTo>
                    <a:pt x="56248" y="68554"/>
                  </a:lnTo>
                  <a:lnTo>
                    <a:pt x="56159" y="68300"/>
                  </a:lnTo>
                  <a:lnTo>
                    <a:pt x="56121" y="68173"/>
                  </a:lnTo>
                  <a:lnTo>
                    <a:pt x="56032" y="67919"/>
                  </a:lnTo>
                  <a:lnTo>
                    <a:pt x="55994" y="67792"/>
                  </a:lnTo>
                  <a:lnTo>
                    <a:pt x="55905" y="67538"/>
                  </a:lnTo>
                  <a:lnTo>
                    <a:pt x="55854" y="67411"/>
                  </a:lnTo>
                  <a:lnTo>
                    <a:pt x="55778" y="67157"/>
                  </a:lnTo>
                  <a:lnTo>
                    <a:pt x="55689" y="66903"/>
                  </a:lnTo>
                  <a:lnTo>
                    <a:pt x="54584" y="68173"/>
                  </a:lnTo>
                  <a:lnTo>
                    <a:pt x="54571" y="67919"/>
                  </a:lnTo>
                  <a:lnTo>
                    <a:pt x="54457" y="67792"/>
                  </a:lnTo>
                  <a:lnTo>
                    <a:pt x="54038" y="67411"/>
                  </a:lnTo>
                  <a:lnTo>
                    <a:pt x="53911" y="67538"/>
                  </a:lnTo>
                  <a:lnTo>
                    <a:pt x="53555" y="67919"/>
                  </a:lnTo>
                  <a:lnTo>
                    <a:pt x="53505" y="67792"/>
                  </a:lnTo>
                  <a:lnTo>
                    <a:pt x="53403" y="67538"/>
                  </a:lnTo>
                  <a:lnTo>
                    <a:pt x="53301" y="68173"/>
                  </a:lnTo>
                  <a:lnTo>
                    <a:pt x="53086" y="68173"/>
                  </a:lnTo>
                  <a:lnTo>
                    <a:pt x="53174" y="67919"/>
                  </a:lnTo>
                  <a:lnTo>
                    <a:pt x="52933" y="67919"/>
                  </a:lnTo>
                  <a:lnTo>
                    <a:pt x="52743" y="68300"/>
                  </a:lnTo>
                  <a:lnTo>
                    <a:pt x="52806" y="67919"/>
                  </a:lnTo>
                  <a:lnTo>
                    <a:pt x="52933" y="67157"/>
                  </a:lnTo>
                  <a:lnTo>
                    <a:pt x="52311" y="67919"/>
                  </a:lnTo>
                  <a:lnTo>
                    <a:pt x="52184" y="67919"/>
                  </a:lnTo>
                  <a:lnTo>
                    <a:pt x="52158" y="67792"/>
                  </a:lnTo>
                  <a:lnTo>
                    <a:pt x="52031" y="67538"/>
                  </a:lnTo>
                  <a:lnTo>
                    <a:pt x="51473" y="67919"/>
                  </a:lnTo>
                  <a:lnTo>
                    <a:pt x="51104" y="67919"/>
                  </a:lnTo>
                  <a:lnTo>
                    <a:pt x="50939" y="67792"/>
                  </a:lnTo>
                  <a:lnTo>
                    <a:pt x="50952" y="67157"/>
                  </a:lnTo>
                  <a:lnTo>
                    <a:pt x="50482" y="67157"/>
                  </a:lnTo>
                  <a:lnTo>
                    <a:pt x="50228" y="66903"/>
                  </a:lnTo>
                  <a:lnTo>
                    <a:pt x="48755" y="66903"/>
                  </a:lnTo>
                  <a:lnTo>
                    <a:pt x="48044" y="66649"/>
                  </a:lnTo>
                  <a:lnTo>
                    <a:pt x="47764" y="66560"/>
                  </a:lnTo>
                  <a:lnTo>
                    <a:pt x="47764" y="66776"/>
                  </a:lnTo>
                  <a:lnTo>
                    <a:pt x="48018" y="66776"/>
                  </a:lnTo>
                  <a:lnTo>
                    <a:pt x="47967" y="67157"/>
                  </a:lnTo>
                  <a:lnTo>
                    <a:pt x="47752" y="67157"/>
                  </a:lnTo>
                  <a:lnTo>
                    <a:pt x="47650" y="66522"/>
                  </a:lnTo>
                  <a:lnTo>
                    <a:pt x="47244" y="66522"/>
                  </a:lnTo>
                  <a:lnTo>
                    <a:pt x="47244" y="66700"/>
                  </a:lnTo>
                  <a:lnTo>
                    <a:pt x="47218" y="66522"/>
                  </a:lnTo>
                  <a:lnTo>
                    <a:pt x="47028" y="66522"/>
                  </a:lnTo>
                  <a:lnTo>
                    <a:pt x="47015" y="66776"/>
                  </a:lnTo>
                  <a:lnTo>
                    <a:pt x="47244" y="66776"/>
                  </a:lnTo>
                  <a:lnTo>
                    <a:pt x="47510" y="66776"/>
                  </a:lnTo>
                  <a:lnTo>
                    <a:pt x="47409" y="67538"/>
                  </a:lnTo>
                  <a:lnTo>
                    <a:pt x="47307" y="67792"/>
                  </a:lnTo>
                  <a:lnTo>
                    <a:pt x="47244" y="67538"/>
                  </a:lnTo>
                  <a:lnTo>
                    <a:pt x="47117" y="67411"/>
                  </a:lnTo>
                  <a:lnTo>
                    <a:pt x="47040" y="67538"/>
                  </a:lnTo>
                  <a:lnTo>
                    <a:pt x="46990" y="67157"/>
                  </a:lnTo>
                  <a:lnTo>
                    <a:pt x="47028" y="66395"/>
                  </a:lnTo>
                  <a:lnTo>
                    <a:pt x="47777" y="66395"/>
                  </a:lnTo>
                  <a:lnTo>
                    <a:pt x="47790" y="66141"/>
                  </a:lnTo>
                  <a:lnTo>
                    <a:pt x="47040" y="66141"/>
                  </a:lnTo>
                  <a:lnTo>
                    <a:pt x="46456" y="66141"/>
                  </a:lnTo>
                  <a:lnTo>
                    <a:pt x="46202" y="66522"/>
                  </a:lnTo>
                  <a:lnTo>
                    <a:pt x="46024" y="66522"/>
                  </a:lnTo>
                  <a:lnTo>
                    <a:pt x="46024" y="66776"/>
                  </a:lnTo>
                  <a:lnTo>
                    <a:pt x="45770" y="67157"/>
                  </a:lnTo>
                  <a:lnTo>
                    <a:pt x="45161" y="66776"/>
                  </a:lnTo>
                  <a:lnTo>
                    <a:pt x="46024" y="66776"/>
                  </a:lnTo>
                  <a:lnTo>
                    <a:pt x="46024" y="66522"/>
                  </a:lnTo>
                  <a:lnTo>
                    <a:pt x="45237" y="66522"/>
                  </a:lnTo>
                  <a:lnTo>
                    <a:pt x="45339" y="66141"/>
                  </a:lnTo>
                  <a:lnTo>
                    <a:pt x="44932" y="66522"/>
                  </a:lnTo>
                  <a:lnTo>
                    <a:pt x="44665" y="66776"/>
                  </a:lnTo>
                  <a:lnTo>
                    <a:pt x="44843" y="66776"/>
                  </a:lnTo>
                  <a:lnTo>
                    <a:pt x="44792" y="66903"/>
                  </a:lnTo>
                  <a:lnTo>
                    <a:pt x="44691" y="67157"/>
                  </a:lnTo>
                  <a:lnTo>
                    <a:pt x="44589" y="67411"/>
                  </a:lnTo>
                  <a:lnTo>
                    <a:pt x="44310" y="67538"/>
                  </a:lnTo>
                  <a:lnTo>
                    <a:pt x="44297" y="67157"/>
                  </a:lnTo>
                  <a:lnTo>
                    <a:pt x="44284" y="66776"/>
                  </a:lnTo>
                  <a:lnTo>
                    <a:pt x="44665" y="66776"/>
                  </a:lnTo>
                  <a:lnTo>
                    <a:pt x="44742" y="66522"/>
                  </a:lnTo>
                  <a:lnTo>
                    <a:pt x="44526" y="66522"/>
                  </a:lnTo>
                  <a:lnTo>
                    <a:pt x="44272" y="66522"/>
                  </a:lnTo>
                  <a:lnTo>
                    <a:pt x="44259" y="66306"/>
                  </a:lnTo>
                  <a:lnTo>
                    <a:pt x="44119" y="66395"/>
                  </a:lnTo>
                  <a:lnTo>
                    <a:pt x="43967" y="66522"/>
                  </a:lnTo>
                  <a:lnTo>
                    <a:pt x="43649" y="66522"/>
                  </a:lnTo>
                  <a:lnTo>
                    <a:pt x="43675" y="66776"/>
                  </a:lnTo>
                  <a:lnTo>
                    <a:pt x="43599" y="66141"/>
                  </a:lnTo>
                  <a:lnTo>
                    <a:pt x="43040" y="66141"/>
                  </a:lnTo>
                  <a:lnTo>
                    <a:pt x="42976" y="66395"/>
                  </a:lnTo>
                  <a:lnTo>
                    <a:pt x="42849" y="66522"/>
                  </a:lnTo>
                  <a:lnTo>
                    <a:pt x="42595" y="66522"/>
                  </a:lnTo>
                  <a:lnTo>
                    <a:pt x="42595" y="66776"/>
                  </a:lnTo>
                  <a:lnTo>
                    <a:pt x="42341" y="67030"/>
                  </a:lnTo>
                  <a:lnTo>
                    <a:pt x="42379" y="66903"/>
                  </a:lnTo>
                  <a:lnTo>
                    <a:pt x="42405" y="66776"/>
                  </a:lnTo>
                  <a:lnTo>
                    <a:pt x="42595" y="66776"/>
                  </a:lnTo>
                  <a:lnTo>
                    <a:pt x="42595" y="66522"/>
                  </a:lnTo>
                  <a:lnTo>
                    <a:pt x="42468" y="66522"/>
                  </a:lnTo>
                  <a:lnTo>
                    <a:pt x="42494" y="66395"/>
                  </a:lnTo>
                  <a:lnTo>
                    <a:pt x="42532" y="65760"/>
                  </a:lnTo>
                  <a:lnTo>
                    <a:pt x="42265" y="65760"/>
                  </a:lnTo>
                  <a:lnTo>
                    <a:pt x="42252" y="66014"/>
                  </a:lnTo>
                  <a:lnTo>
                    <a:pt x="42125" y="66141"/>
                  </a:lnTo>
                  <a:lnTo>
                    <a:pt x="41948" y="66395"/>
                  </a:lnTo>
                  <a:lnTo>
                    <a:pt x="41935" y="66141"/>
                  </a:lnTo>
                  <a:lnTo>
                    <a:pt x="41922" y="66014"/>
                  </a:lnTo>
                  <a:lnTo>
                    <a:pt x="42125" y="66141"/>
                  </a:lnTo>
                  <a:lnTo>
                    <a:pt x="42202" y="65760"/>
                  </a:lnTo>
                  <a:lnTo>
                    <a:pt x="42100" y="65887"/>
                  </a:lnTo>
                  <a:lnTo>
                    <a:pt x="42138" y="65760"/>
                  </a:lnTo>
                  <a:lnTo>
                    <a:pt x="41897" y="65760"/>
                  </a:lnTo>
                  <a:lnTo>
                    <a:pt x="41884" y="65633"/>
                  </a:lnTo>
                  <a:lnTo>
                    <a:pt x="43192" y="65633"/>
                  </a:lnTo>
                  <a:lnTo>
                    <a:pt x="42900" y="65900"/>
                  </a:lnTo>
                  <a:lnTo>
                    <a:pt x="42938" y="65760"/>
                  </a:lnTo>
                  <a:lnTo>
                    <a:pt x="42646" y="65760"/>
                  </a:lnTo>
                  <a:lnTo>
                    <a:pt x="42583" y="66014"/>
                  </a:lnTo>
                  <a:lnTo>
                    <a:pt x="42760" y="66014"/>
                  </a:lnTo>
                  <a:lnTo>
                    <a:pt x="43078" y="66014"/>
                  </a:lnTo>
                  <a:lnTo>
                    <a:pt x="43586" y="66014"/>
                  </a:lnTo>
                  <a:lnTo>
                    <a:pt x="44665" y="66014"/>
                  </a:lnTo>
                  <a:lnTo>
                    <a:pt x="44513" y="66141"/>
                  </a:lnTo>
                  <a:lnTo>
                    <a:pt x="44780" y="66395"/>
                  </a:lnTo>
                  <a:lnTo>
                    <a:pt x="44869" y="66141"/>
                  </a:lnTo>
                  <a:lnTo>
                    <a:pt x="44983" y="65760"/>
                  </a:lnTo>
                  <a:lnTo>
                    <a:pt x="43548" y="65760"/>
                  </a:lnTo>
                  <a:lnTo>
                    <a:pt x="43497" y="65379"/>
                  </a:lnTo>
                  <a:lnTo>
                    <a:pt x="42087" y="65379"/>
                  </a:lnTo>
                  <a:lnTo>
                    <a:pt x="41871" y="65379"/>
                  </a:lnTo>
                  <a:lnTo>
                    <a:pt x="41846" y="65252"/>
                  </a:lnTo>
                  <a:lnTo>
                    <a:pt x="42087" y="65379"/>
                  </a:lnTo>
                  <a:lnTo>
                    <a:pt x="42252" y="65125"/>
                  </a:lnTo>
                  <a:lnTo>
                    <a:pt x="41846" y="65125"/>
                  </a:lnTo>
                  <a:lnTo>
                    <a:pt x="41643" y="65125"/>
                  </a:lnTo>
                  <a:lnTo>
                    <a:pt x="41643" y="65379"/>
                  </a:lnTo>
                  <a:lnTo>
                    <a:pt x="41402" y="65379"/>
                  </a:lnTo>
                  <a:lnTo>
                    <a:pt x="41059" y="65379"/>
                  </a:lnTo>
                  <a:lnTo>
                    <a:pt x="41122" y="65519"/>
                  </a:lnTo>
                  <a:lnTo>
                    <a:pt x="41414" y="65633"/>
                  </a:lnTo>
                  <a:lnTo>
                    <a:pt x="41541" y="65633"/>
                  </a:lnTo>
                  <a:lnTo>
                    <a:pt x="41668" y="65760"/>
                  </a:lnTo>
                  <a:lnTo>
                    <a:pt x="41440" y="65760"/>
                  </a:lnTo>
                  <a:lnTo>
                    <a:pt x="41440" y="66014"/>
                  </a:lnTo>
                  <a:lnTo>
                    <a:pt x="41249" y="66014"/>
                  </a:lnTo>
                  <a:lnTo>
                    <a:pt x="41440" y="66014"/>
                  </a:lnTo>
                  <a:lnTo>
                    <a:pt x="41440" y="65760"/>
                  </a:lnTo>
                  <a:lnTo>
                    <a:pt x="41262" y="65760"/>
                  </a:lnTo>
                  <a:lnTo>
                    <a:pt x="41198" y="65633"/>
                  </a:lnTo>
                  <a:lnTo>
                    <a:pt x="31750" y="65633"/>
                  </a:lnTo>
                  <a:lnTo>
                    <a:pt x="31686" y="65862"/>
                  </a:lnTo>
                  <a:lnTo>
                    <a:pt x="31648" y="65379"/>
                  </a:lnTo>
                  <a:lnTo>
                    <a:pt x="31597" y="65506"/>
                  </a:lnTo>
                  <a:lnTo>
                    <a:pt x="31572" y="65379"/>
                  </a:lnTo>
                  <a:lnTo>
                    <a:pt x="31127" y="65379"/>
                  </a:lnTo>
                  <a:lnTo>
                    <a:pt x="31178" y="65633"/>
                  </a:lnTo>
                  <a:lnTo>
                    <a:pt x="31546" y="65633"/>
                  </a:lnTo>
                  <a:lnTo>
                    <a:pt x="31496" y="65760"/>
                  </a:lnTo>
                  <a:lnTo>
                    <a:pt x="31191" y="65760"/>
                  </a:lnTo>
                  <a:lnTo>
                    <a:pt x="31178" y="65633"/>
                  </a:lnTo>
                  <a:lnTo>
                    <a:pt x="30848" y="65633"/>
                  </a:lnTo>
                  <a:lnTo>
                    <a:pt x="30695" y="65760"/>
                  </a:lnTo>
                  <a:lnTo>
                    <a:pt x="30695" y="65633"/>
                  </a:lnTo>
                  <a:lnTo>
                    <a:pt x="30365" y="65633"/>
                  </a:lnTo>
                  <a:lnTo>
                    <a:pt x="30314" y="65760"/>
                  </a:lnTo>
                  <a:lnTo>
                    <a:pt x="30213" y="66014"/>
                  </a:lnTo>
                  <a:lnTo>
                    <a:pt x="30175" y="66141"/>
                  </a:lnTo>
                  <a:lnTo>
                    <a:pt x="29908" y="66141"/>
                  </a:lnTo>
                  <a:lnTo>
                    <a:pt x="29908" y="66014"/>
                  </a:lnTo>
                  <a:lnTo>
                    <a:pt x="30213" y="66014"/>
                  </a:lnTo>
                  <a:lnTo>
                    <a:pt x="30213" y="65760"/>
                  </a:lnTo>
                  <a:lnTo>
                    <a:pt x="29908" y="65760"/>
                  </a:lnTo>
                  <a:lnTo>
                    <a:pt x="29895" y="65633"/>
                  </a:lnTo>
                  <a:lnTo>
                    <a:pt x="29400" y="65633"/>
                  </a:lnTo>
                  <a:lnTo>
                    <a:pt x="29375" y="65760"/>
                  </a:lnTo>
                  <a:lnTo>
                    <a:pt x="29311" y="65633"/>
                  </a:lnTo>
                  <a:lnTo>
                    <a:pt x="28714" y="65633"/>
                  </a:lnTo>
                  <a:lnTo>
                    <a:pt x="28663" y="65760"/>
                  </a:lnTo>
                  <a:lnTo>
                    <a:pt x="28473" y="65760"/>
                  </a:lnTo>
                  <a:lnTo>
                    <a:pt x="28473" y="66014"/>
                  </a:lnTo>
                  <a:lnTo>
                    <a:pt x="28206" y="66395"/>
                  </a:lnTo>
                  <a:lnTo>
                    <a:pt x="28232" y="66014"/>
                  </a:lnTo>
                  <a:lnTo>
                    <a:pt x="28473" y="66014"/>
                  </a:lnTo>
                  <a:lnTo>
                    <a:pt x="28473" y="65760"/>
                  </a:lnTo>
                  <a:lnTo>
                    <a:pt x="28244" y="65760"/>
                  </a:lnTo>
                  <a:lnTo>
                    <a:pt x="28232" y="65925"/>
                  </a:lnTo>
                  <a:lnTo>
                    <a:pt x="27914" y="65633"/>
                  </a:lnTo>
                  <a:lnTo>
                    <a:pt x="27825" y="65760"/>
                  </a:lnTo>
                  <a:lnTo>
                    <a:pt x="27609" y="65760"/>
                  </a:lnTo>
                  <a:lnTo>
                    <a:pt x="27647" y="66014"/>
                  </a:lnTo>
                  <a:lnTo>
                    <a:pt x="27584" y="65633"/>
                  </a:lnTo>
                  <a:lnTo>
                    <a:pt x="26974" y="65633"/>
                  </a:lnTo>
                  <a:lnTo>
                    <a:pt x="26860" y="66395"/>
                  </a:lnTo>
                  <a:lnTo>
                    <a:pt x="26835" y="66522"/>
                  </a:lnTo>
                  <a:lnTo>
                    <a:pt x="26771" y="65760"/>
                  </a:lnTo>
                  <a:lnTo>
                    <a:pt x="26530" y="65760"/>
                  </a:lnTo>
                  <a:lnTo>
                    <a:pt x="26593" y="65633"/>
                  </a:lnTo>
                  <a:lnTo>
                    <a:pt x="26314" y="65633"/>
                  </a:lnTo>
                  <a:lnTo>
                    <a:pt x="26263" y="65760"/>
                  </a:lnTo>
                  <a:lnTo>
                    <a:pt x="26416" y="66001"/>
                  </a:lnTo>
                  <a:lnTo>
                    <a:pt x="26695" y="66014"/>
                  </a:lnTo>
                  <a:lnTo>
                    <a:pt x="26657" y="66141"/>
                  </a:lnTo>
                  <a:lnTo>
                    <a:pt x="26530" y="66522"/>
                  </a:lnTo>
                  <a:lnTo>
                    <a:pt x="26276" y="66522"/>
                  </a:lnTo>
                  <a:lnTo>
                    <a:pt x="26073" y="66522"/>
                  </a:lnTo>
                  <a:lnTo>
                    <a:pt x="26022" y="66776"/>
                  </a:lnTo>
                  <a:lnTo>
                    <a:pt x="26454" y="66776"/>
                  </a:lnTo>
                  <a:lnTo>
                    <a:pt x="26416" y="66903"/>
                  </a:lnTo>
                  <a:lnTo>
                    <a:pt x="26339" y="67157"/>
                  </a:lnTo>
                  <a:lnTo>
                    <a:pt x="26250" y="67411"/>
                  </a:lnTo>
                  <a:lnTo>
                    <a:pt x="25996" y="66903"/>
                  </a:lnTo>
                  <a:lnTo>
                    <a:pt x="26022" y="66776"/>
                  </a:lnTo>
                  <a:lnTo>
                    <a:pt x="25971" y="66522"/>
                  </a:lnTo>
                  <a:lnTo>
                    <a:pt x="25819" y="66649"/>
                  </a:lnTo>
                  <a:lnTo>
                    <a:pt x="25869" y="66522"/>
                  </a:lnTo>
                  <a:lnTo>
                    <a:pt x="25920" y="66395"/>
                  </a:lnTo>
                  <a:lnTo>
                    <a:pt x="26009" y="66141"/>
                  </a:lnTo>
                  <a:lnTo>
                    <a:pt x="26098" y="65874"/>
                  </a:lnTo>
                  <a:lnTo>
                    <a:pt x="26060" y="66014"/>
                  </a:lnTo>
                  <a:lnTo>
                    <a:pt x="26352" y="66014"/>
                  </a:lnTo>
                  <a:lnTo>
                    <a:pt x="26187" y="65811"/>
                  </a:lnTo>
                  <a:lnTo>
                    <a:pt x="26250" y="65633"/>
                  </a:lnTo>
                  <a:lnTo>
                    <a:pt x="26428" y="65379"/>
                  </a:lnTo>
                  <a:lnTo>
                    <a:pt x="26238" y="65366"/>
                  </a:lnTo>
                  <a:lnTo>
                    <a:pt x="25260" y="65379"/>
                  </a:lnTo>
                  <a:lnTo>
                    <a:pt x="25209" y="65633"/>
                  </a:lnTo>
                  <a:lnTo>
                    <a:pt x="26098" y="65633"/>
                  </a:lnTo>
                  <a:lnTo>
                    <a:pt x="26060" y="65760"/>
                  </a:lnTo>
                  <a:lnTo>
                    <a:pt x="25869" y="65760"/>
                  </a:lnTo>
                  <a:lnTo>
                    <a:pt x="25869" y="66014"/>
                  </a:lnTo>
                  <a:lnTo>
                    <a:pt x="25768" y="66700"/>
                  </a:lnTo>
                  <a:lnTo>
                    <a:pt x="25717" y="66522"/>
                  </a:lnTo>
                  <a:lnTo>
                    <a:pt x="25577" y="66522"/>
                  </a:lnTo>
                  <a:lnTo>
                    <a:pt x="25501" y="66395"/>
                  </a:lnTo>
                  <a:lnTo>
                    <a:pt x="25679" y="66395"/>
                  </a:lnTo>
                  <a:lnTo>
                    <a:pt x="25768" y="66700"/>
                  </a:lnTo>
                  <a:lnTo>
                    <a:pt x="25768" y="66090"/>
                  </a:lnTo>
                  <a:lnTo>
                    <a:pt x="25590" y="66141"/>
                  </a:lnTo>
                  <a:lnTo>
                    <a:pt x="25590" y="66014"/>
                  </a:lnTo>
                  <a:lnTo>
                    <a:pt x="25869" y="66014"/>
                  </a:lnTo>
                  <a:lnTo>
                    <a:pt x="25869" y="65760"/>
                  </a:lnTo>
                  <a:lnTo>
                    <a:pt x="25615" y="65760"/>
                  </a:lnTo>
                  <a:lnTo>
                    <a:pt x="25463" y="65760"/>
                  </a:lnTo>
                  <a:lnTo>
                    <a:pt x="25196" y="65760"/>
                  </a:lnTo>
                  <a:lnTo>
                    <a:pt x="25146" y="66014"/>
                  </a:lnTo>
                  <a:lnTo>
                    <a:pt x="25400" y="66014"/>
                  </a:lnTo>
                  <a:lnTo>
                    <a:pt x="25298" y="66141"/>
                  </a:lnTo>
                  <a:lnTo>
                    <a:pt x="25120" y="66141"/>
                  </a:lnTo>
                  <a:lnTo>
                    <a:pt x="25209" y="65633"/>
                  </a:lnTo>
                  <a:lnTo>
                    <a:pt x="24676" y="65633"/>
                  </a:lnTo>
                  <a:lnTo>
                    <a:pt x="24612" y="65760"/>
                  </a:lnTo>
                  <a:lnTo>
                    <a:pt x="24472" y="65760"/>
                  </a:lnTo>
                  <a:lnTo>
                    <a:pt x="24472" y="66014"/>
                  </a:lnTo>
                  <a:lnTo>
                    <a:pt x="24003" y="66903"/>
                  </a:lnTo>
                  <a:lnTo>
                    <a:pt x="24053" y="66776"/>
                  </a:lnTo>
                  <a:lnTo>
                    <a:pt x="24155" y="66522"/>
                  </a:lnTo>
                  <a:lnTo>
                    <a:pt x="24206" y="66395"/>
                  </a:lnTo>
                  <a:lnTo>
                    <a:pt x="24307" y="66141"/>
                  </a:lnTo>
                  <a:lnTo>
                    <a:pt x="24358" y="66014"/>
                  </a:lnTo>
                  <a:lnTo>
                    <a:pt x="24472" y="65760"/>
                  </a:lnTo>
                  <a:lnTo>
                    <a:pt x="24523" y="65633"/>
                  </a:lnTo>
                  <a:lnTo>
                    <a:pt x="11417" y="65633"/>
                  </a:lnTo>
                  <a:lnTo>
                    <a:pt x="11417" y="69697"/>
                  </a:lnTo>
                  <a:lnTo>
                    <a:pt x="11341" y="69824"/>
                  </a:lnTo>
                  <a:lnTo>
                    <a:pt x="11366" y="69697"/>
                  </a:lnTo>
                  <a:lnTo>
                    <a:pt x="11417" y="65633"/>
                  </a:lnTo>
                  <a:lnTo>
                    <a:pt x="4457" y="65633"/>
                  </a:lnTo>
                  <a:lnTo>
                    <a:pt x="4470" y="65760"/>
                  </a:lnTo>
                  <a:lnTo>
                    <a:pt x="4533" y="66141"/>
                  </a:lnTo>
                  <a:lnTo>
                    <a:pt x="4330" y="66395"/>
                  </a:lnTo>
                  <a:lnTo>
                    <a:pt x="4572" y="66395"/>
                  </a:lnTo>
                  <a:lnTo>
                    <a:pt x="4597" y="66522"/>
                  </a:lnTo>
                  <a:lnTo>
                    <a:pt x="4724" y="66522"/>
                  </a:lnTo>
                  <a:lnTo>
                    <a:pt x="4648" y="66776"/>
                  </a:lnTo>
                  <a:lnTo>
                    <a:pt x="4749" y="66522"/>
                  </a:lnTo>
                  <a:lnTo>
                    <a:pt x="4775" y="66776"/>
                  </a:lnTo>
                  <a:lnTo>
                    <a:pt x="5080" y="66776"/>
                  </a:lnTo>
                  <a:lnTo>
                    <a:pt x="5384" y="66776"/>
                  </a:lnTo>
                  <a:lnTo>
                    <a:pt x="5689" y="66776"/>
                  </a:lnTo>
                  <a:lnTo>
                    <a:pt x="5969" y="66776"/>
                  </a:lnTo>
                  <a:lnTo>
                    <a:pt x="6019" y="67792"/>
                  </a:lnTo>
                  <a:lnTo>
                    <a:pt x="6121" y="67919"/>
                  </a:lnTo>
                  <a:lnTo>
                    <a:pt x="6184" y="67792"/>
                  </a:lnTo>
                  <a:lnTo>
                    <a:pt x="6731" y="66776"/>
                  </a:lnTo>
                  <a:lnTo>
                    <a:pt x="6858" y="67411"/>
                  </a:lnTo>
                  <a:lnTo>
                    <a:pt x="6642" y="67411"/>
                  </a:lnTo>
                  <a:lnTo>
                    <a:pt x="6565" y="67919"/>
                  </a:lnTo>
                  <a:lnTo>
                    <a:pt x="6870" y="67792"/>
                  </a:lnTo>
                  <a:lnTo>
                    <a:pt x="7061" y="67919"/>
                  </a:lnTo>
                  <a:lnTo>
                    <a:pt x="7353" y="67919"/>
                  </a:lnTo>
                  <a:lnTo>
                    <a:pt x="7467" y="67792"/>
                  </a:lnTo>
                  <a:lnTo>
                    <a:pt x="7683" y="67538"/>
                  </a:lnTo>
                  <a:lnTo>
                    <a:pt x="7683" y="68935"/>
                  </a:lnTo>
                  <a:lnTo>
                    <a:pt x="7899" y="68935"/>
                  </a:lnTo>
                  <a:lnTo>
                    <a:pt x="7975" y="68808"/>
                  </a:lnTo>
                  <a:lnTo>
                    <a:pt x="8140" y="68554"/>
                  </a:lnTo>
                  <a:lnTo>
                    <a:pt x="8242" y="68808"/>
                  </a:lnTo>
                  <a:lnTo>
                    <a:pt x="8724" y="68554"/>
                  </a:lnTo>
                  <a:lnTo>
                    <a:pt x="8724" y="69189"/>
                  </a:lnTo>
                  <a:lnTo>
                    <a:pt x="8864" y="68935"/>
                  </a:lnTo>
                  <a:lnTo>
                    <a:pt x="8953" y="68808"/>
                  </a:lnTo>
                  <a:lnTo>
                    <a:pt x="9029" y="68554"/>
                  </a:lnTo>
                  <a:lnTo>
                    <a:pt x="9131" y="69570"/>
                  </a:lnTo>
                  <a:lnTo>
                    <a:pt x="9245" y="69316"/>
                  </a:lnTo>
                  <a:lnTo>
                    <a:pt x="9296" y="69189"/>
                  </a:lnTo>
                  <a:lnTo>
                    <a:pt x="9410" y="68935"/>
                  </a:lnTo>
                  <a:lnTo>
                    <a:pt x="9461" y="68808"/>
                  </a:lnTo>
                  <a:lnTo>
                    <a:pt x="9563" y="68554"/>
                  </a:lnTo>
                  <a:lnTo>
                    <a:pt x="9677" y="68300"/>
                  </a:lnTo>
                  <a:lnTo>
                    <a:pt x="9791" y="67919"/>
                  </a:lnTo>
                  <a:lnTo>
                    <a:pt x="9715" y="69697"/>
                  </a:lnTo>
                  <a:lnTo>
                    <a:pt x="9702" y="69837"/>
                  </a:lnTo>
                  <a:lnTo>
                    <a:pt x="10020" y="69951"/>
                  </a:lnTo>
                  <a:lnTo>
                    <a:pt x="10350" y="70078"/>
                  </a:lnTo>
                  <a:lnTo>
                    <a:pt x="10337" y="69951"/>
                  </a:lnTo>
                  <a:lnTo>
                    <a:pt x="10490" y="69951"/>
                  </a:lnTo>
                  <a:lnTo>
                    <a:pt x="10693" y="69697"/>
                  </a:lnTo>
                  <a:lnTo>
                    <a:pt x="10477" y="69697"/>
                  </a:lnTo>
                  <a:lnTo>
                    <a:pt x="10541" y="69570"/>
                  </a:lnTo>
                  <a:lnTo>
                    <a:pt x="10655" y="69316"/>
                  </a:lnTo>
                  <a:lnTo>
                    <a:pt x="10718" y="69189"/>
                  </a:lnTo>
                  <a:lnTo>
                    <a:pt x="10693" y="69697"/>
                  </a:lnTo>
                  <a:lnTo>
                    <a:pt x="10579" y="69951"/>
                  </a:lnTo>
                  <a:lnTo>
                    <a:pt x="10922" y="69951"/>
                  </a:lnTo>
                  <a:lnTo>
                    <a:pt x="10858" y="69697"/>
                  </a:lnTo>
                  <a:lnTo>
                    <a:pt x="10998" y="69570"/>
                  </a:lnTo>
                  <a:lnTo>
                    <a:pt x="11010" y="69951"/>
                  </a:lnTo>
                  <a:lnTo>
                    <a:pt x="11252" y="69951"/>
                  </a:lnTo>
                  <a:lnTo>
                    <a:pt x="11493" y="69951"/>
                  </a:lnTo>
                  <a:lnTo>
                    <a:pt x="11544" y="70078"/>
                  </a:lnTo>
                  <a:lnTo>
                    <a:pt x="11696" y="69951"/>
                  </a:lnTo>
                  <a:lnTo>
                    <a:pt x="64681" y="69951"/>
                  </a:lnTo>
                  <a:close/>
                </a:path>
                <a:path w="294004" h="86995">
                  <a:moveTo>
                    <a:pt x="67538" y="70713"/>
                  </a:moveTo>
                  <a:lnTo>
                    <a:pt x="67246" y="70713"/>
                  </a:lnTo>
                  <a:lnTo>
                    <a:pt x="67373" y="71221"/>
                  </a:lnTo>
                  <a:lnTo>
                    <a:pt x="67449" y="70967"/>
                  </a:lnTo>
                  <a:lnTo>
                    <a:pt x="67538" y="70713"/>
                  </a:lnTo>
                  <a:close/>
                </a:path>
                <a:path w="294004" h="86995">
                  <a:moveTo>
                    <a:pt x="70954" y="72872"/>
                  </a:moveTo>
                  <a:lnTo>
                    <a:pt x="70929" y="72110"/>
                  </a:lnTo>
                  <a:lnTo>
                    <a:pt x="70904" y="71475"/>
                  </a:lnTo>
                  <a:lnTo>
                    <a:pt x="70358" y="71475"/>
                  </a:lnTo>
                  <a:lnTo>
                    <a:pt x="70281" y="72110"/>
                  </a:lnTo>
                  <a:lnTo>
                    <a:pt x="70180" y="71856"/>
                  </a:lnTo>
                  <a:lnTo>
                    <a:pt x="69964" y="71348"/>
                  </a:lnTo>
                  <a:lnTo>
                    <a:pt x="69913" y="71221"/>
                  </a:lnTo>
                  <a:lnTo>
                    <a:pt x="69811" y="70967"/>
                  </a:lnTo>
                  <a:lnTo>
                    <a:pt x="69697" y="70713"/>
                  </a:lnTo>
                  <a:lnTo>
                    <a:pt x="69646" y="70586"/>
                  </a:lnTo>
                  <a:lnTo>
                    <a:pt x="68618" y="71348"/>
                  </a:lnTo>
                  <a:lnTo>
                    <a:pt x="67792" y="70713"/>
                  </a:lnTo>
                  <a:lnTo>
                    <a:pt x="67691" y="71475"/>
                  </a:lnTo>
                  <a:lnTo>
                    <a:pt x="67322" y="71475"/>
                  </a:lnTo>
                  <a:lnTo>
                    <a:pt x="67322" y="71348"/>
                  </a:lnTo>
                  <a:lnTo>
                    <a:pt x="67271" y="71221"/>
                  </a:lnTo>
                  <a:lnTo>
                    <a:pt x="67144" y="70967"/>
                  </a:lnTo>
                  <a:lnTo>
                    <a:pt x="67017" y="70713"/>
                  </a:lnTo>
                  <a:lnTo>
                    <a:pt x="66954" y="70586"/>
                  </a:lnTo>
                  <a:lnTo>
                    <a:pt x="66827" y="70332"/>
                  </a:lnTo>
                  <a:lnTo>
                    <a:pt x="66700" y="70078"/>
                  </a:lnTo>
                  <a:lnTo>
                    <a:pt x="65265" y="70078"/>
                  </a:lnTo>
                  <a:lnTo>
                    <a:pt x="65265" y="70332"/>
                  </a:lnTo>
                  <a:lnTo>
                    <a:pt x="63449" y="70332"/>
                  </a:lnTo>
                  <a:lnTo>
                    <a:pt x="65062" y="70218"/>
                  </a:lnTo>
                  <a:lnTo>
                    <a:pt x="65265" y="70332"/>
                  </a:lnTo>
                  <a:lnTo>
                    <a:pt x="65265" y="70078"/>
                  </a:lnTo>
                  <a:lnTo>
                    <a:pt x="64871" y="70078"/>
                  </a:lnTo>
                  <a:lnTo>
                    <a:pt x="14681" y="70078"/>
                  </a:lnTo>
                  <a:lnTo>
                    <a:pt x="14681" y="71983"/>
                  </a:lnTo>
                  <a:lnTo>
                    <a:pt x="14668" y="72110"/>
                  </a:lnTo>
                  <a:lnTo>
                    <a:pt x="14681" y="71983"/>
                  </a:lnTo>
                  <a:lnTo>
                    <a:pt x="14681" y="70078"/>
                  </a:lnTo>
                  <a:lnTo>
                    <a:pt x="12636" y="70078"/>
                  </a:lnTo>
                  <a:lnTo>
                    <a:pt x="12636" y="70332"/>
                  </a:lnTo>
                  <a:lnTo>
                    <a:pt x="12446" y="70459"/>
                  </a:lnTo>
                  <a:lnTo>
                    <a:pt x="12547" y="70332"/>
                  </a:lnTo>
                  <a:lnTo>
                    <a:pt x="12636" y="70078"/>
                  </a:lnTo>
                  <a:lnTo>
                    <a:pt x="12065" y="70078"/>
                  </a:lnTo>
                  <a:lnTo>
                    <a:pt x="11912" y="70332"/>
                  </a:lnTo>
                  <a:lnTo>
                    <a:pt x="12052" y="70332"/>
                  </a:lnTo>
                  <a:lnTo>
                    <a:pt x="12077" y="70713"/>
                  </a:lnTo>
                  <a:lnTo>
                    <a:pt x="12255" y="70637"/>
                  </a:lnTo>
                  <a:lnTo>
                    <a:pt x="12065" y="70967"/>
                  </a:lnTo>
                  <a:lnTo>
                    <a:pt x="12611" y="70586"/>
                  </a:lnTo>
                  <a:lnTo>
                    <a:pt x="12776" y="70586"/>
                  </a:lnTo>
                  <a:lnTo>
                    <a:pt x="12776" y="70713"/>
                  </a:lnTo>
                  <a:lnTo>
                    <a:pt x="13144" y="70713"/>
                  </a:lnTo>
                  <a:lnTo>
                    <a:pt x="13068" y="71348"/>
                  </a:lnTo>
                  <a:lnTo>
                    <a:pt x="13538" y="71221"/>
                  </a:lnTo>
                  <a:lnTo>
                    <a:pt x="13474" y="71475"/>
                  </a:lnTo>
                  <a:lnTo>
                    <a:pt x="13360" y="71983"/>
                  </a:lnTo>
                  <a:lnTo>
                    <a:pt x="13335" y="72110"/>
                  </a:lnTo>
                  <a:lnTo>
                    <a:pt x="13817" y="71856"/>
                  </a:lnTo>
                  <a:lnTo>
                    <a:pt x="14274" y="71348"/>
                  </a:lnTo>
                  <a:lnTo>
                    <a:pt x="14236" y="71475"/>
                  </a:lnTo>
                  <a:lnTo>
                    <a:pt x="14008" y="72110"/>
                  </a:lnTo>
                  <a:lnTo>
                    <a:pt x="13906" y="72618"/>
                  </a:lnTo>
                  <a:lnTo>
                    <a:pt x="14376" y="72110"/>
                  </a:lnTo>
                  <a:lnTo>
                    <a:pt x="14300" y="72364"/>
                  </a:lnTo>
                  <a:lnTo>
                    <a:pt x="14668" y="72123"/>
                  </a:lnTo>
                  <a:lnTo>
                    <a:pt x="14630" y="73507"/>
                  </a:lnTo>
                  <a:lnTo>
                    <a:pt x="15100" y="72745"/>
                  </a:lnTo>
                  <a:lnTo>
                    <a:pt x="15176" y="73126"/>
                  </a:lnTo>
                  <a:lnTo>
                    <a:pt x="15201" y="73253"/>
                  </a:lnTo>
                  <a:lnTo>
                    <a:pt x="15240" y="73126"/>
                  </a:lnTo>
                  <a:lnTo>
                    <a:pt x="16344" y="73126"/>
                  </a:lnTo>
                  <a:lnTo>
                    <a:pt x="16332" y="72872"/>
                  </a:lnTo>
                  <a:lnTo>
                    <a:pt x="15367" y="72872"/>
                  </a:lnTo>
                  <a:lnTo>
                    <a:pt x="15455" y="72745"/>
                  </a:lnTo>
                  <a:lnTo>
                    <a:pt x="15544" y="72618"/>
                  </a:lnTo>
                  <a:lnTo>
                    <a:pt x="16002" y="71983"/>
                  </a:lnTo>
                  <a:lnTo>
                    <a:pt x="16090" y="71856"/>
                  </a:lnTo>
                  <a:lnTo>
                    <a:pt x="16268" y="71602"/>
                  </a:lnTo>
                  <a:lnTo>
                    <a:pt x="16332" y="72872"/>
                  </a:lnTo>
                  <a:lnTo>
                    <a:pt x="70954" y="72872"/>
                  </a:lnTo>
                  <a:close/>
                </a:path>
                <a:path w="294004" h="86995">
                  <a:moveTo>
                    <a:pt x="71716" y="72872"/>
                  </a:moveTo>
                  <a:lnTo>
                    <a:pt x="70954" y="72872"/>
                  </a:lnTo>
                  <a:lnTo>
                    <a:pt x="70967" y="73126"/>
                  </a:lnTo>
                  <a:lnTo>
                    <a:pt x="71386" y="73126"/>
                  </a:lnTo>
                  <a:lnTo>
                    <a:pt x="71589" y="73253"/>
                  </a:lnTo>
                  <a:lnTo>
                    <a:pt x="71628" y="73126"/>
                  </a:lnTo>
                  <a:lnTo>
                    <a:pt x="71475" y="73126"/>
                  </a:lnTo>
                  <a:lnTo>
                    <a:pt x="71716" y="72872"/>
                  </a:lnTo>
                  <a:close/>
                </a:path>
                <a:path w="294004" h="86995">
                  <a:moveTo>
                    <a:pt x="72656" y="74904"/>
                  </a:moveTo>
                  <a:lnTo>
                    <a:pt x="72605" y="74523"/>
                  </a:lnTo>
                  <a:lnTo>
                    <a:pt x="72517" y="73761"/>
                  </a:lnTo>
                  <a:lnTo>
                    <a:pt x="72440" y="73126"/>
                  </a:lnTo>
                  <a:lnTo>
                    <a:pt x="71704" y="73507"/>
                  </a:lnTo>
                  <a:lnTo>
                    <a:pt x="71437" y="73507"/>
                  </a:lnTo>
                  <a:lnTo>
                    <a:pt x="71348" y="73253"/>
                  </a:lnTo>
                  <a:lnTo>
                    <a:pt x="71107" y="73507"/>
                  </a:lnTo>
                  <a:lnTo>
                    <a:pt x="70980" y="73507"/>
                  </a:lnTo>
                  <a:lnTo>
                    <a:pt x="70967" y="73126"/>
                  </a:lnTo>
                  <a:lnTo>
                    <a:pt x="20027" y="73126"/>
                  </a:lnTo>
                  <a:lnTo>
                    <a:pt x="20027" y="74269"/>
                  </a:lnTo>
                  <a:lnTo>
                    <a:pt x="19939" y="74396"/>
                  </a:lnTo>
                  <a:lnTo>
                    <a:pt x="20002" y="74269"/>
                  </a:lnTo>
                  <a:lnTo>
                    <a:pt x="20027" y="73126"/>
                  </a:lnTo>
                  <a:lnTo>
                    <a:pt x="16344" y="73126"/>
                  </a:lnTo>
                  <a:lnTo>
                    <a:pt x="16395" y="74142"/>
                  </a:lnTo>
                  <a:lnTo>
                    <a:pt x="17310" y="73634"/>
                  </a:lnTo>
                  <a:lnTo>
                    <a:pt x="17233" y="74142"/>
                  </a:lnTo>
                  <a:lnTo>
                    <a:pt x="17424" y="73888"/>
                  </a:lnTo>
                  <a:lnTo>
                    <a:pt x="17576" y="73799"/>
                  </a:lnTo>
                  <a:lnTo>
                    <a:pt x="17741" y="73888"/>
                  </a:lnTo>
                  <a:lnTo>
                    <a:pt x="17716" y="73507"/>
                  </a:lnTo>
                  <a:lnTo>
                    <a:pt x="17614" y="73634"/>
                  </a:lnTo>
                  <a:lnTo>
                    <a:pt x="17614" y="73507"/>
                  </a:lnTo>
                  <a:lnTo>
                    <a:pt x="18135" y="73507"/>
                  </a:lnTo>
                  <a:lnTo>
                    <a:pt x="18237" y="73888"/>
                  </a:lnTo>
                  <a:lnTo>
                    <a:pt x="18834" y="73761"/>
                  </a:lnTo>
                  <a:lnTo>
                    <a:pt x="18884" y="73888"/>
                  </a:lnTo>
                  <a:lnTo>
                    <a:pt x="18999" y="74142"/>
                  </a:lnTo>
                  <a:lnTo>
                    <a:pt x="19202" y="73888"/>
                  </a:lnTo>
                  <a:lnTo>
                    <a:pt x="19354" y="73761"/>
                  </a:lnTo>
                  <a:lnTo>
                    <a:pt x="19329" y="73888"/>
                  </a:lnTo>
                  <a:lnTo>
                    <a:pt x="19862" y="74142"/>
                  </a:lnTo>
                  <a:lnTo>
                    <a:pt x="19824" y="74269"/>
                  </a:lnTo>
                  <a:lnTo>
                    <a:pt x="19545" y="74269"/>
                  </a:lnTo>
                  <a:lnTo>
                    <a:pt x="19786" y="74650"/>
                  </a:lnTo>
                  <a:lnTo>
                    <a:pt x="19723" y="74904"/>
                  </a:lnTo>
                  <a:lnTo>
                    <a:pt x="20053" y="74904"/>
                  </a:lnTo>
                  <a:lnTo>
                    <a:pt x="20383" y="74650"/>
                  </a:lnTo>
                  <a:lnTo>
                    <a:pt x="20599" y="74650"/>
                  </a:lnTo>
                  <a:lnTo>
                    <a:pt x="20561" y="74904"/>
                  </a:lnTo>
                  <a:lnTo>
                    <a:pt x="20916" y="74904"/>
                  </a:lnTo>
                  <a:lnTo>
                    <a:pt x="21069" y="74650"/>
                  </a:lnTo>
                  <a:lnTo>
                    <a:pt x="21145" y="74523"/>
                  </a:lnTo>
                  <a:lnTo>
                    <a:pt x="21183" y="74904"/>
                  </a:lnTo>
                  <a:lnTo>
                    <a:pt x="22174" y="74904"/>
                  </a:lnTo>
                  <a:lnTo>
                    <a:pt x="22809" y="74904"/>
                  </a:lnTo>
                  <a:lnTo>
                    <a:pt x="23139" y="74904"/>
                  </a:lnTo>
                  <a:lnTo>
                    <a:pt x="72656" y="74904"/>
                  </a:lnTo>
                  <a:close/>
                </a:path>
                <a:path w="294004" h="86995">
                  <a:moveTo>
                    <a:pt x="74066" y="76682"/>
                  </a:moveTo>
                  <a:lnTo>
                    <a:pt x="73875" y="76301"/>
                  </a:lnTo>
                  <a:lnTo>
                    <a:pt x="73888" y="76682"/>
                  </a:lnTo>
                  <a:lnTo>
                    <a:pt x="74066" y="76682"/>
                  </a:lnTo>
                  <a:close/>
                </a:path>
                <a:path w="294004" h="86995">
                  <a:moveTo>
                    <a:pt x="74904" y="77444"/>
                  </a:moveTo>
                  <a:lnTo>
                    <a:pt x="74853" y="77317"/>
                  </a:lnTo>
                  <a:lnTo>
                    <a:pt x="74739" y="77063"/>
                  </a:lnTo>
                  <a:lnTo>
                    <a:pt x="74663" y="77444"/>
                  </a:lnTo>
                  <a:lnTo>
                    <a:pt x="74904" y="77444"/>
                  </a:lnTo>
                  <a:close/>
                </a:path>
                <a:path w="294004" h="86995">
                  <a:moveTo>
                    <a:pt x="76428" y="79756"/>
                  </a:moveTo>
                  <a:lnTo>
                    <a:pt x="76238" y="79857"/>
                  </a:lnTo>
                  <a:lnTo>
                    <a:pt x="76212" y="79095"/>
                  </a:lnTo>
                  <a:lnTo>
                    <a:pt x="76200" y="78968"/>
                  </a:lnTo>
                  <a:lnTo>
                    <a:pt x="75946" y="79095"/>
                  </a:lnTo>
                  <a:lnTo>
                    <a:pt x="76085" y="78968"/>
                  </a:lnTo>
                  <a:lnTo>
                    <a:pt x="76136" y="78460"/>
                  </a:lnTo>
                  <a:lnTo>
                    <a:pt x="75679" y="79095"/>
                  </a:lnTo>
                  <a:lnTo>
                    <a:pt x="75730" y="78333"/>
                  </a:lnTo>
                  <a:lnTo>
                    <a:pt x="75603" y="78282"/>
                  </a:lnTo>
                  <a:lnTo>
                    <a:pt x="75565" y="78460"/>
                  </a:lnTo>
                  <a:lnTo>
                    <a:pt x="75438" y="78968"/>
                  </a:lnTo>
                  <a:lnTo>
                    <a:pt x="75311" y="79476"/>
                  </a:lnTo>
                  <a:lnTo>
                    <a:pt x="75272" y="79603"/>
                  </a:lnTo>
                  <a:lnTo>
                    <a:pt x="75349" y="78333"/>
                  </a:lnTo>
                  <a:lnTo>
                    <a:pt x="75476" y="78206"/>
                  </a:lnTo>
                  <a:lnTo>
                    <a:pt x="75234" y="78079"/>
                  </a:lnTo>
                  <a:lnTo>
                    <a:pt x="75298" y="77698"/>
                  </a:lnTo>
                  <a:lnTo>
                    <a:pt x="74612" y="77698"/>
                  </a:lnTo>
                  <a:lnTo>
                    <a:pt x="74536" y="77317"/>
                  </a:lnTo>
                  <a:lnTo>
                    <a:pt x="74129" y="77698"/>
                  </a:lnTo>
                  <a:lnTo>
                    <a:pt x="74206" y="76936"/>
                  </a:lnTo>
                  <a:lnTo>
                    <a:pt x="74091" y="76720"/>
                  </a:lnTo>
                  <a:lnTo>
                    <a:pt x="73901" y="76784"/>
                  </a:lnTo>
                  <a:lnTo>
                    <a:pt x="73926" y="77304"/>
                  </a:lnTo>
                  <a:lnTo>
                    <a:pt x="73964" y="77825"/>
                  </a:lnTo>
                  <a:lnTo>
                    <a:pt x="73850" y="77698"/>
                  </a:lnTo>
                  <a:lnTo>
                    <a:pt x="73634" y="77444"/>
                  </a:lnTo>
                  <a:lnTo>
                    <a:pt x="73634" y="76936"/>
                  </a:lnTo>
                  <a:lnTo>
                    <a:pt x="73736" y="77063"/>
                  </a:lnTo>
                  <a:lnTo>
                    <a:pt x="73926" y="77304"/>
                  </a:lnTo>
                  <a:lnTo>
                    <a:pt x="73875" y="77063"/>
                  </a:lnTo>
                  <a:lnTo>
                    <a:pt x="73812" y="76822"/>
                  </a:lnTo>
                  <a:lnTo>
                    <a:pt x="73431" y="76936"/>
                  </a:lnTo>
                  <a:lnTo>
                    <a:pt x="73482" y="76682"/>
                  </a:lnTo>
                  <a:lnTo>
                    <a:pt x="73507" y="76174"/>
                  </a:lnTo>
                  <a:lnTo>
                    <a:pt x="72745" y="75666"/>
                  </a:lnTo>
                  <a:lnTo>
                    <a:pt x="72682" y="75158"/>
                  </a:lnTo>
                  <a:lnTo>
                    <a:pt x="43916" y="75158"/>
                  </a:lnTo>
                  <a:lnTo>
                    <a:pt x="43916" y="81000"/>
                  </a:lnTo>
                  <a:lnTo>
                    <a:pt x="43916" y="75158"/>
                  </a:lnTo>
                  <a:lnTo>
                    <a:pt x="40144" y="75158"/>
                  </a:lnTo>
                  <a:lnTo>
                    <a:pt x="40144" y="80619"/>
                  </a:lnTo>
                  <a:lnTo>
                    <a:pt x="39763" y="80619"/>
                  </a:lnTo>
                  <a:lnTo>
                    <a:pt x="39839" y="80492"/>
                  </a:lnTo>
                  <a:lnTo>
                    <a:pt x="39928" y="80238"/>
                  </a:lnTo>
                  <a:lnTo>
                    <a:pt x="39966" y="80111"/>
                  </a:lnTo>
                  <a:lnTo>
                    <a:pt x="40043" y="80492"/>
                  </a:lnTo>
                  <a:lnTo>
                    <a:pt x="40144" y="80619"/>
                  </a:lnTo>
                  <a:lnTo>
                    <a:pt x="40144" y="75158"/>
                  </a:lnTo>
                  <a:lnTo>
                    <a:pt x="39395" y="75158"/>
                  </a:lnTo>
                  <a:lnTo>
                    <a:pt x="39395" y="80238"/>
                  </a:lnTo>
                  <a:lnTo>
                    <a:pt x="39293" y="80378"/>
                  </a:lnTo>
                  <a:lnTo>
                    <a:pt x="39293" y="80238"/>
                  </a:lnTo>
                  <a:lnTo>
                    <a:pt x="39204" y="80365"/>
                  </a:lnTo>
                  <a:lnTo>
                    <a:pt x="39192" y="80238"/>
                  </a:lnTo>
                  <a:lnTo>
                    <a:pt x="39395" y="80238"/>
                  </a:lnTo>
                  <a:lnTo>
                    <a:pt x="39395" y="75158"/>
                  </a:lnTo>
                  <a:lnTo>
                    <a:pt x="38811" y="75158"/>
                  </a:lnTo>
                  <a:lnTo>
                    <a:pt x="38811" y="79857"/>
                  </a:lnTo>
                  <a:lnTo>
                    <a:pt x="38722" y="79984"/>
                  </a:lnTo>
                  <a:lnTo>
                    <a:pt x="38696" y="79857"/>
                  </a:lnTo>
                  <a:lnTo>
                    <a:pt x="38811" y="75158"/>
                  </a:lnTo>
                  <a:lnTo>
                    <a:pt x="29921" y="75158"/>
                  </a:lnTo>
                  <a:lnTo>
                    <a:pt x="29921" y="77825"/>
                  </a:lnTo>
                  <a:lnTo>
                    <a:pt x="29794" y="77952"/>
                  </a:lnTo>
                  <a:lnTo>
                    <a:pt x="29819" y="77825"/>
                  </a:lnTo>
                  <a:lnTo>
                    <a:pt x="29921" y="75158"/>
                  </a:lnTo>
                  <a:lnTo>
                    <a:pt x="27673" y="75158"/>
                  </a:lnTo>
                  <a:lnTo>
                    <a:pt x="27673" y="77444"/>
                  </a:lnTo>
                  <a:lnTo>
                    <a:pt x="27584" y="77571"/>
                  </a:lnTo>
                  <a:lnTo>
                    <a:pt x="27584" y="77444"/>
                  </a:lnTo>
                  <a:lnTo>
                    <a:pt x="27673" y="75158"/>
                  </a:lnTo>
                  <a:lnTo>
                    <a:pt x="25323" y="75158"/>
                  </a:lnTo>
                  <a:lnTo>
                    <a:pt x="25323" y="76936"/>
                  </a:lnTo>
                  <a:lnTo>
                    <a:pt x="25285" y="77063"/>
                  </a:lnTo>
                  <a:lnTo>
                    <a:pt x="25323" y="76936"/>
                  </a:lnTo>
                  <a:lnTo>
                    <a:pt x="25323" y="75158"/>
                  </a:lnTo>
                  <a:lnTo>
                    <a:pt x="24752" y="75158"/>
                  </a:lnTo>
                  <a:lnTo>
                    <a:pt x="24752" y="76682"/>
                  </a:lnTo>
                  <a:lnTo>
                    <a:pt x="24663" y="76809"/>
                  </a:lnTo>
                  <a:lnTo>
                    <a:pt x="24688" y="76682"/>
                  </a:lnTo>
                  <a:lnTo>
                    <a:pt x="24752" y="75158"/>
                  </a:lnTo>
                  <a:lnTo>
                    <a:pt x="23482" y="75158"/>
                  </a:lnTo>
                  <a:lnTo>
                    <a:pt x="23507" y="75285"/>
                  </a:lnTo>
                  <a:lnTo>
                    <a:pt x="23431" y="75158"/>
                  </a:lnTo>
                  <a:lnTo>
                    <a:pt x="23063" y="75158"/>
                  </a:lnTo>
                  <a:lnTo>
                    <a:pt x="22974" y="75539"/>
                  </a:lnTo>
                  <a:lnTo>
                    <a:pt x="23139" y="75539"/>
                  </a:lnTo>
                  <a:lnTo>
                    <a:pt x="23088" y="75666"/>
                  </a:lnTo>
                  <a:lnTo>
                    <a:pt x="22872" y="76174"/>
                  </a:lnTo>
                  <a:lnTo>
                    <a:pt x="23380" y="75539"/>
                  </a:lnTo>
                  <a:lnTo>
                    <a:pt x="23241" y="75539"/>
                  </a:lnTo>
                  <a:lnTo>
                    <a:pt x="23380" y="75476"/>
                  </a:lnTo>
                  <a:lnTo>
                    <a:pt x="23571" y="75539"/>
                  </a:lnTo>
                  <a:lnTo>
                    <a:pt x="23837" y="75285"/>
                  </a:lnTo>
                  <a:lnTo>
                    <a:pt x="23799" y="75666"/>
                  </a:lnTo>
                  <a:lnTo>
                    <a:pt x="24218" y="75666"/>
                  </a:lnTo>
                  <a:lnTo>
                    <a:pt x="24091" y="77444"/>
                  </a:lnTo>
                  <a:lnTo>
                    <a:pt x="24079" y="77698"/>
                  </a:lnTo>
                  <a:lnTo>
                    <a:pt x="24498" y="77063"/>
                  </a:lnTo>
                  <a:lnTo>
                    <a:pt x="24638" y="77063"/>
                  </a:lnTo>
                  <a:lnTo>
                    <a:pt x="24866" y="77063"/>
                  </a:lnTo>
                  <a:lnTo>
                    <a:pt x="24815" y="77444"/>
                  </a:lnTo>
                  <a:lnTo>
                    <a:pt x="24942" y="77317"/>
                  </a:lnTo>
                  <a:lnTo>
                    <a:pt x="25133" y="77127"/>
                  </a:lnTo>
                  <a:lnTo>
                    <a:pt x="25641" y="77444"/>
                  </a:lnTo>
                  <a:lnTo>
                    <a:pt x="26466" y="77444"/>
                  </a:lnTo>
                  <a:lnTo>
                    <a:pt x="26936" y="77177"/>
                  </a:lnTo>
                  <a:lnTo>
                    <a:pt x="26936" y="77825"/>
                  </a:lnTo>
                  <a:lnTo>
                    <a:pt x="27127" y="77698"/>
                  </a:lnTo>
                  <a:lnTo>
                    <a:pt x="27406" y="77825"/>
                  </a:lnTo>
                  <a:lnTo>
                    <a:pt x="27495" y="77698"/>
                  </a:lnTo>
                  <a:lnTo>
                    <a:pt x="27622" y="78333"/>
                  </a:lnTo>
                  <a:lnTo>
                    <a:pt x="27647" y="78460"/>
                  </a:lnTo>
                  <a:lnTo>
                    <a:pt x="27787" y="78333"/>
                  </a:lnTo>
                  <a:lnTo>
                    <a:pt x="28359" y="78333"/>
                  </a:lnTo>
                  <a:lnTo>
                    <a:pt x="28270" y="78079"/>
                  </a:lnTo>
                  <a:lnTo>
                    <a:pt x="28003" y="78079"/>
                  </a:lnTo>
                  <a:lnTo>
                    <a:pt x="28130" y="77825"/>
                  </a:lnTo>
                  <a:lnTo>
                    <a:pt x="28181" y="77698"/>
                  </a:lnTo>
                  <a:lnTo>
                    <a:pt x="28232" y="77571"/>
                  </a:lnTo>
                  <a:lnTo>
                    <a:pt x="28549" y="77698"/>
                  </a:lnTo>
                  <a:lnTo>
                    <a:pt x="28384" y="77825"/>
                  </a:lnTo>
                  <a:lnTo>
                    <a:pt x="28181" y="77825"/>
                  </a:lnTo>
                  <a:lnTo>
                    <a:pt x="28270" y="78079"/>
                  </a:lnTo>
                  <a:lnTo>
                    <a:pt x="28663" y="78079"/>
                  </a:lnTo>
                  <a:lnTo>
                    <a:pt x="28740" y="77825"/>
                  </a:lnTo>
                  <a:lnTo>
                    <a:pt x="28905" y="78079"/>
                  </a:lnTo>
                  <a:lnTo>
                    <a:pt x="28663" y="78079"/>
                  </a:lnTo>
                  <a:lnTo>
                    <a:pt x="28587" y="78333"/>
                  </a:lnTo>
                  <a:lnTo>
                    <a:pt x="28968" y="78333"/>
                  </a:lnTo>
                  <a:lnTo>
                    <a:pt x="29070" y="78460"/>
                  </a:lnTo>
                  <a:lnTo>
                    <a:pt x="29210" y="78333"/>
                  </a:lnTo>
                  <a:lnTo>
                    <a:pt x="29425" y="78333"/>
                  </a:lnTo>
                  <a:lnTo>
                    <a:pt x="29667" y="78168"/>
                  </a:lnTo>
                  <a:lnTo>
                    <a:pt x="29705" y="79095"/>
                  </a:lnTo>
                  <a:lnTo>
                    <a:pt x="29768" y="78968"/>
                  </a:lnTo>
                  <a:lnTo>
                    <a:pt x="29984" y="78460"/>
                  </a:lnTo>
                  <a:lnTo>
                    <a:pt x="30137" y="78333"/>
                  </a:lnTo>
                  <a:lnTo>
                    <a:pt x="30048" y="78079"/>
                  </a:lnTo>
                  <a:lnTo>
                    <a:pt x="30175" y="78460"/>
                  </a:lnTo>
                  <a:lnTo>
                    <a:pt x="30480" y="78333"/>
                  </a:lnTo>
                  <a:lnTo>
                    <a:pt x="30454" y="78460"/>
                  </a:lnTo>
                  <a:lnTo>
                    <a:pt x="30340" y="78968"/>
                  </a:lnTo>
                  <a:lnTo>
                    <a:pt x="31178" y="78460"/>
                  </a:lnTo>
                  <a:lnTo>
                    <a:pt x="31635" y="78333"/>
                  </a:lnTo>
                  <a:lnTo>
                    <a:pt x="31965" y="78333"/>
                  </a:lnTo>
                  <a:lnTo>
                    <a:pt x="32550" y="78460"/>
                  </a:lnTo>
                  <a:lnTo>
                    <a:pt x="32943" y="79857"/>
                  </a:lnTo>
                  <a:lnTo>
                    <a:pt x="33731" y="79857"/>
                  </a:lnTo>
                  <a:lnTo>
                    <a:pt x="34404" y="80238"/>
                  </a:lnTo>
                  <a:lnTo>
                    <a:pt x="35445" y="80619"/>
                  </a:lnTo>
                  <a:lnTo>
                    <a:pt x="35915" y="80619"/>
                  </a:lnTo>
                  <a:lnTo>
                    <a:pt x="36029" y="80492"/>
                  </a:lnTo>
                  <a:lnTo>
                    <a:pt x="36423" y="79857"/>
                  </a:lnTo>
                  <a:lnTo>
                    <a:pt x="36677" y="80111"/>
                  </a:lnTo>
                  <a:lnTo>
                    <a:pt x="37185" y="79857"/>
                  </a:lnTo>
                  <a:lnTo>
                    <a:pt x="37719" y="79857"/>
                  </a:lnTo>
                  <a:lnTo>
                    <a:pt x="38239" y="80238"/>
                  </a:lnTo>
                  <a:lnTo>
                    <a:pt x="38455" y="80492"/>
                  </a:lnTo>
                  <a:lnTo>
                    <a:pt x="38557" y="80238"/>
                  </a:lnTo>
                  <a:lnTo>
                    <a:pt x="38684" y="80162"/>
                  </a:lnTo>
                  <a:lnTo>
                    <a:pt x="38849" y="80873"/>
                  </a:lnTo>
                  <a:lnTo>
                    <a:pt x="39027" y="80619"/>
                  </a:lnTo>
                  <a:lnTo>
                    <a:pt x="39217" y="80492"/>
                  </a:lnTo>
                  <a:lnTo>
                    <a:pt x="39306" y="81000"/>
                  </a:lnTo>
                  <a:lnTo>
                    <a:pt x="39611" y="80873"/>
                  </a:lnTo>
                  <a:lnTo>
                    <a:pt x="39738" y="80657"/>
                  </a:lnTo>
                  <a:lnTo>
                    <a:pt x="40513" y="81000"/>
                  </a:lnTo>
                  <a:lnTo>
                    <a:pt x="40792" y="81000"/>
                  </a:lnTo>
                  <a:lnTo>
                    <a:pt x="40779" y="80238"/>
                  </a:lnTo>
                  <a:lnTo>
                    <a:pt x="40944" y="80111"/>
                  </a:lnTo>
                  <a:lnTo>
                    <a:pt x="41122" y="80873"/>
                  </a:lnTo>
                  <a:lnTo>
                    <a:pt x="41160" y="80619"/>
                  </a:lnTo>
                  <a:lnTo>
                    <a:pt x="41262" y="80492"/>
                  </a:lnTo>
                  <a:lnTo>
                    <a:pt x="41490" y="80238"/>
                  </a:lnTo>
                  <a:lnTo>
                    <a:pt x="41732" y="80238"/>
                  </a:lnTo>
                  <a:lnTo>
                    <a:pt x="41821" y="81254"/>
                  </a:lnTo>
                  <a:lnTo>
                    <a:pt x="42100" y="81254"/>
                  </a:lnTo>
                  <a:lnTo>
                    <a:pt x="42278" y="81000"/>
                  </a:lnTo>
                  <a:lnTo>
                    <a:pt x="42405" y="81000"/>
                  </a:lnTo>
                  <a:lnTo>
                    <a:pt x="42468" y="80492"/>
                  </a:lnTo>
                  <a:lnTo>
                    <a:pt x="42748" y="80378"/>
                  </a:lnTo>
                  <a:lnTo>
                    <a:pt x="42595" y="81000"/>
                  </a:lnTo>
                  <a:lnTo>
                    <a:pt x="42735" y="80873"/>
                  </a:lnTo>
                  <a:lnTo>
                    <a:pt x="42837" y="81000"/>
                  </a:lnTo>
                  <a:lnTo>
                    <a:pt x="43129" y="81254"/>
                  </a:lnTo>
                  <a:lnTo>
                    <a:pt x="43243" y="80873"/>
                  </a:lnTo>
                  <a:lnTo>
                    <a:pt x="43319" y="80619"/>
                  </a:lnTo>
                  <a:lnTo>
                    <a:pt x="43383" y="80238"/>
                  </a:lnTo>
                  <a:lnTo>
                    <a:pt x="43510" y="81254"/>
                  </a:lnTo>
                  <a:lnTo>
                    <a:pt x="43865" y="81254"/>
                  </a:lnTo>
                  <a:lnTo>
                    <a:pt x="44132" y="81254"/>
                  </a:lnTo>
                  <a:lnTo>
                    <a:pt x="44196" y="81000"/>
                  </a:lnTo>
                  <a:lnTo>
                    <a:pt x="44221" y="80873"/>
                  </a:lnTo>
                  <a:lnTo>
                    <a:pt x="44411" y="80746"/>
                  </a:lnTo>
                  <a:lnTo>
                    <a:pt x="44411" y="81254"/>
                  </a:lnTo>
                  <a:lnTo>
                    <a:pt x="44589" y="81254"/>
                  </a:lnTo>
                  <a:lnTo>
                    <a:pt x="44704" y="80873"/>
                  </a:lnTo>
                  <a:lnTo>
                    <a:pt x="44767" y="81000"/>
                  </a:lnTo>
                  <a:lnTo>
                    <a:pt x="44907" y="81254"/>
                  </a:lnTo>
                  <a:lnTo>
                    <a:pt x="76263" y="81254"/>
                  </a:lnTo>
                  <a:lnTo>
                    <a:pt x="76238" y="80873"/>
                  </a:lnTo>
                  <a:lnTo>
                    <a:pt x="76225" y="80619"/>
                  </a:lnTo>
                  <a:lnTo>
                    <a:pt x="76200" y="80238"/>
                  </a:lnTo>
                  <a:lnTo>
                    <a:pt x="76085" y="79857"/>
                  </a:lnTo>
                  <a:lnTo>
                    <a:pt x="76288" y="80111"/>
                  </a:lnTo>
                  <a:lnTo>
                    <a:pt x="76390" y="79857"/>
                  </a:lnTo>
                  <a:close/>
                </a:path>
                <a:path w="294004" h="86995">
                  <a:moveTo>
                    <a:pt x="76504" y="79603"/>
                  </a:moveTo>
                  <a:close/>
                </a:path>
                <a:path w="294004" h="86995">
                  <a:moveTo>
                    <a:pt x="76568" y="79476"/>
                  </a:moveTo>
                  <a:lnTo>
                    <a:pt x="76301" y="79476"/>
                  </a:lnTo>
                  <a:lnTo>
                    <a:pt x="76504" y="79603"/>
                  </a:lnTo>
                  <a:lnTo>
                    <a:pt x="76568" y="79476"/>
                  </a:lnTo>
                  <a:close/>
                </a:path>
                <a:path w="294004" h="86995">
                  <a:moveTo>
                    <a:pt x="76606" y="81254"/>
                  </a:moveTo>
                  <a:lnTo>
                    <a:pt x="76263" y="81254"/>
                  </a:lnTo>
                  <a:lnTo>
                    <a:pt x="76403" y="81508"/>
                  </a:lnTo>
                  <a:lnTo>
                    <a:pt x="76568" y="81508"/>
                  </a:lnTo>
                  <a:lnTo>
                    <a:pt x="76606" y="81254"/>
                  </a:lnTo>
                  <a:close/>
                </a:path>
                <a:path w="294004" h="86995">
                  <a:moveTo>
                    <a:pt x="76885" y="83058"/>
                  </a:moveTo>
                  <a:lnTo>
                    <a:pt x="76530" y="83566"/>
                  </a:lnTo>
                  <a:lnTo>
                    <a:pt x="76771" y="83286"/>
                  </a:lnTo>
                  <a:lnTo>
                    <a:pt x="76885" y="83058"/>
                  </a:lnTo>
                  <a:close/>
                </a:path>
                <a:path w="294004" h="86995">
                  <a:moveTo>
                    <a:pt x="76962" y="80098"/>
                  </a:moveTo>
                  <a:close/>
                </a:path>
                <a:path w="294004" h="86995">
                  <a:moveTo>
                    <a:pt x="77025" y="80175"/>
                  </a:moveTo>
                  <a:close/>
                </a:path>
                <a:path w="294004" h="86995">
                  <a:moveTo>
                    <a:pt x="77089" y="82765"/>
                  </a:moveTo>
                  <a:lnTo>
                    <a:pt x="76923" y="82943"/>
                  </a:lnTo>
                  <a:lnTo>
                    <a:pt x="77089" y="82765"/>
                  </a:lnTo>
                  <a:close/>
                </a:path>
                <a:path w="294004" h="86995">
                  <a:moveTo>
                    <a:pt x="77165" y="82397"/>
                  </a:moveTo>
                  <a:lnTo>
                    <a:pt x="76962" y="82397"/>
                  </a:lnTo>
                  <a:lnTo>
                    <a:pt x="76974" y="82651"/>
                  </a:lnTo>
                  <a:lnTo>
                    <a:pt x="77165" y="82651"/>
                  </a:lnTo>
                  <a:lnTo>
                    <a:pt x="77165" y="82397"/>
                  </a:lnTo>
                  <a:close/>
                </a:path>
                <a:path w="294004" h="86995">
                  <a:moveTo>
                    <a:pt x="77165" y="81508"/>
                  </a:moveTo>
                  <a:lnTo>
                    <a:pt x="76568" y="81508"/>
                  </a:lnTo>
                  <a:lnTo>
                    <a:pt x="76530" y="81762"/>
                  </a:lnTo>
                  <a:lnTo>
                    <a:pt x="76466" y="81635"/>
                  </a:lnTo>
                  <a:lnTo>
                    <a:pt x="76403" y="81508"/>
                  </a:lnTo>
                  <a:lnTo>
                    <a:pt x="54114" y="81508"/>
                  </a:lnTo>
                  <a:lnTo>
                    <a:pt x="54114" y="82397"/>
                  </a:lnTo>
                  <a:lnTo>
                    <a:pt x="54013" y="82524"/>
                  </a:lnTo>
                  <a:lnTo>
                    <a:pt x="54038" y="82397"/>
                  </a:lnTo>
                  <a:lnTo>
                    <a:pt x="54114" y="81508"/>
                  </a:lnTo>
                  <a:lnTo>
                    <a:pt x="52705" y="81508"/>
                  </a:lnTo>
                  <a:lnTo>
                    <a:pt x="52705" y="81635"/>
                  </a:lnTo>
                  <a:lnTo>
                    <a:pt x="52628" y="81762"/>
                  </a:lnTo>
                  <a:lnTo>
                    <a:pt x="52666" y="81635"/>
                  </a:lnTo>
                  <a:lnTo>
                    <a:pt x="52705" y="81508"/>
                  </a:lnTo>
                  <a:lnTo>
                    <a:pt x="52552" y="81508"/>
                  </a:lnTo>
                  <a:lnTo>
                    <a:pt x="52552" y="81953"/>
                  </a:lnTo>
                  <a:lnTo>
                    <a:pt x="52501" y="82397"/>
                  </a:lnTo>
                  <a:lnTo>
                    <a:pt x="52298" y="82397"/>
                  </a:lnTo>
                  <a:lnTo>
                    <a:pt x="52501" y="82016"/>
                  </a:lnTo>
                  <a:lnTo>
                    <a:pt x="52552" y="81508"/>
                  </a:lnTo>
                  <a:lnTo>
                    <a:pt x="50050" y="81508"/>
                  </a:lnTo>
                  <a:lnTo>
                    <a:pt x="50050" y="82397"/>
                  </a:lnTo>
                  <a:lnTo>
                    <a:pt x="49707" y="82397"/>
                  </a:lnTo>
                  <a:lnTo>
                    <a:pt x="49733" y="82270"/>
                  </a:lnTo>
                  <a:lnTo>
                    <a:pt x="50050" y="82397"/>
                  </a:lnTo>
                  <a:lnTo>
                    <a:pt x="50050" y="81508"/>
                  </a:lnTo>
                  <a:lnTo>
                    <a:pt x="49517" y="81508"/>
                  </a:lnTo>
                  <a:lnTo>
                    <a:pt x="49517" y="82397"/>
                  </a:lnTo>
                  <a:lnTo>
                    <a:pt x="49428" y="82524"/>
                  </a:lnTo>
                  <a:lnTo>
                    <a:pt x="49174" y="82397"/>
                  </a:lnTo>
                  <a:lnTo>
                    <a:pt x="49517" y="82397"/>
                  </a:lnTo>
                  <a:lnTo>
                    <a:pt x="49517" y="81508"/>
                  </a:lnTo>
                  <a:lnTo>
                    <a:pt x="45034" y="81508"/>
                  </a:lnTo>
                  <a:lnTo>
                    <a:pt x="45110" y="81635"/>
                  </a:lnTo>
                  <a:lnTo>
                    <a:pt x="45440" y="82270"/>
                  </a:lnTo>
                  <a:lnTo>
                    <a:pt x="46837" y="81635"/>
                  </a:lnTo>
                  <a:lnTo>
                    <a:pt x="47726" y="82778"/>
                  </a:lnTo>
                  <a:lnTo>
                    <a:pt x="48234" y="82651"/>
                  </a:lnTo>
                  <a:lnTo>
                    <a:pt x="48907" y="82270"/>
                  </a:lnTo>
                  <a:lnTo>
                    <a:pt x="49415" y="82537"/>
                  </a:lnTo>
                  <a:lnTo>
                    <a:pt x="49847" y="83032"/>
                  </a:lnTo>
                  <a:lnTo>
                    <a:pt x="49720" y="82778"/>
                  </a:lnTo>
                  <a:lnTo>
                    <a:pt x="49695" y="82651"/>
                  </a:lnTo>
                  <a:lnTo>
                    <a:pt x="50330" y="82651"/>
                  </a:lnTo>
                  <a:lnTo>
                    <a:pt x="51142" y="83413"/>
                  </a:lnTo>
                  <a:lnTo>
                    <a:pt x="51968" y="83032"/>
                  </a:lnTo>
                  <a:lnTo>
                    <a:pt x="52158" y="82651"/>
                  </a:lnTo>
                  <a:lnTo>
                    <a:pt x="52438" y="82651"/>
                  </a:lnTo>
                  <a:lnTo>
                    <a:pt x="52412" y="82778"/>
                  </a:lnTo>
                  <a:lnTo>
                    <a:pt x="52298" y="83286"/>
                  </a:lnTo>
                  <a:lnTo>
                    <a:pt x="52197" y="84048"/>
                  </a:lnTo>
                  <a:lnTo>
                    <a:pt x="52705" y="83286"/>
                  </a:lnTo>
                  <a:lnTo>
                    <a:pt x="52654" y="83413"/>
                  </a:lnTo>
                  <a:lnTo>
                    <a:pt x="53111" y="83413"/>
                  </a:lnTo>
                  <a:lnTo>
                    <a:pt x="53276" y="83286"/>
                  </a:lnTo>
                  <a:lnTo>
                    <a:pt x="53594" y="83032"/>
                  </a:lnTo>
                  <a:lnTo>
                    <a:pt x="53809" y="82778"/>
                  </a:lnTo>
                  <a:lnTo>
                    <a:pt x="53936" y="83413"/>
                  </a:lnTo>
                  <a:lnTo>
                    <a:pt x="54000" y="83286"/>
                  </a:lnTo>
                  <a:lnTo>
                    <a:pt x="54114" y="83032"/>
                  </a:lnTo>
                  <a:lnTo>
                    <a:pt x="54229" y="82778"/>
                  </a:lnTo>
                  <a:lnTo>
                    <a:pt x="54305" y="82651"/>
                  </a:lnTo>
                  <a:lnTo>
                    <a:pt x="54368" y="82397"/>
                  </a:lnTo>
                  <a:lnTo>
                    <a:pt x="54368" y="83032"/>
                  </a:lnTo>
                  <a:lnTo>
                    <a:pt x="54825" y="83032"/>
                  </a:lnTo>
                  <a:lnTo>
                    <a:pt x="54851" y="82778"/>
                  </a:lnTo>
                  <a:lnTo>
                    <a:pt x="54775" y="83413"/>
                  </a:lnTo>
                  <a:lnTo>
                    <a:pt x="55283" y="83413"/>
                  </a:lnTo>
                  <a:lnTo>
                    <a:pt x="55740" y="83159"/>
                  </a:lnTo>
                  <a:lnTo>
                    <a:pt x="55740" y="84175"/>
                  </a:lnTo>
                  <a:lnTo>
                    <a:pt x="55880" y="84175"/>
                  </a:lnTo>
                  <a:lnTo>
                    <a:pt x="56565" y="83553"/>
                  </a:lnTo>
                  <a:lnTo>
                    <a:pt x="57302" y="83794"/>
                  </a:lnTo>
                  <a:lnTo>
                    <a:pt x="58242" y="84175"/>
                  </a:lnTo>
                  <a:lnTo>
                    <a:pt x="58585" y="84175"/>
                  </a:lnTo>
                  <a:lnTo>
                    <a:pt x="58635" y="84048"/>
                  </a:lnTo>
                  <a:lnTo>
                    <a:pt x="59194" y="83934"/>
                  </a:lnTo>
                  <a:lnTo>
                    <a:pt x="59245" y="84175"/>
                  </a:lnTo>
                  <a:lnTo>
                    <a:pt x="59309" y="84429"/>
                  </a:lnTo>
                  <a:lnTo>
                    <a:pt x="59563" y="84429"/>
                  </a:lnTo>
                  <a:lnTo>
                    <a:pt x="59651" y="84175"/>
                  </a:lnTo>
                  <a:lnTo>
                    <a:pt x="59702" y="84048"/>
                  </a:lnTo>
                  <a:lnTo>
                    <a:pt x="59791" y="83794"/>
                  </a:lnTo>
                  <a:lnTo>
                    <a:pt x="59880" y="83540"/>
                  </a:lnTo>
                  <a:lnTo>
                    <a:pt x="59982" y="84175"/>
                  </a:lnTo>
                  <a:lnTo>
                    <a:pt x="60210" y="84048"/>
                  </a:lnTo>
                  <a:lnTo>
                    <a:pt x="60274" y="84175"/>
                  </a:lnTo>
                  <a:lnTo>
                    <a:pt x="60375" y="84429"/>
                  </a:lnTo>
                  <a:lnTo>
                    <a:pt x="60579" y="84048"/>
                  </a:lnTo>
                  <a:lnTo>
                    <a:pt x="60718" y="83794"/>
                  </a:lnTo>
                  <a:lnTo>
                    <a:pt x="61036" y="84048"/>
                  </a:lnTo>
                  <a:lnTo>
                    <a:pt x="61061" y="83794"/>
                  </a:lnTo>
                  <a:lnTo>
                    <a:pt x="61150" y="84175"/>
                  </a:lnTo>
                  <a:lnTo>
                    <a:pt x="61214" y="84429"/>
                  </a:lnTo>
                  <a:lnTo>
                    <a:pt x="61328" y="84937"/>
                  </a:lnTo>
                  <a:lnTo>
                    <a:pt x="71043" y="86715"/>
                  </a:lnTo>
                  <a:lnTo>
                    <a:pt x="74866" y="86207"/>
                  </a:lnTo>
                  <a:lnTo>
                    <a:pt x="76390" y="83794"/>
                  </a:lnTo>
                  <a:lnTo>
                    <a:pt x="76530" y="83566"/>
                  </a:lnTo>
                  <a:lnTo>
                    <a:pt x="76619" y="83413"/>
                  </a:lnTo>
                  <a:lnTo>
                    <a:pt x="76682" y="83032"/>
                  </a:lnTo>
                  <a:lnTo>
                    <a:pt x="76885" y="82778"/>
                  </a:lnTo>
                  <a:lnTo>
                    <a:pt x="76962" y="82397"/>
                  </a:lnTo>
                  <a:lnTo>
                    <a:pt x="76923" y="82016"/>
                  </a:lnTo>
                  <a:lnTo>
                    <a:pt x="77050" y="81940"/>
                  </a:lnTo>
                  <a:lnTo>
                    <a:pt x="77114" y="81635"/>
                  </a:lnTo>
                  <a:lnTo>
                    <a:pt x="77165" y="81508"/>
                  </a:lnTo>
                  <a:close/>
                </a:path>
                <a:path w="294004" h="86995">
                  <a:moveTo>
                    <a:pt x="77444" y="80873"/>
                  </a:moveTo>
                  <a:lnTo>
                    <a:pt x="77355" y="80619"/>
                  </a:lnTo>
                  <a:lnTo>
                    <a:pt x="77254" y="80238"/>
                  </a:lnTo>
                  <a:lnTo>
                    <a:pt x="77139" y="80619"/>
                  </a:lnTo>
                  <a:lnTo>
                    <a:pt x="77114" y="80873"/>
                  </a:lnTo>
                  <a:lnTo>
                    <a:pt x="76962" y="80619"/>
                  </a:lnTo>
                  <a:lnTo>
                    <a:pt x="76835" y="80238"/>
                  </a:lnTo>
                  <a:lnTo>
                    <a:pt x="76733" y="80492"/>
                  </a:lnTo>
                  <a:lnTo>
                    <a:pt x="76606" y="81254"/>
                  </a:lnTo>
                  <a:lnTo>
                    <a:pt x="77279" y="81254"/>
                  </a:lnTo>
                  <a:lnTo>
                    <a:pt x="77393" y="81000"/>
                  </a:lnTo>
                  <a:lnTo>
                    <a:pt x="77444" y="80873"/>
                  </a:lnTo>
                  <a:close/>
                </a:path>
                <a:path w="294004" h="86995">
                  <a:moveTo>
                    <a:pt x="77495" y="79603"/>
                  </a:moveTo>
                  <a:lnTo>
                    <a:pt x="76720" y="79603"/>
                  </a:lnTo>
                  <a:lnTo>
                    <a:pt x="76479" y="79730"/>
                  </a:lnTo>
                  <a:lnTo>
                    <a:pt x="76568" y="79857"/>
                  </a:lnTo>
                  <a:lnTo>
                    <a:pt x="77457" y="79857"/>
                  </a:lnTo>
                  <a:lnTo>
                    <a:pt x="77495" y="79603"/>
                  </a:lnTo>
                  <a:close/>
                </a:path>
                <a:path w="294004" h="86995">
                  <a:moveTo>
                    <a:pt x="107899" y="83312"/>
                  </a:moveTo>
                  <a:lnTo>
                    <a:pt x="107835" y="83185"/>
                  </a:lnTo>
                  <a:lnTo>
                    <a:pt x="107061" y="83312"/>
                  </a:lnTo>
                  <a:lnTo>
                    <a:pt x="107899" y="83312"/>
                  </a:lnTo>
                  <a:close/>
                </a:path>
                <a:path w="294004" h="86995">
                  <a:moveTo>
                    <a:pt x="108038" y="82232"/>
                  </a:moveTo>
                  <a:lnTo>
                    <a:pt x="107848" y="82740"/>
                  </a:lnTo>
                  <a:lnTo>
                    <a:pt x="107962" y="82588"/>
                  </a:lnTo>
                  <a:lnTo>
                    <a:pt x="108013" y="82410"/>
                  </a:lnTo>
                  <a:lnTo>
                    <a:pt x="108038" y="82232"/>
                  </a:lnTo>
                  <a:close/>
                </a:path>
                <a:path w="294004" h="86995">
                  <a:moveTo>
                    <a:pt x="108077" y="83058"/>
                  </a:moveTo>
                  <a:lnTo>
                    <a:pt x="107632" y="82677"/>
                  </a:lnTo>
                  <a:lnTo>
                    <a:pt x="107734" y="82931"/>
                  </a:lnTo>
                  <a:lnTo>
                    <a:pt x="107797" y="83058"/>
                  </a:lnTo>
                  <a:lnTo>
                    <a:pt x="108077" y="83058"/>
                  </a:lnTo>
                  <a:close/>
                </a:path>
                <a:path w="294004" h="86995">
                  <a:moveTo>
                    <a:pt x="108369" y="81343"/>
                  </a:moveTo>
                  <a:lnTo>
                    <a:pt x="108127" y="81495"/>
                  </a:lnTo>
                  <a:lnTo>
                    <a:pt x="108102" y="81889"/>
                  </a:lnTo>
                  <a:lnTo>
                    <a:pt x="108038" y="82232"/>
                  </a:lnTo>
                  <a:lnTo>
                    <a:pt x="108369" y="81343"/>
                  </a:lnTo>
                  <a:close/>
                </a:path>
                <a:path w="294004" h="86995">
                  <a:moveTo>
                    <a:pt x="108572" y="83058"/>
                  </a:moveTo>
                  <a:lnTo>
                    <a:pt x="108153" y="83134"/>
                  </a:lnTo>
                  <a:lnTo>
                    <a:pt x="108369" y="83312"/>
                  </a:lnTo>
                  <a:lnTo>
                    <a:pt x="108572" y="83058"/>
                  </a:lnTo>
                  <a:close/>
                </a:path>
                <a:path w="294004" h="86995">
                  <a:moveTo>
                    <a:pt x="109499" y="84455"/>
                  </a:moveTo>
                  <a:lnTo>
                    <a:pt x="109334" y="84455"/>
                  </a:lnTo>
                  <a:lnTo>
                    <a:pt x="109207" y="84836"/>
                  </a:lnTo>
                  <a:lnTo>
                    <a:pt x="109499" y="84455"/>
                  </a:lnTo>
                  <a:close/>
                </a:path>
                <a:path w="294004" h="86995">
                  <a:moveTo>
                    <a:pt x="110083" y="84391"/>
                  </a:moveTo>
                  <a:lnTo>
                    <a:pt x="109880" y="84442"/>
                  </a:lnTo>
                  <a:lnTo>
                    <a:pt x="110032" y="84442"/>
                  </a:lnTo>
                  <a:close/>
                </a:path>
                <a:path w="294004" h="86995">
                  <a:moveTo>
                    <a:pt x="110337" y="84340"/>
                  </a:moveTo>
                  <a:lnTo>
                    <a:pt x="110159" y="84226"/>
                  </a:lnTo>
                  <a:lnTo>
                    <a:pt x="110134" y="84353"/>
                  </a:lnTo>
                  <a:lnTo>
                    <a:pt x="110337" y="84340"/>
                  </a:lnTo>
                  <a:close/>
                </a:path>
                <a:path w="294004" h="86995">
                  <a:moveTo>
                    <a:pt x="111099" y="82550"/>
                  </a:moveTo>
                  <a:lnTo>
                    <a:pt x="111036" y="82296"/>
                  </a:lnTo>
                  <a:lnTo>
                    <a:pt x="110883" y="82296"/>
                  </a:lnTo>
                  <a:lnTo>
                    <a:pt x="110617" y="82550"/>
                  </a:lnTo>
                  <a:lnTo>
                    <a:pt x="111099" y="82550"/>
                  </a:lnTo>
                  <a:close/>
                </a:path>
                <a:path w="294004" h="86995">
                  <a:moveTo>
                    <a:pt x="114211" y="83947"/>
                  </a:moveTo>
                  <a:lnTo>
                    <a:pt x="114173" y="83693"/>
                  </a:lnTo>
                  <a:lnTo>
                    <a:pt x="114046" y="83058"/>
                  </a:lnTo>
                  <a:lnTo>
                    <a:pt x="113957" y="82550"/>
                  </a:lnTo>
                  <a:lnTo>
                    <a:pt x="111099" y="82550"/>
                  </a:lnTo>
                  <a:lnTo>
                    <a:pt x="111188" y="82931"/>
                  </a:lnTo>
                  <a:lnTo>
                    <a:pt x="111594" y="83058"/>
                  </a:lnTo>
                  <a:lnTo>
                    <a:pt x="112001" y="83185"/>
                  </a:lnTo>
                  <a:lnTo>
                    <a:pt x="111569" y="83096"/>
                  </a:lnTo>
                  <a:lnTo>
                    <a:pt x="111442" y="83312"/>
                  </a:lnTo>
                  <a:lnTo>
                    <a:pt x="111455" y="83693"/>
                  </a:lnTo>
                  <a:lnTo>
                    <a:pt x="112001" y="83197"/>
                  </a:lnTo>
                  <a:lnTo>
                    <a:pt x="112306" y="83693"/>
                  </a:lnTo>
                  <a:lnTo>
                    <a:pt x="111455" y="83693"/>
                  </a:lnTo>
                  <a:lnTo>
                    <a:pt x="111353" y="84201"/>
                  </a:lnTo>
                  <a:lnTo>
                    <a:pt x="111620" y="83947"/>
                  </a:lnTo>
                  <a:lnTo>
                    <a:pt x="112433" y="83693"/>
                  </a:lnTo>
                  <a:lnTo>
                    <a:pt x="113030" y="83947"/>
                  </a:lnTo>
                  <a:lnTo>
                    <a:pt x="113144" y="83693"/>
                  </a:lnTo>
                  <a:lnTo>
                    <a:pt x="112560" y="83693"/>
                  </a:lnTo>
                  <a:lnTo>
                    <a:pt x="112903" y="83439"/>
                  </a:lnTo>
                  <a:lnTo>
                    <a:pt x="113144" y="83693"/>
                  </a:lnTo>
                  <a:lnTo>
                    <a:pt x="113258" y="83439"/>
                  </a:lnTo>
                  <a:lnTo>
                    <a:pt x="113309" y="83312"/>
                  </a:lnTo>
                  <a:lnTo>
                    <a:pt x="113436" y="83058"/>
                  </a:lnTo>
                  <a:lnTo>
                    <a:pt x="114211" y="83947"/>
                  </a:lnTo>
                  <a:close/>
                </a:path>
                <a:path w="294004" h="86995">
                  <a:moveTo>
                    <a:pt x="114477" y="82550"/>
                  </a:moveTo>
                  <a:lnTo>
                    <a:pt x="114173" y="82296"/>
                  </a:lnTo>
                  <a:lnTo>
                    <a:pt x="113906" y="82296"/>
                  </a:lnTo>
                  <a:lnTo>
                    <a:pt x="113957" y="82550"/>
                  </a:lnTo>
                  <a:lnTo>
                    <a:pt x="114477" y="82550"/>
                  </a:lnTo>
                  <a:close/>
                </a:path>
                <a:path w="294004" h="86995">
                  <a:moveTo>
                    <a:pt x="115354" y="83312"/>
                  </a:moveTo>
                  <a:lnTo>
                    <a:pt x="115150" y="83312"/>
                  </a:lnTo>
                  <a:lnTo>
                    <a:pt x="115189" y="83439"/>
                  </a:lnTo>
                  <a:lnTo>
                    <a:pt x="115354" y="83312"/>
                  </a:lnTo>
                  <a:close/>
                </a:path>
                <a:path w="294004" h="86995">
                  <a:moveTo>
                    <a:pt x="116801" y="82931"/>
                  </a:moveTo>
                  <a:lnTo>
                    <a:pt x="116700" y="82677"/>
                  </a:lnTo>
                  <a:lnTo>
                    <a:pt x="116560" y="82550"/>
                  </a:lnTo>
                  <a:lnTo>
                    <a:pt x="116484" y="82677"/>
                  </a:lnTo>
                  <a:lnTo>
                    <a:pt x="116192" y="82677"/>
                  </a:lnTo>
                  <a:lnTo>
                    <a:pt x="116357" y="82550"/>
                  </a:lnTo>
                  <a:lnTo>
                    <a:pt x="114477" y="82550"/>
                  </a:lnTo>
                  <a:lnTo>
                    <a:pt x="114782" y="82804"/>
                  </a:lnTo>
                  <a:lnTo>
                    <a:pt x="114642" y="82677"/>
                  </a:lnTo>
                  <a:lnTo>
                    <a:pt x="114871" y="82677"/>
                  </a:lnTo>
                  <a:lnTo>
                    <a:pt x="114782" y="82804"/>
                  </a:lnTo>
                  <a:lnTo>
                    <a:pt x="114630" y="83058"/>
                  </a:lnTo>
                  <a:lnTo>
                    <a:pt x="115062" y="83058"/>
                  </a:lnTo>
                  <a:lnTo>
                    <a:pt x="115697" y="83058"/>
                  </a:lnTo>
                  <a:lnTo>
                    <a:pt x="115862" y="82931"/>
                  </a:lnTo>
                  <a:lnTo>
                    <a:pt x="116319" y="82931"/>
                  </a:lnTo>
                  <a:lnTo>
                    <a:pt x="116243" y="83058"/>
                  </a:lnTo>
                  <a:lnTo>
                    <a:pt x="116801" y="82931"/>
                  </a:lnTo>
                  <a:close/>
                </a:path>
                <a:path w="294004" h="86995">
                  <a:moveTo>
                    <a:pt x="126466" y="80746"/>
                  </a:moveTo>
                  <a:lnTo>
                    <a:pt x="126111" y="80899"/>
                  </a:lnTo>
                  <a:lnTo>
                    <a:pt x="126199" y="81153"/>
                  </a:lnTo>
                  <a:lnTo>
                    <a:pt x="126466" y="80746"/>
                  </a:lnTo>
                  <a:close/>
                </a:path>
                <a:path w="294004" h="86995">
                  <a:moveTo>
                    <a:pt x="139471" y="57912"/>
                  </a:moveTo>
                  <a:lnTo>
                    <a:pt x="139255" y="57658"/>
                  </a:lnTo>
                  <a:lnTo>
                    <a:pt x="139319" y="57912"/>
                  </a:lnTo>
                  <a:lnTo>
                    <a:pt x="139471" y="57912"/>
                  </a:lnTo>
                  <a:close/>
                </a:path>
                <a:path w="294004" h="86995">
                  <a:moveTo>
                    <a:pt x="165100" y="42926"/>
                  </a:moveTo>
                  <a:lnTo>
                    <a:pt x="164185" y="43180"/>
                  </a:lnTo>
                  <a:lnTo>
                    <a:pt x="165036" y="43180"/>
                  </a:lnTo>
                  <a:lnTo>
                    <a:pt x="165100" y="42926"/>
                  </a:lnTo>
                  <a:close/>
                </a:path>
                <a:path w="294004" h="86995">
                  <a:moveTo>
                    <a:pt x="179514" y="35433"/>
                  </a:moveTo>
                  <a:lnTo>
                    <a:pt x="179324" y="35306"/>
                  </a:lnTo>
                  <a:lnTo>
                    <a:pt x="179349" y="35433"/>
                  </a:lnTo>
                  <a:lnTo>
                    <a:pt x="179514" y="35433"/>
                  </a:lnTo>
                  <a:close/>
                </a:path>
                <a:path w="294004" h="86995">
                  <a:moveTo>
                    <a:pt x="182511" y="50927"/>
                  </a:moveTo>
                  <a:lnTo>
                    <a:pt x="182473" y="50800"/>
                  </a:lnTo>
                  <a:lnTo>
                    <a:pt x="182283" y="50546"/>
                  </a:lnTo>
                  <a:lnTo>
                    <a:pt x="182219" y="50927"/>
                  </a:lnTo>
                  <a:lnTo>
                    <a:pt x="182511" y="50927"/>
                  </a:lnTo>
                  <a:close/>
                </a:path>
                <a:path w="294004" h="86995">
                  <a:moveTo>
                    <a:pt x="182867" y="50800"/>
                  </a:moveTo>
                  <a:lnTo>
                    <a:pt x="182359" y="50419"/>
                  </a:lnTo>
                  <a:lnTo>
                    <a:pt x="182397" y="50546"/>
                  </a:lnTo>
                  <a:lnTo>
                    <a:pt x="182867" y="50800"/>
                  </a:lnTo>
                  <a:close/>
                </a:path>
                <a:path w="294004" h="86995">
                  <a:moveTo>
                    <a:pt x="184035" y="33147"/>
                  </a:moveTo>
                  <a:lnTo>
                    <a:pt x="183680" y="32893"/>
                  </a:lnTo>
                  <a:lnTo>
                    <a:pt x="183578" y="33147"/>
                  </a:lnTo>
                  <a:lnTo>
                    <a:pt x="183527" y="33274"/>
                  </a:lnTo>
                  <a:lnTo>
                    <a:pt x="184035" y="33147"/>
                  </a:lnTo>
                  <a:close/>
                </a:path>
                <a:path w="294004" h="86995">
                  <a:moveTo>
                    <a:pt x="188328" y="31191"/>
                  </a:moveTo>
                  <a:lnTo>
                    <a:pt x="188315" y="31026"/>
                  </a:lnTo>
                  <a:lnTo>
                    <a:pt x="188328" y="31191"/>
                  </a:lnTo>
                  <a:close/>
                </a:path>
                <a:path w="294004" h="86995">
                  <a:moveTo>
                    <a:pt x="189014" y="47409"/>
                  </a:moveTo>
                  <a:close/>
                </a:path>
                <a:path w="294004" h="86995">
                  <a:moveTo>
                    <a:pt x="196875" y="44196"/>
                  </a:moveTo>
                  <a:lnTo>
                    <a:pt x="196811" y="44069"/>
                  </a:lnTo>
                  <a:lnTo>
                    <a:pt x="196405" y="44069"/>
                  </a:lnTo>
                  <a:lnTo>
                    <a:pt x="196545" y="44196"/>
                  </a:lnTo>
                  <a:lnTo>
                    <a:pt x="196875" y="44196"/>
                  </a:lnTo>
                  <a:close/>
                </a:path>
                <a:path w="294004" h="86995">
                  <a:moveTo>
                    <a:pt x="208076" y="37719"/>
                  </a:moveTo>
                  <a:lnTo>
                    <a:pt x="193306" y="37719"/>
                  </a:lnTo>
                  <a:lnTo>
                    <a:pt x="193306" y="44577"/>
                  </a:lnTo>
                  <a:lnTo>
                    <a:pt x="192938" y="44577"/>
                  </a:lnTo>
                  <a:lnTo>
                    <a:pt x="193179" y="44196"/>
                  </a:lnTo>
                  <a:lnTo>
                    <a:pt x="193306" y="44577"/>
                  </a:lnTo>
                  <a:lnTo>
                    <a:pt x="193306" y="37719"/>
                  </a:lnTo>
                  <a:lnTo>
                    <a:pt x="187312" y="37719"/>
                  </a:lnTo>
                  <a:lnTo>
                    <a:pt x="187312" y="48133"/>
                  </a:lnTo>
                  <a:lnTo>
                    <a:pt x="186969" y="48133"/>
                  </a:lnTo>
                  <a:lnTo>
                    <a:pt x="187299" y="48006"/>
                  </a:lnTo>
                  <a:lnTo>
                    <a:pt x="187312" y="48133"/>
                  </a:lnTo>
                  <a:lnTo>
                    <a:pt x="187312" y="37719"/>
                  </a:lnTo>
                  <a:lnTo>
                    <a:pt x="177063" y="37719"/>
                  </a:lnTo>
                  <a:lnTo>
                    <a:pt x="176580" y="37719"/>
                  </a:lnTo>
                  <a:lnTo>
                    <a:pt x="177063" y="37719"/>
                  </a:lnTo>
                  <a:lnTo>
                    <a:pt x="177292" y="37465"/>
                  </a:lnTo>
                  <a:lnTo>
                    <a:pt x="176504" y="37465"/>
                  </a:lnTo>
                  <a:lnTo>
                    <a:pt x="176377" y="37084"/>
                  </a:lnTo>
                  <a:lnTo>
                    <a:pt x="176123" y="36830"/>
                  </a:lnTo>
                  <a:lnTo>
                    <a:pt x="176212" y="37211"/>
                  </a:lnTo>
                  <a:lnTo>
                    <a:pt x="176263" y="37465"/>
                  </a:lnTo>
                  <a:lnTo>
                    <a:pt x="176009" y="37465"/>
                  </a:lnTo>
                  <a:lnTo>
                    <a:pt x="176276" y="37541"/>
                  </a:lnTo>
                  <a:lnTo>
                    <a:pt x="176326" y="37719"/>
                  </a:lnTo>
                  <a:lnTo>
                    <a:pt x="176364" y="37846"/>
                  </a:lnTo>
                  <a:lnTo>
                    <a:pt x="173799" y="37846"/>
                  </a:lnTo>
                  <a:lnTo>
                    <a:pt x="171157" y="40259"/>
                  </a:lnTo>
                  <a:lnTo>
                    <a:pt x="168351" y="40640"/>
                  </a:lnTo>
                  <a:lnTo>
                    <a:pt x="167373" y="41656"/>
                  </a:lnTo>
                  <a:lnTo>
                    <a:pt x="166268" y="42418"/>
                  </a:lnTo>
                  <a:lnTo>
                    <a:pt x="165036" y="43180"/>
                  </a:lnTo>
                  <a:lnTo>
                    <a:pt x="164668" y="43561"/>
                  </a:lnTo>
                  <a:lnTo>
                    <a:pt x="164566" y="43815"/>
                  </a:lnTo>
                  <a:lnTo>
                    <a:pt x="164909" y="43815"/>
                  </a:lnTo>
                  <a:lnTo>
                    <a:pt x="164287" y="43954"/>
                  </a:lnTo>
                  <a:lnTo>
                    <a:pt x="161251" y="44577"/>
                  </a:lnTo>
                  <a:lnTo>
                    <a:pt x="160655" y="44704"/>
                  </a:lnTo>
                  <a:lnTo>
                    <a:pt x="160045" y="44831"/>
                  </a:lnTo>
                  <a:lnTo>
                    <a:pt x="160540" y="44831"/>
                  </a:lnTo>
                  <a:lnTo>
                    <a:pt x="159308" y="46228"/>
                  </a:lnTo>
                  <a:lnTo>
                    <a:pt x="159270" y="46355"/>
                  </a:lnTo>
                  <a:lnTo>
                    <a:pt x="159181" y="46736"/>
                  </a:lnTo>
                  <a:lnTo>
                    <a:pt x="159118" y="46990"/>
                  </a:lnTo>
                  <a:lnTo>
                    <a:pt x="159016" y="47371"/>
                  </a:lnTo>
                  <a:lnTo>
                    <a:pt x="158927" y="47752"/>
                  </a:lnTo>
                  <a:lnTo>
                    <a:pt x="158889" y="47879"/>
                  </a:lnTo>
                  <a:lnTo>
                    <a:pt x="158838" y="47752"/>
                  </a:lnTo>
                  <a:lnTo>
                    <a:pt x="158800" y="47625"/>
                  </a:lnTo>
                  <a:lnTo>
                    <a:pt x="158699" y="47371"/>
                  </a:lnTo>
                  <a:lnTo>
                    <a:pt x="158661" y="47244"/>
                  </a:lnTo>
                  <a:lnTo>
                    <a:pt x="158559" y="46990"/>
                  </a:lnTo>
                  <a:lnTo>
                    <a:pt x="158470" y="46736"/>
                  </a:lnTo>
                  <a:lnTo>
                    <a:pt x="158051" y="45593"/>
                  </a:lnTo>
                  <a:lnTo>
                    <a:pt x="157949" y="45847"/>
                  </a:lnTo>
                  <a:lnTo>
                    <a:pt x="157848" y="46101"/>
                  </a:lnTo>
                  <a:lnTo>
                    <a:pt x="157746" y="46355"/>
                  </a:lnTo>
                  <a:lnTo>
                    <a:pt x="157492" y="46990"/>
                  </a:lnTo>
                  <a:lnTo>
                    <a:pt x="157568" y="46469"/>
                  </a:lnTo>
                  <a:lnTo>
                    <a:pt x="157734" y="46278"/>
                  </a:lnTo>
                  <a:lnTo>
                    <a:pt x="157568" y="46304"/>
                  </a:lnTo>
                  <a:lnTo>
                    <a:pt x="157480" y="46482"/>
                  </a:lnTo>
                  <a:lnTo>
                    <a:pt x="156667" y="47371"/>
                  </a:lnTo>
                  <a:lnTo>
                    <a:pt x="155879" y="48387"/>
                  </a:lnTo>
                  <a:lnTo>
                    <a:pt x="155765" y="48641"/>
                  </a:lnTo>
                  <a:lnTo>
                    <a:pt x="155486" y="49149"/>
                  </a:lnTo>
                  <a:lnTo>
                    <a:pt x="155359" y="49149"/>
                  </a:lnTo>
                  <a:lnTo>
                    <a:pt x="154901" y="48133"/>
                  </a:lnTo>
                  <a:lnTo>
                    <a:pt x="154787" y="49149"/>
                  </a:lnTo>
                  <a:lnTo>
                    <a:pt x="154711" y="49784"/>
                  </a:lnTo>
                  <a:lnTo>
                    <a:pt x="154673" y="49657"/>
                  </a:lnTo>
                  <a:lnTo>
                    <a:pt x="153619" y="49657"/>
                  </a:lnTo>
                  <a:lnTo>
                    <a:pt x="153543" y="49149"/>
                  </a:lnTo>
                  <a:lnTo>
                    <a:pt x="153428" y="49784"/>
                  </a:lnTo>
                  <a:lnTo>
                    <a:pt x="153365" y="50165"/>
                  </a:lnTo>
                  <a:lnTo>
                    <a:pt x="153047" y="49784"/>
                  </a:lnTo>
                  <a:lnTo>
                    <a:pt x="152730" y="49911"/>
                  </a:lnTo>
                  <a:lnTo>
                    <a:pt x="152527" y="49911"/>
                  </a:lnTo>
                  <a:lnTo>
                    <a:pt x="151244" y="51181"/>
                  </a:lnTo>
                  <a:lnTo>
                    <a:pt x="150368" y="50546"/>
                  </a:lnTo>
                  <a:lnTo>
                    <a:pt x="149377" y="51816"/>
                  </a:lnTo>
                  <a:lnTo>
                    <a:pt x="149440" y="51943"/>
                  </a:lnTo>
                  <a:lnTo>
                    <a:pt x="144551" y="54356"/>
                  </a:lnTo>
                  <a:lnTo>
                    <a:pt x="144500" y="54864"/>
                  </a:lnTo>
                  <a:lnTo>
                    <a:pt x="143522" y="55626"/>
                  </a:lnTo>
                  <a:lnTo>
                    <a:pt x="142722" y="55372"/>
                  </a:lnTo>
                  <a:lnTo>
                    <a:pt x="142367" y="55753"/>
                  </a:lnTo>
                  <a:lnTo>
                    <a:pt x="142303" y="56769"/>
                  </a:lnTo>
                  <a:lnTo>
                    <a:pt x="141643" y="56527"/>
                  </a:lnTo>
                  <a:lnTo>
                    <a:pt x="141236" y="56896"/>
                  </a:lnTo>
                  <a:lnTo>
                    <a:pt x="140627" y="56896"/>
                  </a:lnTo>
                  <a:lnTo>
                    <a:pt x="140500" y="57658"/>
                  </a:lnTo>
                  <a:lnTo>
                    <a:pt x="139979" y="57912"/>
                  </a:lnTo>
                  <a:lnTo>
                    <a:pt x="139471" y="57912"/>
                  </a:lnTo>
                  <a:lnTo>
                    <a:pt x="139534" y="58039"/>
                  </a:lnTo>
                  <a:lnTo>
                    <a:pt x="139661" y="58293"/>
                  </a:lnTo>
                  <a:lnTo>
                    <a:pt x="137998" y="57785"/>
                  </a:lnTo>
                  <a:lnTo>
                    <a:pt x="137071" y="58293"/>
                  </a:lnTo>
                  <a:lnTo>
                    <a:pt x="133718" y="60198"/>
                  </a:lnTo>
                  <a:lnTo>
                    <a:pt x="131152" y="61595"/>
                  </a:lnTo>
                  <a:lnTo>
                    <a:pt x="127622" y="63627"/>
                  </a:lnTo>
                  <a:lnTo>
                    <a:pt x="124117" y="66040"/>
                  </a:lnTo>
                  <a:lnTo>
                    <a:pt x="120573" y="68326"/>
                  </a:lnTo>
                  <a:lnTo>
                    <a:pt x="117233" y="70866"/>
                  </a:lnTo>
                  <a:lnTo>
                    <a:pt x="114084" y="73660"/>
                  </a:lnTo>
                  <a:lnTo>
                    <a:pt x="111086" y="76581"/>
                  </a:lnTo>
                  <a:lnTo>
                    <a:pt x="110782" y="76962"/>
                  </a:lnTo>
                  <a:lnTo>
                    <a:pt x="109054" y="78994"/>
                  </a:lnTo>
                  <a:lnTo>
                    <a:pt x="108559" y="80645"/>
                  </a:lnTo>
                  <a:lnTo>
                    <a:pt x="108470" y="81915"/>
                  </a:lnTo>
                  <a:lnTo>
                    <a:pt x="108102" y="82550"/>
                  </a:lnTo>
                  <a:lnTo>
                    <a:pt x="108673" y="82931"/>
                  </a:lnTo>
                  <a:lnTo>
                    <a:pt x="108572" y="83058"/>
                  </a:lnTo>
                  <a:lnTo>
                    <a:pt x="108521" y="83947"/>
                  </a:lnTo>
                  <a:lnTo>
                    <a:pt x="108445" y="84455"/>
                  </a:lnTo>
                  <a:lnTo>
                    <a:pt x="109334" y="84455"/>
                  </a:lnTo>
                  <a:lnTo>
                    <a:pt x="109334" y="84201"/>
                  </a:lnTo>
                  <a:lnTo>
                    <a:pt x="109194" y="83947"/>
                  </a:lnTo>
                  <a:lnTo>
                    <a:pt x="109867" y="83947"/>
                  </a:lnTo>
                  <a:lnTo>
                    <a:pt x="110159" y="84201"/>
                  </a:lnTo>
                  <a:lnTo>
                    <a:pt x="110185" y="83947"/>
                  </a:lnTo>
                  <a:lnTo>
                    <a:pt x="110109" y="83439"/>
                  </a:lnTo>
                  <a:lnTo>
                    <a:pt x="110045" y="83312"/>
                  </a:lnTo>
                  <a:lnTo>
                    <a:pt x="109931" y="83058"/>
                  </a:lnTo>
                  <a:lnTo>
                    <a:pt x="109867" y="82931"/>
                  </a:lnTo>
                  <a:lnTo>
                    <a:pt x="109753" y="82677"/>
                  </a:lnTo>
                  <a:lnTo>
                    <a:pt x="109689" y="82550"/>
                  </a:lnTo>
                  <a:lnTo>
                    <a:pt x="110566" y="82550"/>
                  </a:lnTo>
                  <a:lnTo>
                    <a:pt x="110718" y="82296"/>
                  </a:lnTo>
                  <a:lnTo>
                    <a:pt x="110883" y="82296"/>
                  </a:lnTo>
                  <a:lnTo>
                    <a:pt x="111010" y="82169"/>
                  </a:lnTo>
                  <a:lnTo>
                    <a:pt x="111036" y="82296"/>
                  </a:lnTo>
                  <a:lnTo>
                    <a:pt x="113906" y="82296"/>
                  </a:lnTo>
                  <a:lnTo>
                    <a:pt x="113880" y="82169"/>
                  </a:lnTo>
                  <a:lnTo>
                    <a:pt x="113842" y="82042"/>
                  </a:lnTo>
                  <a:lnTo>
                    <a:pt x="114173" y="82296"/>
                  </a:lnTo>
                  <a:lnTo>
                    <a:pt x="116547" y="82296"/>
                  </a:lnTo>
                  <a:lnTo>
                    <a:pt x="116649" y="82550"/>
                  </a:lnTo>
                  <a:lnTo>
                    <a:pt x="116916" y="82550"/>
                  </a:lnTo>
                  <a:lnTo>
                    <a:pt x="117411" y="81915"/>
                  </a:lnTo>
                  <a:lnTo>
                    <a:pt x="117513" y="81788"/>
                  </a:lnTo>
                  <a:lnTo>
                    <a:pt x="117614" y="81661"/>
                  </a:lnTo>
                  <a:lnTo>
                    <a:pt x="117703" y="81788"/>
                  </a:lnTo>
                  <a:lnTo>
                    <a:pt x="117779" y="81915"/>
                  </a:lnTo>
                  <a:lnTo>
                    <a:pt x="118021" y="82296"/>
                  </a:lnTo>
                  <a:lnTo>
                    <a:pt x="119126" y="82169"/>
                  </a:lnTo>
                  <a:lnTo>
                    <a:pt x="118414" y="81699"/>
                  </a:lnTo>
                  <a:lnTo>
                    <a:pt x="118884" y="81788"/>
                  </a:lnTo>
                  <a:lnTo>
                    <a:pt x="118999" y="81661"/>
                  </a:lnTo>
                  <a:lnTo>
                    <a:pt x="119240" y="81394"/>
                  </a:lnTo>
                  <a:lnTo>
                    <a:pt x="118338" y="81648"/>
                  </a:lnTo>
                  <a:lnTo>
                    <a:pt x="117805" y="81280"/>
                  </a:lnTo>
                  <a:lnTo>
                    <a:pt x="118821" y="81153"/>
                  </a:lnTo>
                  <a:lnTo>
                    <a:pt x="118999" y="81280"/>
                  </a:lnTo>
                  <a:lnTo>
                    <a:pt x="119341" y="81280"/>
                  </a:lnTo>
                  <a:lnTo>
                    <a:pt x="119456" y="81153"/>
                  </a:lnTo>
                  <a:lnTo>
                    <a:pt x="119570" y="81026"/>
                  </a:lnTo>
                  <a:lnTo>
                    <a:pt x="119634" y="81280"/>
                  </a:lnTo>
                  <a:lnTo>
                    <a:pt x="119786" y="81661"/>
                  </a:lnTo>
                  <a:lnTo>
                    <a:pt x="119799" y="81788"/>
                  </a:lnTo>
                  <a:lnTo>
                    <a:pt x="121958" y="80899"/>
                  </a:lnTo>
                  <a:lnTo>
                    <a:pt x="124485" y="82169"/>
                  </a:lnTo>
                  <a:lnTo>
                    <a:pt x="125641" y="80899"/>
                  </a:lnTo>
                  <a:lnTo>
                    <a:pt x="126098" y="80391"/>
                  </a:lnTo>
                  <a:lnTo>
                    <a:pt x="126555" y="80594"/>
                  </a:lnTo>
                  <a:lnTo>
                    <a:pt x="126707" y="80391"/>
                  </a:lnTo>
                  <a:lnTo>
                    <a:pt x="127127" y="79756"/>
                  </a:lnTo>
                  <a:lnTo>
                    <a:pt x="128778" y="80899"/>
                  </a:lnTo>
                  <a:lnTo>
                    <a:pt x="129946" y="80137"/>
                  </a:lnTo>
                  <a:lnTo>
                    <a:pt x="129717" y="79756"/>
                  </a:lnTo>
                  <a:lnTo>
                    <a:pt x="132181" y="79756"/>
                  </a:lnTo>
                  <a:lnTo>
                    <a:pt x="133718" y="77724"/>
                  </a:lnTo>
                  <a:lnTo>
                    <a:pt x="135966" y="76962"/>
                  </a:lnTo>
                  <a:lnTo>
                    <a:pt x="135572" y="76835"/>
                  </a:lnTo>
                  <a:lnTo>
                    <a:pt x="135585" y="76581"/>
                  </a:lnTo>
                  <a:lnTo>
                    <a:pt x="136499" y="76581"/>
                  </a:lnTo>
                  <a:lnTo>
                    <a:pt x="137071" y="75946"/>
                  </a:lnTo>
                  <a:lnTo>
                    <a:pt x="136398" y="75946"/>
                  </a:lnTo>
                  <a:lnTo>
                    <a:pt x="136448" y="76327"/>
                  </a:lnTo>
                  <a:lnTo>
                    <a:pt x="135597" y="76327"/>
                  </a:lnTo>
                  <a:lnTo>
                    <a:pt x="136004" y="75946"/>
                  </a:lnTo>
                  <a:lnTo>
                    <a:pt x="136067" y="75819"/>
                  </a:lnTo>
                  <a:lnTo>
                    <a:pt x="136207" y="75565"/>
                  </a:lnTo>
                  <a:lnTo>
                    <a:pt x="136385" y="75819"/>
                  </a:lnTo>
                  <a:lnTo>
                    <a:pt x="140970" y="75565"/>
                  </a:lnTo>
                  <a:lnTo>
                    <a:pt x="138849" y="75565"/>
                  </a:lnTo>
                  <a:lnTo>
                    <a:pt x="142011" y="73279"/>
                  </a:lnTo>
                  <a:lnTo>
                    <a:pt x="145021" y="72009"/>
                  </a:lnTo>
                  <a:lnTo>
                    <a:pt x="148539" y="69469"/>
                  </a:lnTo>
                  <a:lnTo>
                    <a:pt x="153060" y="67818"/>
                  </a:lnTo>
                  <a:lnTo>
                    <a:pt x="156019" y="65773"/>
                  </a:lnTo>
                  <a:lnTo>
                    <a:pt x="155905" y="65405"/>
                  </a:lnTo>
                  <a:lnTo>
                    <a:pt x="155689" y="64643"/>
                  </a:lnTo>
                  <a:lnTo>
                    <a:pt x="156248" y="64643"/>
                  </a:lnTo>
                  <a:lnTo>
                    <a:pt x="158064" y="65405"/>
                  </a:lnTo>
                  <a:lnTo>
                    <a:pt x="158343" y="65405"/>
                  </a:lnTo>
                  <a:lnTo>
                    <a:pt x="158267" y="64643"/>
                  </a:lnTo>
                  <a:lnTo>
                    <a:pt x="158153" y="63627"/>
                  </a:lnTo>
                  <a:lnTo>
                    <a:pt x="158102" y="63119"/>
                  </a:lnTo>
                  <a:lnTo>
                    <a:pt x="159943" y="63627"/>
                  </a:lnTo>
                  <a:lnTo>
                    <a:pt x="160464" y="63119"/>
                  </a:lnTo>
                  <a:lnTo>
                    <a:pt x="161798" y="61849"/>
                  </a:lnTo>
                  <a:lnTo>
                    <a:pt x="164528" y="62230"/>
                  </a:lnTo>
                  <a:lnTo>
                    <a:pt x="164719" y="61849"/>
                  </a:lnTo>
                  <a:lnTo>
                    <a:pt x="165823" y="59690"/>
                  </a:lnTo>
                  <a:lnTo>
                    <a:pt x="166116" y="60198"/>
                  </a:lnTo>
                  <a:lnTo>
                    <a:pt x="166535" y="60198"/>
                  </a:lnTo>
                  <a:lnTo>
                    <a:pt x="166395" y="59690"/>
                  </a:lnTo>
                  <a:lnTo>
                    <a:pt x="166585" y="59690"/>
                  </a:lnTo>
                  <a:lnTo>
                    <a:pt x="166725" y="59563"/>
                  </a:lnTo>
                  <a:lnTo>
                    <a:pt x="166763" y="59690"/>
                  </a:lnTo>
                  <a:lnTo>
                    <a:pt x="167208" y="59690"/>
                  </a:lnTo>
                  <a:lnTo>
                    <a:pt x="167627" y="59563"/>
                  </a:lnTo>
                  <a:lnTo>
                    <a:pt x="168275" y="58547"/>
                  </a:lnTo>
                  <a:lnTo>
                    <a:pt x="168833" y="58547"/>
                  </a:lnTo>
                  <a:lnTo>
                    <a:pt x="168732" y="58293"/>
                  </a:lnTo>
                  <a:lnTo>
                    <a:pt x="168617" y="58039"/>
                  </a:lnTo>
                  <a:lnTo>
                    <a:pt x="168567" y="57912"/>
                  </a:lnTo>
                  <a:lnTo>
                    <a:pt x="168986" y="57658"/>
                  </a:lnTo>
                  <a:lnTo>
                    <a:pt x="169024" y="58293"/>
                  </a:lnTo>
                  <a:lnTo>
                    <a:pt x="169138" y="58039"/>
                  </a:lnTo>
                  <a:lnTo>
                    <a:pt x="169202" y="57912"/>
                  </a:lnTo>
                  <a:lnTo>
                    <a:pt x="169316" y="57658"/>
                  </a:lnTo>
                  <a:lnTo>
                    <a:pt x="169481" y="57912"/>
                  </a:lnTo>
                  <a:lnTo>
                    <a:pt x="169557" y="57658"/>
                  </a:lnTo>
                  <a:lnTo>
                    <a:pt x="169672" y="57277"/>
                  </a:lnTo>
                  <a:lnTo>
                    <a:pt x="169710" y="57150"/>
                  </a:lnTo>
                  <a:lnTo>
                    <a:pt x="169760" y="57277"/>
                  </a:lnTo>
                  <a:lnTo>
                    <a:pt x="170053" y="57912"/>
                  </a:lnTo>
                  <a:lnTo>
                    <a:pt x="170230" y="58039"/>
                  </a:lnTo>
                  <a:lnTo>
                    <a:pt x="170294" y="57912"/>
                  </a:lnTo>
                  <a:lnTo>
                    <a:pt x="170688" y="57150"/>
                  </a:lnTo>
                  <a:lnTo>
                    <a:pt x="170878" y="56769"/>
                  </a:lnTo>
                  <a:lnTo>
                    <a:pt x="171005" y="56515"/>
                  </a:lnTo>
                  <a:lnTo>
                    <a:pt x="171589" y="56769"/>
                  </a:lnTo>
                  <a:lnTo>
                    <a:pt x="171805" y="56515"/>
                  </a:lnTo>
                  <a:lnTo>
                    <a:pt x="172237" y="56007"/>
                  </a:lnTo>
                  <a:lnTo>
                    <a:pt x="172707" y="55626"/>
                  </a:lnTo>
                  <a:lnTo>
                    <a:pt x="173024" y="55372"/>
                  </a:lnTo>
                  <a:lnTo>
                    <a:pt x="173939" y="54991"/>
                  </a:lnTo>
                  <a:lnTo>
                    <a:pt x="174358" y="55372"/>
                  </a:lnTo>
                  <a:lnTo>
                    <a:pt x="175437" y="54864"/>
                  </a:lnTo>
                  <a:lnTo>
                    <a:pt x="176250" y="54737"/>
                  </a:lnTo>
                  <a:lnTo>
                    <a:pt x="177787" y="53594"/>
                  </a:lnTo>
                  <a:lnTo>
                    <a:pt x="179425" y="52705"/>
                  </a:lnTo>
                  <a:lnTo>
                    <a:pt x="181152" y="51943"/>
                  </a:lnTo>
                  <a:lnTo>
                    <a:pt x="181089" y="51816"/>
                  </a:lnTo>
                  <a:lnTo>
                    <a:pt x="180809" y="51308"/>
                  </a:lnTo>
                  <a:lnTo>
                    <a:pt x="181025" y="51181"/>
                  </a:lnTo>
                  <a:lnTo>
                    <a:pt x="181241" y="51054"/>
                  </a:lnTo>
                  <a:lnTo>
                    <a:pt x="181305" y="51181"/>
                  </a:lnTo>
                  <a:lnTo>
                    <a:pt x="181368" y="51308"/>
                  </a:lnTo>
                  <a:lnTo>
                    <a:pt x="182067" y="51816"/>
                  </a:lnTo>
                  <a:lnTo>
                    <a:pt x="182156" y="51308"/>
                  </a:lnTo>
                  <a:lnTo>
                    <a:pt x="182219" y="50927"/>
                  </a:lnTo>
                  <a:lnTo>
                    <a:pt x="181724" y="50927"/>
                  </a:lnTo>
                  <a:lnTo>
                    <a:pt x="181775" y="50165"/>
                  </a:lnTo>
                  <a:lnTo>
                    <a:pt x="182524" y="50165"/>
                  </a:lnTo>
                  <a:lnTo>
                    <a:pt x="182664" y="49911"/>
                  </a:lnTo>
                  <a:lnTo>
                    <a:pt x="182854" y="50165"/>
                  </a:lnTo>
                  <a:lnTo>
                    <a:pt x="182943" y="50292"/>
                  </a:lnTo>
                  <a:lnTo>
                    <a:pt x="183375" y="50419"/>
                  </a:lnTo>
                  <a:lnTo>
                    <a:pt x="183464" y="50546"/>
                  </a:lnTo>
                  <a:lnTo>
                    <a:pt x="183654" y="50800"/>
                  </a:lnTo>
                  <a:lnTo>
                    <a:pt x="185077" y="49911"/>
                  </a:lnTo>
                  <a:lnTo>
                    <a:pt x="185127" y="49784"/>
                  </a:lnTo>
                  <a:lnTo>
                    <a:pt x="185191" y="49657"/>
                  </a:lnTo>
                  <a:lnTo>
                    <a:pt x="185420" y="49149"/>
                  </a:lnTo>
                  <a:lnTo>
                    <a:pt x="185661" y="48641"/>
                  </a:lnTo>
                  <a:lnTo>
                    <a:pt x="186321" y="48387"/>
                  </a:lnTo>
                  <a:lnTo>
                    <a:pt x="187363" y="48387"/>
                  </a:lnTo>
                  <a:lnTo>
                    <a:pt x="187413" y="48641"/>
                  </a:lnTo>
                  <a:lnTo>
                    <a:pt x="187604" y="48387"/>
                  </a:lnTo>
                  <a:lnTo>
                    <a:pt x="188493" y="48387"/>
                  </a:lnTo>
                  <a:lnTo>
                    <a:pt x="189230" y="47625"/>
                  </a:lnTo>
                  <a:lnTo>
                    <a:pt x="188366" y="47625"/>
                  </a:lnTo>
                  <a:lnTo>
                    <a:pt x="188328" y="47371"/>
                  </a:lnTo>
                  <a:lnTo>
                    <a:pt x="188150" y="47625"/>
                  </a:lnTo>
                  <a:lnTo>
                    <a:pt x="187960" y="47752"/>
                  </a:lnTo>
                  <a:lnTo>
                    <a:pt x="188379" y="47713"/>
                  </a:lnTo>
                  <a:lnTo>
                    <a:pt x="188442" y="48133"/>
                  </a:lnTo>
                  <a:lnTo>
                    <a:pt x="187782" y="48133"/>
                  </a:lnTo>
                  <a:lnTo>
                    <a:pt x="187871" y="48006"/>
                  </a:lnTo>
                  <a:lnTo>
                    <a:pt x="187960" y="47752"/>
                  </a:lnTo>
                  <a:lnTo>
                    <a:pt x="188061" y="46736"/>
                  </a:lnTo>
                  <a:lnTo>
                    <a:pt x="188315" y="46736"/>
                  </a:lnTo>
                  <a:lnTo>
                    <a:pt x="188455" y="46355"/>
                  </a:lnTo>
                  <a:lnTo>
                    <a:pt x="188683" y="46736"/>
                  </a:lnTo>
                  <a:lnTo>
                    <a:pt x="188671" y="46990"/>
                  </a:lnTo>
                  <a:lnTo>
                    <a:pt x="189255" y="46990"/>
                  </a:lnTo>
                  <a:lnTo>
                    <a:pt x="189191" y="47244"/>
                  </a:lnTo>
                  <a:lnTo>
                    <a:pt x="189585" y="46990"/>
                  </a:lnTo>
                  <a:lnTo>
                    <a:pt x="189814" y="46990"/>
                  </a:lnTo>
                  <a:lnTo>
                    <a:pt x="190347" y="46355"/>
                  </a:lnTo>
                  <a:lnTo>
                    <a:pt x="190449" y="46228"/>
                  </a:lnTo>
                  <a:lnTo>
                    <a:pt x="190550" y="46101"/>
                  </a:lnTo>
                  <a:lnTo>
                    <a:pt x="191846" y="46736"/>
                  </a:lnTo>
                  <a:lnTo>
                    <a:pt x="192201" y="46736"/>
                  </a:lnTo>
                  <a:lnTo>
                    <a:pt x="192671" y="46101"/>
                  </a:lnTo>
                  <a:lnTo>
                    <a:pt x="192862" y="45847"/>
                  </a:lnTo>
                  <a:lnTo>
                    <a:pt x="192976" y="45212"/>
                  </a:lnTo>
                  <a:lnTo>
                    <a:pt x="192468" y="45847"/>
                  </a:lnTo>
                  <a:lnTo>
                    <a:pt x="192379" y="45466"/>
                  </a:lnTo>
                  <a:lnTo>
                    <a:pt x="192786" y="44831"/>
                  </a:lnTo>
                  <a:lnTo>
                    <a:pt x="193408" y="44831"/>
                  </a:lnTo>
                  <a:lnTo>
                    <a:pt x="193687" y="45593"/>
                  </a:lnTo>
                  <a:lnTo>
                    <a:pt x="193789" y="45466"/>
                  </a:lnTo>
                  <a:lnTo>
                    <a:pt x="194297" y="44831"/>
                  </a:lnTo>
                  <a:lnTo>
                    <a:pt x="194513" y="44831"/>
                  </a:lnTo>
                  <a:lnTo>
                    <a:pt x="194513" y="44577"/>
                  </a:lnTo>
                  <a:lnTo>
                    <a:pt x="194576" y="44958"/>
                  </a:lnTo>
                  <a:lnTo>
                    <a:pt x="194716" y="44831"/>
                  </a:lnTo>
                  <a:lnTo>
                    <a:pt x="194691" y="44577"/>
                  </a:lnTo>
                  <a:lnTo>
                    <a:pt x="194652" y="44196"/>
                  </a:lnTo>
                  <a:lnTo>
                    <a:pt x="195313" y="44196"/>
                  </a:lnTo>
                  <a:lnTo>
                    <a:pt x="195770" y="44831"/>
                  </a:lnTo>
                  <a:lnTo>
                    <a:pt x="195148" y="44958"/>
                  </a:lnTo>
                  <a:lnTo>
                    <a:pt x="195046" y="45212"/>
                  </a:lnTo>
                  <a:lnTo>
                    <a:pt x="195402" y="45212"/>
                  </a:lnTo>
                  <a:lnTo>
                    <a:pt x="196303" y="44577"/>
                  </a:lnTo>
                  <a:lnTo>
                    <a:pt x="195770" y="44196"/>
                  </a:lnTo>
                  <a:lnTo>
                    <a:pt x="195884" y="44069"/>
                  </a:lnTo>
                  <a:lnTo>
                    <a:pt x="196253" y="44069"/>
                  </a:lnTo>
                  <a:lnTo>
                    <a:pt x="196138" y="43815"/>
                  </a:lnTo>
                  <a:lnTo>
                    <a:pt x="196354" y="43815"/>
                  </a:lnTo>
                  <a:lnTo>
                    <a:pt x="196456" y="43561"/>
                  </a:lnTo>
                  <a:lnTo>
                    <a:pt x="197307" y="43561"/>
                  </a:lnTo>
                  <a:lnTo>
                    <a:pt x="198577" y="43180"/>
                  </a:lnTo>
                  <a:lnTo>
                    <a:pt x="198412" y="43180"/>
                  </a:lnTo>
                  <a:lnTo>
                    <a:pt x="198945" y="42926"/>
                  </a:lnTo>
                  <a:lnTo>
                    <a:pt x="199009" y="43053"/>
                  </a:lnTo>
                  <a:lnTo>
                    <a:pt x="199161" y="43180"/>
                  </a:lnTo>
                  <a:lnTo>
                    <a:pt x="199224" y="42926"/>
                  </a:lnTo>
                  <a:lnTo>
                    <a:pt x="199402" y="42291"/>
                  </a:lnTo>
                  <a:lnTo>
                    <a:pt x="199453" y="42418"/>
                  </a:lnTo>
                  <a:lnTo>
                    <a:pt x="199923" y="43561"/>
                  </a:lnTo>
                  <a:lnTo>
                    <a:pt x="200710" y="42926"/>
                  </a:lnTo>
                  <a:lnTo>
                    <a:pt x="201790" y="42291"/>
                  </a:lnTo>
                  <a:lnTo>
                    <a:pt x="202882" y="41656"/>
                  </a:lnTo>
                  <a:lnTo>
                    <a:pt x="205536" y="39624"/>
                  </a:lnTo>
                  <a:lnTo>
                    <a:pt x="207911" y="38735"/>
                  </a:lnTo>
                  <a:lnTo>
                    <a:pt x="208076" y="37719"/>
                  </a:lnTo>
                  <a:close/>
                </a:path>
                <a:path w="294004" h="86995">
                  <a:moveTo>
                    <a:pt x="209892" y="37719"/>
                  </a:moveTo>
                  <a:lnTo>
                    <a:pt x="209740" y="37465"/>
                  </a:lnTo>
                  <a:lnTo>
                    <a:pt x="208788" y="37465"/>
                  </a:lnTo>
                  <a:lnTo>
                    <a:pt x="208076" y="37719"/>
                  </a:lnTo>
                  <a:lnTo>
                    <a:pt x="209892" y="37719"/>
                  </a:lnTo>
                  <a:close/>
                </a:path>
                <a:path w="294004" h="86995">
                  <a:moveTo>
                    <a:pt x="210642" y="37719"/>
                  </a:moveTo>
                  <a:lnTo>
                    <a:pt x="210045" y="37719"/>
                  </a:lnTo>
                  <a:lnTo>
                    <a:pt x="210642" y="37846"/>
                  </a:lnTo>
                  <a:lnTo>
                    <a:pt x="210642" y="37719"/>
                  </a:lnTo>
                  <a:close/>
                </a:path>
                <a:path w="294004" h="86995">
                  <a:moveTo>
                    <a:pt x="210807" y="37465"/>
                  </a:moveTo>
                  <a:lnTo>
                    <a:pt x="210616" y="37350"/>
                  </a:lnTo>
                  <a:lnTo>
                    <a:pt x="210248" y="37465"/>
                  </a:lnTo>
                  <a:lnTo>
                    <a:pt x="210426" y="37592"/>
                  </a:lnTo>
                  <a:lnTo>
                    <a:pt x="210807" y="37465"/>
                  </a:lnTo>
                  <a:close/>
                </a:path>
                <a:path w="294004" h="86995">
                  <a:moveTo>
                    <a:pt x="211772" y="37465"/>
                  </a:moveTo>
                  <a:lnTo>
                    <a:pt x="210527" y="37655"/>
                  </a:lnTo>
                  <a:lnTo>
                    <a:pt x="211632" y="37719"/>
                  </a:lnTo>
                  <a:lnTo>
                    <a:pt x="211772" y="37465"/>
                  </a:lnTo>
                  <a:close/>
                </a:path>
                <a:path w="294004" h="86995">
                  <a:moveTo>
                    <a:pt x="211823" y="37719"/>
                  </a:moveTo>
                  <a:lnTo>
                    <a:pt x="211632" y="37719"/>
                  </a:lnTo>
                  <a:lnTo>
                    <a:pt x="211556" y="37846"/>
                  </a:lnTo>
                  <a:lnTo>
                    <a:pt x="211823" y="37719"/>
                  </a:lnTo>
                  <a:close/>
                </a:path>
                <a:path w="294004" h="86995">
                  <a:moveTo>
                    <a:pt x="222059" y="30099"/>
                  </a:moveTo>
                  <a:lnTo>
                    <a:pt x="221945" y="29972"/>
                  </a:lnTo>
                  <a:lnTo>
                    <a:pt x="221665" y="30099"/>
                  </a:lnTo>
                  <a:lnTo>
                    <a:pt x="222059" y="30099"/>
                  </a:lnTo>
                  <a:close/>
                </a:path>
                <a:path w="294004" h="86995">
                  <a:moveTo>
                    <a:pt x="222402" y="16002"/>
                  </a:moveTo>
                  <a:lnTo>
                    <a:pt x="222288" y="15875"/>
                  </a:lnTo>
                  <a:lnTo>
                    <a:pt x="222186" y="16002"/>
                  </a:lnTo>
                  <a:lnTo>
                    <a:pt x="222402" y="16002"/>
                  </a:lnTo>
                  <a:close/>
                </a:path>
                <a:path w="294004" h="86995">
                  <a:moveTo>
                    <a:pt x="223037" y="30124"/>
                  </a:moveTo>
                  <a:lnTo>
                    <a:pt x="222732" y="30086"/>
                  </a:lnTo>
                  <a:lnTo>
                    <a:pt x="222542" y="29984"/>
                  </a:lnTo>
                  <a:lnTo>
                    <a:pt x="222592" y="30149"/>
                  </a:lnTo>
                  <a:lnTo>
                    <a:pt x="222694" y="30276"/>
                  </a:lnTo>
                  <a:lnTo>
                    <a:pt x="222821" y="30365"/>
                  </a:lnTo>
                  <a:lnTo>
                    <a:pt x="223037" y="30124"/>
                  </a:lnTo>
                  <a:close/>
                </a:path>
                <a:path w="294004" h="86995">
                  <a:moveTo>
                    <a:pt x="224866" y="29972"/>
                  </a:moveTo>
                  <a:lnTo>
                    <a:pt x="224764" y="29337"/>
                  </a:lnTo>
                  <a:lnTo>
                    <a:pt x="224078" y="29337"/>
                  </a:lnTo>
                  <a:lnTo>
                    <a:pt x="224485" y="29718"/>
                  </a:lnTo>
                  <a:lnTo>
                    <a:pt x="224866" y="29972"/>
                  </a:lnTo>
                  <a:close/>
                </a:path>
                <a:path w="294004" h="86995">
                  <a:moveTo>
                    <a:pt x="225590" y="27686"/>
                  </a:moveTo>
                  <a:lnTo>
                    <a:pt x="225259" y="27686"/>
                  </a:lnTo>
                  <a:lnTo>
                    <a:pt x="225234" y="28194"/>
                  </a:lnTo>
                  <a:lnTo>
                    <a:pt x="225323" y="28067"/>
                  </a:lnTo>
                  <a:lnTo>
                    <a:pt x="225590" y="27686"/>
                  </a:lnTo>
                  <a:close/>
                </a:path>
                <a:path w="294004" h="86995">
                  <a:moveTo>
                    <a:pt x="226136" y="27914"/>
                  </a:moveTo>
                  <a:lnTo>
                    <a:pt x="226060" y="28041"/>
                  </a:lnTo>
                  <a:lnTo>
                    <a:pt x="226136" y="27914"/>
                  </a:lnTo>
                  <a:close/>
                </a:path>
                <a:path w="294004" h="86995">
                  <a:moveTo>
                    <a:pt x="228396" y="26428"/>
                  </a:moveTo>
                  <a:close/>
                </a:path>
                <a:path w="294004" h="86995">
                  <a:moveTo>
                    <a:pt x="228790" y="14859"/>
                  </a:moveTo>
                  <a:lnTo>
                    <a:pt x="228739" y="14605"/>
                  </a:lnTo>
                  <a:lnTo>
                    <a:pt x="228180" y="14859"/>
                  </a:lnTo>
                  <a:lnTo>
                    <a:pt x="228790" y="14859"/>
                  </a:lnTo>
                  <a:close/>
                </a:path>
                <a:path w="294004" h="86995">
                  <a:moveTo>
                    <a:pt x="229158" y="14859"/>
                  </a:moveTo>
                  <a:lnTo>
                    <a:pt x="228790" y="14859"/>
                  </a:lnTo>
                  <a:lnTo>
                    <a:pt x="228815" y="14986"/>
                  </a:lnTo>
                  <a:lnTo>
                    <a:pt x="229095" y="14986"/>
                  </a:lnTo>
                  <a:lnTo>
                    <a:pt x="229158" y="14859"/>
                  </a:lnTo>
                  <a:close/>
                </a:path>
                <a:path w="294004" h="86995">
                  <a:moveTo>
                    <a:pt x="232168" y="25146"/>
                  </a:moveTo>
                  <a:lnTo>
                    <a:pt x="232003" y="25146"/>
                  </a:lnTo>
                  <a:lnTo>
                    <a:pt x="232029" y="25400"/>
                  </a:lnTo>
                  <a:lnTo>
                    <a:pt x="232168" y="25146"/>
                  </a:lnTo>
                  <a:close/>
                </a:path>
                <a:path w="294004" h="86995">
                  <a:moveTo>
                    <a:pt x="233070" y="13208"/>
                  </a:moveTo>
                  <a:lnTo>
                    <a:pt x="232321" y="13208"/>
                  </a:lnTo>
                  <a:lnTo>
                    <a:pt x="232562" y="13081"/>
                  </a:lnTo>
                  <a:lnTo>
                    <a:pt x="231990" y="12954"/>
                  </a:lnTo>
                  <a:lnTo>
                    <a:pt x="231927" y="13208"/>
                  </a:lnTo>
                  <a:lnTo>
                    <a:pt x="231851" y="13462"/>
                  </a:lnTo>
                  <a:lnTo>
                    <a:pt x="232092" y="13335"/>
                  </a:lnTo>
                  <a:lnTo>
                    <a:pt x="232092" y="13462"/>
                  </a:lnTo>
                  <a:lnTo>
                    <a:pt x="233006" y="13462"/>
                  </a:lnTo>
                  <a:lnTo>
                    <a:pt x="233070" y="13208"/>
                  </a:lnTo>
                  <a:close/>
                </a:path>
                <a:path w="294004" h="86995">
                  <a:moveTo>
                    <a:pt x="234162" y="25019"/>
                  </a:moveTo>
                  <a:lnTo>
                    <a:pt x="233578" y="25019"/>
                  </a:lnTo>
                  <a:lnTo>
                    <a:pt x="233565" y="25400"/>
                  </a:lnTo>
                  <a:lnTo>
                    <a:pt x="234162" y="25019"/>
                  </a:lnTo>
                  <a:close/>
                </a:path>
                <a:path w="294004" h="86995">
                  <a:moveTo>
                    <a:pt x="235102" y="24130"/>
                  </a:moveTo>
                  <a:lnTo>
                    <a:pt x="234238" y="24765"/>
                  </a:lnTo>
                  <a:lnTo>
                    <a:pt x="234569" y="24765"/>
                  </a:lnTo>
                  <a:lnTo>
                    <a:pt x="235102" y="24130"/>
                  </a:lnTo>
                  <a:close/>
                </a:path>
                <a:path w="294004" h="86995">
                  <a:moveTo>
                    <a:pt x="237959" y="11633"/>
                  </a:moveTo>
                  <a:lnTo>
                    <a:pt x="237909" y="11480"/>
                  </a:lnTo>
                  <a:lnTo>
                    <a:pt x="237794" y="11607"/>
                  </a:lnTo>
                  <a:lnTo>
                    <a:pt x="237959" y="11633"/>
                  </a:lnTo>
                  <a:close/>
                </a:path>
                <a:path w="294004" h="86995">
                  <a:moveTo>
                    <a:pt x="238417" y="24003"/>
                  </a:moveTo>
                  <a:lnTo>
                    <a:pt x="237490" y="23749"/>
                  </a:lnTo>
                  <a:lnTo>
                    <a:pt x="237604" y="24003"/>
                  </a:lnTo>
                  <a:lnTo>
                    <a:pt x="237655" y="24130"/>
                  </a:lnTo>
                  <a:lnTo>
                    <a:pt x="237756" y="24384"/>
                  </a:lnTo>
                  <a:lnTo>
                    <a:pt x="237807" y="24511"/>
                  </a:lnTo>
                  <a:lnTo>
                    <a:pt x="237680" y="24511"/>
                  </a:lnTo>
                  <a:lnTo>
                    <a:pt x="237680" y="24765"/>
                  </a:lnTo>
                  <a:lnTo>
                    <a:pt x="237147" y="24765"/>
                  </a:lnTo>
                  <a:lnTo>
                    <a:pt x="237286" y="24599"/>
                  </a:lnTo>
                  <a:lnTo>
                    <a:pt x="237680" y="24765"/>
                  </a:lnTo>
                  <a:lnTo>
                    <a:pt x="237680" y="24511"/>
                  </a:lnTo>
                  <a:lnTo>
                    <a:pt x="237363" y="24511"/>
                  </a:lnTo>
                  <a:lnTo>
                    <a:pt x="237096" y="24511"/>
                  </a:lnTo>
                  <a:lnTo>
                    <a:pt x="236689" y="24384"/>
                  </a:lnTo>
                  <a:lnTo>
                    <a:pt x="236816" y="24511"/>
                  </a:lnTo>
                  <a:lnTo>
                    <a:pt x="236969" y="24765"/>
                  </a:lnTo>
                  <a:lnTo>
                    <a:pt x="234569" y="24765"/>
                  </a:lnTo>
                  <a:lnTo>
                    <a:pt x="234162" y="25019"/>
                  </a:lnTo>
                  <a:lnTo>
                    <a:pt x="236943" y="25019"/>
                  </a:lnTo>
                  <a:lnTo>
                    <a:pt x="237121" y="25019"/>
                  </a:lnTo>
                  <a:lnTo>
                    <a:pt x="238023" y="25019"/>
                  </a:lnTo>
                  <a:lnTo>
                    <a:pt x="237909" y="24765"/>
                  </a:lnTo>
                  <a:lnTo>
                    <a:pt x="237845" y="24638"/>
                  </a:lnTo>
                  <a:lnTo>
                    <a:pt x="238417" y="24765"/>
                  </a:lnTo>
                  <a:lnTo>
                    <a:pt x="238417" y="24003"/>
                  </a:lnTo>
                  <a:close/>
                </a:path>
                <a:path w="294004" h="86995">
                  <a:moveTo>
                    <a:pt x="238734" y="23139"/>
                  </a:moveTo>
                  <a:lnTo>
                    <a:pt x="238582" y="23063"/>
                  </a:lnTo>
                  <a:lnTo>
                    <a:pt x="238734" y="23139"/>
                  </a:lnTo>
                  <a:close/>
                </a:path>
                <a:path w="294004" h="86995">
                  <a:moveTo>
                    <a:pt x="240550" y="10287"/>
                  </a:moveTo>
                  <a:lnTo>
                    <a:pt x="240106" y="10668"/>
                  </a:lnTo>
                  <a:lnTo>
                    <a:pt x="240411" y="10541"/>
                  </a:lnTo>
                  <a:lnTo>
                    <a:pt x="240550" y="10287"/>
                  </a:lnTo>
                  <a:close/>
                </a:path>
                <a:path w="294004" h="86995">
                  <a:moveTo>
                    <a:pt x="241579" y="22085"/>
                  </a:moveTo>
                  <a:lnTo>
                    <a:pt x="241223" y="22123"/>
                  </a:lnTo>
                  <a:lnTo>
                    <a:pt x="241300" y="22275"/>
                  </a:lnTo>
                  <a:lnTo>
                    <a:pt x="241287" y="22440"/>
                  </a:lnTo>
                  <a:lnTo>
                    <a:pt x="241211" y="22593"/>
                  </a:lnTo>
                  <a:lnTo>
                    <a:pt x="241579" y="22085"/>
                  </a:lnTo>
                  <a:close/>
                </a:path>
                <a:path w="294004" h="86995">
                  <a:moveTo>
                    <a:pt x="241985" y="9652"/>
                  </a:moveTo>
                  <a:lnTo>
                    <a:pt x="241858" y="9525"/>
                  </a:lnTo>
                  <a:lnTo>
                    <a:pt x="241795" y="9652"/>
                  </a:lnTo>
                  <a:lnTo>
                    <a:pt x="241985" y="9652"/>
                  </a:lnTo>
                  <a:close/>
                </a:path>
                <a:path w="294004" h="86995">
                  <a:moveTo>
                    <a:pt x="242506" y="9652"/>
                  </a:moveTo>
                  <a:lnTo>
                    <a:pt x="241985" y="9652"/>
                  </a:lnTo>
                  <a:lnTo>
                    <a:pt x="242062" y="9906"/>
                  </a:lnTo>
                  <a:lnTo>
                    <a:pt x="242227" y="9906"/>
                  </a:lnTo>
                  <a:lnTo>
                    <a:pt x="242506" y="9652"/>
                  </a:lnTo>
                  <a:close/>
                </a:path>
                <a:path w="294004" h="86995">
                  <a:moveTo>
                    <a:pt x="243967" y="19672"/>
                  </a:moveTo>
                  <a:lnTo>
                    <a:pt x="243801" y="19824"/>
                  </a:lnTo>
                  <a:lnTo>
                    <a:pt x="243967" y="19786"/>
                  </a:lnTo>
                  <a:close/>
                </a:path>
                <a:path w="294004" h="86995">
                  <a:moveTo>
                    <a:pt x="244284" y="19304"/>
                  </a:moveTo>
                  <a:lnTo>
                    <a:pt x="243827" y="19050"/>
                  </a:lnTo>
                  <a:lnTo>
                    <a:pt x="243992" y="19304"/>
                  </a:lnTo>
                  <a:lnTo>
                    <a:pt x="243967" y="19558"/>
                  </a:lnTo>
                  <a:lnTo>
                    <a:pt x="244170" y="19431"/>
                  </a:lnTo>
                  <a:lnTo>
                    <a:pt x="244284" y="19304"/>
                  </a:lnTo>
                  <a:close/>
                </a:path>
                <a:path w="294004" h="86995">
                  <a:moveTo>
                    <a:pt x="245287" y="9652"/>
                  </a:moveTo>
                  <a:lnTo>
                    <a:pt x="243598" y="8636"/>
                  </a:lnTo>
                  <a:lnTo>
                    <a:pt x="242506" y="9652"/>
                  </a:lnTo>
                  <a:lnTo>
                    <a:pt x="245287" y="9652"/>
                  </a:lnTo>
                  <a:close/>
                </a:path>
                <a:path w="294004" h="86995">
                  <a:moveTo>
                    <a:pt x="245706" y="20066"/>
                  </a:moveTo>
                  <a:lnTo>
                    <a:pt x="245224" y="20066"/>
                  </a:lnTo>
                  <a:lnTo>
                    <a:pt x="244944" y="19812"/>
                  </a:lnTo>
                  <a:lnTo>
                    <a:pt x="244703" y="20193"/>
                  </a:lnTo>
                  <a:lnTo>
                    <a:pt x="245224" y="20129"/>
                  </a:lnTo>
                  <a:lnTo>
                    <a:pt x="245262" y="20447"/>
                  </a:lnTo>
                  <a:lnTo>
                    <a:pt x="245706" y="20066"/>
                  </a:lnTo>
                  <a:close/>
                </a:path>
                <a:path w="294004" h="86995">
                  <a:moveTo>
                    <a:pt x="246634" y="9652"/>
                  </a:moveTo>
                  <a:lnTo>
                    <a:pt x="245287" y="9652"/>
                  </a:lnTo>
                  <a:lnTo>
                    <a:pt x="245706" y="9906"/>
                  </a:lnTo>
                  <a:lnTo>
                    <a:pt x="246519" y="9906"/>
                  </a:lnTo>
                  <a:lnTo>
                    <a:pt x="246634" y="9652"/>
                  </a:lnTo>
                  <a:close/>
                </a:path>
                <a:path w="294004" h="86995">
                  <a:moveTo>
                    <a:pt x="249834" y="17475"/>
                  </a:moveTo>
                  <a:lnTo>
                    <a:pt x="249783" y="17284"/>
                  </a:lnTo>
                  <a:lnTo>
                    <a:pt x="249745" y="17475"/>
                  </a:lnTo>
                  <a:close/>
                </a:path>
                <a:path w="294004" h="86995">
                  <a:moveTo>
                    <a:pt x="252222" y="17399"/>
                  </a:moveTo>
                  <a:lnTo>
                    <a:pt x="252145" y="17272"/>
                  </a:lnTo>
                  <a:lnTo>
                    <a:pt x="251891" y="16891"/>
                  </a:lnTo>
                  <a:lnTo>
                    <a:pt x="251637" y="16637"/>
                  </a:lnTo>
                  <a:lnTo>
                    <a:pt x="251739" y="16891"/>
                  </a:lnTo>
                  <a:lnTo>
                    <a:pt x="251802" y="17018"/>
                  </a:lnTo>
                  <a:lnTo>
                    <a:pt x="251917" y="17272"/>
                  </a:lnTo>
                  <a:lnTo>
                    <a:pt x="251968" y="17399"/>
                  </a:lnTo>
                  <a:lnTo>
                    <a:pt x="252069" y="17653"/>
                  </a:lnTo>
                  <a:lnTo>
                    <a:pt x="252222" y="17399"/>
                  </a:lnTo>
                  <a:close/>
                </a:path>
                <a:path w="294004" h="86995">
                  <a:moveTo>
                    <a:pt x="254977" y="17399"/>
                  </a:moveTo>
                  <a:lnTo>
                    <a:pt x="254939" y="16891"/>
                  </a:lnTo>
                  <a:lnTo>
                    <a:pt x="254203" y="17399"/>
                  </a:lnTo>
                  <a:lnTo>
                    <a:pt x="254165" y="17272"/>
                  </a:lnTo>
                  <a:lnTo>
                    <a:pt x="254063" y="16891"/>
                  </a:lnTo>
                  <a:lnTo>
                    <a:pt x="254000" y="16637"/>
                  </a:lnTo>
                  <a:lnTo>
                    <a:pt x="252272" y="16637"/>
                  </a:lnTo>
                  <a:lnTo>
                    <a:pt x="252222" y="17399"/>
                  </a:lnTo>
                  <a:lnTo>
                    <a:pt x="253199" y="16891"/>
                  </a:lnTo>
                  <a:lnTo>
                    <a:pt x="253111" y="17399"/>
                  </a:lnTo>
                  <a:lnTo>
                    <a:pt x="253047" y="17780"/>
                  </a:lnTo>
                  <a:lnTo>
                    <a:pt x="253415" y="18161"/>
                  </a:lnTo>
                  <a:lnTo>
                    <a:pt x="253834" y="18161"/>
                  </a:lnTo>
                  <a:lnTo>
                    <a:pt x="254711" y="17780"/>
                  </a:lnTo>
                  <a:lnTo>
                    <a:pt x="254558" y="17780"/>
                  </a:lnTo>
                  <a:lnTo>
                    <a:pt x="254977" y="17399"/>
                  </a:lnTo>
                  <a:close/>
                </a:path>
                <a:path w="294004" h="86995">
                  <a:moveTo>
                    <a:pt x="256286" y="13462"/>
                  </a:moveTo>
                  <a:lnTo>
                    <a:pt x="248500" y="13462"/>
                  </a:lnTo>
                  <a:lnTo>
                    <a:pt x="248500" y="17272"/>
                  </a:lnTo>
                  <a:lnTo>
                    <a:pt x="248450" y="17653"/>
                  </a:lnTo>
                  <a:lnTo>
                    <a:pt x="248170" y="17399"/>
                  </a:lnTo>
                  <a:lnTo>
                    <a:pt x="247764" y="17018"/>
                  </a:lnTo>
                  <a:lnTo>
                    <a:pt x="248500" y="17272"/>
                  </a:lnTo>
                  <a:lnTo>
                    <a:pt x="248500" y="13462"/>
                  </a:lnTo>
                  <a:lnTo>
                    <a:pt x="241541" y="13462"/>
                  </a:lnTo>
                  <a:lnTo>
                    <a:pt x="241541" y="21590"/>
                  </a:lnTo>
                  <a:lnTo>
                    <a:pt x="241084" y="21590"/>
                  </a:lnTo>
                  <a:lnTo>
                    <a:pt x="241007" y="21209"/>
                  </a:lnTo>
                  <a:lnTo>
                    <a:pt x="241541" y="21590"/>
                  </a:lnTo>
                  <a:lnTo>
                    <a:pt x="241541" y="13462"/>
                  </a:lnTo>
                  <a:lnTo>
                    <a:pt x="233629" y="13462"/>
                  </a:lnTo>
                  <a:lnTo>
                    <a:pt x="233629" y="21971"/>
                  </a:lnTo>
                  <a:lnTo>
                    <a:pt x="233578" y="24765"/>
                  </a:lnTo>
                  <a:lnTo>
                    <a:pt x="233349" y="24511"/>
                  </a:lnTo>
                  <a:lnTo>
                    <a:pt x="233273" y="23749"/>
                  </a:lnTo>
                  <a:lnTo>
                    <a:pt x="233324" y="23495"/>
                  </a:lnTo>
                  <a:lnTo>
                    <a:pt x="233375" y="23241"/>
                  </a:lnTo>
                  <a:lnTo>
                    <a:pt x="233476" y="22733"/>
                  </a:lnTo>
                  <a:lnTo>
                    <a:pt x="233603" y="21971"/>
                  </a:lnTo>
                  <a:lnTo>
                    <a:pt x="233629" y="13462"/>
                  </a:lnTo>
                  <a:lnTo>
                    <a:pt x="233006" y="13462"/>
                  </a:lnTo>
                  <a:lnTo>
                    <a:pt x="232930" y="13716"/>
                  </a:lnTo>
                  <a:lnTo>
                    <a:pt x="232524" y="13601"/>
                  </a:lnTo>
                  <a:lnTo>
                    <a:pt x="232524" y="24511"/>
                  </a:lnTo>
                  <a:lnTo>
                    <a:pt x="232448" y="24638"/>
                  </a:lnTo>
                  <a:lnTo>
                    <a:pt x="232435" y="24511"/>
                  </a:lnTo>
                  <a:lnTo>
                    <a:pt x="232524" y="13601"/>
                  </a:lnTo>
                  <a:lnTo>
                    <a:pt x="232092" y="13462"/>
                  </a:lnTo>
                  <a:lnTo>
                    <a:pt x="231851" y="13462"/>
                  </a:lnTo>
                  <a:lnTo>
                    <a:pt x="231724" y="13716"/>
                  </a:lnTo>
                  <a:lnTo>
                    <a:pt x="231673" y="13843"/>
                  </a:lnTo>
                  <a:lnTo>
                    <a:pt x="231622" y="13462"/>
                  </a:lnTo>
                  <a:lnTo>
                    <a:pt x="230276" y="14605"/>
                  </a:lnTo>
                  <a:lnTo>
                    <a:pt x="230174" y="14478"/>
                  </a:lnTo>
                  <a:lnTo>
                    <a:pt x="230085" y="14351"/>
                  </a:lnTo>
                  <a:lnTo>
                    <a:pt x="229704" y="13843"/>
                  </a:lnTo>
                  <a:lnTo>
                    <a:pt x="229158" y="14859"/>
                  </a:lnTo>
                  <a:lnTo>
                    <a:pt x="229349" y="14859"/>
                  </a:lnTo>
                  <a:lnTo>
                    <a:pt x="229133" y="14986"/>
                  </a:lnTo>
                  <a:lnTo>
                    <a:pt x="228955" y="15240"/>
                  </a:lnTo>
                  <a:lnTo>
                    <a:pt x="228701" y="15240"/>
                  </a:lnTo>
                  <a:lnTo>
                    <a:pt x="228371" y="14986"/>
                  </a:lnTo>
                  <a:lnTo>
                    <a:pt x="228282" y="15240"/>
                  </a:lnTo>
                  <a:lnTo>
                    <a:pt x="228142" y="15621"/>
                  </a:lnTo>
                  <a:lnTo>
                    <a:pt x="228003" y="15240"/>
                  </a:lnTo>
                  <a:lnTo>
                    <a:pt x="227952" y="15113"/>
                  </a:lnTo>
                  <a:lnTo>
                    <a:pt x="227533" y="15240"/>
                  </a:lnTo>
                  <a:lnTo>
                    <a:pt x="227520" y="14605"/>
                  </a:lnTo>
                  <a:lnTo>
                    <a:pt x="227330" y="14859"/>
                  </a:lnTo>
                  <a:lnTo>
                    <a:pt x="227304" y="16002"/>
                  </a:lnTo>
                  <a:lnTo>
                    <a:pt x="226783" y="15760"/>
                  </a:lnTo>
                  <a:lnTo>
                    <a:pt x="226339" y="16256"/>
                  </a:lnTo>
                  <a:lnTo>
                    <a:pt x="225958" y="15875"/>
                  </a:lnTo>
                  <a:lnTo>
                    <a:pt x="226047" y="15621"/>
                  </a:lnTo>
                  <a:lnTo>
                    <a:pt x="225031" y="16256"/>
                  </a:lnTo>
                  <a:lnTo>
                    <a:pt x="223596" y="14859"/>
                  </a:lnTo>
                  <a:lnTo>
                    <a:pt x="223545" y="14986"/>
                  </a:lnTo>
                  <a:lnTo>
                    <a:pt x="223456" y="15240"/>
                  </a:lnTo>
                  <a:lnTo>
                    <a:pt x="223253" y="15773"/>
                  </a:lnTo>
                  <a:lnTo>
                    <a:pt x="223253" y="16256"/>
                  </a:lnTo>
                  <a:lnTo>
                    <a:pt x="223062" y="16256"/>
                  </a:lnTo>
                  <a:lnTo>
                    <a:pt x="223253" y="16256"/>
                  </a:lnTo>
                  <a:lnTo>
                    <a:pt x="223253" y="15773"/>
                  </a:lnTo>
                  <a:lnTo>
                    <a:pt x="223164" y="16002"/>
                  </a:lnTo>
                  <a:lnTo>
                    <a:pt x="222961" y="16002"/>
                  </a:lnTo>
                  <a:lnTo>
                    <a:pt x="222758" y="16002"/>
                  </a:lnTo>
                  <a:lnTo>
                    <a:pt x="222402" y="16002"/>
                  </a:lnTo>
                  <a:lnTo>
                    <a:pt x="222402" y="16141"/>
                  </a:lnTo>
                  <a:lnTo>
                    <a:pt x="222059" y="16256"/>
                  </a:lnTo>
                  <a:lnTo>
                    <a:pt x="221742" y="16510"/>
                  </a:lnTo>
                  <a:lnTo>
                    <a:pt x="221640" y="16637"/>
                  </a:lnTo>
                  <a:lnTo>
                    <a:pt x="221475" y="16637"/>
                  </a:lnTo>
                  <a:lnTo>
                    <a:pt x="221424" y="16510"/>
                  </a:lnTo>
                  <a:lnTo>
                    <a:pt x="219494" y="17272"/>
                  </a:lnTo>
                  <a:lnTo>
                    <a:pt x="218592" y="17780"/>
                  </a:lnTo>
                  <a:lnTo>
                    <a:pt x="217944" y="18415"/>
                  </a:lnTo>
                  <a:lnTo>
                    <a:pt x="217779" y="18415"/>
                  </a:lnTo>
                  <a:lnTo>
                    <a:pt x="217690" y="18161"/>
                  </a:lnTo>
                  <a:lnTo>
                    <a:pt x="217652" y="18034"/>
                  </a:lnTo>
                  <a:lnTo>
                    <a:pt x="217563" y="17780"/>
                  </a:lnTo>
                  <a:lnTo>
                    <a:pt x="217182" y="18161"/>
                  </a:lnTo>
                  <a:lnTo>
                    <a:pt x="216992" y="18249"/>
                  </a:lnTo>
                  <a:lnTo>
                    <a:pt x="216928" y="18415"/>
                  </a:lnTo>
                  <a:lnTo>
                    <a:pt x="216966" y="18262"/>
                  </a:lnTo>
                  <a:lnTo>
                    <a:pt x="216623" y="18415"/>
                  </a:lnTo>
                  <a:lnTo>
                    <a:pt x="216281" y="18415"/>
                  </a:lnTo>
                  <a:lnTo>
                    <a:pt x="216154" y="18796"/>
                  </a:lnTo>
                  <a:lnTo>
                    <a:pt x="216065" y="19050"/>
                  </a:lnTo>
                  <a:lnTo>
                    <a:pt x="215061" y="18415"/>
                  </a:lnTo>
                  <a:lnTo>
                    <a:pt x="214884" y="18796"/>
                  </a:lnTo>
                  <a:lnTo>
                    <a:pt x="214604" y="19304"/>
                  </a:lnTo>
                  <a:lnTo>
                    <a:pt x="214591" y="19812"/>
                  </a:lnTo>
                  <a:lnTo>
                    <a:pt x="213855" y="20066"/>
                  </a:lnTo>
                  <a:lnTo>
                    <a:pt x="214020" y="19812"/>
                  </a:lnTo>
                  <a:lnTo>
                    <a:pt x="214591" y="19812"/>
                  </a:lnTo>
                  <a:lnTo>
                    <a:pt x="214553" y="19558"/>
                  </a:lnTo>
                  <a:lnTo>
                    <a:pt x="214172" y="19558"/>
                  </a:lnTo>
                  <a:lnTo>
                    <a:pt x="214261" y="19431"/>
                  </a:lnTo>
                  <a:lnTo>
                    <a:pt x="213690" y="19431"/>
                  </a:lnTo>
                  <a:lnTo>
                    <a:pt x="213410" y="19558"/>
                  </a:lnTo>
                  <a:lnTo>
                    <a:pt x="213131" y="19697"/>
                  </a:lnTo>
                  <a:lnTo>
                    <a:pt x="212864" y="19812"/>
                  </a:lnTo>
                  <a:lnTo>
                    <a:pt x="213156" y="19812"/>
                  </a:lnTo>
                  <a:lnTo>
                    <a:pt x="213220" y="20066"/>
                  </a:lnTo>
                  <a:lnTo>
                    <a:pt x="213245" y="20193"/>
                  </a:lnTo>
                  <a:lnTo>
                    <a:pt x="212407" y="20193"/>
                  </a:lnTo>
                  <a:lnTo>
                    <a:pt x="212471" y="19812"/>
                  </a:lnTo>
                  <a:lnTo>
                    <a:pt x="211988" y="20193"/>
                  </a:lnTo>
                  <a:lnTo>
                    <a:pt x="211861" y="20447"/>
                  </a:lnTo>
                  <a:lnTo>
                    <a:pt x="211632" y="20574"/>
                  </a:lnTo>
                  <a:lnTo>
                    <a:pt x="211416" y="20574"/>
                  </a:lnTo>
                  <a:lnTo>
                    <a:pt x="211023" y="21336"/>
                  </a:lnTo>
                  <a:lnTo>
                    <a:pt x="210883" y="21336"/>
                  </a:lnTo>
                  <a:lnTo>
                    <a:pt x="210820" y="21209"/>
                  </a:lnTo>
                  <a:lnTo>
                    <a:pt x="210375" y="20447"/>
                  </a:lnTo>
                  <a:lnTo>
                    <a:pt x="210146" y="20193"/>
                  </a:lnTo>
                  <a:lnTo>
                    <a:pt x="210083" y="21590"/>
                  </a:lnTo>
                  <a:lnTo>
                    <a:pt x="209651" y="21463"/>
                  </a:lnTo>
                  <a:lnTo>
                    <a:pt x="209105" y="21971"/>
                  </a:lnTo>
                  <a:lnTo>
                    <a:pt x="209067" y="21844"/>
                  </a:lnTo>
                  <a:lnTo>
                    <a:pt x="208978" y="21590"/>
                  </a:lnTo>
                  <a:lnTo>
                    <a:pt x="208889" y="21336"/>
                  </a:lnTo>
                  <a:lnTo>
                    <a:pt x="208280" y="21971"/>
                  </a:lnTo>
                  <a:lnTo>
                    <a:pt x="208000" y="22225"/>
                  </a:lnTo>
                  <a:lnTo>
                    <a:pt x="207365" y="22733"/>
                  </a:lnTo>
                  <a:lnTo>
                    <a:pt x="206552" y="23241"/>
                  </a:lnTo>
                  <a:lnTo>
                    <a:pt x="206362" y="22987"/>
                  </a:lnTo>
                  <a:lnTo>
                    <a:pt x="206082" y="22733"/>
                  </a:lnTo>
                  <a:lnTo>
                    <a:pt x="206171" y="22987"/>
                  </a:lnTo>
                  <a:lnTo>
                    <a:pt x="206273" y="23241"/>
                  </a:lnTo>
                  <a:lnTo>
                    <a:pt x="206362" y="23495"/>
                  </a:lnTo>
                  <a:lnTo>
                    <a:pt x="205562" y="23241"/>
                  </a:lnTo>
                  <a:lnTo>
                    <a:pt x="205816" y="23622"/>
                  </a:lnTo>
                  <a:lnTo>
                    <a:pt x="204508" y="24384"/>
                  </a:lnTo>
                  <a:lnTo>
                    <a:pt x="202412" y="23888"/>
                  </a:lnTo>
                  <a:lnTo>
                    <a:pt x="201015" y="24765"/>
                  </a:lnTo>
                  <a:lnTo>
                    <a:pt x="200698" y="24879"/>
                  </a:lnTo>
                  <a:lnTo>
                    <a:pt x="201015" y="24765"/>
                  </a:lnTo>
                  <a:lnTo>
                    <a:pt x="200875" y="24511"/>
                  </a:lnTo>
                  <a:lnTo>
                    <a:pt x="200736" y="24384"/>
                  </a:lnTo>
                  <a:lnTo>
                    <a:pt x="200685" y="24879"/>
                  </a:lnTo>
                  <a:lnTo>
                    <a:pt x="200253" y="25019"/>
                  </a:lnTo>
                  <a:lnTo>
                    <a:pt x="198945" y="25400"/>
                  </a:lnTo>
                  <a:lnTo>
                    <a:pt x="196888" y="26162"/>
                  </a:lnTo>
                  <a:lnTo>
                    <a:pt x="196392" y="26416"/>
                  </a:lnTo>
                  <a:lnTo>
                    <a:pt x="195541" y="26797"/>
                  </a:lnTo>
                  <a:lnTo>
                    <a:pt x="195453" y="26924"/>
                  </a:lnTo>
                  <a:lnTo>
                    <a:pt x="195249" y="27178"/>
                  </a:lnTo>
                  <a:lnTo>
                    <a:pt x="195199" y="27305"/>
                  </a:lnTo>
                  <a:lnTo>
                    <a:pt x="195097" y="27559"/>
                  </a:lnTo>
                  <a:lnTo>
                    <a:pt x="195046" y="27686"/>
                  </a:lnTo>
                  <a:lnTo>
                    <a:pt x="194881" y="28067"/>
                  </a:lnTo>
                  <a:lnTo>
                    <a:pt x="194144" y="28321"/>
                  </a:lnTo>
                  <a:lnTo>
                    <a:pt x="193179" y="29083"/>
                  </a:lnTo>
                  <a:lnTo>
                    <a:pt x="192011" y="29718"/>
                  </a:lnTo>
                  <a:lnTo>
                    <a:pt x="190690" y="30099"/>
                  </a:lnTo>
                  <a:lnTo>
                    <a:pt x="190677" y="29972"/>
                  </a:lnTo>
                  <a:lnTo>
                    <a:pt x="190538" y="29718"/>
                  </a:lnTo>
                  <a:lnTo>
                    <a:pt x="190525" y="30099"/>
                  </a:lnTo>
                  <a:lnTo>
                    <a:pt x="190169" y="30099"/>
                  </a:lnTo>
                  <a:lnTo>
                    <a:pt x="189826" y="29972"/>
                  </a:lnTo>
                  <a:lnTo>
                    <a:pt x="189560" y="30099"/>
                  </a:lnTo>
                  <a:lnTo>
                    <a:pt x="190042" y="30353"/>
                  </a:lnTo>
                  <a:lnTo>
                    <a:pt x="189966" y="30734"/>
                  </a:lnTo>
                  <a:lnTo>
                    <a:pt x="189915" y="30988"/>
                  </a:lnTo>
                  <a:lnTo>
                    <a:pt x="189191" y="30734"/>
                  </a:lnTo>
                  <a:lnTo>
                    <a:pt x="188836" y="30480"/>
                  </a:lnTo>
                  <a:lnTo>
                    <a:pt x="188734" y="30734"/>
                  </a:lnTo>
                  <a:lnTo>
                    <a:pt x="188633" y="30988"/>
                  </a:lnTo>
                  <a:lnTo>
                    <a:pt x="188582" y="31115"/>
                  </a:lnTo>
                  <a:lnTo>
                    <a:pt x="188480" y="31369"/>
                  </a:lnTo>
                  <a:lnTo>
                    <a:pt x="188353" y="31496"/>
                  </a:lnTo>
                  <a:lnTo>
                    <a:pt x="187744" y="30988"/>
                  </a:lnTo>
                  <a:lnTo>
                    <a:pt x="187667" y="31115"/>
                  </a:lnTo>
                  <a:lnTo>
                    <a:pt x="187172" y="31496"/>
                  </a:lnTo>
                  <a:lnTo>
                    <a:pt x="187007" y="31623"/>
                  </a:lnTo>
                  <a:lnTo>
                    <a:pt x="186842" y="31750"/>
                  </a:lnTo>
                  <a:lnTo>
                    <a:pt x="187020" y="31750"/>
                  </a:lnTo>
                  <a:lnTo>
                    <a:pt x="187032" y="31877"/>
                  </a:lnTo>
                  <a:lnTo>
                    <a:pt x="187058" y="32258"/>
                  </a:lnTo>
                  <a:lnTo>
                    <a:pt x="186309" y="32258"/>
                  </a:lnTo>
                  <a:lnTo>
                    <a:pt x="186639" y="32016"/>
                  </a:lnTo>
                  <a:lnTo>
                    <a:pt x="184518" y="32766"/>
                  </a:lnTo>
                  <a:lnTo>
                    <a:pt x="184950" y="32893"/>
                  </a:lnTo>
                  <a:lnTo>
                    <a:pt x="185293" y="33528"/>
                  </a:lnTo>
                  <a:lnTo>
                    <a:pt x="185216" y="33655"/>
                  </a:lnTo>
                  <a:lnTo>
                    <a:pt x="185089" y="33909"/>
                  </a:lnTo>
                  <a:lnTo>
                    <a:pt x="184340" y="33909"/>
                  </a:lnTo>
                  <a:lnTo>
                    <a:pt x="184429" y="33655"/>
                  </a:lnTo>
                  <a:lnTo>
                    <a:pt x="184467" y="33528"/>
                  </a:lnTo>
                  <a:lnTo>
                    <a:pt x="184556" y="33274"/>
                  </a:lnTo>
                  <a:lnTo>
                    <a:pt x="184124" y="33147"/>
                  </a:lnTo>
                  <a:lnTo>
                    <a:pt x="184061" y="33655"/>
                  </a:lnTo>
                  <a:lnTo>
                    <a:pt x="183972" y="33909"/>
                  </a:lnTo>
                  <a:lnTo>
                    <a:pt x="183921" y="34036"/>
                  </a:lnTo>
                  <a:lnTo>
                    <a:pt x="183273" y="34544"/>
                  </a:lnTo>
                  <a:lnTo>
                    <a:pt x="182981" y="34417"/>
                  </a:lnTo>
                  <a:lnTo>
                    <a:pt x="183222" y="34036"/>
                  </a:lnTo>
                  <a:lnTo>
                    <a:pt x="182714" y="34544"/>
                  </a:lnTo>
                  <a:lnTo>
                    <a:pt x="182587" y="34417"/>
                  </a:lnTo>
                  <a:lnTo>
                    <a:pt x="182079" y="33909"/>
                  </a:lnTo>
                  <a:lnTo>
                    <a:pt x="181851" y="34036"/>
                  </a:lnTo>
                  <a:lnTo>
                    <a:pt x="181686" y="34036"/>
                  </a:lnTo>
                  <a:lnTo>
                    <a:pt x="181406" y="34671"/>
                  </a:lnTo>
                  <a:lnTo>
                    <a:pt x="180924" y="34544"/>
                  </a:lnTo>
                  <a:lnTo>
                    <a:pt x="181013" y="34671"/>
                  </a:lnTo>
                  <a:lnTo>
                    <a:pt x="181343" y="35179"/>
                  </a:lnTo>
                  <a:lnTo>
                    <a:pt x="181292" y="35433"/>
                  </a:lnTo>
                  <a:lnTo>
                    <a:pt x="181038" y="35687"/>
                  </a:lnTo>
                  <a:lnTo>
                    <a:pt x="180911" y="35687"/>
                  </a:lnTo>
                  <a:lnTo>
                    <a:pt x="180911" y="35433"/>
                  </a:lnTo>
                  <a:lnTo>
                    <a:pt x="180911" y="34925"/>
                  </a:lnTo>
                  <a:lnTo>
                    <a:pt x="180670" y="34925"/>
                  </a:lnTo>
                  <a:lnTo>
                    <a:pt x="180594" y="35433"/>
                  </a:lnTo>
                  <a:lnTo>
                    <a:pt x="179616" y="35572"/>
                  </a:lnTo>
                  <a:lnTo>
                    <a:pt x="179374" y="35598"/>
                  </a:lnTo>
                  <a:lnTo>
                    <a:pt x="178663" y="35687"/>
                  </a:lnTo>
                  <a:lnTo>
                    <a:pt x="179400" y="35687"/>
                  </a:lnTo>
                  <a:lnTo>
                    <a:pt x="179489" y="36068"/>
                  </a:lnTo>
                  <a:lnTo>
                    <a:pt x="179565" y="36449"/>
                  </a:lnTo>
                  <a:lnTo>
                    <a:pt x="179285" y="36449"/>
                  </a:lnTo>
                  <a:lnTo>
                    <a:pt x="177457" y="35687"/>
                  </a:lnTo>
                  <a:lnTo>
                    <a:pt x="177850" y="36703"/>
                  </a:lnTo>
                  <a:lnTo>
                    <a:pt x="177063" y="36449"/>
                  </a:lnTo>
                  <a:lnTo>
                    <a:pt x="177190" y="36703"/>
                  </a:lnTo>
                  <a:lnTo>
                    <a:pt x="177241" y="36830"/>
                  </a:lnTo>
                  <a:lnTo>
                    <a:pt x="177317" y="37084"/>
                  </a:lnTo>
                  <a:lnTo>
                    <a:pt x="177368" y="37211"/>
                  </a:lnTo>
                  <a:lnTo>
                    <a:pt x="177520" y="37211"/>
                  </a:lnTo>
                  <a:lnTo>
                    <a:pt x="177292" y="37465"/>
                  </a:lnTo>
                  <a:lnTo>
                    <a:pt x="208788" y="37465"/>
                  </a:lnTo>
                  <a:lnTo>
                    <a:pt x="209435" y="36969"/>
                  </a:lnTo>
                  <a:lnTo>
                    <a:pt x="209740" y="37465"/>
                  </a:lnTo>
                  <a:lnTo>
                    <a:pt x="210248" y="37465"/>
                  </a:lnTo>
                  <a:lnTo>
                    <a:pt x="210426" y="37211"/>
                  </a:lnTo>
                  <a:lnTo>
                    <a:pt x="210604" y="37211"/>
                  </a:lnTo>
                  <a:lnTo>
                    <a:pt x="210807" y="37465"/>
                  </a:lnTo>
                  <a:lnTo>
                    <a:pt x="211226" y="37211"/>
                  </a:lnTo>
                  <a:lnTo>
                    <a:pt x="211429" y="37084"/>
                  </a:lnTo>
                  <a:lnTo>
                    <a:pt x="211848" y="36830"/>
                  </a:lnTo>
                  <a:lnTo>
                    <a:pt x="212051" y="36703"/>
                  </a:lnTo>
                  <a:lnTo>
                    <a:pt x="212255" y="36576"/>
                  </a:lnTo>
                  <a:lnTo>
                    <a:pt x="211772" y="37465"/>
                  </a:lnTo>
                  <a:lnTo>
                    <a:pt x="212344" y="37465"/>
                  </a:lnTo>
                  <a:lnTo>
                    <a:pt x="213931" y="36703"/>
                  </a:lnTo>
                  <a:lnTo>
                    <a:pt x="214998" y="36449"/>
                  </a:lnTo>
                  <a:lnTo>
                    <a:pt x="214630" y="36449"/>
                  </a:lnTo>
                  <a:lnTo>
                    <a:pt x="214363" y="36449"/>
                  </a:lnTo>
                  <a:lnTo>
                    <a:pt x="214261" y="36322"/>
                  </a:lnTo>
                  <a:lnTo>
                    <a:pt x="213766" y="35687"/>
                  </a:lnTo>
                  <a:lnTo>
                    <a:pt x="214426" y="35687"/>
                  </a:lnTo>
                  <a:lnTo>
                    <a:pt x="214795" y="36068"/>
                  </a:lnTo>
                  <a:lnTo>
                    <a:pt x="214426" y="36068"/>
                  </a:lnTo>
                  <a:lnTo>
                    <a:pt x="214630" y="36449"/>
                  </a:lnTo>
                  <a:lnTo>
                    <a:pt x="216700" y="36322"/>
                  </a:lnTo>
                  <a:lnTo>
                    <a:pt x="216611" y="36068"/>
                  </a:lnTo>
                  <a:lnTo>
                    <a:pt x="216484" y="35687"/>
                  </a:lnTo>
                  <a:lnTo>
                    <a:pt x="216357" y="35306"/>
                  </a:lnTo>
                  <a:lnTo>
                    <a:pt x="216230" y="34925"/>
                  </a:lnTo>
                  <a:lnTo>
                    <a:pt x="216154" y="34671"/>
                  </a:lnTo>
                  <a:lnTo>
                    <a:pt x="216103" y="34544"/>
                  </a:lnTo>
                  <a:lnTo>
                    <a:pt x="216065" y="34417"/>
                  </a:lnTo>
                  <a:lnTo>
                    <a:pt x="215938" y="34036"/>
                  </a:lnTo>
                  <a:lnTo>
                    <a:pt x="215900" y="33909"/>
                  </a:lnTo>
                  <a:lnTo>
                    <a:pt x="215811" y="33655"/>
                  </a:lnTo>
                  <a:lnTo>
                    <a:pt x="217843" y="33375"/>
                  </a:lnTo>
                  <a:lnTo>
                    <a:pt x="218147" y="33528"/>
                  </a:lnTo>
                  <a:lnTo>
                    <a:pt x="218071" y="33350"/>
                  </a:lnTo>
                  <a:lnTo>
                    <a:pt x="218554" y="33274"/>
                  </a:lnTo>
                  <a:lnTo>
                    <a:pt x="218059" y="33274"/>
                  </a:lnTo>
                  <a:lnTo>
                    <a:pt x="218020" y="33147"/>
                  </a:lnTo>
                  <a:lnTo>
                    <a:pt x="217728" y="33147"/>
                  </a:lnTo>
                  <a:lnTo>
                    <a:pt x="217665" y="33274"/>
                  </a:lnTo>
                  <a:lnTo>
                    <a:pt x="217398" y="33147"/>
                  </a:lnTo>
                  <a:lnTo>
                    <a:pt x="217309" y="32893"/>
                  </a:lnTo>
                  <a:lnTo>
                    <a:pt x="217271" y="32766"/>
                  </a:lnTo>
                  <a:lnTo>
                    <a:pt x="217081" y="32258"/>
                  </a:lnTo>
                  <a:lnTo>
                    <a:pt x="217703" y="32258"/>
                  </a:lnTo>
                  <a:lnTo>
                    <a:pt x="217932" y="32893"/>
                  </a:lnTo>
                  <a:lnTo>
                    <a:pt x="218262" y="32893"/>
                  </a:lnTo>
                  <a:lnTo>
                    <a:pt x="218211" y="32766"/>
                  </a:lnTo>
                  <a:lnTo>
                    <a:pt x="217576" y="31877"/>
                  </a:lnTo>
                  <a:lnTo>
                    <a:pt x="217525" y="31750"/>
                  </a:lnTo>
                  <a:lnTo>
                    <a:pt x="218033" y="31877"/>
                  </a:lnTo>
                  <a:lnTo>
                    <a:pt x="218033" y="31750"/>
                  </a:lnTo>
                  <a:lnTo>
                    <a:pt x="218046" y="31369"/>
                  </a:lnTo>
                  <a:lnTo>
                    <a:pt x="218363" y="31115"/>
                  </a:lnTo>
                  <a:lnTo>
                    <a:pt x="219163" y="31369"/>
                  </a:lnTo>
                  <a:lnTo>
                    <a:pt x="219417" y="31115"/>
                  </a:lnTo>
                  <a:lnTo>
                    <a:pt x="219557" y="30988"/>
                  </a:lnTo>
                  <a:lnTo>
                    <a:pt x="219811" y="30734"/>
                  </a:lnTo>
                  <a:lnTo>
                    <a:pt x="220522" y="31115"/>
                  </a:lnTo>
                  <a:lnTo>
                    <a:pt x="220560" y="30734"/>
                  </a:lnTo>
                  <a:lnTo>
                    <a:pt x="220624" y="30099"/>
                  </a:lnTo>
                  <a:lnTo>
                    <a:pt x="220662" y="29718"/>
                  </a:lnTo>
                  <a:lnTo>
                    <a:pt x="220840" y="29718"/>
                  </a:lnTo>
                  <a:lnTo>
                    <a:pt x="221221" y="29464"/>
                  </a:lnTo>
                  <a:lnTo>
                    <a:pt x="221589" y="29718"/>
                  </a:lnTo>
                  <a:lnTo>
                    <a:pt x="222046" y="29972"/>
                  </a:lnTo>
                  <a:lnTo>
                    <a:pt x="221970" y="29591"/>
                  </a:lnTo>
                  <a:lnTo>
                    <a:pt x="222478" y="29476"/>
                  </a:lnTo>
                  <a:lnTo>
                    <a:pt x="222542" y="29972"/>
                  </a:lnTo>
                  <a:lnTo>
                    <a:pt x="223075" y="29718"/>
                  </a:lnTo>
                  <a:lnTo>
                    <a:pt x="222999" y="29591"/>
                  </a:lnTo>
                  <a:lnTo>
                    <a:pt x="222859" y="29375"/>
                  </a:lnTo>
                  <a:lnTo>
                    <a:pt x="222999" y="29337"/>
                  </a:lnTo>
                  <a:lnTo>
                    <a:pt x="222846" y="29337"/>
                  </a:lnTo>
                  <a:lnTo>
                    <a:pt x="222694" y="29083"/>
                  </a:lnTo>
                  <a:lnTo>
                    <a:pt x="223469" y="29083"/>
                  </a:lnTo>
                  <a:lnTo>
                    <a:pt x="223443" y="29591"/>
                  </a:lnTo>
                  <a:lnTo>
                    <a:pt x="223697" y="29337"/>
                  </a:lnTo>
                  <a:lnTo>
                    <a:pt x="223939" y="29337"/>
                  </a:lnTo>
                  <a:lnTo>
                    <a:pt x="224624" y="29083"/>
                  </a:lnTo>
                  <a:lnTo>
                    <a:pt x="224701" y="28956"/>
                  </a:lnTo>
                  <a:lnTo>
                    <a:pt x="224929" y="28956"/>
                  </a:lnTo>
                  <a:lnTo>
                    <a:pt x="224294" y="28829"/>
                  </a:lnTo>
                  <a:lnTo>
                    <a:pt x="224320" y="28194"/>
                  </a:lnTo>
                  <a:lnTo>
                    <a:pt x="224688" y="28194"/>
                  </a:lnTo>
                  <a:lnTo>
                    <a:pt x="224739" y="27305"/>
                  </a:lnTo>
                  <a:lnTo>
                    <a:pt x="224980" y="27559"/>
                  </a:lnTo>
                  <a:lnTo>
                    <a:pt x="225171" y="27686"/>
                  </a:lnTo>
                  <a:lnTo>
                    <a:pt x="226136" y="27559"/>
                  </a:lnTo>
                  <a:lnTo>
                    <a:pt x="226225" y="27305"/>
                  </a:lnTo>
                  <a:lnTo>
                    <a:pt x="226263" y="27178"/>
                  </a:lnTo>
                  <a:lnTo>
                    <a:pt x="226352" y="26924"/>
                  </a:lnTo>
                  <a:lnTo>
                    <a:pt x="227253" y="27305"/>
                  </a:lnTo>
                  <a:lnTo>
                    <a:pt x="228384" y="26924"/>
                  </a:lnTo>
                  <a:lnTo>
                    <a:pt x="228155" y="26924"/>
                  </a:lnTo>
                  <a:lnTo>
                    <a:pt x="228142" y="26416"/>
                  </a:lnTo>
                  <a:lnTo>
                    <a:pt x="228307" y="26416"/>
                  </a:lnTo>
                  <a:lnTo>
                    <a:pt x="227241" y="26162"/>
                  </a:lnTo>
                  <a:lnTo>
                    <a:pt x="227914" y="26162"/>
                  </a:lnTo>
                  <a:lnTo>
                    <a:pt x="227596" y="25654"/>
                  </a:lnTo>
                  <a:lnTo>
                    <a:pt x="228485" y="26162"/>
                  </a:lnTo>
                  <a:lnTo>
                    <a:pt x="228434" y="25908"/>
                  </a:lnTo>
                  <a:lnTo>
                    <a:pt x="228358" y="25527"/>
                  </a:lnTo>
                  <a:lnTo>
                    <a:pt x="228244" y="25019"/>
                  </a:lnTo>
                  <a:lnTo>
                    <a:pt x="228828" y="25019"/>
                  </a:lnTo>
                  <a:lnTo>
                    <a:pt x="228942" y="26162"/>
                  </a:lnTo>
                  <a:lnTo>
                    <a:pt x="228968" y="26924"/>
                  </a:lnTo>
                  <a:lnTo>
                    <a:pt x="229298" y="26670"/>
                  </a:lnTo>
                  <a:lnTo>
                    <a:pt x="229362" y="26162"/>
                  </a:lnTo>
                  <a:lnTo>
                    <a:pt x="229730" y="26035"/>
                  </a:lnTo>
                  <a:lnTo>
                    <a:pt x="229857" y="25996"/>
                  </a:lnTo>
                  <a:lnTo>
                    <a:pt x="230085" y="25908"/>
                  </a:lnTo>
                  <a:lnTo>
                    <a:pt x="230174" y="25336"/>
                  </a:lnTo>
                  <a:lnTo>
                    <a:pt x="229946" y="25336"/>
                  </a:lnTo>
                  <a:lnTo>
                    <a:pt x="229768" y="25717"/>
                  </a:lnTo>
                  <a:lnTo>
                    <a:pt x="229743" y="25908"/>
                  </a:lnTo>
                  <a:lnTo>
                    <a:pt x="229616" y="25527"/>
                  </a:lnTo>
                  <a:lnTo>
                    <a:pt x="228981" y="25400"/>
                  </a:lnTo>
                  <a:lnTo>
                    <a:pt x="229209" y="25146"/>
                  </a:lnTo>
                  <a:lnTo>
                    <a:pt x="229019" y="25019"/>
                  </a:lnTo>
                  <a:lnTo>
                    <a:pt x="229196" y="25019"/>
                  </a:lnTo>
                  <a:lnTo>
                    <a:pt x="229196" y="24765"/>
                  </a:lnTo>
                  <a:lnTo>
                    <a:pt x="228828" y="24765"/>
                  </a:lnTo>
                  <a:lnTo>
                    <a:pt x="228650" y="24765"/>
                  </a:lnTo>
                  <a:lnTo>
                    <a:pt x="228193" y="24765"/>
                  </a:lnTo>
                  <a:lnTo>
                    <a:pt x="228104" y="24384"/>
                  </a:lnTo>
                  <a:lnTo>
                    <a:pt x="229184" y="24384"/>
                  </a:lnTo>
                  <a:lnTo>
                    <a:pt x="229247" y="25019"/>
                  </a:lnTo>
                  <a:lnTo>
                    <a:pt x="229781" y="24384"/>
                  </a:lnTo>
                  <a:lnTo>
                    <a:pt x="229895" y="25146"/>
                  </a:lnTo>
                  <a:lnTo>
                    <a:pt x="230009" y="25019"/>
                  </a:lnTo>
                  <a:lnTo>
                    <a:pt x="230517" y="24511"/>
                  </a:lnTo>
                  <a:lnTo>
                    <a:pt x="230301" y="24384"/>
                  </a:lnTo>
                  <a:lnTo>
                    <a:pt x="229870" y="24130"/>
                  </a:lnTo>
                  <a:lnTo>
                    <a:pt x="230695" y="24130"/>
                  </a:lnTo>
                  <a:lnTo>
                    <a:pt x="230568" y="24384"/>
                  </a:lnTo>
                  <a:lnTo>
                    <a:pt x="231114" y="24511"/>
                  </a:lnTo>
                  <a:lnTo>
                    <a:pt x="231216" y="24384"/>
                  </a:lnTo>
                  <a:lnTo>
                    <a:pt x="231406" y="24130"/>
                  </a:lnTo>
                  <a:lnTo>
                    <a:pt x="231508" y="24003"/>
                  </a:lnTo>
                  <a:lnTo>
                    <a:pt x="231698" y="23749"/>
                  </a:lnTo>
                  <a:lnTo>
                    <a:pt x="232143" y="24511"/>
                  </a:lnTo>
                  <a:lnTo>
                    <a:pt x="232244" y="25019"/>
                  </a:lnTo>
                  <a:lnTo>
                    <a:pt x="232473" y="24765"/>
                  </a:lnTo>
                  <a:lnTo>
                    <a:pt x="232511" y="25006"/>
                  </a:lnTo>
                  <a:lnTo>
                    <a:pt x="233146" y="24892"/>
                  </a:lnTo>
                  <a:lnTo>
                    <a:pt x="232778" y="25019"/>
                  </a:lnTo>
                  <a:lnTo>
                    <a:pt x="233578" y="25019"/>
                  </a:lnTo>
                  <a:lnTo>
                    <a:pt x="233527" y="24841"/>
                  </a:lnTo>
                  <a:lnTo>
                    <a:pt x="233921" y="24765"/>
                  </a:lnTo>
                  <a:lnTo>
                    <a:pt x="234238" y="24765"/>
                  </a:lnTo>
                  <a:lnTo>
                    <a:pt x="234353" y="24511"/>
                  </a:lnTo>
                  <a:lnTo>
                    <a:pt x="234403" y="24384"/>
                  </a:lnTo>
                  <a:lnTo>
                    <a:pt x="234505" y="24130"/>
                  </a:lnTo>
                  <a:lnTo>
                    <a:pt x="235013" y="24003"/>
                  </a:lnTo>
                  <a:lnTo>
                    <a:pt x="235102" y="24130"/>
                  </a:lnTo>
                  <a:lnTo>
                    <a:pt x="235394" y="24511"/>
                  </a:lnTo>
                  <a:lnTo>
                    <a:pt x="235978" y="24003"/>
                  </a:lnTo>
                  <a:lnTo>
                    <a:pt x="236461" y="24130"/>
                  </a:lnTo>
                  <a:lnTo>
                    <a:pt x="236816" y="24384"/>
                  </a:lnTo>
                  <a:lnTo>
                    <a:pt x="236804" y="24003"/>
                  </a:lnTo>
                  <a:lnTo>
                    <a:pt x="236804" y="23749"/>
                  </a:lnTo>
                  <a:lnTo>
                    <a:pt x="237388" y="23495"/>
                  </a:lnTo>
                  <a:lnTo>
                    <a:pt x="238010" y="22872"/>
                  </a:lnTo>
                  <a:lnTo>
                    <a:pt x="238493" y="22987"/>
                  </a:lnTo>
                  <a:lnTo>
                    <a:pt x="238213" y="22733"/>
                  </a:lnTo>
                  <a:lnTo>
                    <a:pt x="238264" y="22606"/>
                  </a:lnTo>
                  <a:lnTo>
                    <a:pt x="238823" y="22225"/>
                  </a:lnTo>
                  <a:lnTo>
                    <a:pt x="239001" y="22225"/>
                  </a:lnTo>
                  <a:lnTo>
                    <a:pt x="239001" y="22098"/>
                  </a:lnTo>
                  <a:lnTo>
                    <a:pt x="239001" y="21971"/>
                  </a:lnTo>
                  <a:lnTo>
                    <a:pt x="239001" y="21590"/>
                  </a:lnTo>
                  <a:lnTo>
                    <a:pt x="239001" y="21336"/>
                  </a:lnTo>
                  <a:lnTo>
                    <a:pt x="239864" y="21209"/>
                  </a:lnTo>
                  <a:lnTo>
                    <a:pt x="239953" y="21336"/>
                  </a:lnTo>
                  <a:lnTo>
                    <a:pt x="240182" y="21729"/>
                  </a:lnTo>
                  <a:lnTo>
                    <a:pt x="239687" y="21844"/>
                  </a:lnTo>
                  <a:lnTo>
                    <a:pt x="239369" y="21971"/>
                  </a:lnTo>
                  <a:lnTo>
                    <a:pt x="240055" y="22225"/>
                  </a:lnTo>
                  <a:lnTo>
                    <a:pt x="239966" y="21971"/>
                  </a:lnTo>
                  <a:lnTo>
                    <a:pt x="239915" y="21844"/>
                  </a:lnTo>
                  <a:lnTo>
                    <a:pt x="240233" y="21805"/>
                  </a:lnTo>
                  <a:lnTo>
                    <a:pt x="240855" y="21844"/>
                  </a:lnTo>
                  <a:lnTo>
                    <a:pt x="240906" y="21971"/>
                  </a:lnTo>
                  <a:lnTo>
                    <a:pt x="240499" y="21971"/>
                  </a:lnTo>
                  <a:lnTo>
                    <a:pt x="240245" y="21844"/>
                  </a:lnTo>
                  <a:lnTo>
                    <a:pt x="240334" y="22479"/>
                  </a:lnTo>
                  <a:lnTo>
                    <a:pt x="240868" y="22161"/>
                  </a:lnTo>
                  <a:lnTo>
                    <a:pt x="241020" y="22225"/>
                  </a:lnTo>
                  <a:lnTo>
                    <a:pt x="240957" y="22098"/>
                  </a:lnTo>
                  <a:lnTo>
                    <a:pt x="241160" y="21971"/>
                  </a:lnTo>
                  <a:lnTo>
                    <a:pt x="241134" y="21844"/>
                  </a:lnTo>
                  <a:lnTo>
                    <a:pt x="241909" y="21844"/>
                  </a:lnTo>
                  <a:lnTo>
                    <a:pt x="242354" y="21336"/>
                  </a:lnTo>
                  <a:lnTo>
                    <a:pt x="242785" y="21209"/>
                  </a:lnTo>
                  <a:lnTo>
                    <a:pt x="243636" y="20955"/>
                  </a:lnTo>
                  <a:lnTo>
                    <a:pt x="243573" y="20574"/>
                  </a:lnTo>
                  <a:lnTo>
                    <a:pt x="243509" y="20193"/>
                  </a:lnTo>
                  <a:lnTo>
                    <a:pt x="243484" y="20066"/>
                  </a:lnTo>
                  <a:lnTo>
                    <a:pt x="243547" y="19431"/>
                  </a:lnTo>
                  <a:lnTo>
                    <a:pt x="243611" y="19304"/>
                  </a:lnTo>
                  <a:lnTo>
                    <a:pt x="243738" y="19050"/>
                  </a:lnTo>
                  <a:lnTo>
                    <a:pt x="243878" y="18796"/>
                  </a:lnTo>
                  <a:lnTo>
                    <a:pt x="244005" y="18796"/>
                  </a:lnTo>
                  <a:lnTo>
                    <a:pt x="244271" y="19050"/>
                  </a:lnTo>
                  <a:lnTo>
                    <a:pt x="244284" y="19304"/>
                  </a:lnTo>
                  <a:lnTo>
                    <a:pt x="244513" y="19431"/>
                  </a:lnTo>
                  <a:lnTo>
                    <a:pt x="244665" y="19558"/>
                  </a:lnTo>
                  <a:lnTo>
                    <a:pt x="244843" y="19735"/>
                  </a:lnTo>
                  <a:lnTo>
                    <a:pt x="245503" y="19558"/>
                  </a:lnTo>
                  <a:lnTo>
                    <a:pt x="245986" y="19431"/>
                  </a:lnTo>
                  <a:lnTo>
                    <a:pt x="245897" y="19304"/>
                  </a:lnTo>
                  <a:lnTo>
                    <a:pt x="245719" y="19050"/>
                  </a:lnTo>
                  <a:lnTo>
                    <a:pt x="247357" y="19050"/>
                  </a:lnTo>
                  <a:lnTo>
                    <a:pt x="247611" y="18796"/>
                  </a:lnTo>
                  <a:lnTo>
                    <a:pt x="247611" y="18161"/>
                  </a:lnTo>
                  <a:lnTo>
                    <a:pt x="246875" y="18161"/>
                  </a:lnTo>
                  <a:lnTo>
                    <a:pt x="246875" y="18415"/>
                  </a:lnTo>
                  <a:lnTo>
                    <a:pt x="247281" y="18796"/>
                  </a:lnTo>
                  <a:lnTo>
                    <a:pt x="246862" y="18796"/>
                  </a:lnTo>
                  <a:lnTo>
                    <a:pt x="245529" y="18796"/>
                  </a:lnTo>
                  <a:lnTo>
                    <a:pt x="245897" y="18415"/>
                  </a:lnTo>
                  <a:lnTo>
                    <a:pt x="246253" y="18161"/>
                  </a:lnTo>
                  <a:lnTo>
                    <a:pt x="246875" y="18161"/>
                  </a:lnTo>
                  <a:lnTo>
                    <a:pt x="248310" y="17703"/>
                  </a:lnTo>
                  <a:lnTo>
                    <a:pt x="248627" y="18034"/>
                  </a:lnTo>
                  <a:lnTo>
                    <a:pt x="248627" y="17653"/>
                  </a:lnTo>
                  <a:lnTo>
                    <a:pt x="248640" y="17272"/>
                  </a:lnTo>
                  <a:lnTo>
                    <a:pt x="249643" y="17018"/>
                  </a:lnTo>
                  <a:lnTo>
                    <a:pt x="249783" y="17272"/>
                  </a:lnTo>
                  <a:lnTo>
                    <a:pt x="249974" y="17018"/>
                  </a:lnTo>
                  <a:lnTo>
                    <a:pt x="250075" y="16891"/>
                  </a:lnTo>
                  <a:lnTo>
                    <a:pt x="250355" y="16891"/>
                  </a:lnTo>
                  <a:lnTo>
                    <a:pt x="250444" y="17018"/>
                  </a:lnTo>
                  <a:lnTo>
                    <a:pt x="250621" y="17272"/>
                  </a:lnTo>
                  <a:lnTo>
                    <a:pt x="250850" y="17018"/>
                  </a:lnTo>
                  <a:lnTo>
                    <a:pt x="250482" y="16891"/>
                  </a:lnTo>
                  <a:lnTo>
                    <a:pt x="250494" y="16637"/>
                  </a:lnTo>
                  <a:lnTo>
                    <a:pt x="251460" y="16256"/>
                  </a:lnTo>
                  <a:lnTo>
                    <a:pt x="251574" y="16510"/>
                  </a:lnTo>
                  <a:lnTo>
                    <a:pt x="252285" y="16510"/>
                  </a:lnTo>
                  <a:lnTo>
                    <a:pt x="254546" y="16510"/>
                  </a:lnTo>
                  <a:lnTo>
                    <a:pt x="255587" y="16002"/>
                  </a:lnTo>
                  <a:lnTo>
                    <a:pt x="255295" y="16002"/>
                  </a:lnTo>
                  <a:lnTo>
                    <a:pt x="255181" y="15621"/>
                  </a:lnTo>
                  <a:lnTo>
                    <a:pt x="255079" y="15240"/>
                  </a:lnTo>
                  <a:lnTo>
                    <a:pt x="255003" y="14986"/>
                  </a:lnTo>
                  <a:lnTo>
                    <a:pt x="254901" y="14605"/>
                  </a:lnTo>
                  <a:lnTo>
                    <a:pt x="254863" y="14478"/>
                  </a:lnTo>
                  <a:lnTo>
                    <a:pt x="255968" y="14478"/>
                  </a:lnTo>
                  <a:lnTo>
                    <a:pt x="255651" y="14351"/>
                  </a:lnTo>
                  <a:lnTo>
                    <a:pt x="256171" y="13843"/>
                  </a:lnTo>
                  <a:lnTo>
                    <a:pt x="256209" y="13716"/>
                  </a:lnTo>
                  <a:lnTo>
                    <a:pt x="256286" y="13462"/>
                  </a:lnTo>
                  <a:close/>
                </a:path>
                <a:path w="294004" h="86995">
                  <a:moveTo>
                    <a:pt x="258902" y="5715"/>
                  </a:moveTo>
                  <a:lnTo>
                    <a:pt x="258813" y="5080"/>
                  </a:lnTo>
                  <a:lnTo>
                    <a:pt x="258470" y="5715"/>
                  </a:lnTo>
                  <a:lnTo>
                    <a:pt x="258394" y="5854"/>
                  </a:lnTo>
                  <a:lnTo>
                    <a:pt x="258838" y="5715"/>
                  </a:lnTo>
                  <a:close/>
                </a:path>
                <a:path w="294004" h="86995">
                  <a:moveTo>
                    <a:pt x="259664" y="5715"/>
                  </a:moveTo>
                  <a:lnTo>
                    <a:pt x="259600" y="5334"/>
                  </a:lnTo>
                  <a:lnTo>
                    <a:pt x="259359" y="5461"/>
                  </a:lnTo>
                  <a:lnTo>
                    <a:pt x="259499" y="5715"/>
                  </a:lnTo>
                  <a:lnTo>
                    <a:pt x="259664" y="5715"/>
                  </a:lnTo>
                  <a:close/>
                </a:path>
                <a:path w="294004" h="86995">
                  <a:moveTo>
                    <a:pt x="260718" y="5080"/>
                  </a:moveTo>
                  <a:lnTo>
                    <a:pt x="260172" y="5715"/>
                  </a:lnTo>
                  <a:lnTo>
                    <a:pt x="260464" y="5715"/>
                  </a:lnTo>
                  <a:lnTo>
                    <a:pt x="260591" y="5461"/>
                  </a:lnTo>
                  <a:lnTo>
                    <a:pt x="260654" y="5334"/>
                  </a:lnTo>
                  <a:lnTo>
                    <a:pt x="260718" y="5080"/>
                  </a:lnTo>
                  <a:close/>
                </a:path>
                <a:path w="294004" h="86995">
                  <a:moveTo>
                    <a:pt x="261391" y="12319"/>
                  </a:moveTo>
                  <a:lnTo>
                    <a:pt x="260121" y="12319"/>
                  </a:lnTo>
                  <a:lnTo>
                    <a:pt x="260121" y="13208"/>
                  </a:lnTo>
                  <a:lnTo>
                    <a:pt x="259969" y="13208"/>
                  </a:lnTo>
                  <a:lnTo>
                    <a:pt x="260121" y="13208"/>
                  </a:lnTo>
                  <a:lnTo>
                    <a:pt x="260121" y="12319"/>
                  </a:lnTo>
                  <a:lnTo>
                    <a:pt x="259842" y="12319"/>
                  </a:lnTo>
                  <a:lnTo>
                    <a:pt x="259842" y="12954"/>
                  </a:lnTo>
                  <a:lnTo>
                    <a:pt x="259702" y="12827"/>
                  </a:lnTo>
                  <a:lnTo>
                    <a:pt x="259829" y="12827"/>
                  </a:lnTo>
                  <a:lnTo>
                    <a:pt x="259842" y="12954"/>
                  </a:lnTo>
                  <a:lnTo>
                    <a:pt x="259842" y="12319"/>
                  </a:lnTo>
                  <a:lnTo>
                    <a:pt x="237553" y="12319"/>
                  </a:lnTo>
                  <a:lnTo>
                    <a:pt x="237769" y="12065"/>
                  </a:lnTo>
                  <a:lnTo>
                    <a:pt x="236715" y="12065"/>
                  </a:lnTo>
                  <a:lnTo>
                    <a:pt x="236715" y="12319"/>
                  </a:lnTo>
                  <a:lnTo>
                    <a:pt x="236410" y="12446"/>
                  </a:lnTo>
                  <a:lnTo>
                    <a:pt x="236067" y="12446"/>
                  </a:lnTo>
                  <a:lnTo>
                    <a:pt x="236029" y="12319"/>
                  </a:lnTo>
                  <a:lnTo>
                    <a:pt x="236715" y="12319"/>
                  </a:lnTo>
                  <a:lnTo>
                    <a:pt x="236715" y="12065"/>
                  </a:lnTo>
                  <a:lnTo>
                    <a:pt x="236512" y="12065"/>
                  </a:lnTo>
                  <a:lnTo>
                    <a:pt x="236474" y="11849"/>
                  </a:lnTo>
                  <a:lnTo>
                    <a:pt x="236448" y="11976"/>
                  </a:lnTo>
                  <a:lnTo>
                    <a:pt x="236296" y="12065"/>
                  </a:lnTo>
                  <a:lnTo>
                    <a:pt x="235686" y="12065"/>
                  </a:lnTo>
                  <a:lnTo>
                    <a:pt x="235597" y="12446"/>
                  </a:lnTo>
                  <a:lnTo>
                    <a:pt x="235648" y="11811"/>
                  </a:lnTo>
                  <a:lnTo>
                    <a:pt x="235254" y="11811"/>
                  </a:lnTo>
                  <a:lnTo>
                    <a:pt x="234378" y="12700"/>
                  </a:lnTo>
                  <a:lnTo>
                    <a:pt x="234340" y="12827"/>
                  </a:lnTo>
                  <a:lnTo>
                    <a:pt x="233819" y="12827"/>
                  </a:lnTo>
                  <a:lnTo>
                    <a:pt x="233730" y="12700"/>
                  </a:lnTo>
                  <a:lnTo>
                    <a:pt x="233349" y="12192"/>
                  </a:lnTo>
                  <a:lnTo>
                    <a:pt x="233273" y="12446"/>
                  </a:lnTo>
                  <a:lnTo>
                    <a:pt x="233172" y="12827"/>
                  </a:lnTo>
                  <a:lnTo>
                    <a:pt x="233070" y="13208"/>
                  </a:lnTo>
                  <a:lnTo>
                    <a:pt x="257848" y="13208"/>
                  </a:lnTo>
                  <a:lnTo>
                    <a:pt x="258064" y="13208"/>
                  </a:lnTo>
                  <a:lnTo>
                    <a:pt x="258292" y="13081"/>
                  </a:lnTo>
                  <a:lnTo>
                    <a:pt x="258508" y="12954"/>
                  </a:lnTo>
                  <a:lnTo>
                    <a:pt x="258546" y="13208"/>
                  </a:lnTo>
                  <a:lnTo>
                    <a:pt x="259016" y="12827"/>
                  </a:lnTo>
                  <a:lnTo>
                    <a:pt x="259359" y="13208"/>
                  </a:lnTo>
                  <a:lnTo>
                    <a:pt x="258546" y="13208"/>
                  </a:lnTo>
                  <a:lnTo>
                    <a:pt x="258064" y="13208"/>
                  </a:lnTo>
                  <a:lnTo>
                    <a:pt x="257848" y="13335"/>
                  </a:lnTo>
                  <a:lnTo>
                    <a:pt x="257632" y="13462"/>
                  </a:lnTo>
                  <a:lnTo>
                    <a:pt x="256362" y="13462"/>
                  </a:lnTo>
                  <a:lnTo>
                    <a:pt x="256476" y="13843"/>
                  </a:lnTo>
                  <a:lnTo>
                    <a:pt x="256540" y="14097"/>
                  </a:lnTo>
                  <a:lnTo>
                    <a:pt x="256654" y="14478"/>
                  </a:lnTo>
                  <a:lnTo>
                    <a:pt x="256692" y="14605"/>
                  </a:lnTo>
                  <a:lnTo>
                    <a:pt x="257479" y="14986"/>
                  </a:lnTo>
                  <a:lnTo>
                    <a:pt x="258686" y="14478"/>
                  </a:lnTo>
                  <a:lnTo>
                    <a:pt x="258648" y="14097"/>
                  </a:lnTo>
                  <a:lnTo>
                    <a:pt x="257086" y="13843"/>
                  </a:lnTo>
                  <a:lnTo>
                    <a:pt x="257860" y="13843"/>
                  </a:lnTo>
                  <a:lnTo>
                    <a:pt x="257848" y="13462"/>
                  </a:lnTo>
                  <a:lnTo>
                    <a:pt x="259600" y="13462"/>
                  </a:lnTo>
                  <a:lnTo>
                    <a:pt x="259930" y="13716"/>
                  </a:lnTo>
                  <a:lnTo>
                    <a:pt x="259943" y="13462"/>
                  </a:lnTo>
                  <a:lnTo>
                    <a:pt x="260413" y="13462"/>
                  </a:lnTo>
                  <a:lnTo>
                    <a:pt x="260400" y="13081"/>
                  </a:lnTo>
                  <a:lnTo>
                    <a:pt x="261061" y="12700"/>
                  </a:lnTo>
                  <a:lnTo>
                    <a:pt x="261391" y="12319"/>
                  </a:lnTo>
                  <a:close/>
                </a:path>
                <a:path w="294004" h="86995">
                  <a:moveTo>
                    <a:pt x="262407" y="12319"/>
                  </a:moveTo>
                  <a:lnTo>
                    <a:pt x="261962" y="12065"/>
                  </a:lnTo>
                  <a:lnTo>
                    <a:pt x="261620" y="12065"/>
                  </a:lnTo>
                  <a:lnTo>
                    <a:pt x="261391" y="12319"/>
                  </a:lnTo>
                  <a:lnTo>
                    <a:pt x="262407" y="12319"/>
                  </a:lnTo>
                  <a:close/>
                </a:path>
                <a:path w="294004" h="86995">
                  <a:moveTo>
                    <a:pt x="262737" y="12319"/>
                  </a:moveTo>
                  <a:lnTo>
                    <a:pt x="262661" y="12065"/>
                  </a:lnTo>
                  <a:lnTo>
                    <a:pt x="262318" y="12065"/>
                  </a:lnTo>
                  <a:lnTo>
                    <a:pt x="262534" y="12319"/>
                  </a:lnTo>
                  <a:lnTo>
                    <a:pt x="262737" y="12319"/>
                  </a:lnTo>
                  <a:close/>
                </a:path>
                <a:path w="294004" h="86995">
                  <a:moveTo>
                    <a:pt x="264718" y="12319"/>
                  </a:moveTo>
                  <a:lnTo>
                    <a:pt x="264642" y="12065"/>
                  </a:lnTo>
                  <a:lnTo>
                    <a:pt x="263093" y="12065"/>
                  </a:lnTo>
                  <a:lnTo>
                    <a:pt x="262890" y="12319"/>
                  </a:lnTo>
                  <a:lnTo>
                    <a:pt x="264718" y="12319"/>
                  </a:lnTo>
                  <a:close/>
                </a:path>
                <a:path w="294004" h="86995">
                  <a:moveTo>
                    <a:pt x="265772" y="4025"/>
                  </a:moveTo>
                  <a:lnTo>
                    <a:pt x="265747" y="3835"/>
                  </a:lnTo>
                  <a:lnTo>
                    <a:pt x="265772" y="4025"/>
                  </a:lnTo>
                  <a:close/>
                </a:path>
                <a:path w="294004" h="86995">
                  <a:moveTo>
                    <a:pt x="268554" y="9906"/>
                  </a:moveTo>
                  <a:lnTo>
                    <a:pt x="268516" y="9779"/>
                  </a:lnTo>
                  <a:lnTo>
                    <a:pt x="268046" y="9906"/>
                  </a:lnTo>
                  <a:lnTo>
                    <a:pt x="268554" y="9906"/>
                  </a:lnTo>
                  <a:close/>
                </a:path>
                <a:path w="294004" h="86995">
                  <a:moveTo>
                    <a:pt x="271259" y="9906"/>
                  </a:moveTo>
                  <a:lnTo>
                    <a:pt x="268554" y="9906"/>
                  </a:lnTo>
                  <a:lnTo>
                    <a:pt x="268579" y="10033"/>
                  </a:lnTo>
                  <a:lnTo>
                    <a:pt x="268058" y="10033"/>
                  </a:lnTo>
                  <a:lnTo>
                    <a:pt x="268046" y="9906"/>
                  </a:lnTo>
                  <a:lnTo>
                    <a:pt x="246519" y="9906"/>
                  </a:lnTo>
                  <a:lnTo>
                    <a:pt x="246456" y="10033"/>
                  </a:lnTo>
                  <a:lnTo>
                    <a:pt x="245922" y="10033"/>
                  </a:lnTo>
                  <a:lnTo>
                    <a:pt x="245706" y="9906"/>
                  </a:lnTo>
                  <a:lnTo>
                    <a:pt x="242227" y="9906"/>
                  </a:lnTo>
                  <a:lnTo>
                    <a:pt x="242100" y="10033"/>
                  </a:lnTo>
                  <a:lnTo>
                    <a:pt x="242062" y="9906"/>
                  </a:lnTo>
                  <a:lnTo>
                    <a:pt x="241681" y="9906"/>
                  </a:lnTo>
                  <a:lnTo>
                    <a:pt x="241617" y="10033"/>
                  </a:lnTo>
                  <a:lnTo>
                    <a:pt x="240880" y="10033"/>
                  </a:lnTo>
                  <a:lnTo>
                    <a:pt x="241515" y="9779"/>
                  </a:lnTo>
                  <a:lnTo>
                    <a:pt x="241681" y="9906"/>
                  </a:lnTo>
                  <a:lnTo>
                    <a:pt x="241795" y="9652"/>
                  </a:lnTo>
                  <a:lnTo>
                    <a:pt x="241376" y="9652"/>
                  </a:lnTo>
                  <a:lnTo>
                    <a:pt x="241261" y="9525"/>
                  </a:lnTo>
                  <a:lnTo>
                    <a:pt x="240728" y="10033"/>
                  </a:lnTo>
                  <a:lnTo>
                    <a:pt x="240601" y="10172"/>
                  </a:lnTo>
                  <a:lnTo>
                    <a:pt x="240474" y="10287"/>
                  </a:lnTo>
                  <a:lnTo>
                    <a:pt x="240817" y="10287"/>
                  </a:lnTo>
                  <a:lnTo>
                    <a:pt x="241249" y="10541"/>
                  </a:lnTo>
                  <a:lnTo>
                    <a:pt x="240411" y="11049"/>
                  </a:lnTo>
                  <a:lnTo>
                    <a:pt x="239903" y="10845"/>
                  </a:lnTo>
                  <a:lnTo>
                    <a:pt x="238683" y="11684"/>
                  </a:lnTo>
                  <a:lnTo>
                    <a:pt x="237959" y="11557"/>
                  </a:lnTo>
                  <a:lnTo>
                    <a:pt x="237985" y="11811"/>
                  </a:lnTo>
                  <a:lnTo>
                    <a:pt x="237769" y="12065"/>
                  </a:lnTo>
                  <a:lnTo>
                    <a:pt x="261620" y="12065"/>
                  </a:lnTo>
                  <a:lnTo>
                    <a:pt x="261734" y="11938"/>
                  </a:lnTo>
                  <a:lnTo>
                    <a:pt x="261962" y="12065"/>
                  </a:lnTo>
                  <a:lnTo>
                    <a:pt x="262318" y="12065"/>
                  </a:lnTo>
                  <a:lnTo>
                    <a:pt x="262102" y="11811"/>
                  </a:lnTo>
                  <a:lnTo>
                    <a:pt x="261988" y="11684"/>
                  </a:lnTo>
                  <a:lnTo>
                    <a:pt x="261886" y="11557"/>
                  </a:lnTo>
                  <a:lnTo>
                    <a:pt x="262407" y="11303"/>
                  </a:lnTo>
                  <a:lnTo>
                    <a:pt x="262534" y="11684"/>
                  </a:lnTo>
                  <a:lnTo>
                    <a:pt x="262661" y="12065"/>
                  </a:lnTo>
                  <a:lnTo>
                    <a:pt x="263093" y="12065"/>
                  </a:lnTo>
                  <a:lnTo>
                    <a:pt x="263728" y="11303"/>
                  </a:lnTo>
                  <a:lnTo>
                    <a:pt x="263829" y="11684"/>
                  </a:lnTo>
                  <a:lnTo>
                    <a:pt x="263867" y="11811"/>
                  </a:lnTo>
                  <a:lnTo>
                    <a:pt x="264121" y="11811"/>
                  </a:lnTo>
                  <a:lnTo>
                    <a:pt x="264642" y="12065"/>
                  </a:lnTo>
                  <a:lnTo>
                    <a:pt x="264541" y="11684"/>
                  </a:lnTo>
                  <a:lnTo>
                    <a:pt x="264439" y="11303"/>
                  </a:lnTo>
                  <a:lnTo>
                    <a:pt x="265277" y="11049"/>
                  </a:lnTo>
                  <a:lnTo>
                    <a:pt x="265849" y="10668"/>
                  </a:lnTo>
                  <a:lnTo>
                    <a:pt x="265925" y="11049"/>
                  </a:lnTo>
                  <a:lnTo>
                    <a:pt x="266039" y="11557"/>
                  </a:lnTo>
                  <a:lnTo>
                    <a:pt x="266065" y="11684"/>
                  </a:lnTo>
                  <a:lnTo>
                    <a:pt x="266204" y="11811"/>
                  </a:lnTo>
                  <a:lnTo>
                    <a:pt x="266255" y="11557"/>
                  </a:lnTo>
                  <a:lnTo>
                    <a:pt x="266369" y="11049"/>
                  </a:lnTo>
                  <a:lnTo>
                    <a:pt x="266446" y="10668"/>
                  </a:lnTo>
                  <a:lnTo>
                    <a:pt x="266585" y="10541"/>
                  </a:lnTo>
                  <a:lnTo>
                    <a:pt x="266433" y="10287"/>
                  </a:lnTo>
                  <a:lnTo>
                    <a:pt x="266661" y="10668"/>
                  </a:lnTo>
                  <a:lnTo>
                    <a:pt x="266890" y="11049"/>
                  </a:lnTo>
                  <a:lnTo>
                    <a:pt x="267144" y="11303"/>
                  </a:lnTo>
                  <a:lnTo>
                    <a:pt x="267093" y="11049"/>
                  </a:lnTo>
                  <a:lnTo>
                    <a:pt x="267004" y="10541"/>
                  </a:lnTo>
                  <a:lnTo>
                    <a:pt x="267601" y="10668"/>
                  </a:lnTo>
                  <a:lnTo>
                    <a:pt x="268173" y="10668"/>
                  </a:lnTo>
                  <a:lnTo>
                    <a:pt x="268147" y="10541"/>
                  </a:lnTo>
                  <a:lnTo>
                    <a:pt x="268097" y="10223"/>
                  </a:lnTo>
                  <a:lnTo>
                    <a:pt x="268643" y="10287"/>
                  </a:lnTo>
                  <a:lnTo>
                    <a:pt x="268744" y="10668"/>
                  </a:lnTo>
                  <a:lnTo>
                    <a:pt x="268960" y="10922"/>
                  </a:lnTo>
                  <a:lnTo>
                    <a:pt x="269024" y="10668"/>
                  </a:lnTo>
                  <a:lnTo>
                    <a:pt x="269074" y="10426"/>
                  </a:lnTo>
                  <a:lnTo>
                    <a:pt x="269341" y="10668"/>
                  </a:lnTo>
                  <a:lnTo>
                    <a:pt x="269925" y="10668"/>
                  </a:lnTo>
                  <a:lnTo>
                    <a:pt x="270395" y="10541"/>
                  </a:lnTo>
                  <a:lnTo>
                    <a:pt x="270713" y="10668"/>
                  </a:lnTo>
                  <a:lnTo>
                    <a:pt x="271068" y="10668"/>
                  </a:lnTo>
                  <a:lnTo>
                    <a:pt x="271094" y="10541"/>
                  </a:lnTo>
                  <a:lnTo>
                    <a:pt x="271157" y="10287"/>
                  </a:lnTo>
                  <a:lnTo>
                    <a:pt x="271259" y="9906"/>
                  </a:lnTo>
                  <a:close/>
                </a:path>
                <a:path w="294004" h="86995">
                  <a:moveTo>
                    <a:pt x="271640" y="3175"/>
                  </a:moveTo>
                  <a:lnTo>
                    <a:pt x="271373" y="2679"/>
                  </a:lnTo>
                  <a:lnTo>
                    <a:pt x="270992" y="2921"/>
                  </a:lnTo>
                  <a:lnTo>
                    <a:pt x="271335" y="2921"/>
                  </a:lnTo>
                  <a:lnTo>
                    <a:pt x="270789" y="3048"/>
                  </a:lnTo>
                  <a:lnTo>
                    <a:pt x="269709" y="3302"/>
                  </a:lnTo>
                  <a:lnTo>
                    <a:pt x="270789" y="3302"/>
                  </a:lnTo>
                  <a:lnTo>
                    <a:pt x="271437" y="3302"/>
                  </a:lnTo>
                  <a:lnTo>
                    <a:pt x="271640" y="3175"/>
                  </a:lnTo>
                  <a:close/>
                </a:path>
                <a:path w="294004" h="86995">
                  <a:moveTo>
                    <a:pt x="272783" y="8928"/>
                  </a:moveTo>
                  <a:lnTo>
                    <a:pt x="272605" y="9004"/>
                  </a:lnTo>
                  <a:lnTo>
                    <a:pt x="272732" y="9029"/>
                  </a:lnTo>
                  <a:close/>
                </a:path>
                <a:path w="294004" h="86995">
                  <a:moveTo>
                    <a:pt x="273278" y="8890"/>
                  </a:moveTo>
                  <a:lnTo>
                    <a:pt x="273100" y="8890"/>
                  </a:lnTo>
                  <a:lnTo>
                    <a:pt x="273164" y="9144"/>
                  </a:lnTo>
                  <a:lnTo>
                    <a:pt x="273278" y="8890"/>
                  </a:lnTo>
                  <a:close/>
                </a:path>
                <a:path w="294004" h="86995">
                  <a:moveTo>
                    <a:pt x="275882" y="1739"/>
                  </a:moveTo>
                  <a:lnTo>
                    <a:pt x="275221" y="1828"/>
                  </a:lnTo>
                  <a:lnTo>
                    <a:pt x="275882" y="1739"/>
                  </a:lnTo>
                  <a:close/>
                </a:path>
                <a:path w="294004" h="86995">
                  <a:moveTo>
                    <a:pt x="277202" y="9131"/>
                  </a:moveTo>
                  <a:lnTo>
                    <a:pt x="277177" y="8572"/>
                  </a:lnTo>
                  <a:lnTo>
                    <a:pt x="277025" y="9029"/>
                  </a:lnTo>
                  <a:lnTo>
                    <a:pt x="276339" y="8750"/>
                  </a:lnTo>
                  <a:lnTo>
                    <a:pt x="276453" y="9118"/>
                  </a:lnTo>
                  <a:lnTo>
                    <a:pt x="276720" y="8978"/>
                  </a:lnTo>
                  <a:lnTo>
                    <a:pt x="277202" y="9131"/>
                  </a:lnTo>
                  <a:close/>
                </a:path>
                <a:path w="294004" h="86995">
                  <a:moveTo>
                    <a:pt x="277266" y="1143"/>
                  </a:moveTo>
                  <a:lnTo>
                    <a:pt x="276733" y="1143"/>
                  </a:lnTo>
                  <a:lnTo>
                    <a:pt x="276783" y="1524"/>
                  </a:lnTo>
                  <a:lnTo>
                    <a:pt x="277063" y="1524"/>
                  </a:lnTo>
                  <a:lnTo>
                    <a:pt x="277126" y="1397"/>
                  </a:lnTo>
                  <a:lnTo>
                    <a:pt x="277266" y="1143"/>
                  </a:lnTo>
                  <a:close/>
                </a:path>
                <a:path w="294004" h="86995">
                  <a:moveTo>
                    <a:pt x="277507" y="6477"/>
                  </a:moveTo>
                  <a:lnTo>
                    <a:pt x="277164" y="6477"/>
                  </a:lnTo>
                  <a:lnTo>
                    <a:pt x="277368" y="6731"/>
                  </a:lnTo>
                  <a:lnTo>
                    <a:pt x="277507" y="6477"/>
                  </a:lnTo>
                  <a:close/>
                </a:path>
                <a:path w="294004" h="86995">
                  <a:moveTo>
                    <a:pt x="278511" y="6731"/>
                  </a:moveTo>
                  <a:lnTo>
                    <a:pt x="278320" y="6477"/>
                  </a:lnTo>
                  <a:lnTo>
                    <a:pt x="277990" y="6731"/>
                  </a:lnTo>
                  <a:lnTo>
                    <a:pt x="278511" y="6731"/>
                  </a:lnTo>
                  <a:close/>
                </a:path>
                <a:path w="294004" h="86995">
                  <a:moveTo>
                    <a:pt x="279412" y="6731"/>
                  </a:moveTo>
                  <a:lnTo>
                    <a:pt x="279234" y="6604"/>
                  </a:lnTo>
                  <a:lnTo>
                    <a:pt x="279095" y="6731"/>
                  </a:lnTo>
                  <a:lnTo>
                    <a:pt x="279412" y="6731"/>
                  </a:lnTo>
                  <a:close/>
                </a:path>
                <a:path w="294004" h="86995">
                  <a:moveTo>
                    <a:pt x="279425" y="1397"/>
                  </a:moveTo>
                  <a:lnTo>
                    <a:pt x="278777" y="1270"/>
                  </a:lnTo>
                  <a:lnTo>
                    <a:pt x="278815" y="1524"/>
                  </a:lnTo>
                  <a:lnTo>
                    <a:pt x="278917" y="1778"/>
                  </a:lnTo>
                  <a:lnTo>
                    <a:pt x="279425" y="1397"/>
                  </a:lnTo>
                  <a:close/>
                </a:path>
                <a:path w="294004" h="86995">
                  <a:moveTo>
                    <a:pt x="279857" y="6477"/>
                  </a:moveTo>
                  <a:lnTo>
                    <a:pt x="279704" y="6477"/>
                  </a:lnTo>
                  <a:lnTo>
                    <a:pt x="279412" y="6731"/>
                  </a:lnTo>
                  <a:lnTo>
                    <a:pt x="279844" y="6731"/>
                  </a:lnTo>
                  <a:lnTo>
                    <a:pt x="279857" y="6477"/>
                  </a:lnTo>
                  <a:close/>
                </a:path>
                <a:path w="294004" h="86995">
                  <a:moveTo>
                    <a:pt x="280212" y="6477"/>
                  </a:moveTo>
                  <a:lnTo>
                    <a:pt x="279857" y="6350"/>
                  </a:lnTo>
                  <a:lnTo>
                    <a:pt x="279857" y="6477"/>
                  </a:lnTo>
                  <a:lnTo>
                    <a:pt x="280212" y="6477"/>
                  </a:lnTo>
                  <a:close/>
                </a:path>
                <a:path w="294004" h="86995">
                  <a:moveTo>
                    <a:pt x="281012" y="6858"/>
                  </a:moveTo>
                  <a:lnTo>
                    <a:pt x="280835" y="6731"/>
                  </a:lnTo>
                  <a:lnTo>
                    <a:pt x="279844" y="6731"/>
                  </a:lnTo>
                  <a:lnTo>
                    <a:pt x="279844" y="6858"/>
                  </a:lnTo>
                  <a:lnTo>
                    <a:pt x="280428" y="6858"/>
                  </a:lnTo>
                  <a:lnTo>
                    <a:pt x="281012" y="6858"/>
                  </a:lnTo>
                  <a:close/>
                </a:path>
                <a:path w="294004" h="86995">
                  <a:moveTo>
                    <a:pt x="281101" y="6731"/>
                  </a:moveTo>
                  <a:lnTo>
                    <a:pt x="280657" y="6604"/>
                  </a:lnTo>
                  <a:lnTo>
                    <a:pt x="280835" y="6731"/>
                  </a:lnTo>
                  <a:lnTo>
                    <a:pt x="281101" y="6731"/>
                  </a:lnTo>
                  <a:close/>
                </a:path>
                <a:path w="294004" h="86995">
                  <a:moveTo>
                    <a:pt x="281241" y="7493"/>
                  </a:moveTo>
                  <a:lnTo>
                    <a:pt x="280581" y="6997"/>
                  </a:lnTo>
                  <a:lnTo>
                    <a:pt x="280174" y="7112"/>
                  </a:lnTo>
                  <a:lnTo>
                    <a:pt x="279844" y="7112"/>
                  </a:lnTo>
                  <a:lnTo>
                    <a:pt x="279844" y="6858"/>
                  </a:lnTo>
                  <a:lnTo>
                    <a:pt x="279476" y="6858"/>
                  </a:lnTo>
                  <a:lnTo>
                    <a:pt x="278942" y="6858"/>
                  </a:lnTo>
                  <a:lnTo>
                    <a:pt x="279095" y="6731"/>
                  </a:lnTo>
                  <a:lnTo>
                    <a:pt x="278511" y="6731"/>
                  </a:lnTo>
                  <a:lnTo>
                    <a:pt x="278599" y="6858"/>
                  </a:lnTo>
                  <a:lnTo>
                    <a:pt x="278345" y="6858"/>
                  </a:lnTo>
                  <a:lnTo>
                    <a:pt x="278396" y="7112"/>
                  </a:lnTo>
                  <a:lnTo>
                    <a:pt x="278231" y="7112"/>
                  </a:lnTo>
                  <a:lnTo>
                    <a:pt x="278396" y="7150"/>
                  </a:lnTo>
                  <a:lnTo>
                    <a:pt x="278447" y="7366"/>
                  </a:lnTo>
                  <a:lnTo>
                    <a:pt x="278523" y="7175"/>
                  </a:lnTo>
                  <a:lnTo>
                    <a:pt x="279501" y="7366"/>
                  </a:lnTo>
                  <a:lnTo>
                    <a:pt x="279488" y="7112"/>
                  </a:lnTo>
                  <a:lnTo>
                    <a:pt x="279768" y="7112"/>
                  </a:lnTo>
                  <a:lnTo>
                    <a:pt x="280212" y="7874"/>
                  </a:lnTo>
                  <a:lnTo>
                    <a:pt x="279819" y="8128"/>
                  </a:lnTo>
                  <a:lnTo>
                    <a:pt x="280428" y="7874"/>
                  </a:lnTo>
                  <a:lnTo>
                    <a:pt x="281241" y="7493"/>
                  </a:lnTo>
                  <a:close/>
                </a:path>
                <a:path w="294004" h="86995">
                  <a:moveTo>
                    <a:pt x="281774" y="6032"/>
                  </a:moveTo>
                  <a:lnTo>
                    <a:pt x="281406" y="5727"/>
                  </a:lnTo>
                  <a:lnTo>
                    <a:pt x="281457" y="5918"/>
                  </a:lnTo>
                  <a:lnTo>
                    <a:pt x="281584" y="6019"/>
                  </a:lnTo>
                  <a:lnTo>
                    <a:pt x="281774" y="6032"/>
                  </a:lnTo>
                  <a:close/>
                </a:path>
                <a:path w="294004" h="86995">
                  <a:moveTo>
                    <a:pt x="286613" y="1460"/>
                  </a:moveTo>
                  <a:lnTo>
                    <a:pt x="286575" y="1308"/>
                  </a:lnTo>
                  <a:lnTo>
                    <a:pt x="286423" y="1460"/>
                  </a:lnTo>
                  <a:lnTo>
                    <a:pt x="286613" y="1460"/>
                  </a:lnTo>
                  <a:close/>
                </a:path>
                <a:path w="294004" h="86995">
                  <a:moveTo>
                    <a:pt x="289839" y="4318"/>
                  </a:moveTo>
                  <a:lnTo>
                    <a:pt x="288378" y="4318"/>
                  </a:lnTo>
                  <a:lnTo>
                    <a:pt x="289191" y="5080"/>
                  </a:lnTo>
                  <a:lnTo>
                    <a:pt x="289509" y="4953"/>
                  </a:lnTo>
                  <a:lnTo>
                    <a:pt x="289814" y="4953"/>
                  </a:lnTo>
                  <a:lnTo>
                    <a:pt x="289839" y="4318"/>
                  </a:lnTo>
                  <a:close/>
                </a:path>
                <a:path w="294004" h="86995">
                  <a:moveTo>
                    <a:pt x="290195" y="1143"/>
                  </a:moveTo>
                  <a:lnTo>
                    <a:pt x="289458" y="1143"/>
                  </a:lnTo>
                  <a:lnTo>
                    <a:pt x="289560" y="1905"/>
                  </a:lnTo>
                  <a:lnTo>
                    <a:pt x="289852" y="1905"/>
                  </a:lnTo>
                  <a:lnTo>
                    <a:pt x="289902" y="1778"/>
                  </a:lnTo>
                  <a:lnTo>
                    <a:pt x="290017" y="1524"/>
                  </a:lnTo>
                  <a:lnTo>
                    <a:pt x="290080" y="1397"/>
                  </a:lnTo>
                  <a:lnTo>
                    <a:pt x="290195" y="1143"/>
                  </a:lnTo>
                  <a:close/>
                </a:path>
                <a:path w="294004" h="86995">
                  <a:moveTo>
                    <a:pt x="291287" y="1778"/>
                  </a:moveTo>
                  <a:lnTo>
                    <a:pt x="290652" y="1778"/>
                  </a:lnTo>
                  <a:lnTo>
                    <a:pt x="290741" y="1905"/>
                  </a:lnTo>
                  <a:lnTo>
                    <a:pt x="290918" y="2159"/>
                  </a:lnTo>
                  <a:lnTo>
                    <a:pt x="291045" y="2159"/>
                  </a:lnTo>
                  <a:lnTo>
                    <a:pt x="291287" y="1778"/>
                  </a:lnTo>
                  <a:close/>
                </a:path>
                <a:path w="294004" h="86995">
                  <a:moveTo>
                    <a:pt x="292417" y="4572"/>
                  </a:moveTo>
                  <a:lnTo>
                    <a:pt x="291211" y="3759"/>
                  </a:lnTo>
                  <a:lnTo>
                    <a:pt x="291223" y="4572"/>
                  </a:lnTo>
                  <a:lnTo>
                    <a:pt x="292417" y="4572"/>
                  </a:lnTo>
                  <a:close/>
                </a:path>
                <a:path w="294004" h="86995">
                  <a:moveTo>
                    <a:pt x="293839" y="1778"/>
                  </a:moveTo>
                  <a:lnTo>
                    <a:pt x="292366" y="1143"/>
                  </a:lnTo>
                  <a:lnTo>
                    <a:pt x="292900" y="1905"/>
                  </a:lnTo>
                  <a:lnTo>
                    <a:pt x="292747" y="1905"/>
                  </a:lnTo>
                  <a:lnTo>
                    <a:pt x="291604" y="1295"/>
                  </a:lnTo>
                  <a:lnTo>
                    <a:pt x="291706" y="2286"/>
                  </a:lnTo>
                  <a:lnTo>
                    <a:pt x="290969" y="2286"/>
                  </a:lnTo>
                  <a:lnTo>
                    <a:pt x="290918" y="2159"/>
                  </a:lnTo>
                  <a:lnTo>
                    <a:pt x="290233" y="2032"/>
                  </a:lnTo>
                  <a:lnTo>
                    <a:pt x="290080" y="2286"/>
                  </a:lnTo>
                  <a:lnTo>
                    <a:pt x="289941" y="2159"/>
                  </a:lnTo>
                  <a:lnTo>
                    <a:pt x="289572" y="1917"/>
                  </a:lnTo>
                  <a:lnTo>
                    <a:pt x="289623" y="2286"/>
                  </a:lnTo>
                  <a:lnTo>
                    <a:pt x="289318" y="2159"/>
                  </a:lnTo>
                  <a:lnTo>
                    <a:pt x="289382" y="1905"/>
                  </a:lnTo>
                  <a:lnTo>
                    <a:pt x="289394" y="1524"/>
                  </a:lnTo>
                  <a:lnTo>
                    <a:pt x="289013" y="1905"/>
                  </a:lnTo>
                  <a:lnTo>
                    <a:pt x="289102" y="1524"/>
                  </a:lnTo>
                  <a:lnTo>
                    <a:pt x="289204" y="1143"/>
                  </a:lnTo>
                  <a:lnTo>
                    <a:pt x="288925" y="1143"/>
                  </a:lnTo>
                  <a:lnTo>
                    <a:pt x="288671" y="1016"/>
                  </a:lnTo>
                  <a:lnTo>
                    <a:pt x="289648" y="508"/>
                  </a:lnTo>
                  <a:lnTo>
                    <a:pt x="289166" y="508"/>
                  </a:lnTo>
                  <a:lnTo>
                    <a:pt x="288277" y="38"/>
                  </a:lnTo>
                  <a:lnTo>
                    <a:pt x="288277" y="3175"/>
                  </a:lnTo>
                  <a:lnTo>
                    <a:pt x="288201" y="2921"/>
                  </a:lnTo>
                  <a:lnTo>
                    <a:pt x="288277" y="3175"/>
                  </a:lnTo>
                  <a:lnTo>
                    <a:pt x="288277" y="38"/>
                  </a:lnTo>
                  <a:lnTo>
                    <a:pt x="288124" y="1524"/>
                  </a:lnTo>
                  <a:lnTo>
                    <a:pt x="287769" y="1905"/>
                  </a:lnTo>
                  <a:lnTo>
                    <a:pt x="287769" y="3302"/>
                  </a:lnTo>
                  <a:lnTo>
                    <a:pt x="287629" y="3302"/>
                  </a:lnTo>
                  <a:lnTo>
                    <a:pt x="287769" y="3302"/>
                  </a:lnTo>
                  <a:lnTo>
                    <a:pt x="287769" y="1905"/>
                  </a:lnTo>
                  <a:lnTo>
                    <a:pt x="287515" y="2159"/>
                  </a:lnTo>
                  <a:lnTo>
                    <a:pt x="287477" y="3048"/>
                  </a:lnTo>
                  <a:lnTo>
                    <a:pt x="287337" y="2921"/>
                  </a:lnTo>
                  <a:lnTo>
                    <a:pt x="287477" y="3048"/>
                  </a:lnTo>
                  <a:lnTo>
                    <a:pt x="287477" y="2159"/>
                  </a:lnTo>
                  <a:lnTo>
                    <a:pt x="286486" y="2159"/>
                  </a:lnTo>
                  <a:lnTo>
                    <a:pt x="286880" y="1905"/>
                  </a:lnTo>
                  <a:lnTo>
                    <a:pt x="287464" y="1524"/>
                  </a:lnTo>
                  <a:lnTo>
                    <a:pt x="287159" y="1524"/>
                  </a:lnTo>
                  <a:lnTo>
                    <a:pt x="287058" y="1397"/>
                  </a:lnTo>
                  <a:lnTo>
                    <a:pt x="286677" y="1524"/>
                  </a:lnTo>
                  <a:lnTo>
                    <a:pt x="286499" y="1524"/>
                  </a:lnTo>
                  <a:lnTo>
                    <a:pt x="286258" y="1676"/>
                  </a:lnTo>
                  <a:lnTo>
                    <a:pt x="286359" y="1549"/>
                  </a:lnTo>
                  <a:lnTo>
                    <a:pt x="286245" y="1676"/>
                  </a:lnTo>
                  <a:lnTo>
                    <a:pt x="286092" y="1778"/>
                  </a:lnTo>
                  <a:lnTo>
                    <a:pt x="286004" y="1905"/>
                  </a:lnTo>
                  <a:lnTo>
                    <a:pt x="285940" y="1524"/>
                  </a:lnTo>
                  <a:lnTo>
                    <a:pt x="285889" y="762"/>
                  </a:lnTo>
                  <a:lnTo>
                    <a:pt x="285369" y="1524"/>
                  </a:lnTo>
                  <a:lnTo>
                    <a:pt x="285356" y="1143"/>
                  </a:lnTo>
                  <a:lnTo>
                    <a:pt x="284518" y="1143"/>
                  </a:lnTo>
                  <a:lnTo>
                    <a:pt x="285026" y="762"/>
                  </a:lnTo>
                  <a:lnTo>
                    <a:pt x="284162" y="1143"/>
                  </a:lnTo>
                  <a:lnTo>
                    <a:pt x="283819" y="1143"/>
                  </a:lnTo>
                  <a:lnTo>
                    <a:pt x="283768" y="1016"/>
                  </a:lnTo>
                  <a:lnTo>
                    <a:pt x="283654" y="762"/>
                  </a:lnTo>
                  <a:lnTo>
                    <a:pt x="283552" y="508"/>
                  </a:lnTo>
                  <a:lnTo>
                    <a:pt x="283413" y="762"/>
                  </a:lnTo>
                  <a:lnTo>
                    <a:pt x="283248" y="762"/>
                  </a:lnTo>
                  <a:lnTo>
                    <a:pt x="282257" y="2679"/>
                  </a:lnTo>
                  <a:lnTo>
                    <a:pt x="282244" y="2540"/>
                  </a:lnTo>
                  <a:lnTo>
                    <a:pt x="282155" y="1905"/>
                  </a:lnTo>
                  <a:lnTo>
                    <a:pt x="282054" y="1143"/>
                  </a:lnTo>
                  <a:lnTo>
                    <a:pt x="281393" y="1905"/>
                  </a:lnTo>
                  <a:lnTo>
                    <a:pt x="280873" y="1905"/>
                  </a:lnTo>
                  <a:lnTo>
                    <a:pt x="279844" y="2540"/>
                  </a:lnTo>
                  <a:lnTo>
                    <a:pt x="280035" y="2286"/>
                  </a:lnTo>
                  <a:lnTo>
                    <a:pt x="280136" y="2159"/>
                  </a:lnTo>
                  <a:lnTo>
                    <a:pt x="280517" y="1651"/>
                  </a:lnTo>
                  <a:lnTo>
                    <a:pt x="279234" y="1905"/>
                  </a:lnTo>
                  <a:lnTo>
                    <a:pt x="278879" y="1905"/>
                  </a:lnTo>
                  <a:lnTo>
                    <a:pt x="278904" y="2159"/>
                  </a:lnTo>
                  <a:lnTo>
                    <a:pt x="278714" y="2286"/>
                  </a:lnTo>
                  <a:lnTo>
                    <a:pt x="278269" y="2286"/>
                  </a:lnTo>
                  <a:lnTo>
                    <a:pt x="278028" y="2159"/>
                  </a:lnTo>
                  <a:lnTo>
                    <a:pt x="278015" y="1905"/>
                  </a:lnTo>
                  <a:lnTo>
                    <a:pt x="277990" y="1524"/>
                  </a:lnTo>
                  <a:lnTo>
                    <a:pt x="277825" y="1524"/>
                  </a:lnTo>
                  <a:lnTo>
                    <a:pt x="277583" y="1905"/>
                  </a:lnTo>
                  <a:lnTo>
                    <a:pt x="276783" y="1524"/>
                  </a:lnTo>
                  <a:lnTo>
                    <a:pt x="276834" y="1905"/>
                  </a:lnTo>
                  <a:lnTo>
                    <a:pt x="276491" y="1778"/>
                  </a:lnTo>
                  <a:lnTo>
                    <a:pt x="276606" y="1905"/>
                  </a:lnTo>
                  <a:lnTo>
                    <a:pt x="276352" y="2159"/>
                  </a:lnTo>
                  <a:lnTo>
                    <a:pt x="276021" y="2286"/>
                  </a:lnTo>
                  <a:lnTo>
                    <a:pt x="275983" y="2159"/>
                  </a:lnTo>
                  <a:lnTo>
                    <a:pt x="275793" y="2286"/>
                  </a:lnTo>
                  <a:lnTo>
                    <a:pt x="275666" y="2286"/>
                  </a:lnTo>
                  <a:lnTo>
                    <a:pt x="275742" y="2159"/>
                  </a:lnTo>
                  <a:lnTo>
                    <a:pt x="275894" y="1905"/>
                  </a:lnTo>
                  <a:lnTo>
                    <a:pt x="275348" y="2286"/>
                  </a:lnTo>
                  <a:lnTo>
                    <a:pt x="275170" y="2286"/>
                  </a:lnTo>
                  <a:lnTo>
                    <a:pt x="275209" y="1905"/>
                  </a:lnTo>
                  <a:lnTo>
                    <a:pt x="274929" y="1905"/>
                  </a:lnTo>
                  <a:lnTo>
                    <a:pt x="274599" y="1968"/>
                  </a:lnTo>
                  <a:lnTo>
                    <a:pt x="274205" y="2286"/>
                  </a:lnTo>
                  <a:lnTo>
                    <a:pt x="274370" y="2540"/>
                  </a:lnTo>
                  <a:lnTo>
                    <a:pt x="274612" y="2540"/>
                  </a:lnTo>
                  <a:lnTo>
                    <a:pt x="274447" y="2679"/>
                  </a:lnTo>
                  <a:lnTo>
                    <a:pt x="274154" y="2921"/>
                  </a:lnTo>
                  <a:lnTo>
                    <a:pt x="273862" y="2921"/>
                  </a:lnTo>
                  <a:lnTo>
                    <a:pt x="273862" y="3175"/>
                  </a:lnTo>
                  <a:lnTo>
                    <a:pt x="273710" y="3302"/>
                  </a:lnTo>
                  <a:lnTo>
                    <a:pt x="273659" y="2679"/>
                  </a:lnTo>
                  <a:lnTo>
                    <a:pt x="273913" y="2794"/>
                  </a:lnTo>
                  <a:lnTo>
                    <a:pt x="274015" y="2540"/>
                  </a:lnTo>
                  <a:lnTo>
                    <a:pt x="274116" y="2286"/>
                  </a:lnTo>
                  <a:lnTo>
                    <a:pt x="274167" y="2159"/>
                  </a:lnTo>
                  <a:lnTo>
                    <a:pt x="273519" y="2159"/>
                  </a:lnTo>
                  <a:lnTo>
                    <a:pt x="273570" y="2286"/>
                  </a:lnTo>
                  <a:lnTo>
                    <a:pt x="273659" y="2540"/>
                  </a:lnTo>
                  <a:lnTo>
                    <a:pt x="273710" y="2667"/>
                  </a:lnTo>
                  <a:lnTo>
                    <a:pt x="273659" y="2540"/>
                  </a:lnTo>
                  <a:lnTo>
                    <a:pt x="273392" y="2540"/>
                  </a:lnTo>
                  <a:lnTo>
                    <a:pt x="272440" y="2159"/>
                  </a:lnTo>
                  <a:lnTo>
                    <a:pt x="272326" y="2794"/>
                  </a:lnTo>
                  <a:lnTo>
                    <a:pt x="272300" y="2921"/>
                  </a:lnTo>
                  <a:lnTo>
                    <a:pt x="271513" y="2921"/>
                  </a:lnTo>
                  <a:lnTo>
                    <a:pt x="271640" y="3175"/>
                  </a:lnTo>
                  <a:lnTo>
                    <a:pt x="272249" y="3175"/>
                  </a:lnTo>
                  <a:lnTo>
                    <a:pt x="272224" y="3302"/>
                  </a:lnTo>
                  <a:lnTo>
                    <a:pt x="271653" y="3302"/>
                  </a:lnTo>
                  <a:lnTo>
                    <a:pt x="271653" y="8382"/>
                  </a:lnTo>
                  <a:lnTo>
                    <a:pt x="271513" y="8255"/>
                  </a:lnTo>
                  <a:lnTo>
                    <a:pt x="271653" y="8382"/>
                  </a:lnTo>
                  <a:lnTo>
                    <a:pt x="271653" y="3302"/>
                  </a:lnTo>
                  <a:lnTo>
                    <a:pt x="271437" y="3302"/>
                  </a:lnTo>
                  <a:lnTo>
                    <a:pt x="271246" y="3429"/>
                  </a:lnTo>
                  <a:lnTo>
                    <a:pt x="271056" y="3556"/>
                  </a:lnTo>
                  <a:lnTo>
                    <a:pt x="269557" y="3556"/>
                  </a:lnTo>
                  <a:lnTo>
                    <a:pt x="269316" y="3937"/>
                  </a:lnTo>
                  <a:lnTo>
                    <a:pt x="269151" y="3937"/>
                  </a:lnTo>
                  <a:lnTo>
                    <a:pt x="268859" y="3556"/>
                  </a:lnTo>
                  <a:lnTo>
                    <a:pt x="269557" y="3556"/>
                  </a:lnTo>
                  <a:lnTo>
                    <a:pt x="269709" y="3302"/>
                  </a:lnTo>
                  <a:lnTo>
                    <a:pt x="268706" y="3302"/>
                  </a:lnTo>
                  <a:lnTo>
                    <a:pt x="268643" y="3175"/>
                  </a:lnTo>
                  <a:lnTo>
                    <a:pt x="267855" y="3048"/>
                  </a:lnTo>
                  <a:lnTo>
                    <a:pt x="267373" y="3302"/>
                  </a:lnTo>
                  <a:lnTo>
                    <a:pt x="267296" y="3937"/>
                  </a:lnTo>
                  <a:lnTo>
                    <a:pt x="266573" y="3937"/>
                  </a:lnTo>
                  <a:lnTo>
                    <a:pt x="266128" y="4318"/>
                  </a:lnTo>
                  <a:lnTo>
                    <a:pt x="265925" y="4318"/>
                  </a:lnTo>
                  <a:lnTo>
                    <a:pt x="265772" y="3937"/>
                  </a:lnTo>
                  <a:lnTo>
                    <a:pt x="265798" y="4318"/>
                  </a:lnTo>
                  <a:lnTo>
                    <a:pt x="265645" y="4318"/>
                  </a:lnTo>
                  <a:lnTo>
                    <a:pt x="265315" y="4064"/>
                  </a:lnTo>
                  <a:lnTo>
                    <a:pt x="265049" y="4318"/>
                  </a:lnTo>
                  <a:lnTo>
                    <a:pt x="265188" y="4572"/>
                  </a:lnTo>
                  <a:lnTo>
                    <a:pt x="265049" y="4572"/>
                  </a:lnTo>
                  <a:lnTo>
                    <a:pt x="264045" y="3937"/>
                  </a:lnTo>
                  <a:lnTo>
                    <a:pt x="264033" y="5715"/>
                  </a:lnTo>
                  <a:lnTo>
                    <a:pt x="263804" y="5715"/>
                  </a:lnTo>
                  <a:lnTo>
                    <a:pt x="263093" y="5334"/>
                  </a:lnTo>
                  <a:lnTo>
                    <a:pt x="262788" y="5181"/>
                  </a:lnTo>
                  <a:lnTo>
                    <a:pt x="262674" y="5334"/>
                  </a:lnTo>
                  <a:lnTo>
                    <a:pt x="262636" y="5092"/>
                  </a:lnTo>
                  <a:lnTo>
                    <a:pt x="262572" y="4572"/>
                  </a:lnTo>
                  <a:lnTo>
                    <a:pt x="260870" y="5080"/>
                  </a:lnTo>
                  <a:lnTo>
                    <a:pt x="261315" y="5334"/>
                  </a:lnTo>
                  <a:lnTo>
                    <a:pt x="260985" y="5461"/>
                  </a:lnTo>
                  <a:lnTo>
                    <a:pt x="260908" y="6096"/>
                  </a:lnTo>
                  <a:lnTo>
                    <a:pt x="260667" y="5969"/>
                  </a:lnTo>
                  <a:lnTo>
                    <a:pt x="260400" y="5842"/>
                  </a:lnTo>
                  <a:lnTo>
                    <a:pt x="260159" y="5727"/>
                  </a:lnTo>
                  <a:lnTo>
                    <a:pt x="259943" y="5715"/>
                  </a:lnTo>
                  <a:lnTo>
                    <a:pt x="259943" y="5969"/>
                  </a:lnTo>
                  <a:lnTo>
                    <a:pt x="259842" y="6096"/>
                  </a:lnTo>
                  <a:lnTo>
                    <a:pt x="259778" y="5969"/>
                  </a:lnTo>
                  <a:lnTo>
                    <a:pt x="259943" y="5969"/>
                  </a:lnTo>
                  <a:lnTo>
                    <a:pt x="259943" y="5715"/>
                  </a:lnTo>
                  <a:lnTo>
                    <a:pt x="259715" y="5715"/>
                  </a:lnTo>
                  <a:lnTo>
                    <a:pt x="259562" y="5854"/>
                  </a:lnTo>
                  <a:lnTo>
                    <a:pt x="258991" y="6350"/>
                  </a:lnTo>
                  <a:lnTo>
                    <a:pt x="258813" y="6477"/>
                  </a:lnTo>
                  <a:lnTo>
                    <a:pt x="258432" y="6477"/>
                  </a:lnTo>
                  <a:lnTo>
                    <a:pt x="258292" y="6350"/>
                  </a:lnTo>
                  <a:lnTo>
                    <a:pt x="258152" y="6477"/>
                  </a:lnTo>
                  <a:lnTo>
                    <a:pt x="257238" y="6477"/>
                  </a:lnTo>
                  <a:lnTo>
                    <a:pt x="257009" y="6858"/>
                  </a:lnTo>
                  <a:lnTo>
                    <a:pt x="256667" y="6731"/>
                  </a:lnTo>
                  <a:lnTo>
                    <a:pt x="256451" y="6477"/>
                  </a:lnTo>
                  <a:lnTo>
                    <a:pt x="255841" y="6985"/>
                  </a:lnTo>
                  <a:lnTo>
                    <a:pt x="256095" y="6477"/>
                  </a:lnTo>
                  <a:lnTo>
                    <a:pt x="256108" y="6350"/>
                  </a:lnTo>
                  <a:lnTo>
                    <a:pt x="255320" y="7112"/>
                  </a:lnTo>
                  <a:lnTo>
                    <a:pt x="255181" y="6858"/>
                  </a:lnTo>
                  <a:lnTo>
                    <a:pt x="255054" y="7112"/>
                  </a:lnTo>
                  <a:lnTo>
                    <a:pt x="254749" y="7112"/>
                  </a:lnTo>
                  <a:lnTo>
                    <a:pt x="254254" y="6858"/>
                  </a:lnTo>
                  <a:lnTo>
                    <a:pt x="254571" y="7112"/>
                  </a:lnTo>
                  <a:lnTo>
                    <a:pt x="254292" y="7112"/>
                  </a:lnTo>
                  <a:lnTo>
                    <a:pt x="254190" y="7366"/>
                  </a:lnTo>
                  <a:lnTo>
                    <a:pt x="254139" y="7493"/>
                  </a:lnTo>
                  <a:lnTo>
                    <a:pt x="253631" y="7493"/>
                  </a:lnTo>
                  <a:lnTo>
                    <a:pt x="253644" y="7112"/>
                  </a:lnTo>
                  <a:lnTo>
                    <a:pt x="252971" y="7493"/>
                  </a:lnTo>
                  <a:lnTo>
                    <a:pt x="252679" y="7493"/>
                  </a:lnTo>
                  <a:lnTo>
                    <a:pt x="252603" y="7366"/>
                  </a:lnTo>
                  <a:lnTo>
                    <a:pt x="252260" y="6731"/>
                  </a:lnTo>
                  <a:lnTo>
                    <a:pt x="252171" y="6858"/>
                  </a:lnTo>
                  <a:lnTo>
                    <a:pt x="251536" y="7747"/>
                  </a:lnTo>
                  <a:lnTo>
                    <a:pt x="251536" y="7493"/>
                  </a:lnTo>
                  <a:lnTo>
                    <a:pt x="251040" y="8255"/>
                  </a:lnTo>
                  <a:lnTo>
                    <a:pt x="250863" y="7874"/>
                  </a:lnTo>
                  <a:lnTo>
                    <a:pt x="250786" y="7493"/>
                  </a:lnTo>
                  <a:lnTo>
                    <a:pt x="250672" y="6858"/>
                  </a:lnTo>
                  <a:lnTo>
                    <a:pt x="250139" y="7874"/>
                  </a:lnTo>
                  <a:lnTo>
                    <a:pt x="250075" y="7747"/>
                  </a:lnTo>
                  <a:lnTo>
                    <a:pt x="249936" y="7543"/>
                  </a:lnTo>
                  <a:lnTo>
                    <a:pt x="250037" y="7391"/>
                  </a:lnTo>
                  <a:lnTo>
                    <a:pt x="249910" y="7493"/>
                  </a:lnTo>
                  <a:lnTo>
                    <a:pt x="249694" y="7874"/>
                  </a:lnTo>
                  <a:lnTo>
                    <a:pt x="249428" y="7747"/>
                  </a:lnTo>
                  <a:lnTo>
                    <a:pt x="249415" y="8255"/>
                  </a:lnTo>
                  <a:lnTo>
                    <a:pt x="249262" y="8128"/>
                  </a:lnTo>
                  <a:lnTo>
                    <a:pt x="248970" y="7874"/>
                  </a:lnTo>
                  <a:lnTo>
                    <a:pt x="248907" y="8128"/>
                  </a:lnTo>
                  <a:lnTo>
                    <a:pt x="248094" y="7239"/>
                  </a:lnTo>
                  <a:lnTo>
                    <a:pt x="248018" y="7493"/>
                  </a:lnTo>
                  <a:lnTo>
                    <a:pt x="247904" y="7874"/>
                  </a:lnTo>
                  <a:lnTo>
                    <a:pt x="247789" y="8255"/>
                  </a:lnTo>
                  <a:lnTo>
                    <a:pt x="247256" y="7874"/>
                  </a:lnTo>
                  <a:lnTo>
                    <a:pt x="246976" y="7747"/>
                  </a:lnTo>
                  <a:lnTo>
                    <a:pt x="247053" y="7874"/>
                  </a:lnTo>
                  <a:lnTo>
                    <a:pt x="247192" y="8128"/>
                  </a:lnTo>
                  <a:lnTo>
                    <a:pt x="247091" y="8636"/>
                  </a:lnTo>
                  <a:lnTo>
                    <a:pt x="246976" y="8890"/>
                  </a:lnTo>
                  <a:lnTo>
                    <a:pt x="246862" y="9144"/>
                  </a:lnTo>
                  <a:lnTo>
                    <a:pt x="246811" y="9271"/>
                  </a:lnTo>
                  <a:lnTo>
                    <a:pt x="246697" y="9525"/>
                  </a:lnTo>
                  <a:lnTo>
                    <a:pt x="246634" y="9652"/>
                  </a:lnTo>
                  <a:lnTo>
                    <a:pt x="268478" y="9652"/>
                  </a:lnTo>
                  <a:lnTo>
                    <a:pt x="268986" y="9652"/>
                  </a:lnTo>
                  <a:lnTo>
                    <a:pt x="271132" y="9652"/>
                  </a:lnTo>
                  <a:lnTo>
                    <a:pt x="271411" y="9906"/>
                  </a:lnTo>
                  <a:lnTo>
                    <a:pt x="271589" y="10033"/>
                  </a:lnTo>
                  <a:lnTo>
                    <a:pt x="271602" y="9779"/>
                  </a:lnTo>
                  <a:lnTo>
                    <a:pt x="271424" y="9893"/>
                  </a:lnTo>
                  <a:lnTo>
                    <a:pt x="271310" y="9652"/>
                  </a:lnTo>
                  <a:lnTo>
                    <a:pt x="271614" y="9652"/>
                  </a:lnTo>
                  <a:lnTo>
                    <a:pt x="271792" y="9652"/>
                  </a:lnTo>
                  <a:lnTo>
                    <a:pt x="271983" y="9525"/>
                  </a:lnTo>
                  <a:lnTo>
                    <a:pt x="271335" y="9525"/>
                  </a:lnTo>
                  <a:lnTo>
                    <a:pt x="271627" y="9398"/>
                  </a:lnTo>
                  <a:lnTo>
                    <a:pt x="271983" y="9525"/>
                  </a:lnTo>
                  <a:lnTo>
                    <a:pt x="272999" y="9525"/>
                  </a:lnTo>
                  <a:lnTo>
                    <a:pt x="273329" y="9525"/>
                  </a:lnTo>
                  <a:lnTo>
                    <a:pt x="275031" y="9525"/>
                  </a:lnTo>
                  <a:lnTo>
                    <a:pt x="275043" y="9652"/>
                  </a:lnTo>
                  <a:lnTo>
                    <a:pt x="271792" y="9652"/>
                  </a:lnTo>
                  <a:lnTo>
                    <a:pt x="271602" y="9779"/>
                  </a:lnTo>
                  <a:lnTo>
                    <a:pt x="271602" y="9906"/>
                  </a:lnTo>
                  <a:lnTo>
                    <a:pt x="274866" y="9906"/>
                  </a:lnTo>
                  <a:lnTo>
                    <a:pt x="275005" y="9906"/>
                  </a:lnTo>
                  <a:lnTo>
                    <a:pt x="276491" y="9906"/>
                  </a:lnTo>
                  <a:lnTo>
                    <a:pt x="276910" y="9906"/>
                  </a:lnTo>
                  <a:lnTo>
                    <a:pt x="276225" y="9779"/>
                  </a:lnTo>
                  <a:lnTo>
                    <a:pt x="275539" y="9652"/>
                  </a:lnTo>
                  <a:lnTo>
                    <a:pt x="275183" y="9652"/>
                  </a:lnTo>
                  <a:lnTo>
                    <a:pt x="275018" y="9779"/>
                  </a:lnTo>
                  <a:lnTo>
                    <a:pt x="275170" y="9652"/>
                  </a:lnTo>
                  <a:lnTo>
                    <a:pt x="275336" y="9525"/>
                  </a:lnTo>
                  <a:lnTo>
                    <a:pt x="275920" y="9525"/>
                  </a:lnTo>
                  <a:lnTo>
                    <a:pt x="275958" y="9652"/>
                  </a:lnTo>
                  <a:lnTo>
                    <a:pt x="276656" y="9652"/>
                  </a:lnTo>
                  <a:lnTo>
                    <a:pt x="276529" y="9525"/>
                  </a:lnTo>
                  <a:lnTo>
                    <a:pt x="276288" y="9271"/>
                  </a:lnTo>
                  <a:lnTo>
                    <a:pt x="276123" y="9271"/>
                  </a:lnTo>
                  <a:lnTo>
                    <a:pt x="276047" y="9144"/>
                  </a:lnTo>
                  <a:lnTo>
                    <a:pt x="275907" y="8890"/>
                  </a:lnTo>
                  <a:lnTo>
                    <a:pt x="276098" y="8636"/>
                  </a:lnTo>
                  <a:lnTo>
                    <a:pt x="276148" y="8509"/>
                  </a:lnTo>
                  <a:lnTo>
                    <a:pt x="276250" y="8255"/>
                  </a:lnTo>
                  <a:lnTo>
                    <a:pt x="276301" y="8128"/>
                  </a:lnTo>
                  <a:lnTo>
                    <a:pt x="276390" y="7886"/>
                  </a:lnTo>
                  <a:lnTo>
                    <a:pt x="276694" y="8128"/>
                  </a:lnTo>
                  <a:lnTo>
                    <a:pt x="276440" y="7747"/>
                  </a:lnTo>
                  <a:lnTo>
                    <a:pt x="276390" y="7874"/>
                  </a:lnTo>
                  <a:lnTo>
                    <a:pt x="275501" y="7112"/>
                  </a:lnTo>
                  <a:lnTo>
                    <a:pt x="276123" y="7112"/>
                  </a:lnTo>
                  <a:lnTo>
                    <a:pt x="276606" y="7061"/>
                  </a:lnTo>
                  <a:lnTo>
                    <a:pt x="277228" y="6985"/>
                  </a:lnTo>
                  <a:lnTo>
                    <a:pt x="277164" y="7112"/>
                  </a:lnTo>
                  <a:lnTo>
                    <a:pt x="277774" y="7112"/>
                  </a:lnTo>
                  <a:lnTo>
                    <a:pt x="277876" y="6921"/>
                  </a:lnTo>
                  <a:lnTo>
                    <a:pt x="278345" y="6858"/>
                  </a:lnTo>
                  <a:lnTo>
                    <a:pt x="277914" y="6858"/>
                  </a:lnTo>
                  <a:lnTo>
                    <a:pt x="277990" y="6731"/>
                  </a:lnTo>
                  <a:lnTo>
                    <a:pt x="277495" y="6731"/>
                  </a:lnTo>
                  <a:lnTo>
                    <a:pt x="277660" y="6858"/>
                  </a:lnTo>
                  <a:lnTo>
                    <a:pt x="277304" y="6858"/>
                  </a:lnTo>
                  <a:lnTo>
                    <a:pt x="277368" y="6731"/>
                  </a:lnTo>
                  <a:lnTo>
                    <a:pt x="275018" y="6731"/>
                  </a:lnTo>
                  <a:lnTo>
                    <a:pt x="274853" y="6858"/>
                  </a:lnTo>
                  <a:lnTo>
                    <a:pt x="274688" y="6985"/>
                  </a:lnTo>
                  <a:lnTo>
                    <a:pt x="274523" y="7112"/>
                  </a:lnTo>
                  <a:lnTo>
                    <a:pt x="274688" y="7112"/>
                  </a:lnTo>
                  <a:lnTo>
                    <a:pt x="274726" y="8636"/>
                  </a:lnTo>
                  <a:lnTo>
                    <a:pt x="275628" y="8255"/>
                  </a:lnTo>
                  <a:lnTo>
                    <a:pt x="275183" y="8509"/>
                  </a:lnTo>
                  <a:lnTo>
                    <a:pt x="275107" y="9144"/>
                  </a:lnTo>
                  <a:lnTo>
                    <a:pt x="275818" y="9144"/>
                  </a:lnTo>
                  <a:lnTo>
                    <a:pt x="275856" y="9271"/>
                  </a:lnTo>
                  <a:lnTo>
                    <a:pt x="275653" y="9271"/>
                  </a:lnTo>
                  <a:lnTo>
                    <a:pt x="274993" y="9144"/>
                  </a:lnTo>
                  <a:lnTo>
                    <a:pt x="275005" y="9271"/>
                  </a:lnTo>
                  <a:lnTo>
                    <a:pt x="273113" y="9271"/>
                  </a:lnTo>
                  <a:lnTo>
                    <a:pt x="272796" y="9271"/>
                  </a:lnTo>
                  <a:lnTo>
                    <a:pt x="271919" y="9271"/>
                  </a:lnTo>
                  <a:lnTo>
                    <a:pt x="271805" y="8572"/>
                  </a:lnTo>
                  <a:lnTo>
                    <a:pt x="271945" y="8636"/>
                  </a:lnTo>
                  <a:lnTo>
                    <a:pt x="272224" y="8890"/>
                  </a:lnTo>
                  <a:lnTo>
                    <a:pt x="272643" y="8382"/>
                  </a:lnTo>
                  <a:lnTo>
                    <a:pt x="272719" y="8636"/>
                  </a:lnTo>
                  <a:lnTo>
                    <a:pt x="273050" y="8636"/>
                  </a:lnTo>
                  <a:lnTo>
                    <a:pt x="273075" y="8775"/>
                  </a:lnTo>
                  <a:lnTo>
                    <a:pt x="273380" y="8636"/>
                  </a:lnTo>
                  <a:lnTo>
                    <a:pt x="273431" y="8509"/>
                  </a:lnTo>
                  <a:lnTo>
                    <a:pt x="273545" y="8255"/>
                  </a:lnTo>
                  <a:lnTo>
                    <a:pt x="273596" y="8128"/>
                  </a:lnTo>
                  <a:lnTo>
                    <a:pt x="273697" y="7874"/>
                  </a:lnTo>
                  <a:lnTo>
                    <a:pt x="273761" y="7747"/>
                  </a:lnTo>
                  <a:lnTo>
                    <a:pt x="273862" y="7493"/>
                  </a:lnTo>
                  <a:lnTo>
                    <a:pt x="272948" y="7493"/>
                  </a:lnTo>
                  <a:lnTo>
                    <a:pt x="273050" y="7112"/>
                  </a:lnTo>
                  <a:lnTo>
                    <a:pt x="273113" y="6858"/>
                  </a:lnTo>
                  <a:lnTo>
                    <a:pt x="273443" y="6731"/>
                  </a:lnTo>
                  <a:lnTo>
                    <a:pt x="273519" y="6858"/>
                  </a:lnTo>
                  <a:lnTo>
                    <a:pt x="273659" y="7112"/>
                  </a:lnTo>
                  <a:lnTo>
                    <a:pt x="273875" y="7366"/>
                  </a:lnTo>
                  <a:lnTo>
                    <a:pt x="273913" y="6731"/>
                  </a:lnTo>
                  <a:lnTo>
                    <a:pt x="273735" y="6731"/>
                  </a:lnTo>
                  <a:lnTo>
                    <a:pt x="273926" y="6604"/>
                  </a:lnTo>
                  <a:lnTo>
                    <a:pt x="273913" y="6731"/>
                  </a:lnTo>
                  <a:lnTo>
                    <a:pt x="274650" y="6731"/>
                  </a:lnTo>
                  <a:lnTo>
                    <a:pt x="274421" y="6477"/>
                  </a:lnTo>
                  <a:lnTo>
                    <a:pt x="274116" y="6477"/>
                  </a:lnTo>
                  <a:lnTo>
                    <a:pt x="274307" y="6350"/>
                  </a:lnTo>
                  <a:lnTo>
                    <a:pt x="274421" y="6477"/>
                  </a:lnTo>
                  <a:lnTo>
                    <a:pt x="277164" y="6477"/>
                  </a:lnTo>
                  <a:lnTo>
                    <a:pt x="276999" y="6350"/>
                  </a:lnTo>
                  <a:lnTo>
                    <a:pt x="277037" y="6096"/>
                  </a:lnTo>
                  <a:lnTo>
                    <a:pt x="277456" y="5969"/>
                  </a:lnTo>
                  <a:lnTo>
                    <a:pt x="277558" y="6096"/>
                  </a:lnTo>
                  <a:lnTo>
                    <a:pt x="277723" y="6096"/>
                  </a:lnTo>
                  <a:lnTo>
                    <a:pt x="277647" y="6223"/>
                  </a:lnTo>
                  <a:lnTo>
                    <a:pt x="277507" y="6477"/>
                  </a:lnTo>
                  <a:lnTo>
                    <a:pt x="278320" y="6477"/>
                  </a:lnTo>
                  <a:lnTo>
                    <a:pt x="279069" y="6477"/>
                  </a:lnTo>
                  <a:lnTo>
                    <a:pt x="279387" y="6477"/>
                  </a:lnTo>
                  <a:lnTo>
                    <a:pt x="279704" y="6477"/>
                  </a:lnTo>
                  <a:lnTo>
                    <a:pt x="279857" y="6350"/>
                  </a:lnTo>
                  <a:lnTo>
                    <a:pt x="280301" y="6096"/>
                  </a:lnTo>
                  <a:lnTo>
                    <a:pt x="280670" y="5969"/>
                  </a:lnTo>
                  <a:lnTo>
                    <a:pt x="281025" y="5334"/>
                  </a:lnTo>
                  <a:lnTo>
                    <a:pt x="281139" y="5461"/>
                  </a:lnTo>
                  <a:lnTo>
                    <a:pt x="281393" y="5715"/>
                  </a:lnTo>
                  <a:lnTo>
                    <a:pt x="281343" y="5334"/>
                  </a:lnTo>
                  <a:lnTo>
                    <a:pt x="281584" y="5207"/>
                  </a:lnTo>
                  <a:lnTo>
                    <a:pt x="281647" y="5334"/>
                  </a:lnTo>
                  <a:lnTo>
                    <a:pt x="281711" y="5461"/>
                  </a:lnTo>
                  <a:lnTo>
                    <a:pt x="281940" y="5461"/>
                  </a:lnTo>
                  <a:lnTo>
                    <a:pt x="282003" y="5715"/>
                  </a:lnTo>
                  <a:lnTo>
                    <a:pt x="283248" y="5461"/>
                  </a:lnTo>
                  <a:lnTo>
                    <a:pt x="282575" y="5461"/>
                  </a:lnTo>
                  <a:lnTo>
                    <a:pt x="282524" y="5334"/>
                  </a:lnTo>
                  <a:lnTo>
                    <a:pt x="282409" y="5080"/>
                  </a:lnTo>
                  <a:lnTo>
                    <a:pt x="282486" y="4953"/>
                  </a:lnTo>
                  <a:lnTo>
                    <a:pt x="283006" y="4953"/>
                  </a:lnTo>
                  <a:lnTo>
                    <a:pt x="282968" y="5334"/>
                  </a:lnTo>
                  <a:lnTo>
                    <a:pt x="283476" y="5334"/>
                  </a:lnTo>
                  <a:lnTo>
                    <a:pt x="284289" y="5080"/>
                  </a:lnTo>
                  <a:lnTo>
                    <a:pt x="284734" y="5334"/>
                  </a:lnTo>
                  <a:lnTo>
                    <a:pt x="285013" y="5080"/>
                  </a:lnTo>
                  <a:lnTo>
                    <a:pt x="285038" y="4953"/>
                  </a:lnTo>
                  <a:lnTo>
                    <a:pt x="284797" y="5080"/>
                  </a:lnTo>
                  <a:lnTo>
                    <a:pt x="284607" y="5080"/>
                  </a:lnTo>
                  <a:lnTo>
                    <a:pt x="284645" y="4953"/>
                  </a:lnTo>
                  <a:lnTo>
                    <a:pt x="284797" y="4572"/>
                  </a:lnTo>
                  <a:lnTo>
                    <a:pt x="285724" y="5715"/>
                  </a:lnTo>
                  <a:lnTo>
                    <a:pt x="287197" y="4318"/>
                  </a:lnTo>
                  <a:lnTo>
                    <a:pt x="287401" y="4318"/>
                  </a:lnTo>
                  <a:lnTo>
                    <a:pt x="288480" y="3937"/>
                  </a:lnTo>
                  <a:lnTo>
                    <a:pt x="288315" y="3810"/>
                  </a:lnTo>
                  <a:lnTo>
                    <a:pt x="288340" y="3937"/>
                  </a:lnTo>
                  <a:lnTo>
                    <a:pt x="288010" y="3937"/>
                  </a:lnTo>
                  <a:lnTo>
                    <a:pt x="287782" y="3556"/>
                  </a:lnTo>
                  <a:lnTo>
                    <a:pt x="288048" y="3556"/>
                  </a:lnTo>
                  <a:lnTo>
                    <a:pt x="288302" y="3556"/>
                  </a:lnTo>
                  <a:lnTo>
                    <a:pt x="288277" y="3200"/>
                  </a:lnTo>
                  <a:lnTo>
                    <a:pt x="289458" y="3302"/>
                  </a:lnTo>
                  <a:lnTo>
                    <a:pt x="288290" y="3302"/>
                  </a:lnTo>
                  <a:lnTo>
                    <a:pt x="288302" y="3556"/>
                  </a:lnTo>
                  <a:lnTo>
                    <a:pt x="289039" y="3556"/>
                  </a:lnTo>
                  <a:lnTo>
                    <a:pt x="288645" y="3937"/>
                  </a:lnTo>
                  <a:lnTo>
                    <a:pt x="289166" y="3695"/>
                  </a:lnTo>
                  <a:lnTo>
                    <a:pt x="289839" y="4318"/>
                  </a:lnTo>
                  <a:lnTo>
                    <a:pt x="289877" y="3556"/>
                  </a:lnTo>
                  <a:lnTo>
                    <a:pt x="290322" y="3556"/>
                  </a:lnTo>
                  <a:lnTo>
                    <a:pt x="290753" y="3556"/>
                  </a:lnTo>
                  <a:lnTo>
                    <a:pt x="290817" y="4318"/>
                  </a:lnTo>
                  <a:lnTo>
                    <a:pt x="291084" y="3670"/>
                  </a:lnTo>
                  <a:lnTo>
                    <a:pt x="290931" y="3556"/>
                  </a:lnTo>
                  <a:lnTo>
                    <a:pt x="291134" y="3556"/>
                  </a:lnTo>
                  <a:lnTo>
                    <a:pt x="291249" y="3302"/>
                  </a:lnTo>
                  <a:lnTo>
                    <a:pt x="291211" y="3556"/>
                  </a:lnTo>
                  <a:lnTo>
                    <a:pt x="292506" y="3556"/>
                  </a:lnTo>
                  <a:lnTo>
                    <a:pt x="292849" y="3810"/>
                  </a:lnTo>
                  <a:lnTo>
                    <a:pt x="293027" y="3937"/>
                  </a:lnTo>
                  <a:lnTo>
                    <a:pt x="293243" y="3556"/>
                  </a:lnTo>
                  <a:lnTo>
                    <a:pt x="293420" y="3302"/>
                  </a:lnTo>
                  <a:lnTo>
                    <a:pt x="293039" y="3302"/>
                  </a:lnTo>
                  <a:lnTo>
                    <a:pt x="292531" y="3302"/>
                  </a:lnTo>
                  <a:lnTo>
                    <a:pt x="291401" y="3302"/>
                  </a:lnTo>
                  <a:lnTo>
                    <a:pt x="291503" y="3175"/>
                  </a:lnTo>
                  <a:lnTo>
                    <a:pt x="292303" y="3175"/>
                  </a:lnTo>
                  <a:lnTo>
                    <a:pt x="292531" y="3302"/>
                  </a:lnTo>
                  <a:lnTo>
                    <a:pt x="292519" y="2794"/>
                  </a:lnTo>
                  <a:lnTo>
                    <a:pt x="292379" y="2794"/>
                  </a:lnTo>
                  <a:lnTo>
                    <a:pt x="292328" y="3048"/>
                  </a:lnTo>
                  <a:lnTo>
                    <a:pt x="292227" y="2921"/>
                  </a:lnTo>
                  <a:lnTo>
                    <a:pt x="291693" y="2921"/>
                  </a:lnTo>
                  <a:lnTo>
                    <a:pt x="291960" y="2794"/>
                  </a:lnTo>
                  <a:lnTo>
                    <a:pt x="292379" y="2794"/>
                  </a:lnTo>
                  <a:lnTo>
                    <a:pt x="292506" y="2540"/>
                  </a:lnTo>
                  <a:lnTo>
                    <a:pt x="292519" y="2794"/>
                  </a:lnTo>
                  <a:lnTo>
                    <a:pt x="292735" y="2921"/>
                  </a:lnTo>
                  <a:lnTo>
                    <a:pt x="293039" y="3302"/>
                  </a:lnTo>
                  <a:lnTo>
                    <a:pt x="293128" y="3175"/>
                  </a:lnTo>
                  <a:lnTo>
                    <a:pt x="293535" y="2540"/>
                  </a:lnTo>
                  <a:lnTo>
                    <a:pt x="293700" y="2286"/>
                  </a:lnTo>
                  <a:lnTo>
                    <a:pt x="293801" y="1905"/>
                  </a:lnTo>
                  <a:lnTo>
                    <a:pt x="293839" y="1778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1090212" y="8431034"/>
              <a:ext cx="428625" cy="854710"/>
            </a:xfrm>
            <a:custGeom>
              <a:avLst/>
              <a:gdLst/>
              <a:ahLst/>
              <a:cxnLst/>
              <a:rect l="l" t="t" r="r" b="b"/>
              <a:pathLst>
                <a:path w="428625" h="854709">
                  <a:moveTo>
                    <a:pt x="1257" y="830834"/>
                  </a:moveTo>
                  <a:lnTo>
                    <a:pt x="990" y="831316"/>
                  </a:lnTo>
                  <a:lnTo>
                    <a:pt x="1079" y="831049"/>
                  </a:lnTo>
                  <a:lnTo>
                    <a:pt x="927" y="831443"/>
                  </a:lnTo>
                  <a:lnTo>
                    <a:pt x="711" y="831926"/>
                  </a:lnTo>
                  <a:lnTo>
                    <a:pt x="800" y="831799"/>
                  </a:lnTo>
                  <a:lnTo>
                    <a:pt x="368" y="832954"/>
                  </a:lnTo>
                  <a:lnTo>
                    <a:pt x="647" y="832281"/>
                  </a:lnTo>
                  <a:lnTo>
                    <a:pt x="863" y="831710"/>
                  </a:lnTo>
                  <a:lnTo>
                    <a:pt x="1130" y="831316"/>
                  </a:lnTo>
                  <a:lnTo>
                    <a:pt x="1257" y="830834"/>
                  </a:lnTo>
                  <a:close/>
                </a:path>
                <a:path w="428625" h="854709">
                  <a:moveTo>
                    <a:pt x="1358" y="832358"/>
                  </a:moveTo>
                  <a:lnTo>
                    <a:pt x="1206" y="832358"/>
                  </a:lnTo>
                  <a:lnTo>
                    <a:pt x="1092" y="833196"/>
                  </a:lnTo>
                  <a:lnTo>
                    <a:pt x="1358" y="832358"/>
                  </a:lnTo>
                  <a:close/>
                </a:path>
                <a:path w="428625" h="854709">
                  <a:moveTo>
                    <a:pt x="1638" y="830834"/>
                  </a:moveTo>
                  <a:lnTo>
                    <a:pt x="1625" y="830605"/>
                  </a:lnTo>
                  <a:lnTo>
                    <a:pt x="1130" y="831316"/>
                  </a:lnTo>
                  <a:lnTo>
                    <a:pt x="0" y="834466"/>
                  </a:lnTo>
                  <a:lnTo>
                    <a:pt x="749" y="833196"/>
                  </a:lnTo>
                  <a:lnTo>
                    <a:pt x="1206" y="832358"/>
                  </a:lnTo>
                  <a:lnTo>
                    <a:pt x="1333" y="831926"/>
                  </a:lnTo>
                  <a:lnTo>
                    <a:pt x="1638" y="830834"/>
                  </a:lnTo>
                  <a:close/>
                </a:path>
                <a:path w="428625" h="854709">
                  <a:moveTo>
                    <a:pt x="2857" y="829741"/>
                  </a:moveTo>
                  <a:lnTo>
                    <a:pt x="2463" y="830554"/>
                  </a:lnTo>
                  <a:lnTo>
                    <a:pt x="2628" y="830262"/>
                  </a:lnTo>
                  <a:lnTo>
                    <a:pt x="2743" y="829995"/>
                  </a:lnTo>
                  <a:lnTo>
                    <a:pt x="2857" y="829741"/>
                  </a:lnTo>
                  <a:close/>
                </a:path>
                <a:path w="428625" h="854709">
                  <a:moveTo>
                    <a:pt x="3314" y="828789"/>
                  </a:moveTo>
                  <a:lnTo>
                    <a:pt x="3124" y="829056"/>
                  </a:lnTo>
                  <a:lnTo>
                    <a:pt x="3048" y="829271"/>
                  </a:lnTo>
                  <a:lnTo>
                    <a:pt x="2959" y="829500"/>
                  </a:lnTo>
                  <a:lnTo>
                    <a:pt x="2857" y="829741"/>
                  </a:lnTo>
                  <a:lnTo>
                    <a:pt x="3314" y="828789"/>
                  </a:lnTo>
                  <a:close/>
                </a:path>
                <a:path w="428625" h="854709">
                  <a:moveTo>
                    <a:pt x="5791" y="823036"/>
                  </a:moveTo>
                  <a:lnTo>
                    <a:pt x="5638" y="823036"/>
                  </a:lnTo>
                  <a:lnTo>
                    <a:pt x="5143" y="824306"/>
                  </a:lnTo>
                  <a:lnTo>
                    <a:pt x="5791" y="823036"/>
                  </a:lnTo>
                  <a:close/>
                </a:path>
                <a:path w="428625" h="854709">
                  <a:moveTo>
                    <a:pt x="9309" y="850773"/>
                  </a:moveTo>
                  <a:lnTo>
                    <a:pt x="8851" y="851712"/>
                  </a:lnTo>
                  <a:lnTo>
                    <a:pt x="8178" y="851712"/>
                  </a:lnTo>
                  <a:lnTo>
                    <a:pt x="8229" y="852004"/>
                  </a:lnTo>
                  <a:lnTo>
                    <a:pt x="8394" y="852982"/>
                  </a:lnTo>
                  <a:lnTo>
                    <a:pt x="9232" y="851712"/>
                  </a:lnTo>
                  <a:lnTo>
                    <a:pt x="8902" y="851712"/>
                  </a:lnTo>
                  <a:lnTo>
                    <a:pt x="9144" y="851230"/>
                  </a:lnTo>
                  <a:lnTo>
                    <a:pt x="9309" y="850773"/>
                  </a:lnTo>
                  <a:close/>
                </a:path>
                <a:path w="428625" h="854709">
                  <a:moveTo>
                    <a:pt x="10071" y="850442"/>
                  </a:moveTo>
                  <a:lnTo>
                    <a:pt x="9232" y="851712"/>
                  </a:lnTo>
                  <a:lnTo>
                    <a:pt x="9385" y="851712"/>
                  </a:lnTo>
                  <a:lnTo>
                    <a:pt x="9956" y="850887"/>
                  </a:lnTo>
                  <a:lnTo>
                    <a:pt x="10071" y="850442"/>
                  </a:lnTo>
                  <a:close/>
                </a:path>
                <a:path w="428625" h="854709">
                  <a:moveTo>
                    <a:pt x="10909" y="852982"/>
                  </a:moveTo>
                  <a:lnTo>
                    <a:pt x="10553" y="853236"/>
                  </a:lnTo>
                  <a:lnTo>
                    <a:pt x="10248" y="854252"/>
                  </a:lnTo>
                  <a:lnTo>
                    <a:pt x="10909" y="852982"/>
                  </a:lnTo>
                  <a:close/>
                </a:path>
                <a:path w="428625" h="854709">
                  <a:moveTo>
                    <a:pt x="11315" y="852982"/>
                  </a:moveTo>
                  <a:lnTo>
                    <a:pt x="10998" y="851712"/>
                  </a:lnTo>
                  <a:lnTo>
                    <a:pt x="10909" y="852004"/>
                  </a:lnTo>
                  <a:lnTo>
                    <a:pt x="11315" y="852982"/>
                  </a:lnTo>
                  <a:close/>
                </a:path>
                <a:path w="428625" h="854709">
                  <a:moveTo>
                    <a:pt x="12458" y="851522"/>
                  </a:moveTo>
                  <a:lnTo>
                    <a:pt x="12001" y="851966"/>
                  </a:lnTo>
                  <a:lnTo>
                    <a:pt x="12179" y="851827"/>
                  </a:lnTo>
                  <a:lnTo>
                    <a:pt x="12331" y="851687"/>
                  </a:lnTo>
                  <a:lnTo>
                    <a:pt x="12458" y="851522"/>
                  </a:lnTo>
                  <a:close/>
                </a:path>
                <a:path w="428625" h="854709">
                  <a:moveTo>
                    <a:pt x="12979" y="850988"/>
                  </a:moveTo>
                  <a:lnTo>
                    <a:pt x="12788" y="851014"/>
                  </a:lnTo>
                  <a:lnTo>
                    <a:pt x="12636" y="851204"/>
                  </a:lnTo>
                  <a:lnTo>
                    <a:pt x="12560" y="851369"/>
                  </a:lnTo>
                  <a:lnTo>
                    <a:pt x="12458" y="851522"/>
                  </a:lnTo>
                  <a:lnTo>
                    <a:pt x="12979" y="850988"/>
                  </a:lnTo>
                  <a:close/>
                </a:path>
                <a:path w="428625" h="854709">
                  <a:moveTo>
                    <a:pt x="16649" y="845731"/>
                  </a:moveTo>
                  <a:lnTo>
                    <a:pt x="15963" y="846531"/>
                  </a:lnTo>
                  <a:lnTo>
                    <a:pt x="15214" y="847902"/>
                  </a:lnTo>
                  <a:lnTo>
                    <a:pt x="16332" y="846531"/>
                  </a:lnTo>
                  <a:lnTo>
                    <a:pt x="16649" y="845731"/>
                  </a:lnTo>
                  <a:close/>
                </a:path>
                <a:path w="428625" h="854709">
                  <a:moveTo>
                    <a:pt x="17233" y="845731"/>
                  </a:moveTo>
                  <a:lnTo>
                    <a:pt x="15214" y="847902"/>
                  </a:lnTo>
                  <a:lnTo>
                    <a:pt x="15811" y="847902"/>
                  </a:lnTo>
                  <a:lnTo>
                    <a:pt x="16764" y="846531"/>
                  </a:lnTo>
                  <a:lnTo>
                    <a:pt x="17233" y="845731"/>
                  </a:lnTo>
                  <a:close/>
                </a:path>
                <a:path w="428625" h="854709">
                  <a:moveTo>
                    <a:pt x="21183" y="790587"/>
                  </a:moveTo>
                  <a:lnTo>
                    <a:pt x="21132" y="790308"/>
                  </a:lnTo>
                  <a:lnTo>
                    <a:pt x="20650" y="791260"/>
                  </a:lnTo>
                  <a:lnTo>
                    <a:pt x="21043" y="791260"/>
                  </a:lnTo>
                  <a:lnTo>
                    <a:pt x="21183" y="790587"/>
                  </a:lnTo>
                  <a:close/>
                </a:path>
                <a:path w="428625" h="854709">
                  <a:moveTo>
                    <a:pt x="32562" y="828852"/>
                  </a:moveTo>
                  <a:lnTo>
                    <a:pt x="30607" y="831392"/>
                  </a:lnTo>
                  <a:lnTo>
                    <a:pt x="31788" y="830122"/>
                  </a:lnTo>
                  <a:lnTo>
                    <a:pt x="32562" y="828852"/>
                  </a:lnTo>
                  <a:close/>
                </a:path>
                <a:path w="428625" h="854709">
                  <a:moveTo>
                    <a:pt x="33947" y="764616"/>
                  </a:moveTo>
                  <a:lnTo>
                    <a:pt x="33147" y="765886"/>
                  </a:lnTo>
                  <a:lnTo>
                    <a:pt x="32550" y="767156"/>
                  </a:lnTo>
                  <a:lnTo>
                    <a:pt x="32829" y="767156"/>
                  </a:lnTo>
                  <a:lnTo>
                    <a:pt x="33947" y="764616"/>
                  </a:lnTo>
                  <a:close/>
                </a:path>
                <a:path w="428625" h="854709">
                  <a:moveTo>
                    <a:pt x="48488" y="814882"/>
                  </a:moveTo>
                  <a:lnTo>
                    <a:pt x="47218" y="816152"/>
                  </a:lnTo>
                  <a:lnTo>
                    <a:pt x="47040" y="817422"/>
                  </a:lnTo>
                  <a:lnTo>
                    <a:pt x="47739" y="816152"/>
                  </a:lnTo>
                  <a:lnTo>
                    <a:pt x="48488" y="814882"/>
                  </a:lnTo>
                  <a:close/>
                </a:path>
                <a:path w="428625" h="854709">
                  <a:moveTo>
                    <a:pt x="54559" y="718896"/>
                  </a:moveTo>
                  <a:lnTo>
                    <a:pt x="54330" y="718896"/>
                  </a:lnTo>
                  <a:lnTo>
                    <a:pt x="53975" y="720166"/>
                  </a:lnTo>
                  <a:lnTo>
                    <a:pt x="54559" y="718896"/>
                  </a:lnTo>
                  <a:close/>
                </a:path>
                <a:path w="428625" h="854709">
                  <a:moveTo>
                    <a:pt x="55143" y="717626"/>
                  </a:moveTo>
                  <a:lnTo>
                    <a:pt x="54559" y="718896"/>
                  </a:lnTo>
                  <a:lnTo>
                    <a:pt x="54825" y="718896"/>
                  </a:lnTo>
                  <a:lnTo>
                    <a:pt x="55143" y="717626"/>
                  </a:lnTo>
                  <a:close/>
                </a:path>
                <a:path w="428625" h="854709">
                  <a:moveTo>
                    <a:pt x="71374" y="788212"/>
                  </a:moveTo>
                  <a:lnTo>
                    <a:pt x="70853" y="788212"/>
                  </a:lnTo>
                  <a:lnTo>
                    <a:pt x="70789" y="789482"/>
                  </a:lnTo>
                  <a:lnTo>
                    <a:pt x="71374" y="788212"/>
                  </a:lnTo>
                  <a:close/>
                </a:path>
                <a:path w="428625" h="854709">
                  <a:moveTo>
                    <a:pt x="71970" y="786917"/>
                  </a:moveTo>
                  <a:lnTo>
                    <a:pt x="71374" y="788212"/>
                  </a:lnTo>
                  <a:lnTo>
                    <a:pt x="71551" y="788212"/>
                  </a:lnTo>
                  <a:lnTo>
                    <a:pt x="71970" y="786917"/>
                  </a:lnTo>
                  <a:close/>
                </a:path>
                <a:path w="428625" h="854709">
                  <a:moveTo>
                    <a:pt x="133731" y="848575"/>
                  </a:moveTo>
                  <a:lnTo>
                    <a:pt x="133553" y="848918"/>
                  </a:lnTo>
                  <a:lnTo>
                    <a:pt x="133680" y="848753"/>
                  </a:lnTo>
                  <a:lnTo>
                    <a:pt x="133731" y="848575"/>
                  </a:lnTo>
                  <a:close/>
                </a:path>
                <a:path w="428625" h="854709">
                  <a:moveTo>
                    <a:pt x="139242" y="847547"/>
                  </a:moveTo>
                  <a:lnTo>
                    <a:pt x="139230" y="847382"/>
                  </a:lnTo>
                  <a:lnTo>
                    <a:pt x="139192" y="847204"/>
                  </a:lnTo>
                  <a:lnTo>
                    <a:pt x="139039" y="847369"/>
                  </a:lnTo>
                  <a:lnTo>
                    <a:pt x="139217" y="847737"/>
                  </a:lnTo>
                  <a:lnTo>
                    <a:pt x="139242" y="847547"/>
                  </a:lnTo>
                  <a:close/>
                </a:path>
                <a:path w="428625" h="854709">
                  <a:moveTo>
                    <a:pt x="140843" y="675106"/>
                  </a:moveTo>
                  <a:lnTo>
                    <a:pt x="138404" y="677722"/>
                  </a:lnTo>
                  <a:lnTo>
                    <a:pt x="140398" y="675855"/>
                  </a:lnTo>
                  <a:lnTo>
                    <a:pt x="140639" y="675589"/>
                  </a:lnTo>
                  <a:lnTo>
                    <a:pt x="140843" y="675106"/>
                  </a:lnTo>
                  <a:close/>
                </a:path>
                <a:path w="428625" h="854709">
                  <a:moveTo>
                    <a:pt x="146380" y="845972"/>
                  </a:moveTo>
                  <a:lnTo>
                    <a:pt x="146278" y="846162"/>
                  </a:lnTo>
                  <a:lnTo>
                    <a:pt x="146380" y="845972"/>
                  </a:lnTo>
                  <a:close/>
                </a:path>
                <a:path w="428625" h="854709">
                  <a:moveTo>
                    <a:pt x="147574" y="844511"/>
                  </a:moveTo>
                  <a:lnTo>
                    <a:pt x="147205" y="844562"/>
                  </a:lnTo>
                  <a:lnTo>
                    <a:pt x="147574" y="844511"/>
                  </a:lnTo>
                  <a:close/>
                </a:path>
                <a:path w="428625" h="854709">
                  <a:moveTo>
                    <a:pt x="150177" y="844562"/>
                  </a:moveTo>
                  <a:lnTo>
                    <a:pt x="150037" y="844600"/>
                  </a:lnTo>
                  <a:lnTo>
                    <a:pt x="149885" y="844626"/>
                  </a:lnTo>
                  <a:lnTo>
                    <a:pt x="149733" y="844626"/>
                  </a:lnTo>
                  <a:lnTo>
                    <a:pt x="149948" y="844727"/>
                  </a:lnTo>
                  <a:lnTo>
                    <a:pt x="150088" y="844689"/>
                  </a:lnTo>
                  <a:lnTo>
                    <a:pt x="150177" y="844562"/>
                  </a:lnTo>
                  <a:close/>
                </a:path>
                <a:path w="428625" h="854709">
                  <a:moveTo>
                    <a:pt x="151815" y="844486"/>
                  </a:moveTo>
                  <a:lnTo>
                    <a:pt x="151739" y="844321"/>
                  </a:lnTo>
                  <a:lnTo>
                    <a:pt x="151599" y="844486"/>
                  </a:lnTo>
                  <a:lnTo>
                    <a:pt x="151726" y="844499"/>
                  </a:lnTo>
                  <a:close/>
                </a:path>
                <a:path w="428625" h="854709">
                  <a:moveTo>
                    <a:pt x="166255" y="457276"/>
                  </a:moveTo>
                  <a:lnTo>
                    <a:pt x="165684" y="458546"/>
                  </a:lnTo>
                  <a:lnTo>
                    <a:pt x="166052" y="458546"/>
                  </a:lnTo>
                  <a:lnTo>
                    <a:pt x="166255" y="457276"/>
                  </a:lnTo>
                  <a:close/>
                </a:path>
                <a:path w="428625" h="854709">
                  <a:moveTo>
                    <a:pt x="167754" y="467868"/>
                  </a:moveTo>
                  <a:lnTo>
                    <a:pt x="167157" y="468922"/>
                  </a:lnTo>
                  <a:lnTo>
                    <a:pt x="166255" y="470712"/>
                  </a:lnTo>
                  <a:lnTo>
                    <a:pt x="166192" y="471246"/>
                  </a:lnTo>
                  <a:lnTo>
                    <a:pt x="166039" y="472490"/>
                  </a:lnTo>
                  <a:lnTo>
                    <a:pt x="167424" y="468706"/>
                  </a:lnTo>
                  <a:lnTo>
                    <a:pt x="167754" y="467868"/>
                  </a:lnTo>
                  <a:close/>
                </a:path>
                <a:path w="428625" h="854709">
                  <a:moveTo>
                    <a:pt x="168033" y="454063"/>
                  </a:moveTo>
                  <a:lnTo>
                    <a:pt x="167678" y="455193"/>
                  </a:lnTo>
                  <a:lnTo>
                    <a:pt x="167957" y="454736"/>
                  </a:lnTo>
                  <a:lnTo>
                    <a:pt x="168033" y="454063"/>
                  </a:lnTo>
                  <a:close/>
                </a:path>
                <a:path w="428625" h="854709">
                  <a:moveTo>
                    <a:pt x="174193" y="454736"/>
                  </a:moveTo>
                  <a:lnTo>
                    <a:pt x="167436" y="455968"/>
                  </a:lnTo>
                  <a:lnTo>
                    <a:pt x="167043" y="457276"/>
                  </a:lnTo>
                  <a:lnTo>
                    <a:pt x="166281" y="458546"/>
                  </a:lnTo>
                  <a:lnTo>
                    <a:pt x="166560" y="457276"/>
                  </a:lnTo>
                  <a:lnTo>
                    <a:pt x="166103" y="458546"/>
                  </a:lnTo>
                  <a:lnTo>
                    <a:pt x="165430" y="459816"/>
                  </a:lnTo>
                  <a:lnTo>
                    <a:pt x="164058" y="463321"/>
                  </a:lnTo>
                  <a:lnTo>
                    <a:pt x="163868" y="463575"/>
                  </a:lnTo>
                  <a:lnTo>
                    <a:pt x="162915" y="464896"/>
                  </a:lnTo>
                  <a:lnTo>
                    <a:pt x="162140" y="466166"/>
                  </a:lnTo>
                  <a:lnTo>
                    <a:pt x="161188" y="468706"/>
                  </a:lnTo>
                  <a:lnTo>
                    <a:pt x="161061" y="468922"/>
                  </a:lnTo>
                  <a:lnTo>
                    <a:pt x="160451" y="469976"/>
                  </a:lnTo>
                  <a:lnTo>
                    <a:pt x="159677" y="471246"/>
                  </a:lnTo>
                  <a:lnTo>
                    <a:pt x="160159" y="471246"/>
                  </a:lnTo>
                  <a:lnTo>
                    <a:pt x="158965" y="473786"/>
                  </a:lnTo>
                  <a:lnTo>
                    <a:pt x="158292" y="475056"/>
                  </a:lnTo>
                  <a:lnTo>
                    <a:pt x="157391" y="477596"/>
                  </a:lnTo>
                  <a:lnTo>
                    <a:pt x="156324" y="478866"/>
                  </a:lnTo>
                  <a:lnTo>
                    <a:pt x="156095" y="481406"/>
                  </a:lnTo>
                  <a:lnTo>
                    <a:pt x="152755" y="486486"/>
                  </a:lnTo>
                  <a:lnTo>
                    <a:pt x="152882" y="487756"/>
                  </a:lnTo>
                  <a:lnTo>
                    <a:pt x="151612" y="489026"/>
                  </a:lnTo>
                  <a:lnTo>
                    <a:pt x="151714" y="490296"/>
                  </a:lnTo>
                  <a:lnTo>
                    <a:pt x="150914" y="491566"/>
                  </a:lnTo>
                  <a:lnTo>
                    <a:pt x="150012" y="494106"/>
                  </a:lnTo>
                  <a:lnTo>
                    <a:pt x="150012" y="492836"/>
                  </a:lnTo>
                  <a:lnTo>
                    <a:pt x="149669" y="494106"/>
                  </a:lnTo>
                  <a:lnTo>
                    <a:pt x="149517" y="495376"/>
                  </a:lnTo>
                  <a:lnTo>
                    <a:pt x="145643" y="502996"/>
                  </a:lnTo>
                  <a:lnTo>
                    <a:pt x="141605" y="511886"/>
                  </a:lnTo>
                  <a:lnTo>
                    <a:pt x="137502" y="520776"/>
                  </a:lnTo>
                  <a:lnTo>
                    <a:pt x="133477" y="528396"/>
                  </a:lnTo>
                  <a:lnTo>
                    <a:pt x="131330" y="533476"/>
                  </a:lnTo>
                  <a:lnTo>
                    <a:pt x="126072" y="546176"/>
                  </a:lnTo>
                  <a:lnTo>
                    <a:pt x="126314" y="544906"/>
                  </a:lnTo>
                  <a:lnTo>
                    <a:pt x="124993" y="548043"/>
                  </a:lnTo>
                  <a:lnTo>
                    <a:pt x="125171" y="547446"/>
                  </a:lnTo>
                  <a:lnTo>
                    <a:pt x="124167" y="549986"/>
                  </a:lnTo>
                  <a:lnTo>
                    <a:pt x="124485" y="549351"/>
                  </a:lnTo>
                  <a:lnTo>
                    <a:pt x="124256" y="549986"/>
                  </a:lnTo>
                  <a:lnTo>
                    <a:pt x="117297" y="563956"/>
                  </a:lnTo>
                  <a:lnTo>
                    <a:pt x="114046" y="572846"/>
                  </a:lnTo>
                  <a:lnTo>
                    <a:pt x="112255" y="577926"/>
                  </a:lnTo>
                  <a:lnTo>
                    <a:pt x="112166" y="575386"/>
                  </a:lnTo>
                  <a:lnTo>
                    <a:pt x="110540" y="579907"/>
                  </a:lnTo>
                  <a:lnTo>
                    <a:pt x="110617" y="579196"/>
                  </a:lnTo>
                  <a:lnTo>
                    <a:pt x="107289" y="586816"/>
                  </a:lnTo>
                  <a:lnTo>
                    <a:pt x="105244" y="593166"/>
                  </a:lnTo>
                  <a:lnTo>
                    <a:pt x="105067" y="591896"/>
                  </a:lnTo>
                  <a:lnTo>
                    <a:pt x="103708" y="595706"/>
                  </a:lnTo>
                  <a:lnTo>
                    <a:pt x="101892" y="599516"/>
                  </a:lnTo>
                  <a:lnTo>
                    <a:pt x="101092" y="602056"/>
                  </a:lnTo>
                  <a:lnTo>
                    <a:pt x="100825" y="602056"/>
                  </a:lnTo>
                  <a:lnTo>
                    <a:pt x="99466" y="604596"/>
                  </a:lnTo>
                  <a:lnTo>
                    <a:pt x="96710" y="610946"/>
                  </a:lnTo>
                  <a:lnTo>
                    <a:pt x="95631" y="612216"/>
                  </a:lnTo>
                  <a:lnTo>
                    <a:pt x="89636" y="626465"/>
                  </a:lnTo>
                  <a:lnTo>
                    <a:pt x="86334" y="633806"/>
                  </a:lnTo>
                  <a:lnTo>
                    <a:pt x="83007" y="641426"/>
                  </a:lnTo>
                  <a:lnTo>
                    <a:pt x="82575" y="642696"/>
                  </a:lnTo>
                  <a:lnTo>
                    <a:pt x="80441" y="647776"/>
                  </a:lnTo>
                  <a:lnTo>
                    <a:pt x="79209" y="650316"/>
                  </a:lnTo>
                  <a:lnTo>
                    <a:pt x="78308" y="651586"/>
                  </a:lnTo>
                  <a:lnTo>
                    <a:pt x="77558" y="654126"/>
                  </a:lnTo>
                  <a:lnTo>
                    <a:pt x="76568" y="656666"/>
                  </a:lnTo>
                  <a:lnTo>
                    <a:pt x="75628" y="657936"/>
                  </a:lnTo>
                  <a:lnTo>
                    <a:pt x="74574" y="660476"/>
                  </a:lnTo>
                  <a:lnTo>
                    <a:pt x="73863" y="663016"/>
                  </a:lnTo>
                  <a:lnTo>
                    <a:pt x="72771" y="665556"/>
                  </a:lnTo>
                  <a:lnTo>
                    <a:pt x="71742" y="666826"/>
                  </a:lnTo>
                  <a:lnTo>
                    <a:pt x="71996" y="666826"/>
                  </a:lnTo>
                  <a:lnTo>
                    <a:pt x="69405" y="671906"/>
                  </a:lnTo>
                  <a:lnTo>
                    <a:pt x="61087" y="689686"/>
                  </a:lnTo>
                  <a:lnTo>
                    <a:pt x="55257" y="703656"/>
                  </a:lnTo>
                  <a:lnTo>
                    <a:pt x="49161" y="716356"/>
                  </a:lnTo>
                  <a:lnTo>
                    <a:pt x="40068" y="737946"/>
                  </a:lnTo>
                  <a:lnTo>
                    <a:pt x="28486" y="764616"/>
                  </a:lnTo>
                  <a:lnTo>
                    <a:pt x="17576" y="789952"/>
                  </a:lnTo>
                  <a:lnTo>
                    <a:pt x="8445" y="811606"/>
                  </a:lnTo>
                  <a:lnTo>
                    <a:pt x="2298" y="826846"/>
                  </a:lnTo>
                  <a:lnTo>
                    <a:pt x="2032" y="828116"/>
                  </a:lnTo>
                  <a:lnTo>
                    <a:pt x="927" y="830605"/>
                  </a:lnTo>
                  <a:lnTo>
                    <a:pt x="1219" y="830605"/>
                  </a:lnTo>
                  <a:lnTo>
                    <a:pt x="1079" y="831049"/>
                  </a:lnTo>
                  <a:lnTo>
                    <a:pt x="1244" y="830605"/>
                  </a:lnTo>
                  <a:lnTo>
                    <a:pt x="1625" y="830605"/>
                  </a:lnTo>
                  <a:lnTo>
                    <a:pt x="2070" y="830605"/>
                  </a:lnTo>
                  <a:lnTo>
                    <a:pt x="2133" y="830427"/>
                  </a:lnTo>
                  <a:lnTo>
                    <a:pt x="2540" y="829386"/>
                  </a:lnTo>
                  <a:lnTo>
                    <a:pt x="3111" y="828116"/>
                  </a:lnTo>
                  <a:lnTo>
                    <a:pt x="3568" y="826846"/>
                  </a:lnTo>
                  <a:lnTo>
                    <a:pt x="4267" y="824306"/>
                  </a:lnTo>
                  <a:lnTo>
                    <a:pt x="5232" y="823036"/>
                  </a:lnTo>
                  <a:lnTo>
                    <a:pt x="4838" y="823036"/>
                  </a:lnTo>
                  <a:lnTo>
                    <a:pt x="6045" y="820496"/>
                  </a:lnTo>
                  <a:lnTo>
                    <a:pt x="5842" y="821766"/>
                  </a:lnTo>
                  <a:lnTo>
                    <a:pt x="6426" y="820496"/>
                  </a:lnTo>
                  <a:lnTo>
                    <a:pt x="7023" y="819226"/>
                  </a:lnTo>
                  <a:lnTo>
                    <a:pt x="7023" y="819975"/>
                  </a:lnTo>
                  <a:lnTo>
                    <a:pt x="7023" y="820496"/>
                  </a:lnTo>
                  <a:lnTo>
                    <a:pt x="8394" y="817956"/>
                  </a:lnTo>
                  <a:lnTo>
                    <a:pt x="7480" y="819226"/>
                  </a:lnTo>
                  <a:lnTo>
                    <a:pt x="8128" y="817956"/>
                  </a:lnTo>
                  <a:lnTo>
                    <a:pt x="9486" y="814146"/>
                  </a:lnTo>
                  <a:lnTo>
                    <a:pt x="10160" y="814146"/>
                  </a:lnTo>
                  <a:lnTo>
                    <a:pt x="10947" y="810336"/>
                  </a:lnTo>
                  <a:lnTo>
                    <a:pt x="12014" y="809066"/>
                  </a:lnTo>
                  <a:lnTo>
                    <a:pt x="11633" y="810336"/>
                  </a:lnTo>
                  <a:lnTo>
                    <a:pt x="12242" y="809066"/>
                  </a:lnTo>
                  <a:lnTo>
                    <a:pt x="12192" y="810336"/>
                  </a:lnTo>
                  <a:lnTo>
                    <a:pt x="12725" y="809066"/>
                  </a:lnTo>
                  <a:lnTo>
                    <a:pt x="14274" y="805256"/>
                  </a:lnTo>
                  <a:lnTo>
                    <a:pt x="14719" y="803986"/>
                  </a:lnTo>
                  <a:lnTo>
                    <a:pt x="14325" y="805256"/>
                  </a:lnTo>
                  <a:lnTo>
                    <a:pt x="14859" y="803986"/>
                  </a:lnTo>
                  <a:lnTo>
                    <a:pt x="15062" y="803986"/>
                  </a:lnTo>
                  <a:lnTo>
                    <a:pt x="15392" y="802716"/>
                  </a:lnTo>
                  <a:lnTo>
                    <a:pt x="15659" y="801446"/>
                  </a:lnTo>
                  <a:lnTo>
                    <a:pt x="16002" y="801446"/>
                  </a:lnTo>
                  <a:lnTo>
                    <a:pt x="17653" y="797636"/>
                  </a:lnTo>
                  <a:lnTo>
                    <a:pt x="17843" y="797636"/>
                  </a:lnTo>
                  <a:lnTo>
                    <a:pt x="19177" y="795096"/>
                  </a:lnTo>
                  <a:lnTo>
                    <a:pt x="19545" y="794397"/>
                  </a:lnTo>
                  <a:lnTo>
                    <a:pt x="19608" y="794042"/>
                  </a:lnTo>
                  <a:lnTo>
                    <a:pt x="19799" y="793800"/>
                  </a:lnTo>
                  <a:lnTo>
                    <a:pt x="19900" y="793572"/>
                  </a:lnTo>
                  <a:lnTo>
                    <a:pt x="20396" y="791527"/>
                  </a:lnTo>
                  <a:lnTo>
                    <a:pt x="19316" y="793953"/>
                  </a:lnTo>
                  <a:lnTo>
                    <a:pt x="19138" y="794397"/>
                  </a:lnTo>
                  <a:lnTo>
                    <a:pt x="18275" y="795096"/>
                  </a:lnTo>
                  <a:lnTo>
                    <a:pt x="20129" y="791260"/>
                  </a:lnTo>
                  <a:lnTo>
                    <a:pt x="20586" y="791260"/>
                  </a:lnTo>
                  <a:lnTo>
                    <a:pt x="20853" y="790587"/>
                  </a:lnTo>
                  <a:lnTo>
                    <a:pt x="20942" y="790308"/>
                  </a:lnTo>
                  <a:lnTo>
                    <a:pt x="21043" y="789952"/>
                  </a:lnTo>
                  <a:lnTo>
                    <a:pt x="21424" y="788746"/>
                  </a:lnTo>
                  <a:lnTo>
                    <a:pt x="21310" y="789952"/>
                  </a:lnTo>
                  <a:lnTo>
                    <a:pt x="21983" y="788746"/>
                  </a:lnTo>
                  <a:lnTo>
                    <a:pt x="24117" y="784936"/>
                  </a:lnTo>
                  <a:lnTo>
                    <a:pt x="27203" y="778586"/>
                  </a:lnTo>
                  <a:lnTo>
                    <a:pt x="32512" y="767156"/>
                  </a:lnTo>
                  <a:lnTo>
                    <a:pt x="35420" y="760806"/>
                  </a:lnTo>
                  <a:lnTo>
                    <a:pt x="37363" y="758266"/>
                  </a:lnTo>
                  <a:lnTo>
                    <a:pt x="39916" y="751916"/>
                  </a:lnTo>
                  <a:lnTo>
                    <a:pt x="43078" y="744296"/>
                  </a:lnTo>
                  <a:lnTo>
                    <a:pt x="46266" y="737946"/>
                  </a:lnTo>
                  <a:lnTo>
                    <a:pt x="52158" y="723976"/>
                  </a:lnTo>
                  <a:lnTo>
                    <a:pt x="52666" y="722617"/>
                  </a:lnTo>
                  <a:lnTo>
                    <a:pt x="52235" y="723976"/>
                  </a:lnTo>
                  <a:lnTo>
                    <a:pt x="53047" y="722096"/>
                  </a:lnTo>
                  <a:lnTo>
                    <a:pt x="53530" y="721436"/>
                  </a:lnTo>
                  <a:lnTo>
                    <a:pt x="54152" y="718896"/>
                  </a:lnTo>
                  <a:lnTo>
                    <a:pt x="54330" y="718896"/>
                  </a:lnTo>
                  <a:lnTo>
                    <a:pt x="57962" y="711276"/>
                  </a:lnTo>
                  <a:lnTo>
                    <a:pt x="62445" y="701116"/>
                  </a:lnTo>
                  <a:lnTo>
                    <a:pt x="67322" y="690956"/>
                  </a:lnTo>
                  <a:lnTo>
                    <a:pt x="72148" y="679526"/>
                  </a:lnTo>
                  <a:lnTo>
                    <a:pt x="78320" y="665556"/>
                  </a:lnTo>
                  <a:lnTo>
                    <a:pt x="91046" y="637616"/>
                  </a:lnTo>
                  <a:lnTo>
                    <a:pt x="95935" y="626465"/>
                  </a:lnTo>
                  <a:lnTo>
                    <a:pt x="95961" y="626186"/>
                  </a:lnTo>
                  <a:lnTo>
                    <a:pt x="96088" y="624916"/>
                  </a:lnTo>
                  <a:lnTo>
                    <a:pt x="97180" y="623608"/>
                  </a:lnTo>
                  <a:lnTo>
                    <a:pt x="97282" y="623455"/>
                  </a:lnTo>
                  <a:lnTo>
                    <a:pt x="100279" y="618566"/>
                  </a:lnTo>
                  <a:lnTo>
                    <a:pt x="101371" y="613486"/>
                  </a:lnTo>
                  <a:lnTo>
                    <a:pt x="104394" y="608406"/>
                  </a:lnTo>
                  <a:lnTo>
                    <a:pt x="111163" y="593166"/>
                  </a:lnTo>
                  <a:lnTo>
                    <a:pt x="114439" y="585546"/>
                  </a:lnTo>
                  <a:lnTo>
                    <a:pt x="116459" y="580466"/>
                  </a:lnTo>
                  <a:lnTo>
                    <a:pt x="117475" y="577926"/>
                  </a:lnTo>
                  <a:lnTo>
                    <a:pt x="117741" y="577926"/>
                  </a:lnTo>
                  <a:lnTo>
                    <a:pt x="118529" y="576656"/>
                  </a:lnTo>
                  <a:lnTo>
                    <a:pt x="119189" y="575386"/>
                  </a:lnTo>
                  <a:lnTo>
                    <a:pt x="120904" y="571576"/>
                  </a:lnTo>
                  <a:lnTo>
                    <a:pt x="122682" y="566496"/>
                  </a:lnTo>
                  <a:lnTo>
                    <a:pt x="123710" y="565226"/>
                  </a:lnTo>
                  <a:lnTo>
                    <a:pt x="123558" y="565226"/>
                  </a:lnTo>
                  <a:lnTo>
                    <a:pt x="124510" y="562686"/>
                  </a:lnTo>
                  <a:lnTo>
                    <a:pt x="124231" y="563956"/>
                  </a:lnTo>
                  <a:lnTo>
                    <a:pt x="124663" y="562686"/>
                  </a:lnTo>
                  <a:lnTo>
                    <a:pt x="125095" y="561416"/>
                  </a:lnTo>
                  <a:lnTo>
                    <a:pt x="126136" y="558876"/>
                  </a:lnTo>
                  <a:lnTo>
                    <a:pt x="126377" y="558876"/>
                  </a:lnTo>
                  <a:lnTo>
                    <a:pt x="128892" y="552526"/>
                  </a:lnTo>
                  <a:lnTo>
                    <a:pt x="129832" y="551256"/>
                  </a:lnTo>
                  <a:lnTo>
                    <a:pt x="129933" y="551014"/>
                  </a:lnTo>
                  <a:lnTo>
                    <a:pt x="132105" y="546176"/>
                  </a:lnTo>
                  <a:lnTo>
                    <a:pt x="133235" y="543636"/>
                  </a:lnTo>
                  <a:lnTo>
                    <a:pt x="135204" y="538556"/>
                  </a:lnTo>
                  <a:lnTo>
                    <a:pt x="135737" y="538556"/>
                  </a:lnTo>
                  <a:lnTo>
                    <a:pt x="138074" y="533476"/>
                  </a:lnTo>
                  <a:lnTo>
                    <a:pt x="139649" y="529666"/>
                  </a:lnTo>
                  <a:lnTo>
                    <a:pt x="144640" y="518236"/>
                  </a:lnTo>
                  <a:lnTo>
                    <a:pt x="147472" y="511886"/>
                  </a:lnTo>
                  <a:lnTo>
                    <a:pt x="150355" y="506806"/>
                  </a:lnTo>
                  <a:lnTo>
                    <a:pt x="150050" y="506806"/>
                  </a:lnTo>
                  <a:lnTo>
                    <a:pt x="151079" y="504266"/>
                  </a:lnTo>
                  <a:lnTo>
                    <a:pt x="152095" y="502996"/>
                  </a:lnTo>
                  <a:lnTo>
                    <a:pt x="152476" y="501726"/>
                  </a:lnTo>
                  <a:lnTo>
                    <a:pt x="152908" y="500456"/>
                  </a:lnTo>
                  <a:lnTo>
                    <a:pt x="151993" y="501726"/>
                  </a:lnTo>
                  <a:lnTo>
                    <a:pt x="152527" y="500456"/>
                  </a:lnTo>
                  <a:lnTo>
                    <a:pt x="153136" y="499160"/>
                  </a:lnTo>
                  <a:lnTo>
                    <a:pt x="153301" y="498957"/>
                  </a:lnTo>
                  <a:lnTo>
                    <a:pt x="154178" y="497916"/>
                  </a:lnTo>
                  <a:lnTo>
                    <a:pt x="153720" y="497916"/>
                  </a:lnTo>
                  <a:lnTo>
                    <a:pt x="154368" y="496646"/>
                  </a:lnTo>
                  <a:lnTo>
                    <a:pt x="154622" y="496646"/>
                  </a:lnTo>
                  <a:lnTo>
                    <a:pt x="155384" y="495376"/>
                  </a:lnTo>
                  <a:lnTo>
                    <a:pt x="155638" y="495376"/>
                  </a:lnTo>
                  <a:lnTo>
                    <a:pt x="156171" y="494106"/>
                  </a:lnTo>
                  <a:lnTo>
                    <a:pt x="158788" y="487756"/>
                  </a:lnTo>
                  <a:lnTo>
                    <a:pt x="160655" y="482676"/>
                  </a:lnTo>
                  <a:lnTo>
                    <a:pt x="163537" y="477240"/>
                  </a:lnTo>
                  <a:lnTo>
                    <a:pt x="164909" y="473786"/>
                  </a:lnTo>
                  <a:lnTo>
                    <a:pt x="165125" y="473125"/>
                  </a:lnTo>
                  <a:lnTo>
                    <a:pt x="165417" y="472490"/>
                  </a:lnTo>
                  <a:lnTo>
                    <a:pt x="166077" y="470712"/>
                  </a:lnTo>
                  <a:lnTo>
                    <a:pt x="166433" y="469976"/>
                  </a:lnTo>
                  <a:lnTo>
                    <a:pt x="166852" y="468706"/>
                  </a:lnTo>
                  <a:lnTo>
                    <a:pt x="167347" y="467436"/>
                  </a:lnTo>
                  <a:lnTo>
                    <a:pt x="167246" y="468706"/>
                  </a:lnTo>
                  <a:lnTo>
                    <a:pt x="167716" y="467868"/>
                  </a:lnTo>
                  <a:lnTo>
                    <a:pt x="167881" y="467436"/>
                  </a:lnTo>
                  <a:lnTo>
                    <a:pt x="167754" y="467868"/>
                  </a:lnTo>
                  <a:lnTo>
                    <a:pt x="168008" y="467436"/>
                  </a:lnTo>
                  <a:lnTo>
                    <a:pt x="168897" y="464896"/>
                  </a:lnTo>
                  <a:lnTo>
                    <a:pt x="169049" y="464896"/>
                  </a:lnTo>
                  <a:lnTo>
                    <a:pt x="168681" y="466166"/>
                  </a:lnTo>
                  <a:lnTo>
                    <a:pt x="171183" y="459816"/>
                  </a:lnTo>
                  <a:lnTo>
                    <a:pt x="172034" y="458546"/>
                  </a:lnTo>
                  <a:lnTo>
                    <a:pt x="173736" y="456006"/>
                  </a:lnTo>
                  <a:lnTo>
                    <a:pt x="174193" y="454736"/>
                  </a:lnTo>
                  <a:close/>
                </a:path>
                <a:path w="428625" h="854709">
                  <a:moveTo>
                    <a:pt x="175996" y="653592"/>
                  </a:moveTo>
                  <a:lnTo>
                    <a:pt x="175501" y="654062"/>
                  </a:lnTo>
                  <a:lnTo>
                    <a:pt x="175196" y="655193"/>
                  </a:lnTo>
                  <a:lnTo>
                    <a:pt x="175463" y="654862"/>
                  </a:lnTo>
                  <a:lnTo>
                    <a:pt x="175831" y="654062"/>
                  </a:lnTo>
                  <a:lnTo>
                    <a:pt x="175996" y="653592"/>
                  </a:lnTo>
                  <a:close/>
                </a:path>
                <a:path w="428625" h="854709">
                  <a:moveTo>
                    <a:pt x="181787" y="438226"/>
                  </a:moveTo>
                  <a:lnTo>
                    <a:pt x="180505" y="440766"/>
                  </a:lnTo>
                  <a:lnTo>
                    <a:pt x="180022" y="442036"/>
                  </a:lnTo>
                  <a:lnTo>
                    <a:pt x="180860" y="440766"/>
                  </a:lnTo>
                  <a:lnTo>
                    <a:pt x="181381" y="439496"/>
                  </a:lnTo>
                  <a:lnTo>
                    <a:pt x="181787" y="438226"/>
                  </a:lnTo>
                  <a:close/>
                </a:path>
                <a:path w="428625" h="854709">
                  <a:moveTo>
                    <a:pt x="188849" y="636244"/>
                  </a:moveTo>
                  <a:lnTo>
                    <a:pt x="188785" y="635812"/>
                  </a:lnTo>
                  <a:lnTo>
                    <a:pt x="188226" y="636828"/>
                  </a:lnTo>
                  <a:lnTo>
                    <a:pt x="188849" y="636244"/>
                  </a:lnTo>
                  <a:close/>
                </a:path>
                <a:path w="428625" h="854709">
                  <a:moveTo>
                    <a:pt x="190627" y="634542"/>
                  </a:moveTo>
                  <a:lnTo>
                    <a:pt x="188849" y="636244"/>
                  </a:lnTo>
                  <a:lnTo>
                    <a:pt x="188963" y="637082"/>
                  </a:lnTo>
                  <a:lnTo>
                    <a:pt x="190627" y="634542"/>
                  </a:lnTo>
                  <a:close/>
                </a:path>
                <a:path w="428625" h="854709">
                  <a:moveTo>
                    <a:pt x="204508" y="615492"/>
                  </a:moveTo>
                  <a:lnTo>
                    <a:pt x="203022" y="616762"/>
                  </a:lnTo>
                  <a:lnTo>
                    <a:pt x="202692" y="618032"/>
                  </a:lnTo>
                  <a:lnTo>
                    <a:pt x="203517" y="616762"/>
                  </a:lnTo>
                  <a:lnTo>
                    <a:pt x="204508" y="615492"/>
                  </a:lnTo>
                  <a:close/>
                </a:path>
                <a:path w="428625" h="854709">
                  <a:moveTo>
                    <a:pt x="206578" y="611682"/>
                  </a:moveTo>
                  <a:lnTo>
                    <a:pt x="205359" y="612952"/>
                  </a:lnTo>
                  <a:lnTo>
                    <a:pt x="205930" y="612952"/>
                  </a:lnTo>
                  <a:lnTo>
                    <a:pt x="206578" y="611682"/>
                  </a:lnTo>
                  <a:close/>
                </a:path>
                <a:path w="428625" h="854709">
                  <a:moveTo>
                    <a:pt x="239801" y="529132"/>
                  </a:moveTo>
                  <a:lnTo>
                    <a:pt x="238760" y="530402"/>
                  </a:lnTo>
                  <a:lnTo>
                    <a:pt x="239699" y="529615"/>
                  </a:lnTo>
                  <a:lnTo>
                    <a:pt x="239801" y="529132"/>
                  </a:lnTo>
                  <a:close/>
                </a:path>
                <a:path w="428625" h="854709">
                  <a:moveTo>
                    <a:pt x="242011" y="309689"/>
                  </a:moveTo>
                  <a:lnTo>
                    <a:pt x="241439" y="310730"/>
                  </a:lnTo>
                  <a:lnTo>
                    <a:pt x="241109" y="311277"/>
                  </a:lnTo>
                  <a:lnTo>
                    <a:pt x="241477" y="310908"/>
                  </a:lnTo>
                  <a:lnTo>
                    <a:pt x="242011" y="309689"/>
                  </a:lnTo>
                  <a:close/>
                </a:path>
                <a:path w="428625" h="854709">
                  <a:moveTo>
                    <a:pt x="245313" y="302336"/>
                  </a:moveTo>
                  <a:lnTo>
                    <a:pt x="245097" y="302336"/>
                  </a:lnTo>
                  <a:lnTo>
                    <a:pt x="244614" y="303606"/>
                  </a:lnTo>
                  <a:lnTo>
                    <a:pt x="245313" y="302336"/>
                  </a:lnTo>
                  <a:close/>
                </a:path>
                <a:path w="428625" h="854709">
                  <a:moveTo>
                    <a:pt x="246316" y="299796"/>
                  </a:moveTo>
                  <a:lnTo>
                    <a:pt x="246113" y="299796"/>
                  </a:lnTo>
                  <a:lnTo>
                    <a:pt x="245592" y="301066"/>
                  </a:lnTo>
                  <a:lnTo>
                    <a:pt x="245313" y="302336"/>
                  </a:lnTo>
                  <a:lnTo>
                    <a:pt x="245872" y="301066"/>
                  </a:lnTo>
                  <a:lnTo>
                    <a:pt x="246316" y="299796"/>
                  </a:lnTo>
                  <a:close/>
                </a:path>
                <a:path w="428625" h="854709">
                  <a:moveTo>
                    <a:pt x="247408" y="545642"/>
                  </a:moveTo>
                  <a:lnTo>
                    <a:pt x="246938" y="545172"/>
                  </a:lnTo>
                  <a:lnTo>
                    <a:pt x="246570" y="545642"/>
                  </a:lnTo>
                  <a:lnTo>
                    <a:pt x="246456" y="546481"/>
                  </a:lnTo>
                  <a:lnTo>
                    <a:pt x="247408" y="545642"/>
                  </a:lnTo>
                  <a:close/>
                </a:path>
                <a:path w="428625" h="854709">
                  <a:moveTo>
                    <a:pt x="247573" y="544372"/>
                  </a:moveTo>
                  <a:lnTo>
                    <a:pt x="246684" y="544372"/>
                  </a:lnTo>
                  <a:lnTo>
                    <a:pt x="246151" y="544372"/>
                  </a:lnTo>
                  <a:lnTo>
                    <a:pt x="246494" y="544715"/>
                  </a:lnTo>
                  <a:lnTo>
                    <a:pt x="246938" y="545172"/>
                  </a:lnTo>
                  <a:lnTo>
                    <a:pt x="247573" y="544372"/>
                  </a:lnTo>
                  <a:close/>
                </a:path>
                <a:path w="428625" h="854709">
                  <a:moveTo>
                    <a:pt x="249174" y="294170"/>
                  </a:moveTo>
                  <a:lnTo>
                    <a:pt x="249097" y="294360"/>
                  </a:lnTo>
                  <a:lnTo>
                    <a:pt x="249034" y="294538"/>
                  </a:lnTo>
                  <a:lnTo>
                    <a:pt x="248983" y="294716"/>
                  </a:lnTo>
                  <a:lnTo>
                    <a:pt x="249085" y="294551"/>
                  </a:lnTo>
                  <a:lnTo>
                    <a:pt x="249148" y="294360"/>
                  </a:lnTo>
                  <a:lnTo>
                    <a:pt x="249174" y="294170"/>
                  </a:lnTo>
                  <a:close/>
                </a:path>
                <a:path w="428625" h="854709">
                  <a:moveTo>
                    <a:pt x="255485" y="280377"/>
                  </a:moveTo>
                  <a:lnTo>
                    <a:pt x="255270" y="280746"/>
                  </a:lnTo>
                  <a:lnTo>
                    <a:pt x="254596" y="283286"/>
                  </a:lnTo>
                  <a:lnTo>
                    <a:pt x="255219" y="282016"/>
                  </a:lnTo>
                  <a:lnTo>
                    <a:pt x="255485" y="280377"/>
                  </a:lnTo>
                  <a:close/>
                </a:path>
                <a:path w="428625" h="854709">
                  <a:moveTo>
                    <a:pt x="256260" y="529691"/>
                  </a:moveTo>
                  <a:lnTo>
                    <a:pt x="255689" y="530301"/>
                  </a:lnTo>
                  <a:lnTo>
                    <a:pt x="255320" y="530606"/>
                  </a:lnTo>
                  <a:lnTo>
                    <a:pt x="255549" y="530745"/>
                  </a:lnTo>
                  <a:lnTo>
                    <a:pt x="255879" y="530542"/>
                  </a:lnTo>
                  <a:lnTo>
                    <a:pt x="256260" y="529691"/>
                  </a:lnTo>
                  <a:close/>
                </a:path>
                <a:path w="428625" h="854709">
                  <a:moveTo>
                    <a:pt x="258394" y="274650"/>
                  </a:moveTo>
                  <a:lnTo>
                    <a:pt x="257924" y="275577"/>
                  </a:lnTo>
                  <a:lnTo>
                    <a:pt x="257530" y="276529"/>
                  </a:lnTo>
                  <a:lnTo>
                    <a:pt x="257200" y="277520"/>
                  </a:lnTo>
                  <a:lnTo>
                    <a:pt x="257670" y="276593"/>
                  </a:lnTo>
                  <a:lnTo>
                    <a:pt x="258064" y="275640"/>
                  </a:lnTo>
                  <a:lnTo>
                    <a:pt x="258394" y="274650"/>
                  </a:lnTo>
                  <a:close/>
                </a:path>
                <a:path w="428625" h="854709">
                  <a:moveTo>
                    <a:pt x="259524" y="262966"/>
                  </a:moveTo>
                  <a:lnTo>
                    <a:pt x="259295" y="262966"/>
                  </a:lnTo>
                  <a:lnTo>
                    <a:pt x="258914" y="264223"/>
                  </a:lnTo>
                  <a:lnTo>
                    <a:pt x="259524" y="262966"/>
                  </a:lnTo>
                  <a:close/>
                </a:path>
                <a:path w="428625" h="854709">
                  <a:moveTo>
                    <a:pt x="260845" y="518960"/>
                  </a:moveTo>
                  <a:lnTo>
                    <a:pt x="260019" y="520242"/>
                  </a:lnTo>
                  <a:lnTo>
                    <a:pt x="259892" y="521512"/>
                  </a:lnTo>
                  <a:lnTo>
                    <a:pt x="260845" y="518960"/>
                  </a:lnTo>
                  <a:close/>
                </a:path>
                <a:path w="428625" h="854709">
                  <a:moveTo>
                    <a:pt x="261874" y="519074"/>
                  </a:moveTo>
                  <a:lnTo>
                    <a:pt x="261759" y="519290"/>
                  </a:lnTo>
                  <a:lnTo>
                    <a:pt x="261759" y="519430"/>
                  </a:lnTo>
                  <a:lnTo>
                    <a:pt x="261874" y="519188"/>
                  </a:lnTo>
                  <a:close/>
                </a:path>
                <a:path w="428625" h="854709">
                  <a:moveTo>
                    <a:pt x="263220" y="264756"/>
                  </a:moveTo>
                  <a:lnTo>
                    <a:pt x="262902" y="265506"/>
                  </a:lnTo>
                  <a:lnTo>
                    <a:pt x="263169" y="265506"/>
                  </a:lnTo>
                  <a:lnTo>
                    <a:pt x="263220" y="264756"/>
                  </a:lnTo>
                  <a:close/>
                </a:path>
                <a:path w="428625" h="854709">
                  <a:moveTo>
                    <a:pt x="266077" y="511568"/>
                  </a:moveTo>
                  <a:close/>
                </a:path>
                <a:path w="428625" h="854709">
                  <a:moveTo>
                    <a:pt x="266547" y="491236"/>
                  </a:moveTo>
                  <a:lnTo>
                    <a:pt x="265569" y="492302"/>
                  </a:lnTo>
                  <a:lnTo>
                    <a:pt x="265722" y="493077"/>
                  </a:lnTo>
                  <a:lnTo>
                    <a:pt x="266420" y="491655"/>
                  </a:lnTo>
                  <a:lnTo>
                    <a:pt x="266547" y="491236"/>
                  </a:lnTo>
                  <a:close/>
                </a:path>
                <a:path w="428625" h="854709">
                  <a:moveTo>
                    <a:pt x="268363" y="245186"/>
                  </a:moveTo>
                  <a:lnTo>
                    <a:pt x="268058" y="245186"/>
                  </a:lnTo>
                  <a:lnTo>
                    <a:pt x="267335" y="246456"/>
                  </a:lnTo>
                  <a:lnTo>
                    <a:pt x="268363" y="245186"/>
                  </a:lnTo>
                  <a:close/>
                </a:path>
                <a:path w="428625" h="854709">
                  <a:moveTo>
                    <a:pt x="268617" y="507961"/>
                  </a:moveTo>
                  <a:close/>
                </a:path>
                <a:path w="428625" h="854709">
                  <a:moveTo>
                    <a:pt x="268617" y="507542"/>
                  </a:moveTo>
                  <a:lnTo>
                    <a:pt x="268541" y="507174"/>
                  </a:lnTo>
                  <a:lnTo>
                    <a:pt x="268363" y="506272"/>
                  </a:lnTo>
                  <a:lnTo>
                    <a:pt x="267462" y="507174"/>
                  </a:lnTo>
                  <a:lnTo>
                    <a:pt x="267500" y="507542"/>
                  </a:lnTo>
                  <a:lnTo>
                    <a:pt x="267093" y="507542"/>
                  </a:lnTo>
                  <a:lnTo>
                    <a:pt x="266750" y="507542"/>
                  </a:lnTo>
                  <a:lnTo>
                    <a:pt x="266903" y="508812"/>
                  </a:lnTo>
                  <a:lnTo>
                    <a:pt x="267347" y="509854"/>
                  </a:lnTo>
                  <a:lnTo>
                    <a:pt x="267703" y="509181"/>
                  </a:lnTo>
                  <a:lnTo>
                    <a:pt x="268058" y="510082"/>
                  </a:lnTo>
                  <a:lnTo>
                    <a:pt x="267957" y="508812"/>
                  </a:lnTo>
                  <a:lnTo>
                    <a:pt x="268312" y="507542"/>
                  </a:lnTo>
                  <a:lnTo>
                    <a:pt x="268617" y="507542"/>
                  </a:lnTo>
                  <a:close/>
                </a:path>
                <a:path w="428625" h="854709">
                  <a:moveTo>
                    <a:pt x="269405" y="505879"/>
                  </a:moveTo>
                  <a:lnTo>
                    <a:pt x="268960" y="506501"/>
                  </a:lnTo>
                  <a:lnTo>
                    <a:pt x="268693" y="507187"/>
                  </a:lnTo>
                  <a:lnTo>
                    <a:pt x="268617" y="507961"/>
                  </a:lnTo>
                  <a:lnTo>
                    <a:pt x="269049" y="507326"/>
                  </a:lnTo>
                  <a:lnTo>
                    <a:pt x="269316" y="506641"/>
                  </a:lnTo>
                  <a:lnTo>
                    <a:pt x="269405" y="505879"/>
                  </a:lnTo>
                  <a:close/>
                </a:path>
                <a:path w="428625" h="854709">
                  <a:moveTo>
                    <a:pt x="272834" y="246456"/>
                  </a:moveTo>
                  <a:lnTo>
                    <a:pt x="272122" y="247726"/>
                  </a:lnTo>
                  <a:lnTo>
                    <a:pt x="272389" y="247726"/>
                  </a:lnTo>
                  <a:lnTo>
                    <a:pt x="272834" y="246456"/>
                  </a:lnTo>
                  <a:close/>
                </a:path>
                <a:path w="428625" h="854709">
                  <a:moveTo>
                    <a:pt x="273646" y="499922"/>
                  </a:moveTo>
                  <a:lnTo>
                    <a:pt x="273418" y="499922"/>
                  </a:lnTo>
                  <a:lnTo>
                    <a:pt x="272567" y="502462"/>
                  </a:lnTo>
                  <a:lnTo>
                    <a:pt x="273189" y="501192"/>
                  </a:lnTo>
                  <a:lnTo>
                    <a:pt x="273646" y="499922"/>
                  </a:lnTo>
                  <a:close/>
                </a:path>
                <a:path w="428625" h="854709">
                  <a:moveTo>
                    <a:pt x="274243" y="499922"/>
                  </a:moveTo>
                  <a:lnTo>
                    <a:pt x="274066" y="499351"/>
                  </a:lnTo>
                  <a:lnTo>
                    <a:pt x="273723" y="499922"/>
                  </a:lnTo>
                  <a:lnTo>
                    <a:pt x="274243" y="499922"/>
                  </a:lnTo>
                  <a:close/>
                </a:path>
                <a:path w="428625" h="854709">
                  <a:moveTo>
                    <a:pt x="274269" y="243865"/>
                  </a:moveTo>
                  <a:lnTo>
                    <a:pt x="273926" y="243865"/>
                  </a:lnTo>
                  <a:lnTo>
                    <a:pt x="273215" y="245186"/>
                  </a:lnTo>
                  <a:lnTo>
                    <a:pt x="272834" y="246456"/>
                  </a:lnTo>
                  <a:lnTo>
                    <a:pt x="274269" y="243865"/>
                  </a:lnTo>
                  <a:close/>
                </a:path>
                <a:path w="428625" h="854709">
                  <a:moveTo>
                    <a:pt x="275564" y="241376"/>
                  </a:moveTo>
                  <a:lnTo>
                    <a:pt x="275272" y="241376"/>
                  </a:lnTo>
                  <a:lnTo>
                    <a:pt x="273837" y="243865"/>
                  </a:lnTo>
                  <a:lnTo>
                    <a:pt x="275564" y="241376"/>
                  </a:lnTo>
                  <a:close/>
                </a:path>
                <a:path w="428625" h="854709">
                  <a:moveTo>
                    <a:pt x="276606" y="238747"/>
                  </a:moveTo>
                  <a:lnTo>
                    <a:pt x="276479" y="238925"/>
                  </a:lnTo>
                  <a:lnTo>
                    <a:pt x="276326" y="239191"/>
                  </a:lnTo>
                  <a:lnTo>
                    <a:pt x="276161" y="239471"/>
                  </a:lnTo>
                  <a:lnTo>
                    <a:pt x="276288" y="239306"/>
                  </a:lnTo>
                  <a:lnTo>
                    <a:pt x="276428" y="239064"/>
                  </a:lnTo>
                  <a:lnTo>
                    <a:pt x="276606" y="238747"/>
                  </a:lnTo>
                  <a:close/>
                </a:path>
                <a:path w="428625" h="854709">
                  <a:moveTo>
                    <a:pt x="279387" y="231546"/>
                  </a:moveTo>
                  <a:lnTo>
                    <a:pt x="278345" y="233756"/>
                  </a:lnTo>
                  <a:lnTo>
                    <a:pt x="279082" y="232486"/>
                  </a:lnTo>
                  <a:lnTo>
                    <a:pt x="279387" y="231546"/>
                  </a:lnTo>
                  <a:close/>
                </a:path>
                <a:path w="428625" h="854709">
                  <a:moveTo>
                    <a:pt x="282841" y="226263"/>
                  </a:moveTo>
                  <a:lnTo>
                    <a:pt x="282105" y="227685"/>
                  </a:lnTo>
                  <a:lnTo>
                    <a:pt x="281889" y="228485"/>
                  </a:lnTo>
                  <a:lnTo>
                    <a:pt x="282841" y="226263"/>
                  </a:lnTo>
                  <a:close/>
                </a:path>
                <a:path w="428625" h="854709">
                  <a:moveTo>
                    <a:pt x="284264" y="468122"/>
                  </a:moveTo>
                  <a:lnTo>
                    <a:pt x="283895" y="468452"/>
                  </a:lnTo>
                  <a:lnTo>
                    <a:pt x="284137" y="468236"/>
                  </a:lnTo>
                  <a:lnTo>
                    <a:pt x="284264" y="468122"/>
                  </a:lnTo>
                  <a:close/>
                </a:path>
                <a:path w="428625" h="854709">
                  <a:moveTo>
                    <a:pt x="284670" y="487387"/>
                  </a:moveTo>
                  <a:lnTo>
                    <a:pt x="282511" y="488492"/>
                  </a:lnTo>
                  <a:lnTo>
                    <a:pt x="283095" y="489762"/>
                  </a:lnTo>
                  <a:lnTo>
                    <a:pt x="283718" y="488492"/>
                  </a:lnTo>
                  <a:lnTo>
                    <a:pt x="284670" y="487387"/>
                  </a:lnTo>
                  <a:close/>
                </a:path>
                <a:path w="428625" h="854709">
                  <a:moveTo>
                    <a:pt x="285178" y="487121"/>
                  </a:moveTo>
                  <a:lnTo>
                    <a:pt x="284899" y="487121"/>
                  </a:lnTo>
                  <a:lnTo>
                    <a:pt x="284670" y="487387"/>
                  </a:lnTo>
                  <a:lnTo>
                    <a:pt x="285178" y="487121"/>
                  </a:lnTo>
                  <a:close/>
                </a:path>
                <a:path w="428625" h="854709">
                  <a:moveTo>
                    <a:pt x="285902" y="485952"/>
                  </a:moveTo>
                  <a:lnTo>
                    <a:pt x="285838" y="484682"/>
                  </a:lnTo>
                  <a:lnTo>
                    <a:pt x="283933" y="485952"/>
                  </a:lnTo>
                  <a:lnTo>
                    <a:pt x="284899" y="487121"/>
                  </a:lnTo>
                  <a:lnTo>
                    <a:pt x="285902" y="485952"/>
                  </a:lnTo>
                  <a:close/>
                </a:path>
                <a:path w="428625" h="854709">
                  <a:moveTo>
                    <a:pt x="286423" y="483463"/>
                  </a:moveTo>
                  <a:lnTo>
                    <a:pt x="286245" y="483565"/>
                  </a:lnTo>
                  <a:lnTo>
                    <a:pt x="286080" y="483679"/>
                  </a:lnTo>
                  <a:lnTo>
                    <a:pt x="285927" y="483831"/>
                  </a:lnTo>
                  <a:lnTo>
                    <a:pt x="286118" y="483743"/>
                  </a:lnTo>
                  <a:lnTo>
                    <a:pt x="286270" y="483616"/>
                  </a:lnTo>
                  <a:lnTo>
                    <a:pt x="286423" y="483463"/>
                  </a:lnTo>
                  <a:close/>
                </a:path>
                <a:path w="428625" h="854709">
                  <a:moveTo>
                    <a:pt x="289852" y="460552"/>
                  </a:moveTo>
                  <a:lnTo>
                    <a:pt x="289560" y="460552"/>
                  </a:lnTo>
                  <a:lnTo>
                    <a:pt x="288239" y="463092"/>
                  </a:lnTo>
                  <a:lnTo>
                    <a:pt x="289852" y="460552"/>
                  </a:lnTo>
                  <a:close/>
                </a:path>
                <a:path w="428625" h="854709">
                  <a:moveTo>
                    <a:pt x="289966" y="477989"/>
                  </a:moveTo>
                  <a:lnTo>
                    <a:pt x="289509" y="478332"/>
                  </a:lnTo>
                  <a:lnTo>
                    <a:pt x="289737" y="478332"/>
                  </a:lnTo>
                  <a:lnTo>
                    <a:pt x="289966" y="477989"/>
                  </a:lnTo>
                  <a:close/>
                </a:path>
                <a:path w="428625" h="854709">
                  <a:moveTo>
                    <a:pt x="291172" y="477062"/>
                  </a:moveTo>
                  <a:lnTo>
                    <a:pt x="290944" y="476529"/>
                  </a:lnTo>
                  <a:lnTo>
                    <a:pt x="289966" y="477989"/>
                  </a:lnTo>
                  <a:lnTo>
                    <a:pt x="291172" y="477062"/>
                  </a:lnTo>
                  <a:close/>
                </a:path>
                <a:path w="428625" h="854709">
                  <a:moveTo>
                    <a:pt x="291553" y="476567"/>
                  </a:moveTo>
                  <a:close/>
                </a:path>
                <a:path w="428625" h="854709">
                  <a:moveTo>
                    <a:pt x="292303" y="475742"/>
                  </a:moveTo>
                  <a:lnTo>
                    <a:pt x="291553" y="476567"/>
                  </a:lnTo>
                  <a:lnTo>
                    <a:pt x="291757" y="476783"/>
                  </a:lnTo>
                  <a:lnTo>
                    <a:pt x="291553" y="477291"/>
                  </a:lnTo>
                  <a:lnTo>
                    <a:pt x="292303" y="475742"/>
                  </a:lnTo>
                  <a:close/>
                </a:path>
                <a:path w="428625" h="854709">
                  <a:moveTo>
                    <a:pt x="292887" y="204546"/>
                  </a:moveTo>
                  <a:lnTo>
                    <a:pt x="292227" y="205740"/>
                  </a:lnTo>
                  <a:lnTo>
                    <a:pt x="291719" y="207086"/>
                  </a:lnTo>
                  <a:lnTo>
                    <a:pt x="292506" y="205740"/>
                  </a:lnTo>
                  <a:lnTo>
                    <a:pt x="292887" y="204546"/>
                  </a:lnTo>
                  <a:close/>
                </a:path>
                <a:path w="428625" h="854709">
                  <a:moveTo>
                    <a:pt x="297383" y="467169"/>
                  </a:moveTo>
                  <a:lnTo>
                    <a:pt x="297205" y="467410"/>
                  </a:lnTo>
                  <a:lnTo>
                    <a:pt x="297065" y="467677"/>
                  </a:lnTo>
                  <a:lnTo>
                    <a:pt x="296989" y="467969"/>
                  </a:lnTo>
                  <a:lnTo>
                    <a:pt x="297192" y="467728"/>
                  </a:lnTo>
                  <a:lnTo>
                    <a:pt x="297319" y="467461"/>
                  </a:lnTo>
                  <a:lnTo>
                    <a:pt x="297383" y="467169"/>
                  </a:lnTo>
                  <a:close/>
                </a:path>
                <a:path w="428625" h="854709">
                  <a:moveTo>
                    <a:pt x="301675" y="187617"/>
                  </a:moveTo>
                  <a:lnTo>
                    <a:pt x="301523" y="187909"/>
                  </a:lnTo>
                  <a:lnTo>
                    <a:pt x="301472" y="188074"/>
                  </a:lnTo>
                  <a:lnTo>
                    <a:pt x="301663" y="187706"/>
                  </a:lnTo>
                  <a:close/>
                </a:path>
                <a:path w="428625" h="854709">
                  <a:moveTo>
                    <a:pt x="310451" y="451980"/>
                  </a:moveTo>
                  <a:lnTo>
                    <a:pt x="310349" y="451853"/>
                  </a:lnTo>
                  <a:lnTo>
                    <a:pt x="310273" y="452043"/>
                  </a:lnTo>
                  <a:lnTo>
                    <a:pt x="310248" y="452183"/>
                  </a:lnTo>
                  <a:lnTo>
                    <a:pt x="310451" y="451980"/>
                  </a:lnTo>
                  <a:close/>
                </a:path>
                <a:path w="428625" h="854709">
                  <a:moveTo>
                    <a:pt x="311518" y="437184"/>
                  </a:moveTo>
                  <a:lnTo>
                    <a:pt x="311251" y="437489"/>
                  </a:lnTo>
                  <a:lnTo>
                    <a:pt x="311188" y="437616"/>
                  </a:lnTo>
                  <a:lnTo>
                    <a:pt x="311518" y="437184"/>
                  </a:lnTo>
                  <a:close/>
                </a:path>
                <a:path w="428625" h="854709">
                  <a:moveTo>
                    <a:pt x="315620" y="447852"/>
                  </a:moveTo>
                  <a:lnTo>
                    <a:pt x="315480" y="447662"/>
                  </a:lnTo>
                  <a:lnTo>
                    <a:pt x="315379" y="447852"/>
                  </a:lnTo>
                  <a:lnTo>
                    <a:pt x="315620" y="447852"/>
                  </a:lnTo>
                  <a:close/>
                </a:path>
                <a:path w="428625" h="854709">
                  <a:moveTo>
                    <a:pt x="324840" y="134696"/>
                  </a:moveTo>
                  <a:lnTo>
                    <a:pt x="323723" y="137236"/>
                  </a:lnTo>
                  <a:lnTo>
                    <a:pt x="324802" y="135737"/>
                  </a:lnTo>
                  <a:lnTo>
                    <a:pt x="324840" y="134696"/>
                  </a:lnTo>
                  <a:close/>
                </a:path>
                <a:path w="428625" h="854709">
                  <a:moveTo>
                    <a:pt x="327748" y="422452"/>
                  </a:moveTo>
                  <a:lnTo>
                    <a:pt x="327494" y="422452"/>
                  </a:lnTo>
                  <a:lnTo>
                    <a:pt x="327494" y="422732"/>
                  </a:lnTo>
                  <a:lnTo>
                    <a:pt x="327748" y="422452"/>
                  </a:lnTo>
                  <a:close/>
                </a:path>
                <a:path w="428625" h="854709">
                  <a:moveTo>
                    <a:pt x="331139" y="429704"/>
                  </a:moveTo>
                  <a:lnTo>
                    <a:pt x="330593" y="430568"/>
                  </a:lnTo>
                  <a:lnTo>
                    <a:pt x="330923" y="430098"/>
                  </a:lnTo>
                  <a:lnTo>
                    <a:pt x="331139" y="429704"/>
                  </a:lnTo>
                  <a:close/>
                </a:path>
                <a:path w="428625" h="854709">
                  <a:moveTo>
                    <a:pt x="336829" y="424992"/>
                  </a:moveTo>
                  <a:lnTo>
                    <a:pt x="335876" y="425526"/>
                  </a:lnTo>
                  <a:lnTo>
                    <a:pt x="335902" y="426262"/>
                  </a:lnTo>
                  <a:lnTo>
                    <a:pt x="336829" y="424992"/>
                  </a:lnTo>
                  <a:close/>
                </a:path>
                <a:path w="428625" h="854709">
                  <a:moveTo>
                    <a:pt x="341503" y="419912"/>
                  </a:moveTo>
                  <a:lnTo>
                    <a:pt x="340995" y="419912"/>
                  </a:lnTo>
                  <a:lnTo>
                    <a:pt x="339750" y="421182"/>
                  </a:lnTo>
                  <a:lnTo>
                    <a:pt x="339966" y="421182"/>
                  </a:lnTo>
                  <a:lnTo>
                    <a:pt x="341503" y="419912"/>
                  </a:lnTo>
                  <a:close/>
                </a:path>
                <a:path w="428625" h="854709">
                  <a:moveTo>
                    <a:pt x="344792" y="418223"/>
                  </a:moveTo>
                  <a:lnTo>
                    <a:pt x="344436" y="418376"/>
                  </a:lnTo>
                  <a:lnTo>
                    <a:pt x="344309" y="418617"/>
                  </a:lnTo>
                  <a:lnTo>
                    <a:pt x="344690" y="418807"/>
                  </a:lnTo>
                  <a:lnTo>
                    <a:pt x="344792" y="418414"/>
                  </a:lnTo>
                  <a:lnTo>
                    <a:pt x="344792" y="418223"/>
                  </a:lnTo>
                  <a:close/>
                </a:path>
                <a:path w="428625" h="854709">
                  <a:moveTo>
                    <a:pt x="356616" y="82499"/>
                  </a:moveTo>
                  <a:lnTo>
                    <a:pt x="356362" y="82905"/>
                  </a:lnTo>
                  <a:lnTo>
                    <a:pt x="356450" y="82778"/>
                  </a:lnTo>
                  <a:lnTo>
                    <a:pt x="356539" y="82638"/>
                  </a:lnTo>
                  <a:lnTo>
                    <a:pt x="356616" y="82499"/>
                  </a:lnTo>
                  <a:close/>
                </a:path>
                <a:path w="428625" h="854709">
                  <a:moveTo>
                    <a:pt x="359244" y="77546"/>
                  </a:moveTo>
                  <a:lnTo>
                    <a:pt x="358228" y="78651"/>
                  </a:lnTo>
                  <a:lnTo>
                    <a:pt x="358089" y="78816"/>
                  </a:lnTo>
                  <a:lnTo>
                    <a:pt x="358267" y="78816"/>
                  </a:lnTo>
                  <a:lnTo>
                    <a:pt x="357720" y="80086"/>
                  </a:lnTo>
                  <a:lnTo>
                    <a:pt x="359244" y="77546"/>
                  </a:lnTo>
                  <a:close/>
                </a:path>
                <a:path w="428625" h="854709">
                  <a:moveTo>
                    <a:pt x="362331" y="72136"/>
                  </a:moveTo>
                  <a:lnTo>
                    <a:pt x="361035" y="74231"/>
                  </a:lnTo>
                  <a:lnTo>
                    <a:pt x="361784" y="72466"/>
                  </a:lnTo>
                  <a:lnTo>
                    <a:pt x="360324" y="75006"/>
                  </a:lnTo>
                  <a:lnTo>
                    <a:pt x="360705" y="75006"/>
                  </a:lnTo>
                  <a:lnTo>
                    <a:pt x="360972" y="74371"/>
                  </a:lnTo>
                  <a:lnTo>
                    <a:pt x="361111" y="74371"/>
                  </a:lnTo>
                  <a:lnTo>
                    <a:pt x="361746" y="73304"/>
                  </a:lnTo>
                  <a:lnTo>
                    <a:pt x="362331" y="72136"/>
                  </a:lnTo>
                  <a:close/>
                </a:path>
                <a:path w="428625" h="854709">
                  <a:moveTo>
                    <a:pt x="363359" y="404558"/>
                  </a:moveTo>
                  <a:lnTo>
                    <a:pt x="363220" y="404634"/>
                  </a:lnTo>
                  <a:lnTo>
                    <a:pt x="363067" y="404964"/>
                  </a:lnTo>
                  <a:lnTo>
                    <a:pt x="363359" y="404558"/>
                  </a:lnTo>
                  <a:close/>
                </a:path>
                <a:path w="428625" h="854709">
                  <a:moveTo>
                    <a:pt x="366217" y="63576"/>
                  </a:moveTo>
                  <a:lnTo>
                    <a:pt x="365747" y="63576"/>
                  </a:lnTo>
                  <a:lnTo>
                    <a:pt x="364566" y="66116"/>
                  </a:lnTo>
                  <a:lnTo>
                    <a:pt x="366217" y="63576"/>
                  </a:lnTo>
                  <a:close/>
                </a:path>
                <a:path w="428625" h="854709">
                  <a:moveTo>
                    <a:pt x="366826" y="400735"/>
                  </a:moveTo>
                  <a:lnTo>
                    <a:pt x="365848" y="401370"/>
                  </a:lnTo>
                  <a:lnTo>
                    <a:pt x="366826" y="400735"/>
                  </a:lnTo>
                  <a:close/>
                </a:path>
                <a:path w="428625" h="854709">
                  <a:moveTo>
                    <a:pt x="367639" y="55956"/>
                  </a:moveTo>
                  <a:lnTo>
                    <a:pt x="366852" y="57073"/>
                  </a:lnTo>
                  <a:lnTo>
                    <a:pt x="366674" y="57873"/>
                  </a:lnTo>
                  <a:lnTo>
                    <a:pt x="367639" y="55956"/>
                  </a:lnTo>
                  <a:close/>
                </a:path>
                <a:path w="428625" h="854709">
                  <a:moveTo>
                    <a:pt x="368211" y="399440"/>
                  </a:moveTo>
                  <a:lnTo>
                    <a:pt x="367957" y="399630"/>
                  </a:lnTo>
                  <a:lnTo>
                    <a:pt x="367728" y="399834"/>
                  </a:lnTo>
                  <a:lnTo>
                    <a:pt x="367499" y="400062"/>
                  </a:lnTo>
                  <a:lnTo>
                    <a:pt x="367792" y="399897"/>
                  </a:lnTo>
                  <a:lnTo>
                    <a:pt x="368020" y="399694"/>
                  </a:lnTo>
                  <a:lnTo>
                    <a:pt x="368211" y="399440"/>
                  </a:lnTo>
                  <a:close/>
                </a:path>
                <a:path w="428625" h="854709">
                  <a:moveTo>
                    <a:pt x="369836" y="52146"/>
                  </a:moveTo>
                  <a:lnTo>
                    <a:pt x="368998" y="53416"/>
                  </a:lnTo>
                  <a:lnTo>
                    <a:pt x="368782" y="54178"/>
                  </a:lnTo>
                  <a:lnTo>
                    <a:pt x="369836" y="52146"/>
                  </a:lnTo>
                  <a:close/>
                </a:path>
                <a:path w="428625" h="854709">
                  <a:moveTo>
                    <a:pt x="372465" y="397535"/>
                  </a:moveTo>
                  <a:lnTo>
                    <a:pt x="372275" y="397611"/>
                  </a:lnTo>
                  <a:lnTo>
                    <a:pt x="372465" y="397535"/>
                  </a:lnTo>
                  <a:close/>
                </a:path>
                <a:path w="428625" h="854709">
                  <a:moveTo>
                    <a:pt x="373583" y="50025"/>
                  </a:moveTo>
                  <a:lnTo>
                    <a:pt x="372859" y="51054"/>
                  </a:lnTo>
                  <a:lnTo>
                    <a:pt x="373189" y="50698"/>
                  </a:lnTo>
                  <a:lnTo>
                    <a:pt x="373583" y="50025"/>
                  </a:lnTo>
                  <a:close/>
                </a:path>
                <a:path w="428625" h="854709">
                  <a:moveTo>
                    <a:pt x="373710" y="396773"/>
                  </a:moveTo>
                  <a:lnTo>
                    <a:pt x="373329" y="397014"/>
                  </a:lnTo>
                  <a:lnTo>
                    <a:pt x="372833" y="397357"/>
                  </a:lnTo>
                  <a:lnTo>
                    <a:pt x="372465" y="397535"/>
                  </a:lnTo>
                  <a:lnTo>
                    <a:pt x="372948" y="397395"/>
                  </a:lnTo>
                  <a:lnTo>
                    <a:pt x="373367" y="397141"/>
                  </a:lnTo>
                  <a:lnTo>
                    <a:pt x="373710" y="396773"/>
                  </a:lnTo>
                  <a:close/>
                </a:path>
                <a:path w="428625" h="854709">
                  <a:moveTo>
                    <a:pt x="378117" y="394258"/>
                  </a:moveTo>
                  <a:lnTo>
                    <a:pt x="377990" y="394208"/>
                  </a:lnTo>
                  <a:lnTo>
                    <a:pt x="377786" y="394271"/>
                  </a:lnTo>
                  <a:lnTo>
                    <a:pt x="377647" y="394411"/>
                  </a:lnTo>
                  <a:lnTo>
                    <a:pt x="377532" y="394576"/>
                  </a:lnTo>
                  <a:lnTo>
                    <a:pt x="378117" y="394258"/>
                  </a:lnTo>
                  <a:close/>
                </a:path>
                <a:path w="428625" h="854709">
                  <a:moveTo>
                    <a:pt x="380009" y="392366"/>
                  </a:moveTo>
                  <a:lnTo>
                    <a:pt x="379488" y="393204"/>
                  </a:lnTo>
                  <a:lnTo>
                    <a:pt x="378650" y="393509"/>
                  </a:lnTo>
                  <a:lnTo>
                    <a:pt x="378980" y="393242"/>
                  </a:lnTo>
                  <a:lnTo>
                    <a:pt x="378523" y="393560"/>
                  </a:lnTo>
                  <a:lnTo>
                    <a:pt x="377723" y="393852"/>
                  </a:lnTo>
                  <a:lnTo>
                    <a:pt x="377837" y="394030"/>
                  </a:lnTo>
                  <a:lnTo>
                    <a:pt x="377151" y="394512"/>
                  </a:lnTo>
                  <a:lnTo>
                    <a:pt x="377456" y="394512"/>
                  </a:lnTo>
                  <a:lnTo>
                    <a:pt x="377913" y="394131"/>
                  </a:lnTo>
                  <a:lnTo>
                    <a:pt x="378688" y="393573"/>
                  </a:lnTo>
                  <a:lnTo>
                    <a:pt x="379958" y="393052"/>
                  </a:lnTo>
                  <a:lnTo>
                    <a:pt x="380009" y="392366"/>
                  </a:lnTo>
                  <a:close/>
                </a:path>
                <a:path w="428625" h="854709">
                  <a:moveTo>
                    <a:pt x="381000" y="388658"/>
                  </a:moveTo>
                  <a:lnTo>
                    <a:pt x="380085" y="389293"/>
                  </a:lnTo>
                  <a:lnTo>
                    <a:pt x="380072" y="389432"/>
                  </a:lnTo>
                  <a:lnTo>
                    <a:pt x="380263" y="389293"/>
                  </a:lnTo>
                  <a:lnTo>
                    <a:pt x="381000" y="388658"/>
                  </a:lnTo>
                  <a:close/>
                </a:path>
                <a:path w="428625" h="854709">
                  <a:moveTo>
                    <a:pt x="381012" y="35636"/>
                  </a:moveTo>
                  <a:lnTo>
                    <a:pt x="380326" y="36906"/>
                  </a:lnTo>
                  <a:lnTo>
                    <a:pt x="379971" y="38176"/>
                  </a:lnTo>
                  <a:lnTo>
                    <a:pt x="380542" y="36906"/>
                  </a:lnTo>
                  <a:lnTo>
                    <a:pt x="381012" y="35636"/>
                  </a:lnTo>
                  <a:close/>
                </a:path>
                <a:path w="428625" h="854709">
                  <a:moveTo>
                    <a:pt x="384225" y="388086"/>
                  </a:moveTo>
                  <a:lnTo>
                    <a:pt x="383794" y="388086"/>
                  </a:lnTo>
                  <a:lnTo>
                    <a:pt x="382422" y="388658"/>
                  </a:lnTo>
                  <a:lnTo>
                    <a:pt x="382016" y="389432"/>
                  </a:lnTo>
                  <a:lnTo>
                    <a:pt x="384225" y="388086"/>
                  </a:lnTo>
                  <a:close/>
                </a:path>
                <a:path w="428625" h="854709">
                  <a:moveTo>
                    <a:pt x="384416" y="26746"/>
                  </a:moveTo>
                  <a:lnTo>
                    <a:pt x="384175" y="26746"/>
                  </a:lnTo>
                  <a:lnTo>
                    <a:pt x="384124" y="27457"/>
                  </a:lnTo>
                  <a:lnTo>
                    <a:pt x="384416" y="26746"/>
                  </a:lnTo>
                  <a:close/>
                </a:path>
                <a:path w="428625" h="854709">
                  <a:moveTo>
                    <a:pt x="391350" y="384352"/>
                  </a:moveTo>
                  <a:lnTo>
                    <a:pt x="389991" y="384352"/>
                  </a:lnTo>
                  <a:lnTo>
                    <a:pt x="387629" y="385622"/>
                  </a:lnTo>
                  <a:lnTo>
                    <a:pt x="387972" y="385622"/>
                  </a:lnTo>
                  <a:lnTo>
                    <a:pt x="387591" y="386892"/>
                  </a:lnTo>
                  <a:lnTo>
                    <a:pt x="388264" y="386892"/>
                  </a:lnTo>
                  <a:lnTo>
                    <a:pt x="391350" y="384352"/>
                  </a:lnTo>
                  <a:close/>
                </a:path>
                <a:path w="428625" h="854709">
                  <a:moveTo>
                    <a:pt x="393242" y="382651"/>
                  </a:moveTo>
                  <a:lnTo>
                    <a:pt x="392290" y="382752"/>
                  </a:lnTo>
                  <a:lnTo>
                    <a:pt x="392391" y="382892"/>
                  </a:lnTo>
                  <a:lnTo>
                    <a:pt x="392760" y="382892"/>
                  </a:lnTo>
                  <a:lnTo>
                    <a:pt x="393242" y="382651"/>
                  </a:lnTo>
                  <a:close/>
                </a:path>
                <a:path w="428625" h="854709">
                  <a:moveTo>
                    <a:pt x="394449" y="10871"/>
                  </a:moveTo>
                  <a:lnTo>
                    <a:pt x="394373" y="10998"/>
                  </a:lnTo>
                  <a:lnTo>
                    <a:pt x="394449" y="10871"/>
                  </a:lnTo>
                  <a:close/>
                </a:path>
                <a:path w="428625" h="854709">
                  <a:moveTo>
                    <a:pt x="397852" y="4241"/>
                  </a:moveTo>
                  <a:lnTo>
                    <a:pt x="396938" y="5803"/>
                  </a:lnTo>
                  <a:lnTo>
                    <a:pt x="395046" y="10020"/>
                  </a:lnTo>
                  <a:lnTo>
                    <a:pt x="395833" y="7696"/>
                  </a:lnTo>
                  <a:lnTo>
                    <a:pt x="394766" y="10236"/>
                  </a:lnTo>
                  <a:lnTo>
                    <a:pt x="394957" y="10236"/>
                  </a:lnTo>
                  <a:lnTo>
                    <a:pt x="394169" y="11506"/>
                  </a:lnTo>
                  <a:lnTo>
                    <a:pt x="393446" y="12750"/>
                  </a:lnTo>
                  <a:lnTo>
                    <a:pt x="393039" y="12750"/>
                  </a:lnTo>
                  <a:lnTo>
                    <a:pt x="393344" y="11887"/>
                  </a:lnTo>
                  <a:lnTo>
                    <a:pt x="392074" y="13893"/>
                  </a:lnTo>
                  <a:lnTo>
                    <a:pt x="392023" y="15316"/>
                  </a:lnTo>
                  <a:lnTo>
                    <a:pt x="391401" y="15316"/>
                  </a:lnTo>
                  <a:lnTo>
                    <a:pt x="390779" y="16586"/>
                  </a:lnTo>
                  <a:lnTo>
                    <a:pt x="391299" y="15316"/>
                  </a:lnTo>
                  <a:lnTo>
                    <a:pt x="390271" y="16586"/>
                  </a:lnTo>
                  <a:lnTo>
                    <a:pt x="391985" y="14046"/>
                  </a:lnTo>
                  <a:lnTo>
                    <a:pt x="389547" y="16586"/>
                  </a:lnTo>
                  <a:lnTo>
                    <a:pt x="388899" y="19126"/>
                  </a:lnTo>
                  <a:lnTo>
                    <a:pt x="387883" y="21666"/>
                  </a:lnTo>
                  <a:lnTo>
                    <a:pt x="387642" y="21666"/>
                  </a:lnTo>
                  <a:lnTo>
                    <a:pt x="387375" y="22936"/>
                  </a:lnTo>
                  <a:lnTo>
                    <a:pt x="386448" y="24003"/>
                  </a:lnTo>
                  <a:lnTo>
                    <a:pt x="386346" y="24206"/>
                  </a:lnTo>
                  <a:lnTo>
                    <a:pt x="385572" y="25742"/>
                  </a:lnTo>
                  <a:lnTo>
                    <a:pt x="385406" y="26085"/>
                  </a:lnTo>
                  <a:lnTo>
                    <a:pt x="385127" y="26644"/>
                  </a:lnTo>
                  <a:lnTo>
                    <a:pt x="386270" y="24206"/>
                  </a:lnTo>
                  <a:lnTo>
                    <a:pt x="386448" y="24003"/>
                  </a:lnTo>
                  <a:lnTo>
                    <a:pt x="386969" y="22936"/>
                  </a:lnTo>
                  <a:lnTo>
                    <a:pt x="386575" y="22936"/>
                  </a:lnTo>
                  <a:lnTo>
                    <a:pt x="384835" y="26746"/>
                  </a:lnTo>
                  <a:lnTo>
                    <a:pt x="384479" y="28016"/>
                  </a:lnTo>
                  <a:lnTo>
                    <a:pt x="384124" y="28016"/>
                  </a:lnTo>
                  <a:lnTo>
                    <a:pt x="383679" y="29286"/>
                  </a:lnTo>
                  <a:lnTo>
                    <a:pt x="384086" y="28016"/>
                  </a:lnTo>
                  <a:lnTo>
                    <a:pt x="384124" y="27457"/>
                  </a:lnTo>
                  <a:lnTo>
                    <a:pt x="382828" y="30556"/>
                  </a:lnTo>
                  <a:lnTo>
                    <a:pt x="382917" y="29286"/>
                  </a:lnTo>
                  <a:lnTo>
                    <a:pt x="382308" y="30556"/>
                  </a:lnTo>
                  <a:lnTo>
                    <a:pt x="379615" y="35636"/>
                  </a:lnTo>
                  <a:lnTo>
                    <a:pt x="379374" y="35636"/>
                  </a:lnTo>
                  <a:lnTo>
                    <a:pt x="378777" y="36398"/>
                  </a:lnTo>
                  <a:lnTo>
                    <a:pt x="378371" y="36906"/>
                  </a:lnTo>
                  <a:lnTo>
                    <a:pt x="375653" y="43256"/>
                  </a:lnTo>
                  <a:lnTo>
                    <a:pt x="375653" y="41986"/>
                  </a:lnTo>
                  <a:lnTo>
                    <a:pt x="373710" y="45796"/>
                  </a:lnTo>
                  <a:lnTo>
                    <a:pt x="372821" y="47066"/>
                  </a:lnTo>
                  <a:lnTo>
                    <a:pt x="372579" y="47561"/>
                  </a:lnTo>
                  <a:lnTo>
                    <a:pt x="372148" y="48336"/>
                  </a:lnTo>
                  <a:lnTo>
                    <a:pt x="371868" y="48945"/>
                  </a:lnTo>
                  <a:lnTo>
                    <a:pt x="371614" y="49606"/>
                  </a:lnTo>
                  <a:lnTo>
                    <a:pt x="370408" y="52146"/>
                  </a:lnTo>
                  <a:lnTo>
                    <a:pt x="371563" y="49606"/>
                  </a:lnTo>
                  <a:lnTo>
                    <a:pt x="371805" y="48945"/>
                  </a:lnTo>
                  <a:lnTo>
                    <a:pt x="368681" y="54508"/>
                  </a:lnTo>
                  <a:lnTo>
                    <a:pt x="368630" y="54686"/>
                  </a:lnTo>
                  <a:lnTo>
                    <a:pt x="368261" y="55956"/>
                  </a:lnTo>
                  <a:lnTo>
                    <a:pt x="367677" y="57073"/>
                  </a:lnTo>
                  <a:lnTo>
                    <a:pt x="367093" y="57873"/>
                  </a:lnTo>
                  <a:lnTo>
                    <a:pt x="366598" y="58496"/>
                  </a:lnTo>
                  <a:lnTo>
                    <a:pt x="366674" y="57873"/>
                  </a:lnTo>
                  <a:lnTo>
                    <a:pt x="365734" y="59766"/>
                  </a:lnTo>
                  <a:lnTo>
                    <a:pt x="364540" y="62306"/>
                  </a:lnTo>
                  <a:lnTo>
                    <a:pt x="365252" y="59766"/>
                  </a:lnTo>
                  <a:lnTo>
                    <a:pt x="364121" y="62306"/>
                  </a:lnTo>
                  <a:lnTo>
                    <a:pt x="363245" y="63576"/>
                  </a:lnTo>
                  <a:lnTo>
                    <a:pt x="363626" y="63576"/>
                  </a:lnTo>
                  <a:lnTo>
                    <a:pt x="363029" y="64846"/>
                  </a:lnTo>
                  <a:lnTo>
                    <a:pt x="362254" y="66116"/>
                  </a:lnTo>
                  <a:lnTo>
                    <a:pt x="361759" y="67424"/>
                  </a:lnTo>
                  <a:lnTo>
                    <a:pt x="361302" y="68656"/>
                  </a:lnTo>
                  <a:lnTo>
                    <a:pt x="361594" y="67741"/>
                  </a:lnTo>
                  <a:lnTo>
                    <a:pt x="361746" y="67449"/>
                  </a:lnTo>
                  <a:lnTo>
                    <a:pt x="361594" y="67716"/>
                  </a:lnTo>
                  <a:lnTo>
                    <a:pt x="361708" y="67386"/>
                  </a:lnTo>
                  <a:lnTo>
                    <a:pt x="361797" y="66802"/>
                  </a:lnTo>
                  <a:lnTo>
                    <a:pt x="360375" y="69926"/>
                  </a:lnTo>
                  <a:lnTo>
                    <a:pt x="360654" y="68656"/>
                  </a:lnTo>
                  <a:lnTo>
                    <a:pt x="359816" y="69926"/>
                  </a:lnTo>
                  <a:lnTo>
                    <a:pt x="358355" y="73736"/>
                  </a:lnTo>
                  <a:lnTo>
                    <a:pt x="358787" y="72466"/>
                  </a:lnTo>
                  <a:lnTo>
                    <a:pt x="356984" y="76276"/>
                  </a:lnTo>
                  <a:lnTo>
                    <a:pt x="357162" y="75006"/>
                  </a:lnTo>
                  <a:lnTo>
                    <a:pt x="355193" y="78930"/>
                  </a:lnTo>
                  <a:lnTo>
                    <a:pt x="355193" y="82626"/>
                  </a:lnTo>
                  <a:lnTo>
                    <a:pt x="353987" y="85166"/>
                  </a:lnTo>
                  <a:lnTo>
                    <a:pt x="353733" y="85166"/>
                  </a:lnTo>
                  <a:lnTo>
                    <a:pt x="354634" y="82626"/>
                  </a:lnTo>
                  <a:lnTo>
                    <a:pt x="355193" y="82626"/>
                  </a:lnTo>
                  <a:lnTo>
                    <a:pt x="355193" y="78930"/>
                  </a:lnTo>
                  <a:lnTo>
                    <a:pt x="354609" y="80086"/>
                  </a:lnTo>
                  <a:lnTo>
                    <a:pt x="353491" y="82626"/>
                  </a:lnTo>
                  <a:lnTo>
                    <a:pt x="351637" y="86436"/>
                  </a:lnTo>
                  <a:lnTo>
                    <a:pt x="352564" y="83896"/>
                  </a:lnTo>
                  <a:lnTo>
                    <a:pt x="352120" y="83896"/>
                  </a:lnTo>
                  <a:lnTo>
                    <a:pt x="350774" y="87706"/>
                  </a:lnTo>
                  <a:lnTo>
                    <a:pt x="348386" y="91516"/>
                  </a:lnTo>
                  <a:lnTo>
                    <a:pt x="347116" y="94056"/>
                  </a:lnTo>
                  <a:lnTo>
                    <a:pt x="346049" y="95326"/>
                  </a:lnTo>
                  <a:lnTo>
                    <a:pt x="345173" y="96596"/>
                  </a:lnTo>
                  <a:lnTo>
                    <a:pt x="344474" y="97866"/>
                  </a:lnTo>
                  <a:lnTo>
                    <a:pt x="343865" y="99136"/>
                  </a:lnTo>
                  <a:lnTo>
                    <a:pt x="343395" y="100406"/>
                  </a:lnTo>
                  <a:lnTo>
                    <a:pt x="343052" y="101676"/>
                  </a:lnTo>
                  <a:lnTo>
                    <a:pt x="341896" y="102946"/>
                  </a:lnTo>
                  <a:lnTo>
                    <a:pt x="340055" y="106756"/>
                  </a:lnTo>
                  <a:lnTo>
                    <a:pt x="339826" y="106756"/>
                  </a:lnTo>
                  <a:lnTo>
                    <a:pt x="339725" y="108026"/>
                  </a:lnTo>
                  <a:lnTo>
                    <a:pt x="338848" y="109296"/>
                  </a:lnTo>
                  <a:lnTo>
                    <a:pt x="338455" y="110540"/>
                  </a:lnTo>
                  <a:lnTo>
                    <a:pt x="337337" y="111836"/>
                  </a:lnTo>
                  <a:lnTo>
                    <a:pt x="336207" y="113106"/>
                  </a:lnTo>
                  <a:lnTo>
                    <a:pt x="335534" y="116916"/>
                  </a:lnTo>
                  <a:lnTo>
                    <a:pt x="333298" y="119456"/>
                  </a:lnTo>
                  <a:lnTo>
                    <a:pt x="333565" y="119456"/>
                  </a:lnTo>
                  <a:lnTo>
                    <a:pt x="331406" y="123266"/>
                  </a:lnTo>
                  <a:lnTo>
                    <a:pt x="329285" y="126784"/>
                  </a:lnTo>
                  <a:lnTo>
                    <a:pt x="329184" y="127012"/>
                  </a:lnTo>
                  <a:lnTo>
                    <a:pt x="328930" y="127419"/>
                  </a:lnTo>
                  <a:lnTo>
                    <a:pt x="328498" y="128346"/>
                  </a:lnTo>
                  <a:lnTo>
                    <a:pt x="328955" y="127622"/>
                  </a:lnTo>
                  <a:lnTo>
                    <a:pt x="328879" y="128346"/>
                  </a:lnTo>
                  <a:lnTo>
                    <a:pt x="327901" y="129590"/>
                  </a:lnTo>
                  <a:lnTo>
                    <a:pt x="326466" y="132537"/>
                  </a:lnTo>
                  <a:lnTo>
                    <a:pt x="326936" y="130886"/>
                  </a:lnTo>
                  <a:lnTo>
                    <a:pt x="325869" y="133426"/>
                  </a:lnTo>
                  <a:lnTo>
                    <a:pt x="326212" y="133426"/>
                  </a:lnTo>
                  <a:lnTo>
                    <a:pt x="325462" y="134696"/>
                  </a:lnTo>
                  <a:lnTo>
                    <a:pt x="324802" y="135966"/>
                  </a:lnTo>
                  <a:lnTo>
                    <a:pt x="324510" y="137236"/>
                  </a:lnTo>
                  <a:lnTo>
                    <a:pt x="323900" y="137236"/>
                  </a:lnTo>
                  <a:lnTo>
                    <a:pt x="323215" y="138506"/>
                  </a:lnTo>
                  <a:lnTo>
                    <a:pt x="323659" y="138506"/>
                  </a:lnTo>
                  <a:lnTo>
                    <a:pt x="322618" y="139776"/>
                  </a:lnTo>
                  <a:lnTo>
                    <a:pt x="320865" y="143586"/>
                  </a:lnTo>
                  <a:lnTo>
                    <a:pt x="320459" y="143586"/>
                  </a:lnTo>
                  <a:lnTo>
                    <a:pt x="319874" y="144856"/>
                  </a:lnTo>
                  <a:lnTo>
                    <a:pt x="320141" y="143586"/>
                  </a:lnTo>
                  <a:lnTo>
                    <a:pt x="318477" y="147396"/>
                  </a:lnTo>
                  <a:lnTo>
                    <a:pt x="317944" y="148640"/>
                  </a:lnTo>
                  <a:lnTo>
                    <a:pt x="317779" y="148945"/>
                  </a:lnTo>
                  <a:lnTo>
                    <a:pt x="316776" y="151206"/>
                  </a:lnTo>
                  <a:lnTo>
                    <a:pt x="314756" y="155016"/>
                  </a:lnTo>
                  <a:lnTo>
                    <a:pt x="315290" y="153746"/>
                  </a:lnTo>
                  <a:lnTo>
                    <a:pt x="314540" y="155016"/>
                  </a:lnTo>
                  <a:lnTo>
                    <a:pt x="314134" y="156286"/>
                  </a:lnTo>
                  <a:lnTo>
                    <a:pt x="313194" y="157556"/>
                  </a:lnTo>
                  <a:lnTo>
                    <a:pt x="313397" y="157556"/>
                  </a:lnTo>
                  <a:lnTo>
                    <a:pt x="311340" y="161366"/>
                  </a:lnTo>
                  <a:lnTo>
                    <a:pt x="310667" y="161366"/>
                  </a:lnTo>
                  <a:lnTo>
                    <a:pt x="308825" y="166446"/>
                  </a:lnTo>
                  <a:lnTo>
                    <a:pt x="308660" y="166446"/>
                  </a:lnTo>
                  <a:lnTo>
                    <a:pt x="309067" y="165176"/>
                  </a:lnTo>
                  <a:lnTo>
                    <a:pt x="307416" y="168986"/>
                  </a:lnTo>
                  <a:lnTo>
                    <a:pt x="307378" y="167716"/>
                  </a:lnTo>
                  <a:lnTo>
                    <a:pt x="305828" y="171526"/>
                  </a:lnTo>
                  <a:lnTo>
                    <a:pt x="305587" y="171526"/>
                  </a:lnTo>
                  <a:lnTo>
                    <a:pt x="304812" y="174066"/>
                  </a:lnTo>
                  <a:lnTo>
                    <a:pt x="304685" y="172796"/>
                  </a:lnTo>
                  <a:lnTo>
                    <a:pt x="304266" y="175336"/>
                  </a:lnTo>
                  <a:lnTo>
                    <a:pt x="303530" y="175336"/>
                  </a:lnTo>
                  <a:lnTo>
                    <a:pt x="303288" y="176606"/>
                  </a:lnTo>
                  <a:lnTo>
                    <a:pt x="301980" y="177876"/>
                  </a:lnTo>
                  <a:lnTo>
                    <a:pt x="300964" y="180416"/>
                  </a:lnTo>
                  <a:lnTo>
                    <a:pt x="299402" y="182956"/>
                  </a:lnTo>
                  <a:lnTo>
                    <a:pt x="299885" y="182956"/>
                  </a:lnTo>
                  <a:lnTo>
                    <a:pt x="297218" y="189306"/>
                  </a:lnTo>
                  <a:lnTo>
                    <a:pt x="292239" y="196926"/>
                  </a:lnTo>
                  <a:lnTo>
                    <a:pt x="289496" y="202806"/>
                  </a:lnTo>
                  <a:lnTo>
                    <a:pt x="289496" y="210845"/>
                  </a:lnTo>
                  <a:lnTo>
                    <a:pt x="289306" y="211226"/>
                  </a:lnTo>
                  <a:lnTo>
                    <a:pt x="289483" y="210845"/>
                  </a:lnTo>
                  <a:lnTo>
                    <a:pt x="289496" y="202806"/>
                  </a:lnTo>
                  <a:lnTo>
                    <a:pt x="289039" y="203784"/>
                  </a:lnTo>
                  <a:lnTo>
                    <a:pt x="289039" y="211696"/>
                  </a:lnTo>
                  <a:lnTo>
                    <a:pt x="288696" y="212166"/>
                  </a:lnTo>
                  <a:lnTo>
                    <a:pt x="289039" y="211696"/>
                  </a:lnTo>
                  <a:lnTo>
                    <a:pt x="289039" y="203784"/>
                  </a:lnTo>
                  <a:lnTo>
                    <a:pt x="288683" y="204546"/>
                  </a:lnTo>
                  <a:lnTo>
                    <a:pt x="288544" y="204546"/>
                  </a:lnTo>
                  <a:lnTo>
                    <a:pt x="287223" y="207086"/>
                  </a:lnTo>
                  <a:lnTo>
                    <a:pt x="286727" y="208356"/>
                  </a:lnTo>
                  <a:lnTo>
                    <a:pt x="286537" y="208902"/>
                  </a:lnTo>
                  <a:lnTo>
                    <a:pt x="286880" y="208356"/>
                  </a:lnTo>
                  <a:lnTo>
                    <a:pt x="286435" y="209207"/>
                  </a:lnTo>
                  <a:lnTo>
                    <a:pt x="286219" y="209626"/>
                  </a:lnTo>
                  <a:lnTo>
                    <a:pt x="285559" y="210845"/>
                  </a:lnTo>
                  <a:lnTo>
                    <a:pt x="285330" y="211594"/>
                  </a:lnTo>
                  <a:lnTo>
                    <a:pt x="285102" y="212166"/>
                  </a:lnTo>
                  <a:lnTo>
                    <a:pt x="283768" y="214706"/>
                  </a:lnTo>
                  <a:lnTo>
                    <a:pt x="281190" y="219786"/>
                  </a:lnTo>
                  <a:lnTo>
                    <a:pt x="279819" y="222326"/>
                  </a:lnTo>
                  <a:lnTo>
                    <a:pt x="276999" y="228676"/>
                  </a:lnTo>
                  <a:lnTo>
                    <a:pt x="276618" y="229387"/>
                  </a:lnTo>
                  <a:lnTo>
                    <a:pt x="276440" y="229704"/>
                  </a:lnTo>
                  <a:lnTo>
                    <a:pt x="276275" y="230060"/>
                  </a:lnTo>
                  <a:lnTo>
                    <a:pt x="275666" y="231216"/>
                  </a:lnTo>
                  <a:lnTo>
                    <a:pt x="275678" y="229946"/>
                  </a:lnTo>
                  <a:lnTo>
                    <a:pt x="275043" y="231546"/>
                  </a:lnTo>
                  <a:lnTo>
                    <a:pt x="274701" y="232486"/>
                  </a:lnTo>
                  <a:lnTo>
                    <a:pt x="274891" y="231546"/>
                  </a:lnTo>
                  <a:lnTo>
                    <a:pt x="273964" y="233756"/>
                  </a:lnTo>
                  <a:lnTo>
                    <a:pt x="272148" y="237566"/>
                  </a:lnTo>
                  <a:lnTo>
                    <a:pt x="271564" y="238836"/>
                  </a:lnTo>
                  <a:lnTo>
                    <a:pt x="271119" y="240106"/>
                  </a:lnTo>
                  <a:lnTo>
                    <a:pt x="270306" y="240106"/>
                  </a:lnTo>
                  <a:lnTo>
                    <a:pt x="268820" y="245186"/>
                  </a:lnTo>
                  <a:lnTo>
                    <a:pt x="267233" y="247726"/>
                  </a:lnTo>
                  <a:lnTo>
                    <a:pt x="267360" y="246456"/>
                  </a:lnTo>
                  <a:lnTo>
                    <a:pt x="266750" y="247726"/>
                  </a:lnTo>
                  <a:lnTo>
                    <a:pt x="266306" y="248996"/>
                  </a:lnTo>
                  <a:lnTo>
                    <a:pt x="263169" y="255346"/>
                  </a:lnTo>
                  <a:lnTo>
                    <a:pt x="262382" y="256616"/>
                  </a:lnTo>
                  <a:lnTo>
                    <a:pt x="260692" y="260426"/>
                  </a:lnTo>
                  <a:lnTo>
                    <a:pt x="260299" y="261696"/>
                  </a:lnTo>
                  <a:lnTo>
                    <a:pt x="259816" y="262966"/>
                  </a:lnTo>
                  <a:lnTo>
                    <a:pt x="259524" y="262966"/>
                  </a:lnTo>
                  <a:lnTo>
                    <a:pt x="258838" y="264502"/>
                  </a:lnTo>
                  <a:lnTo>
                    <a:pt x="258762" y="264756"/>
                  </a:lnTo>
                  <a:lnTo>
                    <a:pt x="258533" y="265506"/>
                  </a:lnTo>
                  <a:lnTo>
                    <a:pt x="257517" y="266776"/>
                  </a:lnTo>
                  <a:lnTo>
                    <a:pt x="257975" y="265506"/>
                  </a:lnTo>
                  <a:lnTo>
                    <a:pt x="257378" y="266776"/>
                  </a:lnTo>
                  <a:lnTo>
                    <a:pt x="256971" y="268046"/>
                  </a:lnTo>
                  <a:lnTo>
                    <a:pt x="256819" y="269062"/>
                  </a:lnTo>
                  <a:lnTo>
                    <a:pt x="256819" y="275666"/>
                  </a:lnTo>
                  <a:lnTo>
                    <a:pt x="256654" y="276936"/>
                  </a:lnTo>
                  <a:lnTo>
                    <a:pt x="256514" y="277482"/>
                  </a:lnTo>
                  <a:lnTo>
                    <a:pt x="256032" y="278155"/>
                  </a:lnTo>
                  <a:lnTo>
                    <a:pt x="256463" y="277698"/>
                  </a:lnTo>
                  <a:lnTo>
                    <a:pt x="256362" y="278155"/>
                  </a:lnTo>
                  <a:lnTo>
                    <a:pt x="256032" y="278155"/>
                  </a:lnTo>
                  <a:lnTo>
                    <a:pt x="255752" y="278155"/>
                  </a:lnTo>
                  <a:lnTo>
                    <a:pt x="256819" y="275666"/>
                  </a:lnTo>
                  <a:lnTo>
                    <a:pt x="256819" y="269062"/>
                  </a:lnTo>
                  <a:lnTo>
                    <a:pt x="256781" y="269316"/>
                  </a:lnTo>
                  <a:lnTo>
                    <a:pt x="255816" y="270586"/>
                  </a:lnTo>
                  <a:lnTo>
                    <a:pt x="254152" y="274396"/>
                  </a:lnTo>
                  <a:lnTo>
                    <a:pt x="254419" y="273126"/>
                  </a:lnTo>
                  <a:lnTo>
                    <a:pt x="252158" y="278155"/>
                  </a:lnTo>
                  <a:lnTo>
                    <a:pt x="249948" y="280746"/>
                  </a:lnTo>
                  <a:lnTo>
                    <a:pt x="248462" y="284454"/>
                  </a:lnTo>
                  <a:lnTo>
                    <a:pt x="248424" y="284975"/>
                  </a:lnTo>
                  <a:lnTo>
                    <a:pt x="248272" y="285826"/>
                  </a:lnTo>
                  <a:lnTo>
                    <a:pt x="248285" y="284975"/>
                  </a:lnTo>
                  <a:lnTo>
                    <a:pt x="247053" y="287096"/>
                  </a:lnTo>
                  <a:lnTo>
                    <a:pt x="247256" y="287096"/>
                  </a:lnTo>
                  <a:lnTo>
                    <a:pt x="245071" y="292176"/>
                  </a:lnTo>
                  <a:lnTo>
                    <a:pt x="243357" y="294716"/>
                  </a:lnTo>
                  <a:lnTo>
                    <a:pt x="238887" y="304876"/>
                  </a:lnTo>
                  <a:lnTo>
                    <a:pt x="239153" y="303606"/>
                  </a:lnTo>
                  <a:lnTo>
                    <a:pt x="237083" y="308686"/>
                  </a:lnTo>
                  <a:lnTo>
                    <a:pt x="236918" y="307416"/>
                  </a:lnTo>
                  <a:lnTo>
                    <a:pt x="235534" y="311226"/>
                  </a:lnTo>
                  <a:lnTo>
                    <a:pt x="234086" y="313766"/>
                  </a:lnTo>
                  <a:lnTo>
                    <a:pt x="234315" y="313766"/>
                  </a:lnTo>
                  <a:lnTo>
                    <a:pt x="233451" y="316306"/>
                  </a:lnTo>
                  <a:lnTo>
                    <a:pt x="231787" y="318846"/>
                  </a:lnTo>
                  <a:lnTo>
                    <a:pt x="231279" y="320116"/>
                  </a:lnTo>
                  <a:lnTo>
                    <a:pt x="231127" y="320332"/>
                  </a:lnTo>
                  <a:lnTo>
                    <a:pt x="231127" y="331787"/>
                  </a:lnTo>
                  <a:lnTo>
                    <a:pt x="230670" y="332422"/>
                  </a:lnTo>
                  <a:lnTo>
                    <a:pt x="230797" y="332219"/>
                  </a:lnTo>
                  <a:lnTo>
                    <a:pt x="231127" y="331787"/>
                  </a:lnTo>
                  <a:lnTo>
                    <a:pt x="231127" y="320332"/>
                  </a:lnTo>
                  <a:lnTo>
                    <a:pt x="230352" y="321386"/>
                  </a:lnTo>
                  <a:lnTo>
                    <a:pt x="230301" y="322656"/>
                  </a:lnTo>
                  <a:lnTo>
                    <a:pt x="228727" y="325196"/>
                  </a:lnTo>
                  <a:lnTo>
                    <a:pt x="227533" y="327736"/>
                  </a:lnTo>
                  <a:lnTo>
                    <a:pt x="225882" y="331546"/>
                  </a:lnTo>
                  <a:lnTo>
                    <a:pt x="225767" y="331724"/>
                  </a:lnTo>
                  <a:lnTo>
                    <a:pt x="225107" y="332816"/>
                  </a:lnTo>
                  <a:lnTo>
                    <a:pt x="224726" y="334086"/>
                  </a:lnTo>
                  <a:lnTo>
                    <a:pt x="223735" y="335356"/>
                  </a:lnTo>
                  <a:lnTo>
                    <a:pt x="223977" y="335356"/>
                  </a:lnTo>
                  <a:lnTo>
                    <a:pt x="222542" y="339166"/>
                  </a:lnTo>
                  <a:lnTo>
                    <a:pt x="221615" y="339166"/>
                  </a:lnTo>
                  <a:lnTo>
                    <a:pt x="220776" y="341706"/>
                  </a:lnTo>
                  <a:lnTo>
                    <a:pt x="220002" y="342976"/>
                  </a:lnTo>
                  <a:lnTo>
                    <a:pt x="218744" y="346786"/>
                  </a:lnTo>
                  <a:lnTo>
                    <a:pt x="218605" y="345516"/>
                  </a:lnTo>
                  <a:lnTo>
                    <a:pt x="216687" y="350596"/>
                  </a:lnTo>
                  <a:lnTo>
                    <a:pt x="215138" y="353136"/>
                  </a:lnTo>
                  <a:lnTo>
                    <a:pt x="213194" y="358216"/>
                  </a:lnTo>
                  <a:lnTo>
                    <a:pt x="212534" y="358216"/>
                  </a:lnTo>
                  <a:lnTo>
                    <a:pt x="212788" y="359486"/>
                  </a:lnTo>
                  <a:lnTo>
                    <a:pt x="211378" y="362026"/>
                  </a:lnTo>
                  <a:lnTo>
                    <a:pt x="211645" y="360756"/>
                  </a:lnTo>
                  <a:lnTo>
                    <a:pt x="208826" y="367106"/>
                  </a:lnTo>
                  <a:lnTo>
                    <a:pt x="205105" y="374726"/>
                  </a:lnTo>
                  <a:lnTo>
                    <a:pt x="202044" y="381076"/>
                  </a:lnTo>
                  <a:lnTo>
                    <a:pt x="201777" y="381076"/>
                  </a:lnTo>
                  <a:lnTo>
                    <a:pt x="201345" y="382346"/>
                  </a:lnTo>
                  <a:lnTo>
                    <a:pt x="197878" y="389966"/>
                  </a:lnTo>
                  <a:lnTo>
                    <a:pt x="193433" y="398856"/>
                  </a:lnTo>
                  <a:lnTo>
                    <a:pt x="190741" y="403936"/>
                  </a:lnTo>
                  <a:lnTo>
                    <a:pt x="189953" y="406476"/>
                  </a:lnTo>
                  <a:lnTo>
                    <a:pt x="188823" y="409016"/>
                  </a:lnTo>
                  <a:lnTo>
                    <a:pt x="187388" y="412826"/>
                  </a:lnTo>
                  <a:lnTo>
                    <a:pt x="187502" y="411556"/>
                  </a:lnTo>
                  <a:lnTo>
                    <a:pt x="185204" y="416636"/>
                  </a:lnTo>
                  <a:lnTo>
                    <a:pt x="182740" y="422986"/>
                  </a:lnTo>
                  <a:lnTo>
                    <a:pt x="179425" y="429336"/>
                  </a:lnTo>
                  <a:lnTo>
                    <a:pt x="178727" y="430606"/>
                  </a:lnTo>
                  <a:lnTo>
                    <a:pt x="178104" y="433146"/>
                  </a:lnTo>
                  <a:lnTo>
                    <a:pt x="177330" y="434416"/>
                  </a:lnTo>
                  <a:lnTo>
                    <a:pt x="176390" y="435686"/>
                  </a:lnTo>
                  <a:lnTo>
                    <a:pt x="175120" y="438226"/>
                  </a:lnTo>
                  <a:lnTo>
                    <a:pt x="175006" y="439496"/>
                  </a:lnTo>
                  <a:lnTo>
                    <a:pt x="174142" y="440766"/>
                  </a:lnTo>
                  <a:lnTo>
                    <a:pt x="173888" y="440766"/>
                  </a:lnTo>
                  <a:lnTo>
                    <a:pt x="172389" y="444576"/>
                  </a:lnTo>
                  <a:lnTo>
                    <a:pt x="172135" y="445846"/>
                  </a:lnTo>
                  <a:lnTo>
                    <a:pt x="171945" y="445846"/>
                  </a:lnTo>
                  <a:lnTo>
                    <a:pt x="170764" y="448386"/>
                  </a:lnTo>
                  <a:lnTo>
                    <a:pt x="171589" y="445846"/>
                  </a:lnTo>
                  <a:lnTo>
                    <a:pt x="168148" y="453783"/>
                  </a:lnTo>
                  <a:lnTo>
                    <a:pt x="168097" y="454063"/>
                  </a:lnTo>
                  <a:lnTo>
                    <a:pt x="167957" y="454736"/>
                  </a:lnTo>
                  <a:lnTo>
                    <a:pt x="174193" y="454736"/>
                  </a:lnTo>
                  <a:lnTo>
                    <a:pt x="174650" y="453466"/>
                  </a:lnTo>
                  <a:lnTo>
                    <a:pt x="175018" y="452196"/>
                  </a:lnTo>
                  <a:lnTo>
                    <a:pt x="176339" y="448386"/>
                  </a:lnTo>
                  <a:lnTo>
                    <a:pt x="177215" y="445846"/>
                  </a:lnTo>
                  <a:lnTo>
                    <a:pt x="177419" y="447116"/>
                  </a:lnTo>
                  <a:lnTo>
                    <a:pt x="179527" y="442036"/>
                  </a:lnTo>
                  <a:lnTo>
                    <a:pt x="179222" y="443306"/>
                  </a:lnTo>
                  <a:lnTo>
                    <a:pt x="179793" y="442036"/>
                  </a:lnTo>
                  <a:lnTo>
                    <a:pt x="180505" y="439496"/>
                  </a:lnTo>
                  <a:lnTo>
                    <a:pt x="181368" y="438226"/>
                  </a:lnTo>
                  <a:lnTo>
                    <a:pt x="181787" y="438226"/>
                  </a:lnTo>
                  <a:lnTo>
                    <a:pt x="182410" y="436956"/>
                  </a:lnTo>
                  <a:lnTo>
                    <a:pt x="182930" y="435686"/>
                  </a:lnTo>
                  <a:lnTo>
                    <a:pt x="182092" y="436956"/>
                  </a:lnTo>
                  <a:lnTo>
                    <a:pt x="182702" y="435686"/>
                  </a:lnTo>
                  <a:lnTo>
                    <a:pt x="183400" y="434416"/>
                  </a:lnTo>
                  <a:lnTo>
                    <a:pt x="184175" y="433146"/>
                  </a:lnTo>
                  <a:lnTo>
                    <a:pt x="183095" y="434416"/>
                  </a:lnTo>
                  <a:lnTo>
                    <a:pt x="183591" y="433146"/>
                  </a:lnTo>
                  <a:lnTo>
                    <a:pt x="185064" y="430606"/>
                  </a:lnTo>
                  <a:lnTo>
                    <a:pt x="187172" y="425526"/>
                  </a:lnTo>
                  <a:lnTo>
                    <a:pt x="188963" y="422986"/>
                  </a:lnTo>
                  <a:lnTo>
                    <a:pt x="190042" y="419176"/>
                  </a:lnTo>
                  <a:lnTo>
                    <a:pt x="190360" y="420446"/>
                  </a:lnTo>
                  <a:lnTo>
                    <a:pt x="190957" y="419176"/>
                  </a:lnTo>
                  <a:lnTo>
                    <a:pt x="192151" y="416636"/>
                  </a:lnTo>
                  <a:lnTo>
                    <a:pt x="193852" y="412826"/>
                  </a:lnTo>
                  <a:lnTo>
                    <a:pt x="200126" y="398856"/>
                  </a:lnTo>
                  <a:lnTo>
                    <a:pt x="204292" y="389966"/>
                  </a:lnTo>
                  <a:lnTo>
                    <a:pt x="208229" y="381076"/>
                  </a:lnTo>
                  <a:lnTo>
                    <a:pt x="209029" y="378536"/>
                  </a:lnTo>
                  <a:lnTo>
                    <a:pt x="210591" y="375996"/>
                  </a:lnTo>
                  <a:lnTo>
                    <a:pt x="212102" y="372186"/>
                  </a:lnTo>
                  <a:lnTo>
                    <a:pt x="212636" y="372186"/>
                  </a:lnTo>
                  <a:lnTo>
                    <a:pt x="213233" y="370916"/>
                  </a:lnTo>
                  <a:lnTo>
                    <a:pt x="213652" y="370014"/>
                  </a:lnTo>
                  <a:lnTo>
                    <a:pt x="213829" y="369646"/>
                  </a:lnTo>
                  <a:lnTo>
                    <a:pt x="214058" y="369176"/>
                  </a:lnTo>
                  <a:lnTo>
                    <a:pt x="214464" y="368376"/>
                  </a:lnTo>
                  <a:lnTo>
                    <a:pt x="217157" y="362026"/>
                  </a:lnTo>
                  <a:lnTo>
                    <a:pt x="217690" y="360756"/>
                  </a:lnTo>
                  <a:lnTo>
                    <a:pt x="215747" y="365836"/>
                  </a:lnTo>
                  <a:lnTo>
                    <a:pt x="218325" y="360756"/>
                  </a:lnTo>
                  <a:lnTo>
                    <a:pt x="220891" y="355676"/>
                  </a:lnTo>
                  <a:lnTo>
                    <a:pt x="222046" y="353136"/>
                  </a:lnTo>
                  <a:lnTo>
                    <a:pt x="221259" y="353136"/>
                  </a:lnTo>
                  <a:lnTo>
                    <a:pt x="222605" y="350596"/>
                  </a:lnTo>
                  <a:lnTo>
                    <a:pt x="222973" y="350596"/>
                  </a:lnTo>
                  <a:lnTo>
                    <a:pt x="222224" y="351866"/>
                  </a:lnTo>
                  <a:lnTo>
                    <a:pt x="222465" y="351866"/>
                  </a:lnTo>
                  <a:lnTo>
                    <a:pt x="223139" y="350596"/>
                  </a:lnTo>
                  <a:lnTo>
                    <a:pt x="225171" y="346786"/>
                  </a:lnTo>
                  <a:lnTo>
                    <a:pt x="226529" y="344246"/>
                  </a:lnTo>
                  <a:lnTo>
                    <a:pt x="226148" y="342976"/>
                  </a:lnTo>
                  <a:lnTo>
                    <a:pt x="229857" y="335356"/>
                  </a:lnTo>
                  <a:lnTo>
                    <a:pt x="230797" y="332816"/>
                  </a:lnTo>
                  <a:lnTo>
                    <a:pt x="229501" y="335356"/>
                  </a:lnTo>
                  <a:lnTo>
                    <a:pt x="229285" y="335356"/>
                  </a:lnTo>
                  <a:lnTo>
                    <a:pt x="230682" y="332816"/>
                  </a:lnTo>
                  <a:lnTo>
                    <a:pt x="231165" y="331736"/>
                  </a:lnTo>
                  <a:lnTo>
                    <a:pt x="231317" y="331546"/>
                  </a:lnTo>
                  <a:lnTo>
                    <a:pt x="231622" y="330276"/>
                  </a:lnTo>
                  <a:lnTo>
                    <a:pt x="233756" y="326466"/>
                  </a:lnTo>
                  <a:lnTo>
                    <a:pt x="235381" y="322656"/>
                  </a:lnTo>
                  <a:lnTo>
                    <a:pt x="236550" y="320116"/>
                  </a:lnTo>
                  <a:lnTo>
                    <a:pt x="237172" y="318846"/>
                  </a:lnTo>
                  <a:lnTo>
                    <a:pt x="237896" y="316306"/>
                  </a:lnTo>
                  <a:lnTo>
                    <a:pt x="238721" y="315036"/>
                  </a:lnTo>
                  <a:lnTo>
                    <a:pt x="239890" y="312496"/>
                  </a:lnTo>
                  <a:lnTo>
                    <a:pt x="239420" y="313766"/>
                  </a:lnTo>
                  <a:lnTo>
                    <a:pt x="240106" y="312496"/>
                  </a:lnTo>
                  <a:lnTo>
                    <a:pt x="241058" y="309956"/>
                  </a:lnTo>
                  <a:lnTo>
                    <a:pt x="242227" y="308686"/>
                  </a:lnTo>
                  <a:lnTo>
                    <a:pt x="241769" y="308686"/>
                  </a:lnTo>
                  <a:lnTo>
                    <a:pt x="242938" y="306743"/>
                  </a:lnTo>
                  <a:lnTo>
                    <a:pt x="242684" y="307416"/>
                  </a:lnTo>
                  <a:lnTo>
                    <a:pt x="243306" y="306146"/>
                  </a:lnTo>
                  <a:lnTo>
                    <a:pt x="243179" y="306146"/>
                  </a:lnTo>
                  <a:lnTo>
                    <a:pt x="243662" y="304876"/>
                  </a:lnTo>
                  <a:lnTo>
                    <a:pt x="244119" y="304876"/>
                  </a:lnTo>
                  <a:lnTo>
                    <a:pt x="244614" y="303606"/>
                  </a:lnTo>
                  <a:lnTo>
                    <a:pt x="245071" y="302336"/>
                  </a:lnTo>
                  <a:lnTo>
                    <a:pt x="245376" y="301066"/>
                  </a:lnTo>
                  <a:lnTo>
                    <a:pt x="245973" y="299796"/>
                  </a:lnTo>
                  <a:lnTo>
                    <a:pt x="246646" y="298526"/>
                  </a:lnTo>
                  <a:lnTo>
                    <a:pt x="247472" y="297256"/>
                  </a:lnTo>
                  <a:lnTo>
                    <a:pt x="248259" y="294716"/>
                  </a:lnTo>
                  <a:lnTo>
                    <a:pt x="249085" y="293446"/>
                  </a:lnTo>
                  <a:lnTo>
                    <a:pt x="250050" y="290906"/>
                  </a:lnTo>
                  <a:lnTo>
                    <a:pt x="251675" y="288366"/>
                  </a:lnTo>
                  <a:lnTo>
                    <a:pt x="252704" y="285826"/>
                  </a:lnTo>
                  <a:lnTo>
                    <a:pt x="253047" y="285153"/>
                  </a:lnTo>
                  <a:lnTo>
                    <a:pt x="253047" y="285826"/>
                  </a:lnTo>
                  <a:lnTo>
                    <a:pt x="253453" y="284975"/>
                  </a:lnTo>
                  <a:lnTo>
                    <a:pt x="253669" y="284454"/>
                  </a:lnTo>
                  <a:lnTo>
                    <a:pt x="253720" y="284099"/>
                  </a:lnTo>
                  <a:lnTo>
                    <a:pt x="253758" y="283832"/>
                  </a:lnTo>
                  <a:lnTo>
                    <a:pt x="253542" y="284099"/>
                  </a:lnTo>
                  <a:lnTo>
                    <a:pt x="253187" y="284721"/>
                  </a:lnTo>
                  <a:lnTo>
                    <a:pt x="253250" y="284454"/>
                  </a:lnTo>
                  <a:lnTo>
                    <a:pt x="253390" y="284099"/>
                  </a:lnTo>
                  <a:lnTo>
                    <a:pt x="253834" y="283362"/>
                  </a:lnTo>
                  <a:lnTo>
                    <a:pt x="254647" y="282016"/>
                  </a:lnTo>
                  <a:lnTo>
                    <a:pt x="254660" y="280746"/>
                  </a:lnTo>
                  <a:lnTo>
                    <a:pt x="255739" y="278193"/>
                  </a:lnTo>
                  <a:lnTo>
                    <a:pt x="255638" y="279476"/>
                  </a:lnTo>
                  <a:lnTo>
                    <a:pt x="256019" y="279476"/>
                  </a:lnTo>
                  <a:lnTo>
                    <a:pt x="257200" y="276936"/>
                  </a:lnTo>
                  <a:lnTo>
                    <a:pt x="256921" y="276936"/>
                  </a:lnTo>
                  <a:lnTo>
                    <a:pt x="257467" y="275666"/>
                  </a:lnTo>
                  <a:lnTo>
                    <a:pt x="258025" y="274396"/>
                  </a:lnTo>
                  <a:lnTo>
                    <a:pt x="257898" y="274396"/>
                  </a:lnTo>
                  <a:lnTo>
                    <a:pt x="258660" y="273126"/>
                  </a:lnTo>
                  <a:lnTo>
                    <a:pt x="259422" y="271856"/>
                  </a:lnTo>
                  <a:lnTo>
                    <a:pt x="258279" y="273126"/>
                  </a:lnTo>
                  <a:lnTo>
                    <a:pt x="259118" y="271856"/>
                  </a:lnTo>
                  <a:lnTo>
                    <a:pt x="259613" y="271157"/>
                  </a:lnTo>
                  <a:lnTo>
                    <a:pt x="259397" y="271856"/>
                  </a:lnTo>
                  <a:lnTo>
                    <a:pt x="260019" y="270586"/>
                  </a:lnTo>
                  <a:lnTo>
                    <a:pt x="260642" y="269316"/>
                  </a:lnTo>
                  <a:lnTo>
                    <a:pt x="261632" y="266776"/>
                  </a:lnTo>
                  <a:lnTo>
                    <a:pt x="262128" y="265506"/>
                  </a:lnTo>
                  <a:lnTo>
                    <a:pt x="262572" y="265506"/>
                  </a:lnTo>
                  <a:lnTo>
                    <a:pt x="262267" y="266776"/>
                  </a:lnTo>
                  <a:lnTo>
                    <a:pt x="262763" y="265506"/>
                  </a:lnTo>
                  <a:lnTo>
                    <a:pt x="263055" y="264756"/>
                  </a:lnTo>
                  <a:lnTo>
                    <a:pt x="263245" y="264502"/>
                  </a:lnTo>
                  <a:lnTo>
                    <a:pt x="263258" y="264223"/>
                  </a:lnTo>
                  <a:lnTo>
                    <a:pt x="263448" y="264223"/>
                  </a:lnTo>
                  <a:lnTo>
                    <a:pt x="264528" y="261696"/>
                  </a:lnTo>
                  <a:lnTo>
                    <a:pt x="265290" y="260426"/>
                  </a:lnTo>
                  <a:lnTo>
                    <a:pt x="264858" y="260426"/>
                  </a:lnTo>
                  <a:lnTo>
                    <a:pt x="266623" y="255346"/>
                  </a:lnTo>
                  <a:lnTo>
                    <a:pt x="265137" y="261696"/>
                  </a:lnTo>
                  <a:lnTo>
                    <a:pt x="266649" y="258318"/>
                  </a:lnTo>
                  <a:lnTo>
                    <a:pt x="267576" y="255346"/>
                  </a:lnTo>
                  <a:lnTo>
                    <a:pt x="267970" y="254850"/>
                  </a:lnTo>
                  <a:lnTo>
                    <a:pt x="268033" y="254711"/>
                  </a:lnTo>
                  <a:lnTo>
                    <a:pt x="268185" y="254368"/>
                  </a:lnTo>
                  <a:lnTo>
                    <a:pt x="268097" y="254711"/>
                  </a:lnTo>
                  <a:lnTo>
                    <a:pt x="268617" y="254076"/>
                  </a:lnTo>
                  <a:lnTo>
                    <a:pt x="269201" y="252806"/>
                  </a:lnTo>
                  <a:lnTo>
                    <a:pt x="270624" y="250266"/>
                  </a:lnTo>
                  <a:lnTo>
                    <a:pt x="271119" y="248996"/>
                  </a:lnTo>
                  <a:lnTo>
                    <a:pt x="272084" y="247726"/>
                  </a:lnTo>
                  <a:lnTo>
                    <a:pt x="272415" y="246456"/>
                  </a:lnTo>
                  <a:lnTo>
                    <a:pt x="273113" y="245186"/>
                  </a:lnTo>
                  <a:lnTo>
                    <a:pt x="273545" y="244297"/>
                  </a:lnTo>
                  <a:lnTo>
                    <a:pt x="275209" y="240106"/>
                  </a:lnTo>
                  <a:lnTo>
                    <a:pt x="276161" y="238836"/>
                  </a:lnTo>
                  <a:lnTo>
                    <a:pt x="275869" y="238836"/>
                  </a:lnTo>
                  <a:lnTo>
                    <a:pt x="277583" y="235026"/>
                  </a:lnTo>
                  <a:lnTo>
                    <a:pt x="277888" y="233756"/>
                  </a:lnTo>
                  <a:lnTo>
                    <a:pt x="278803" y="232486"/>
                  </a:lnTo>
                  <a:lnTo>
                    <a:pt x="279387" y="231546"/>
                  </a:lnTo>
                  <a:lnTo>
                    <a:pt x="279539" y="231216"/>
                  </a:lnTo>
                  <a:lnTo>
                    <a:pt x="279476" y="231546"/>
                  </a:lnTo>
                  <a:lnTo>
                    <a:pt x="279704" y="231216"/>
                  </a:lnTo>
                  <a:lnTo>
                    <a:pt x="279704" y="230987"/>
                  </a:lnTo>
                  <a:lnTo>
                    <a:pt x="280162" y="230352"/>
                  </a:lnTo>
                  <a:lnTo>
                    <a:pt x="280136" y="230022"/>
                  </a:lnTo>
                  <a:lnTo>
                    <a:pt x="280162" y="230352"/>
                  </a:lnTo>
                  <a:lnTo>
                    <a:pt x="280250" y="230987"/>
                  </a:lnTo>
                  <a:lnTo>
                    <a:pt x="280771" y="229946"/>
                  </a:lnTo>
                  <a:lnTo>
                    <a:pt x="281317" y="228777"/>
                  </a:lnTo>
                  <a:lnTo>
                    <a:pt x="281419" y="228523"/>
                  </a:lnTo>
                  <a:lnTo>
                    <a:pt x="281635" y="227406"/>
                  </a:lnTo>
                  <a:lnTo>
                    <a:pt x="281470" y="228523"/>
                  </a:lnTo>
                  <a:lnTo>
                    <a:pt x="282028" y="227406"/>
                  </a:lnTo>
                  <a:lnTo>
                    <a:pt x="282054" y="226136"/>
                  </a:lnTo>
                  <a:lnTo>
                    <a:pt x="283578" y="223596"/>
                  </a:lnTo>
                  <a:lnTo>
                    <a:pt x="284683" y="221056"/>
                  </a:lnTo>
                  <a:lnTo>
                    <a:pt x="286296" y="218516"/>
                  </a:lnTo>
                  <a:lnTo>
                    <a:pt x="287693" y="214706"/>
                  </a:lnTo>
                  <a:lnTo>
                    <a:pt x="288848" y="212166"/>
                  </a:lnTo>
                  <a:lnTo>
                    <a:pt x="289090" y="211632"/>
                  </a:lnTo>
                  <a:lnTo>
                    <a:pt x="289648" y="210845"/>
                  </a:lnTo>
                  <a:lnTo>
                    <a:pt x="290309" y="209715"/>
                  </a:lnTo>
                  <a:lnTo>
                    <a:pt x="289979" y="210845"/>
                  </a:lnTo>
                  <a:lnTo>
                    <a:pt x="290652" y="209626"/>
                  </a:lnTo>
                  <a:lnTo>
                    <a:pt x="291071" y="208356"/>
                  </a:lnTo>
                  <a:lnTo>
                    <a:pt x="290398" y="209524"/>
                  </a:lnTo>
                  <a:lnTo>
                    <a:pt x="290791" y="208356"/>
                  </a:lnTo>
                  <a:lnTo>
                    <a:pt x="291490" y="207086"/>
                  </a:lnTo>
                  <a:lnTo>
                    <a:pt x="292227" y="205740"/>
                  </a:lnTo>
                  <a:lnTo>
                    <a:pt x="292684" y="204546"/>
                  </a:lnTo>
                  <a:lnTo>
                    <a:pt x="293535" y="202006"/>
                  </a:lnTo>
                  <a:lnTo>
                    <a:pt x="294017" y="202006"/>
                  </a:lnTo>
                  <a:lnTo>
                    <a:pt x="294728" y="200355"/>
                  </a:lnTo>
                  <a:lnTo>
                    <a:pt x="295211" y="199428"/>
                  </a:lnTo>
                  <a:lnTo>
                    <a:pt x="295592" y="198780"/>
                  </a:lnTo>
                  <a:lnTo>
                    <a:pt x="295135" y="200355"/>
                  </a:lnTo>
                  <a:lnTo>
                    <a:pt x="295643" y="199428"/>
                  </a:lnTo>
                  <a:lnTo>
                    <a:pt x="296227" y="198145"/>
                  </a:lnTo>
                  <a:lnTo>
                    <a:pt x="296684" y="196926"/>
                  </a:lnTo>
                  <a:lnTo>
                    <a:pt x="295757" y="198412"/>
                  </a:lnTo>
                  <a:lnTo>
                    <a:pt x="295859" y="198145"/>
                  </a:lnTo>
                  <a:lnTo>
                    <a:pt x="297992" y="194386"/>
                  </a:lnTo>
                  <a:lnTo>
                    <a:pt x="298716" y="193116"/>
                  </a:lnTo>
                  <a:lnTo>
                    <a:pt x="297484" y="194386"/>
                  </a:lnTo>
                  <a:lnTo>
                    <a:pt x="298246" y="193116"/>
                  </a:lnTo>
                  <a:lnTo>
                    <a:pt x="298716" y="193116"/>
                  </a:lnTo>
                  <a:lnTo>
                    <a:pt x="298856" y="193116"/>
                  </a:lnTo>
                  <a:lnTo>
                    <a:pt x="299339" y="191846"/>
                  </a:lnTo>
                  <a:lnTo>
                    <a:pt x="299694" y="190576"/>
                  </a:lnTo>
                  <a:lnTo>
                    <a:pt x="300189" y="189306"/>
                  </a:lnTo>
                  <a:lnTo>
                    <a:pt x="301421" y="186766"/>
                  </a:lnTo>
                  <a:lnTo>
                    <a:pt x="301612" y="186766"/>
                  </a:lnTo>
                  <a:lnTo>
                    <a:pt x="302094" y="185496"/>
                  </a:lnTo>
                  <a:lnTo>
                    <a:pt x="302666" y="185496"/>
                  </a:lnTo>
                  <a:lnTo>
                    <a:pt x="303237" y="184226"/>
                  </a:lnTo>
                  <a:lnTo>
                    <a:pt x="303339" y="182956"/>
                  </a:lnTo>
                  <a:lnTo>
                    <a:pt x="305473" y="179146"/>
                  </a:lnTo>
                  <a:lnTo>
                    <a:pt x="305879" y="179146"/>
                  </a:lnTo>
                  <a:lnTo>
                    <a:pt x="306489" y="177876"/>
                  </a:lnTo>
                  <a:lnTo>
                    <a:pt x="307213" y="176606"/>
                  </a:lnTo>
                  <a:lnTo>
                    <a:pt x="308317" y="174066"/>
                  </a:lnTo>
                  <a:lnTo>
                    <a:pt x="308876" y="172796"/>
                  </a:lnTo>
                  <a:lnTo>
                    <a:pt x="308165" y="175336"/>
                  </a:lnTo>
                  <a:lnTo>
                    <a:pt x="309575" y="172796"/>
                  </a:lnTo>
                  <a:lnTo>
                    <a:pt x="310870" y="170256"/>
                  </a:lnTo>
                  <a:lnTo>
                    <a:pt x="312013" y="167716"/>
                  </a:lnTo>
                  <a:lnTo>
                    <a:pt x="312496" y="166446"/>
                  </a:lnTo>
                  <a:lnTo>
                    <a:pt x="310603" y="170256"/>
                  </a:lnTo>
                  <a:lnTo>
                    <a:pt x="311200" y="168986"/>
                  </a:lnTo>
                  <a:lnTo>
                    <a:pt x="312381" y="166446"/>
                  </a:lnTo>
                  <a:lnTo>
                    <a:pt x="313575" y="163906"/>
                  </a:lnTo>
                  <a:lnTo>
                    <a:pt x="313207" y="163906"/>
                  </a:lnTo>
                  <a:lnTo>
                    <a:pt x="314947" y="160096"/>
                  </a:lnTo>
                  <a:lnTo>
                    <a:pt x="316153" y="157556"/>
                  </a:lnTo>
                  <a:lnTo>
                    <a:pt x="316687" y="156286"/>
                  </a:lnTo>
                  <a:lnTo>
                    <a:pt x="316560" y="157556"/>
                  </a:lnTo>
                  <a:lnTo>
                    <a:pt x="317347" y="156286"/>
                  </a:lnTo>
                  <a:lnTo>
                    <a:pt x="318135" y="155016"/>
                  </a:lnTo>
                  <a:lnTo>
                    <a:pt x="318909" y="153746"/>
                  </a:lnTo>
                  <a:lnTo>
                    <a:pt x="320090" y="151206"/>
                  </a:lnTo>
                  <a:lnTo>
                    <a:pt x="320687" y="149936"/>
                  </a:lnTo>
                  <a:lnTo>
                    <a:pt x="320840" y="149339"/>
                  </a:lnTo>
                  <a:lnTo>
                    <a:pt x="319659" y="151206"/>
                  </a:lnTo>
                  <a:lnTo>
                    <a:pt x="319836" y="149936"/>
                  </a:lnTo>
                  <a:lnTo>
                    <a:pt x="321348" y="147396"/>
                  </a:lnTo>
                  <a:lnTo>
                    <a:pt x="321487" y="147396"/>
                  </a:lnTo>
                  <a:lnTo>
                    <a:pt x="321424" y="147993"/>
                  </a:lnTo>
                  <a:lnTo>
                    <a:pt x="321627" y="147396"/>
                  </a:lnTo>
                  <a:lnTo>
                    <a:pt x="322491" y="144856"/>
                  </a:lnTo>
                  <a:lnTo>
                    <a:pt x="324091" y="143586"/>
                  </a:lnTo>
                  <a:lnTo>
                    <a:pt x="324205" y="142316"/>
                  </a:lnTo>
                  <a:lnTo>
                    <a:pt x="325653" y="140246"/>
                  </a:lnTo>
                  <a:lnTo>
                    <a:pt x="326859" y="137236"/>
                  </a:lnTo>
                  <a:lnTo>
                    <a:pt x="328028" y="134696"/>
                  </a:lnTo>
                  <a:lnTo>
                    <a:pt x="329069" y="133426"/>
                  </a:lnTo>
                  <a:lnTo>
                    <a:pt x="329692" y="132130"/>
                  </a:lnTo>
                  <a:lnTo>
                    <a:pt x="330301" y="130886"/>
                  </a:lnTo>
                  <a:lnTo>
                    <a:pt x="329018" y="132130"/>
                  </a:lnTo>
                  <a:lnTo>
                    <a:pt x="330200" y="130886"/>
                  </a:lnTo>
                  <a:lnTo>
                    <a:pt x="330606" y="130886"/>
                  </a:lnTo>
                  <a:lnTo>
                    <a:pt x="332981" y="125806"/>
                  </a:lnTo>
                  <a:lnTo>
                    <a:pt x="333146" y="125806"/>
                  </a:lnTo>
                  <a:lnTo>
                    <a:pt x="333717" y="124536"/>
                  </a:lnTo>
                  <a:lnTo>
                    <a:pt x="334187" y="123266"/>
                  </a:lnTo>
                  <a:lnTo>
                    <a:pt x="334505" y="123266"/>
                  </a:lnTo>
                  <a:lnTo>
                    <a:pt x="336359" y="119456"/>
                  </a:lnTo>
                  <a:lnTo>
                    <a:pt x="337705" y="116916"/>
                  </a:lnTo>
                  <a:lnTo>
                    <a:pt x="337870" y="116916"/>
                  </a:lnTo>
                  <a:lnTo>
                    <a:pt x="339217" y="113106"/>
                  </a:lnTo>
                  <a:lnTo>
                    <a:pt x="340220" y="111836"/>
                  </a:lnTo>
                  <a:lnTo>
                    <a:pt x="342658" y="108026"/>
                  </a:lnTo>
                  <a:lnTo>
                    <a:pt x="342633" y="106756"/>
                  </a:lnTo>
                  <a:lnTo>
                    <a:pt x="342963" y="105486"/>
                  </a:lnTo>
                  <a:lnTo>
                    <a:pt x="343509" y="105486"/>
                  </a:lnTo>
                  <a:lnTo>
                    <a:pt x="344271" y="104216"/>
                  </a:lnTo>
                  <a:lnTo>
                    <a:pt x="344665" y="104216"/>
                  </a:lnTo>
                  <a:lnTo>
                    <a:pt x="347421" y="99136"/>
                  </a:lnTo>
                  <a:lnTo>
                    <a:pt x="348767" y="96596"/>
                  </a:lnTo>
                  <a:lnTo>
                    <a:pt x="349643" y="94056"/>
                  </a:lnTo>
                  <a:lnTo>
                    <a:pt x="350189" y="94056"/>
                  </a:lnTo>
                  <a:lnTo>
                    <a:pt x="350304" y="92786"/>
                  </a:lnTo>
                  <a:lnTo>
                    <a:pt x="351218" y="91516"/>
                  </a:lnTo>
                  <a:lnTo>
                    <a:pt x="350901" y="91516"/>
                  </a:lnTo>
                  <a:lnTo>
                    <a:pt x="351942" y="90246"/>
                  </a:lnTo>
                  <a:lnTo>
                    <a:pt x="353060" y="87706"/>
                  </a:lnTo>
                  <a:lnTo>
                    <a:pt x="353390" y="86436"/>
                  </a:lnTo>
                  <a:lnTo>
                    <a:pt x="353161" y="87706"/>
                  </a:lnTo>
                  <a:lnTo>
                    <a:pt x="353682" y="86436"/>
                  </a:lnTo>
                  <a:lnTo>
                    <a:pt x="354037" y="86436"/>
                  </a:lnTo>
                  <a:lnTo>
                    <a:pt x="354482" y="85166"/>
                  </a:lnTo>
                  <a:lnTo>
                    <a:pt x="355498" y="82219"/>
                  </a:lnTo>
                  <a:lnTo>
                    <a:pt x="355942" y="81356"/>
                  </a:lnTo>
                  <a:lnTo>
                    <a:pt x="356374" y="80086"/>
                  </a:lnTo>
                  <a:lnTo>
                    <a:pt x="357301" y="78816"/>
                  </a:lnTo>
                  <a:lnTo>
                    <a:pt x="357378" y="78651"/>
                  </a:lnTo>
                  <a:lnTo>
                    <a:pt x="357886" y="77546"/>
                  </a:lnTo>
                  <a:lnTo>
                    <a:pt x="358686" y="76276"/>
                  </a:lnTo>
                  <a:lnTo>
                    <a:pt x="357924" y="77546"/>
                  </a:lnTo>
                  <a:lnTo>
                    <a:pt x="357695" y="78816"/>
                  </a:lnTo>
                  <a:lnTo>
                    <a:pt x="357593" y="80086"/>
                  </a:lnTo>
                  <a:lnTo>
                    <a:pt x="358140" y="78651"/>
                  </a:lnTo>
                  <a:lnTo>
                    <a:pt x="358470" y="77546"/>
                  </a:lnTo>
                  <a:lnTo>
                    <a:pt x="358228" y="78651"/>
                  </a:lnTo>
                  <a:lnTo>
                    <a:pt x="359498" y="76276"/>
                  </a:lnTo>
                  <a:lnTo>
                    <a:pt x="359803" y="76276"/>
                  </a:lnTo>
                  <a:lnTo>
                    <a:pt x="360324" y="75006"/>
                  </a:lnTo>
                  <a:lnTo>
                    <a:pt x="359956" y="75006"/>
                  </a:lnTo>
                  <a:lnTo>
                    <a:pt x="360527" y="73736"/>
                  </a:lnTo>
                  <a:lnTo>
                    <a:pt x="361175" y="72466"/>
                  </a:lnTo>
                  <a:lnTo>
                    <a:pt x="361899" y="71196"/>
                  </a:lnTo>
                  <a:lnTo>
                    <a:pt x="359918" y="73736"/>
                  </a:lnTo>
                  <a:lnTo>
                    <a:pt x="362140" y="69926"/>
                  </a:lnTo>
                  <a:lnTo>
                    <a:pt x="362889" y="68656"/>
                  </a:lnTo>
                  <a:lnTo>
                    <a:pt x="363626" y="67386"/>
                  </a:lnTo>
                  <a:lnTo>
                    <a:pt x="363766" y="66802"/>
                  </a:lnTo>
                  <a:lnTo>
                    <a:pt x="363410" y="67386"/>
                  </a:lnTo>
                  <a:lnTo>
                    <a:pt x="363677" y="66802"/>
                  </a:lnTo>
                  <a:lnTo>
                    <a:pt x="363626" y="67386"/>
                  </a:lnTo>
                  <a:lnTo>
                    <a:pt x="364363" y="66116"/>
                  </a:lnTo>
                  <a:lnTo>
                    <a:pt x="363931" y="66548"/>
                  </a:lnTo>
                  <a:lnTo>
                    <a:pt x="364998" y="64846"/>
                  </a:lnTo>
                  <a:lnTo>
                    <a:pt x="365747" y="63576"/>
                  </a:lnTo>
                  <a:lnTo>
                    <a:pt x="366420" y="62306"/>
                  </a:lnTo>
                  <a:lnTo>
                    <a:pt x="367157" y="61036"/>
                  </a:lnTo>
                  <a:lnTo>
                    <a:pt x="366826" y="62306"/>
                  </a:lnTo>
                  <a:lnTo>
                    <a:pt x="367347" y="61036"/>
                  </a:lnTo>
                  <a:lnTo>
                    <a:pt x="367868" y="59766"/>
                  </a:lnTo>
                  <a:lnTo>
                    <a:pt x="368223" y="59766"/>
                  </a:lnTo>
                  <a:lnTo>
                    <a:pt x="368757" y="58496"/>
                  </a:lnTo>
                  <a:lnTo>
                    <a:pt x="368998" y="57988"/>
                  </a:lnTo>
                  <a:lnTo>
                    <a:pt x="368985" y="58496"/>
                  </a:lnTo>
                  <a:lnTo>
                    <a:pt x="369214" y="58115"/>
                  </a:lnTo>
                  <a:lnTo>
                    <a:pt x="369138" y="58496"/>
                  </a:lnTo>
                  <a:lnTo>
                    <a:pt x="368681" y="59766"/>
                  </a:lnTo>
                  <a:lnTo>
                    <a:pt x="370052" y="57073"/>
                  </a:lnTo>
                  <a:lnTo>
                    <a:pt x="371944" y="53416"/>
                  </a:lnTo>
                  <a:lnTo>
                    <a:pt x="371271" y="54102"/>
                  </a:lnTo>
                  <a:lnTo>
                    <a:pt x="371652" y="53416"/>
                  </a:lnTo>
                  <a:lnTo>
                    <a:pt x="371068" y="54178"/>
                  </a:lnTo>
                  <a:lnTo>
                    <a:pt x="370865" y="54508"/>
                  </a:lnTo>
                  <a:lnTo>
                    <a:pt x="371157" y="54241"/>
                  </a:lnTo>
                  <a:lnTo>
                    <a:pt x="370954" y="54686"/>
                  </a:lnTo>
                  <a:lnTo>
                    <a:pt x="369671" y="56438"/>
                  </a:lnTo>
                  <a:lnTo>
                    <a:pt x="369671" y="57073"/>
                  </a:lnTo>
                  <a:lnTo>
                    <a:pt x="369582" y="57251"/>
                  </a:lnTo>
                  <a:lnTo>
                    <a:pt x="369646" y="57073"/>
                  </a:lnTo>
                  <a:lnTo>
                    <a:pt x="369671" y="56438"/>
                  </a:lnTo>
                  <a:lnTo>
                    <a:pt x="369519" y="56642"/>
                  </a:lnTo>
                  <a:lnTo>
                    <a:pt x="369214" y="57073"/>
                  </a:lnTo>
                  <a:lnTo>
                    <a:pt x="369125" y="57416"/>
                  </a:lnTo>
                  <a:lnTo>
                    <a:pt x="369176" y="57073"/>
                  </a:lnTo>
                  <a:lnTo>
                    <a:pt x="370967" y="53416"/>
                  </a:lnTo>
                  <a:lnTo>
                    <a:pt x="371551" y="52146"/>
                  </a:lnTo>
                  <a:lnTo>
                    <a:pt x="372135" y="50876"/>
                  </a:lnTo>
                  <a:lnTo>
                    <a:pt x="372833" y="50876"/>
                  </a:lnTo>
                  <a:lnTo>
                    <a:pt x="372897" y="49606"/>
                  </a:lnTo>
                  <a:lnTo>
                    <a:pt x="373392" y="49606"/>
                  </a:lnTo>
                  <a:lnTo>
                    <a:pt x="373494" y="48945"/>
                  </a:lnTo>
                  <a:lnTo>
                    <a:pt x="373595" y="48336"/>
                  </a:lnTo>
                  <a:lnTo>
                    <a:pt x="375475" y="45796"/>
                  </a:lnTo>
                  <a:lnTo>
                    <a:pt x="376262" y="43256"/>
                  </a:lnTo>
                  <a:lnTo>
                    <a:pt x="376618" y="43256"/>
                  </a:lnTo>
                  <a:lnTo>
                    <a:pt x="376389" y="44526"/>
                  </a:lnTo>
                  <a:lnTo>
                    <a:pt x="377532" y="41986"/>
                  </a:lnTo>
                  <a:lnTo>
                    <a:pt x="379437" y="38176"/>
                  </a:lnTo>
                  <a:lnTo>
                    <a:pt x="380326" y="36906"/>
                  </a:lnTo>
                  <a:lnTo>
                    <a:pt x="380669" y="35636"/>
                  </a:lnTo>
                  <a:lnTo>
                    <a:pt x="381279" y="35128"/>
                  </a:lnTo>
                  <a:lnTo>
                    <a:pt x="381698" y="34366"/>
                  </a:lnTo>
                  <a:lnTo>
                    <a:pt x="381342" y="35128"/>
                  </a:lnTo>
                  <a:lnTo>
                    <a:pt x="382384" y="34366"/>
                  </a:lnTo>
                  <a:lnTo>
                    <a:pt x="384060" y="30556"/>
                  </a:lnTo>
                  <a:lnTo>
                    <a:pt x="384619" y="29286"/>
                  </a:lnTo>
                  <a:lnTo>
                    <a:pt x="385737" y="26746"/>
                  </a:lnTo>
                  <a:lnTo>
                    <a:pt x="387324" y="24206"/>
                  </a:lnTo>
                  <a:lnTo>
                    <a:pt x="387451" y="24003"/>
                  </a:lnTo>
                  <a:lnTo>
                    <a:pt x="388112" y="22936"/>
                  </a:lnTo>
                  <a:lnTo>
                    <a:pt x="387070" y="24206"/>
                  </a:lnTo>
                  <a:lnTo>
                    <a:pt x="387896" y="22936"/>
                  </a:lnTo>
                  <a:lnTo>
                    <a:pt x="388734" y="21666"/>
                  </a:lnTo>
                  <a:lnTo>
                    <a:pt x="390296" y="20396"/>
                  </a:lnTo>
                  <a:lnTo>
                    <a:pt x="391261" y="17830"/>
                  </a:lnTo>
                  <a:lnTo>
                    <a:pt x="391756" y="16586"/>
                  </a:lnTo>
                  <a:lnTo>
                    <a:pt x="388734" y="21577"/>
                  </a:lnTo>
                  <a:lnTo>
                    <a:pt x="388772" y="21069"/>
                  </a:lnTo>
                  <a:lnTo>
                    <a:pt x="389178" y="20396"/>
                  </a:lnTo>
                  <a:lnTo>
                    <a:pt x="389750" y="19558"/>
                  </a:lnTo>
                  <a:lnTo>
                    <a:pt x="389407" y="20396"/>
                  </a:lnTo>
                  <a:lnTo>
                    <a:pt x="390080" y="19126"/>
                  </a:lnTo>
                  <a:lnTo>
                    <a:pt x="390690" y="17830"/>
                  </a:lnTo>
                  <a:lnTo>
                    <a:pt x="391744" y="16586"/>
                  </a:lnTo>
                  <a:lnTo>
                    <a:pt x="392277" y="15316"/>
                  </a:lnTo>
                  <a:lnTo>
                    <a:pt x="393204" y="14046"/>
                  </a:lnTo>
                  <a:lnTo>
                    <a:pt x="393319" y="13893"/>
                  </a:lnTo>
                  <a:lnTo>
                    <a:pt x="394131" y="12776"/>
                  </a:lnTo>
                  <a:lnTo>
                    <a:pt x="394144" y="13157"/>
                  </a:lnTo>
                  <a:lnTo>
                    <a:pt x="395224" y="10236"/>
                  </a:lnTo>
                  <a:lnTo>
                    <a:pt x="394957" y="11506"/>
                  </a:lnTo>
                  <a:lnTo>
                    <a:pt x="395617" y="10236"/>
                  </a:lnTo>
                  <a:lnTo>
                    <a:pt x="397637" y="6388"/>
                  </a:lnTo>
                  <a:lnTo>
                    <a:pt x="394995" y="10172"/>
                  </a:lnTo>
                  <a:lnTo>
                    <a:pt x="396430" y="7696"/>
                  </a:lnTo>
                  <a:lnTo>
                    <a:pt x="397725" y="5118"/>
                  </a:lnTo>
                  <a:lnTo>
                    <a:pt x="397840" y="4724"/>
                  </a:lnTo>
                  <a:lnTo>
                    <a:pt x="397852" y="4241"/>
                  </a:lnTo>
                  <a:close/>
                </a:path>
                <a:path w="428625" h="854709">
                  <a:moveTo>
                    <a:pt x="398170" y="4724"/>
                  </a:moveTo>
                  <a:lnTo>
                    <a:pt x="398157" y="4241"/>
                  </a:lnTo>
                  <a:lnTo>
                    <a:pt x="397916" y="4724"/>
                  </a:lnTo>
                  <a:lnTo>
                    <a:pt x="397827" y="5118"/>
                  </a:lnTo>
                  <a:lnTo>
                    <a:pt x="398170" y="4724"/>
                  </a:lnTo>
                  <a:close/>
                </a:path>
                <a:path w="428625" h="854709">
                  <a:moveTo>
                    <a:pt x="398894" y="4102"/>
                  </a:moveTo>
                  <a:lnTo>
                    <a:pt x="398233" y="4724"/>
                  </a:lnTo>
                  <a:lnTo>
                    <a:pt x="398170" y="5118"/>
                  </a:lnTo>
                  <a:lnTo>
                    <a:pt x="398437" y="5118"/>
                  </a:lnTo>
                  <a:lnTo>
                    <a:pt x="398868" y="4241"/>
                  </a:lnTo>
                  <a:lnTo>
                    <a:pt x="398894" y="4102"/>
                  </a:lnTo>
                  <a:close/>
                </a:path>
                <a:path w="428625" h="854709">
                  <a:moveTo>
                    <a:pt x="399288" y="3733"/>
                  </a:moveTo>
                  <a:lnTo>
                    <a:pt x="399135" y="3733"/>
                  </a:lnTo>
                  <a:lnTo>
                    <a:pt x="398894" y="4102"/>
                  </a:lnTo>
                  <a:lnTo>
                    <a:pt x="399288" y="3733"/>
                  </a:lnTo>
                  <a:close/>
                </a:path>
                <a:path w="428625" h="854709">
                  <a:moveTo>
                    <a:pt x="400507" y="0"/>
                  </a:moveTo>
                  <a:lnTo>
                    <a:pt x="399846" y="812"/>
                  </a:lnTo>
                  <a:lnTo>
                    <a:pt x="398843" y="2540"/>
                  </a:lnTo>
                  <a:lnTo>
                    <a:pt x="398259" y="3543"/>
                  </a:lnTo>
                  <a:lnTo>
                    <a:pt x="398233" y="3873"/>
                  </a:lnTo>
                  <a:lnTo>
                    <a:pt x="398411" y="3733"/>
                  </a:lnTo>
                  <a:lnTo>
                    <a:pt x="398513" y="3543"/>
                  </a:lnTo>
                  <a:lnTo>
                    <a:pt x="399516" y="2540"/>
                  </a:lnTo>
                  <a:lnTo>
                    <a:pt x="400265" y="812"/>
                  </a:lnTo>
                  <a:lnTo>
                    <a:pt x="400507" y="0"/>
                  </a:lnTo>
                  <a:close/>
                </a:path>
                <a:path w="428625" h="854709">
                  <a:moveTo>
                    <a:pt x="411492" y="371652"/>
                  </a:moveTo>
                  <a:lnTo>
                    <a:pt x="410121" y="370382"/>
                  </a:lnTo>
                  <a:lnTo>
                    <a:pt x="409028" y="370382"/>
                  </a:lnTo>
                  <a:lnTo>
                    <a:pt x="407517" y="371652"/>
                  </a:lnTo>
                  <a:lnTo>
                    <a:pt x="410006" y="369011"/>
                  </a:lnTo>
                  <a:lnTo>
                    <a:pt x="409524" y="369011"/>
                  </a:lnTo>
                  <a:lnTo>
                    <a:pt x="407885" y="370382"/>
                  </a:lnTo>
                  <a:lnTo>
                    <a:pt x="407149" y="370382"/>
                  </a:lnTo>
                  <a:lnTo>
                    <a:pt x="406527" y="371652"/>
                  </a:lnTo>
                  <a:lnTo>
                    <a:pt x="405676" y="371652"/>
                  </a:lnTo>
                  <a:lnTo>
                    <a:pt x="406019" y="370382"/>
                  </a:lnTo>
                  <a:lnTo>
                    <a:pt x="406311" y="370382"/>
                  </a:lnTo>
                  <a:lnTo>
                    <a:pt x="406336" y="370243"/>
                  </a:lnTo>
                  <a:lnTo>
                    <a:pt x="406463" y="369658"/>
                  </a:lnTo>
                  <a:lnTo>
                    <a:pt x="406654" y="369011"/>
                  </a:lnTo>
                  <a:lnTo>
                    <a:pt x="404660" y="371652"/>
                  </a:lnTo>
                  <a:lnTo>
                    <a:pt x="402170" y="371652"/>
                  </a:lnTo>
                  <a:lnTo>
                    <a:pt x="400456" y="372922"/>
                  </a:lnTo>
                  <a:lnTo>
                    <a:pt x="399122" y="372922"/>
                  </a:lnTo>
                  <a:lnTo>
                    <a:pt x="398183" y="374192"/>
                  </a:lnTo>
                  <a:lnTo>
                    <a:pt x="397306" y="375462"/>
                  </a:lnTo>
                  <a:lnTo>
                    <a:pt x="396303" y="375462"/>
                  </a:lnTo>
                  <a:lnTo>
                    <a:pt x="395465" y="376732"/>
                  </a:lnTo>
                  <a:lnTo>
                    <a:pt x="395389" y="375462"/>
                  </a:lnTo>
                  <a:lnTo>
                    <a:pt x="393001" y="378002"/>
                  </a:lnTo>
                  <a:lnTo>
                    <a:pt x="391909" y="378002"/>
                  </a:lnTo>
                  <a:lnTo>
                    <a:pt x="388848" y="380542"/>
                  </a:lnTo>
                  <a:lnTo>
                    <a:pt x="390994" y="378002"/>
                  </a:lnTo>
                  <a:lnTo>
                    <a:pt x="385495" y="381812"/>
                  </a:lnTo>
                  <a:lnTo>
                    <a:pt x="387997" y="379272"/>
                  </a:lnTo>
                  <a:lnTo>
                    <a:pt x="386257" y="380542"/>
                  </a:lnTo>
                  <a:lnTo>
                    <a:pt x="386397" y="380542"/>
                  </a:lnTo>
                  <a:lnTo>
                    <a:pt x="385254" y="381812"/>
                  </a:lnTo>
                  <a:lnTo>
                    <a:pt x="384048" y="381812"/>
                  </a:lnTo>
                  <a:lnTo>
                    <a:pt x="385127" y="380542"/>
                  </a:lnTo>
                  <a:lnTo>
                    <a:pt x="383819" y="381812"/>
                  </a:lnTo>
                  <a:lnTo>
                    <a:pt x="382803" y="383082"/>
                  </a:lnTo>
                  <a:lnTo>
                    <a:pt x="381254" y="383082"/>
                  </a:lnTo>
                  <a:lnTo>
                    <a:pt x="382104" y="381812"/>
                  </a:lnTo>
                  <a:lnTo>
                    <a:pt x="380746" y="383082"/>
                  </a:lnTo>
                  <a:lnTo>
                    <a:pt x="379603" y="384352"/>
                  </a:lnTo>
                  <a:lnTo>
                    <a:pt x="379374" y="384352"/>
                  </a:lnTo>
                  <a:lnTo>
                    <a:pt x="378358" y="385622"/>
                  </a:lnTo>
                  <a:lnTo>
                    <a:pt x="377609" y="385622"/>
                  </a:lnTo>
                  <a:lnTo>
                    <a:pt x="378167" y="385292"/>
                  </a:lnTo>
                  <a:lnTo>
                    <a:pt x="377571" y="385622"/>
                  </a:lnTo>
                  <a:lnTo>
                    <a:pt x="377126" y="385622"/>
                  </a:lnTo>
                  <a:lnTo>
                    <a:pt x="376643" y="386207"/>
                  </a:lnTo>
                  <a:lnTo>
                    <a:pt x="376364" y="386372"/>
                  </a:lnTo>
                  <a:lnTo>
                    <a:pt x="376542" y="386334"/>
                  </a:lnTo>
                  <a:lnTo>
                    <a:pt x="376072" y="386892"/>
                  </a:lnTo>
                  <a:lnTo>
                    <a:pt x="376339" y="385622"/>
                  </a:lnTo>
                  <a:lnTo>
                    <a:pt x="375348" y="386892"/>
                  </a:lnTo>
                  <a:lnTo>
                    <a:pt x="374421" y="386892"/>
                  </a:lnTo>
                  <a:lnTo>
                    <a:pt x="373570" y="388086"/>
                  </a:lnTo>
                  <a:lnTo>
                    <a:pt x="374243" y="388086"/>
                  </a:lnTo>
                  <a:lnTo>
                    <a:pt x="371932" y="389432"/>
                  </a:lnTo>
                  <a:lnTo>
                    <a:pt x="372859" y="388658"/>
                  </a:lnTo>
                  <a:lnTo>
                    <a:pt x="371652" y="389432"/>
                  </a:lnTo>
                  <a:lnTo>
                    <a:pt x="370674" y="389432"/>
                  </a:lnTo>
                  <a:lnTo>
                    <a:pt x="369404" y="390702"/>
                  </a:lnTo>
                  <a:lnTo>
                    <a:pt x="368325" y="391972"/>
                  </a:lnTo>
                  <a:lnTo>
                    <a:pt x="367461" y="391972"/>
                  </a:lnTo>
                  <a:lnTo>
                    <a:pt x="366458" y="393242"/>
                  </a:lnTo>
                  <a:lnTo>
                    <a:pt x="365810" y="393242"/>
                  </a:lnTo>
                  <a:lnTo>
                    <a:pt x="364185" y="394512"/>
                  </a:lnTo>
                  <a:lnTo>
                    <a:pt x="361454" y="395706"/>
                  </a:lnTo>
                  <a:lnTo>
                    <a:pt x="361315" y="395706"/>
                  </a:lnTo>
                  <a:lnTo>
                    <a:pt x="359867" y="398322"/>
                  </a:lnTo>
                  <a:lnTo>
                    <a:pt x="356425" y="398322"/>
                  </a:lnTo>
                  <a:lnTo>
                    <a:pt x="355130" y="399592"/>
                  </a:lnTo>
                  <a:lnTo>
                    <a:pt x="354990" y="399592"/>
                  </a:lnTo>
                  <a:lnTo>
                    <a:pt x="354825" y="400862"/>
                  </a:lnTo>
                  <a:lnTo>
                    <a:pt x="353377" y="402132"/>
                  </a:lnTo>
                  <a:lnTo>
                    <a:pt x="351256" y="403402"/>
                  </a:lnTo>
                  <a:lnTo>
                    <a:pt x="350837" y="403402"/>
                  </a:lnTo>
                  <a:lnTo>
                    <a:pt x="349631" y="404672"/>
                  </a:lnTo>
                  <a:lnTo>
                    <a:pt x="348894" y="404672"/>
                  </a:lnTo>
                  <a:lnTo>
                    <a:pt x="349338" y="405942"/>
                  </a:lnTo>
                  <a:lnTo>
                    <a:pt x="346379" y="405942"/>
                  </a:lnTo>
                  <a:lnTo>
                    <a:pt x="346036" y="408482"/>
                  </a:lnTo>
                  <a:lnTo>
                    <a:pt x="343560" y="409575"/>
                  </a:lnTo>
                  <a:lnTo>
                    <a:pt x="342633" y="411022"/>
                  </a:lnTo>
                  <a:lnTo>
                    <a:pt x="342341" y="411022"/>
                  </a:lnTo>
                  <a:lnTo>
                    <a:pt x="342696" y="409575"/>
                  </a:lnTo>
                  <a:lnTo>
                    <a:pt x="340995" y="411022"/>
                  </a:lnTo>
                  <a:lnTo>
                    <a:pt x="338239" y="413448"/>
                  </a:lnTo>
                  <a:lnTo>
                    <a:pt x="338086" y="414832"/>
                  </a:lnTo>
                  <a:lnTo>
                    <a:pt x="336715" y="414832"/>
                  </a:lnTo>
                  <a:lnTo>
                    <a:pt x="335419" y="416102"/>
                  </a:lnTo>
                  <a:lnTo>
                    <a:pt x="334733" y="416102"/>
                  </a:lnTo>
                  <a:lnTo>
                    <a:pt x="335508" y="414832"/>
                  </a:lnTo>
                  <a:lnTo>
                    <a:pt x="334289" y="416102"/>
                  </a:lnTo>
                  <a:lnTo>
                    <a:pt x="334746" y="417372"/>
                  </a:lnTo>
                  <a:lnTo>
                    <a:pt x="333260" y="418642"/>
                  </a:lnTo>
                  <a:lnTo>
                    <a:pt x="333146" y="418172"/>
                  </a:lnTo>
                  <a:lnTo>
                    <a:pt x="332968" y="418642"/>
                  </a:lnTo>
                  <a:lnTo>
                    <a:pt x="332257" y="419912"/>
                  </a:lnTo>
                  <a:lnTo>
                    <a:pt x="331393" y="419912"/>
                  </a:lnTo>
                  <a:lnTo>
                    <a:pt x="331876" y="418642"/>
                  </a:lnTo>
                  <a:lnTo>
                    <a:pt x="330771" y="419912"/>
                  </a:lnTo>
                  <a:lnTo>
                    <a:pt x="328714" y="422452"/>
                  </a:lnTo>
                  <a:lnTo>
                    <a:pt x="328307" y="422452"/>
                  </a:lnTo>
                  <a:lnTo>
                    <a:pt x="327520" y="423722"/>
                  </a:lnTo>
                  <a:lnTo>
                    <a:pt x="327494" y="422732"/>
                  </a:lnTo>
                  <a:lnTo>
                    <a:pt x="325412" y="424992"/>
                  </a:lnTo>
                  <a:lnTo>
                    <a:pt x="324815" y="425526"/>
                  </a:lnTo>
                  <a:lnTo>
                    <a:pt x="324142" y="426262"/>
                  </a:lnTo>
                  <a:lnTo>
                    <a:pt x="323532" y="426262"/>
                  </a:lnTo>
                  <a:lnTo>
                    <a:pt x="323316" y="427532"/>
                  </a:lnTo>
                  <a:lnTo>
                    <a:pt x="322338" y="427532"/>
                  </a:lnTo>
                  <a:lnTo>
                    <a:pt x="322275" y="427659"/>
                  </a:lnTo>
                  <a:lnTo>
                    <a:pt x="322275" y="440207"/>
                  </a:lnTo>
                  <a:lnTo>
                    <a:pt x="320560" y="442772"/>
                  </a:lnTo>
                  <a:lnTo>
                    <a:pt x="320205" y="442772"/>
                  </a:lnTo>
                  <a:lnTo>
                    <a:pt x="322275" y="440207"/>
                  </a:lnTo>
                  <a:lnTo>
                    <a:pt x="322275" y="427659"/>
                  </a:lnTo>
                  <a:lnTo>
                    <a:pt x="321640" y="428802"/>
                  </a:lnTo>
                  <a:lnTo>
                    <a:pt x="320878" y="428802"/>
                  </a:lnTo>
                  <a:lnTo>
                    <a:pt x="320027" y="430072"/>
                  </a:lnTo>
                  <a:lnTo>
                    <a:pt x="320116" y="428802"/>
                  </a:lnTo>
                  <a:lnTo>
                    <a:pt x="317893" y="431342"/>
                  </a:lnTo>
                  <a:lnTo>
                    <a:pt x="316814" y="431342"/>
                  </a:lnTo>
                  <a:lnTo>
                    <a:pt x="314972" y="433882"/>
                  </a:lnTo>
                  <a:lnTo>
                    <a:pt x="315137" y="433882"/>
                  </a:lnTo>
                  <a:lnTo>
                    <a:pt x="313575" y="436422"/>
                  </a:lnTo>
                  <a:lnTo>
                    <a:pt x="313016" y="435152"/>
                  </a:lnTo>
                  <a:lnTo>
                    <a:pt x="311569" y="437692"/>
                  </a:lnTo>
                  <a:lnTo>
                    <a:pt x="311188" y="437692"/>
                  </a:lnTo>
                  <a:lnTo>
                    <a:pt x="310095" y="437692"/>
                  </a:lnTo>
                  <a:lnTo>
                    <a:pt x="309968" y="438962"/>
                  </a:lnTo>
                  <a:lnTo>
                    <a:pt x="308952" y="438962"/>
                  </a:lnTo>
                  <a:lnTo>
                    <a:pt x="308813" y="440093"/>
                  </a:lnTo>
                  <a:lnTo>
                    <a:pt x="306971" y="440093"/>
                  </a:lnTo>
                  <a:lnTo>
                    <a:pt x="306146" y="442772"/>
                  </a:lnTo>
                  <a:lnTo>
                    <a:pt x="304190" y="442772"/>
                  </a:lnTo>
                  <a:lnTo>
                    <a:pt x="304990" y="444042"/>
                  </a:lnTo>
                  <a:lnTo>
                    <a:pt x="303872" y="445312"/>
                  </a:lnTo>
                  <a:lnTo>
                    <a:pt x="301802" y="447852"/>
                  </a:lnTo>
                  <a:lnTo>
                    <a:pt x="299542" y="450392"/>
                  </a:lnTo>
                  <a:lnTo>
                    <a:pt x="297180" y="451662"/>
                  </a:lnTo>
                  <a:lnTo>
                    <a:pt x="295084" y="454202"/>
                  </a:lnTo>
                  <a:lnTo>
                    <a:pt x="293319" y="456679"/>
                  </a:lnTo>
                  <a:lnTo>
                    <a:pt x="293179" y="456438"/>
                  </a:lnTo>
                  <a:lnTo>
                    <a:pt x="292874" y="455472"/>
                  </a:lnTo>
                  <a:lnTo>
                    <a:pt x="291820" y="457974"/>
                  </a:lnTo>
                  <a:lnTo>
                    <a:pt x="291477" y="457974"/>
                  </a:lnTo>
                  <a:lnTo>
                    <a:pt x="289928" y="459282"/>
                  </a:lnTo>
                  <a:lnTo>
                    <a:pt x="290563" y="459282"/>
                  </a:lnTo>
                  <a:lnTo>
                    <a:pt x="291388" y="459282"/>
                  </a:lnTo>
                  <a:lnTo>
                    <a:pt x="289560" y="461822"/>
                  </a:lnTo>
                  <a:lnTo>
                    <a:pt x="288239" y="463092"/>
                  </a:lnTo>
                  <a:lnTo>
                    <a:pt x="286372" y="465632"/>
                  </a:lnTo>
                  <a:lnTo>
                    <a:pt x="284264" y="466902"/>
                  </a:lnTo>
                  <a:lnTo>
                    <a:pt x="284302" y="468172"/>
                  </a:lnTo>
                  <a:lnTo>
                    <a:pt x="283413" y="469442"/>
                  </a:lnTo>
                  <a:lnTo>
                    <a:pt x="281660" y="470712"/>
                  </a:lnTo>
                  <a:lnTo>
                    <a:pt x="281152" y="471716"/>
                  </a:lnTo>
                  <a:lnTo>
                    <a:pt x="281089" y="471855"/>
                  </a:lnTo>
                  <a:lnTo>
                    <a:pt x="280797" y="472427"/>
                  </a:lnTo>
                  <a:lnTo>
                    <a:pt x="280377" y="473252"/>
                  </a:lnTo>
                  <a:lnTo>
                    <a:pt x="280187" y="473252"/>
                  </a:lnTo>
                  <a:lnTo>
                    <a:pt x="280758" y="471982"/>
                  </a:lnTo>
                  <a:lnTo>
                    <a:pt x="280136" y="471982"/>
                  </a:lnTo>
                  <a:lnTo>
                    <a:pt x="279654" y="473252"/>
                  </a:lnTo>
                  <a:lnTo>
                    <a:pt x="279361" y="473252"/>
                  </a:lnTo>
                  <a:lnTo>
                    <a:pt x="278269" y="474522"/>
                  </a:lnTo>
                  <a:lnTo>
                    <a:pt x="276783" y="477062"/>
                  </a:lnTo>
                  <a:lnTo>
                    <a:pt x="276072" y="477989"/>
                  </a:lnTo>
                  <a:lnTo>
                    <a:pt x="275831" y="478332"/>
                  </a:lnTo>
                  <a:lnTo>
                    <a:pt x="274637" y="478332"/>
                  </a:lnTo>
                  <a:lnTo>
                    <a:pt x="273837" y="482142"/>
                  </a:lnTo>
                  <a:lnTo>
                    <a:pt x="272122" y="483412"/>
                  </a:lnTo>
                  <a:lnTo>
                    <a:pt x="273050" y="482142"/>
                  </a:lnTo>
                  <a:lnTo>
                    <a:pt x="272034" y="482142"/>
                  </a:lnTo>
                  <a:lnTo>
                    <a:pt x="271551" y="483412"/>
                  </a:lnTo>
                  <a:lnTo>
                    <a:pt x="271195" y="484682"/>
                  </a:lnTo>
                  <a:lnTo>
                    <a:pt x="268566" y="488492"/>
                  </a:lnTo>
                  <a:lnTo>
                    <a:pt x="267347" y="488492"/>
                  </a:lnTo>
                  <a:lnTo>
                    <a:pt x="266611" y="491032"/>
                  </a:lnTo>
                  <a:lnTo>
                    <a:pt x="266636" y="491236"/>
                  </a:lnTo>
                  <a:lnTo>
                    <a:pt x="266420" y="491655"/>
                  </a:lnTo>
                  <a:lnTo>
                    <a:pt x="265861" y="493572"/>
                  </a:lnTo>
                  <a:lnTo>
                    <a:pt x="265722" y="493077"/>
                  </a:lnTo>
                  <a:lnTo>
                    <a:pt x="265480" y="493572"/>
                  </a:lnTo>
                  <a:lnTo>
                    <a:pt x="264807" y="493572"/>
                  </a:lnTo>
                  <a:lnTo>
                    <a:pt x="264414" y="494842"/>
                  </a:lnTo>
                  <a:lnTo>
                    <a:pt x="264058" y="494842"/>
                  </a:lnTo>
                  <a:lnTo>
                    <a:pt x="263156" y="496112"/>
                  </a:lnTo>
                  <a:lnTo>
                    <a:pt x="263258" y="494842"/>
                  </a:lnTo>
                  <a:lnTo>
                    <a:pt x="262547" y="496112"/>
                  </a:lnTo>
                  <a:lnTo>
                    <a:pt x="262470" y="497382"/>
                  </a:lnTo>
                  <a:lnTo>
                    <a:pt x="262801" y="497382"/>
                  </a:lnTo>
                  <a:lnTo>
                    <a:pt x="261772" y="498652"/>
                  </a:lnTo>
                  <a:lnTo>
                    <a:pt x="260934" y="499922"/>
                  </a:lnTo>
                  <a:lnTo>
                    <a:pt x="260146" y="501192"/>
                  </a:lnTo>
                  <a:lnTo>
                    <a:pt x="260311" y="499922"/>
                  </a:lnTo>
                  <a:lnTo>
                    <a:pt x="258406" y="503682"/>
                  </a:lnTo>
                  <a:lnTo>
                    <a:pt x="255460" y="505002"/>
                  </a:lnTo>
                  <a:lnTo>
                    <a:pt x="254673" y="507542"/>
                  </a:lnTo>
                  <a:lnTo>
                    <a:pt x="253250" y="508812"/>
                  </a:lnTo>
                  <a:lnTo>
                    <a:pt x="251726" y="512622"/>
                  </a:lnTo>
                  <a:lnTo>
                    <a:pt x="251510" y="511352"/>
                  </a:lnTo>
                  <a:lnTo>
                    <a:pt x="246341" y="520242"/>
                  </a:lnTo>
                  <a:lnTo>
                    <a:pt x="246481" y="520242"/>
                  </a:lnTo>
                  <a:lnTo>
                    <a:pt x="244970" y="522782"/>
                  </a:lnTo>
                  <a:lnTo>
                    <a:pt x="244398" y="522782"/>
                  </a:lnTo>
                  <a:lnTo>
                    <a:pt x="244335" y="522935"/>
                  </a:lnTo>
                  <a:lnTo>
                    <a:pt x="243281" y="525322"/>
                  </a:lnTo>
                  <a:lnTo>
                    <a:pt x="242112" y="526592"/>
                  </a:lnTo>
                  <a:lnTo>
                    <a:pt x="241757" y="527862"/>
                  </a:lnTo>
                  <a:lnTo>
                    <a:pt x="239699" y="529615"/>
                  </a:lnTo>
                  <a:lnTo>
                    <a:pt x="239522" y="530402"/>
                  </a:lnTo>
                  <a:lnTo>
                    <a:pt x="238925" y="531672"/>
                  </a:lnTo>
                  <a:lnTo>
                    <a:pt x="239090" y="532942"/>
                  </a:lnTo>
                  <a:lnTo>
                    <a:pt x="237769" y="534212"/>
                  </a:lnTo>
                  <a:lnTo>
                    <a:pt x="238429" y="532942"/>
                  </a:lnTo>
                  <a:lnTo>
                    <a:pt x="237375" y="534212"/>
                  </a:lnTo>
                  <a:lnTo>
                    <a:pt x="236385" y="535482"/>
                  </a:lnTo>
                  <a:lnTo>
                    <a:pt x="236651" y="536752"/>
                  </a:lnTo>
                  <a:lnTo>
                    <a:pt x="235102" y="538022"/>
                  </a:lnTo>
                  <a:lnTo>
                    <a:pt x="234873" y="538022"/>
                  </a:lnTo>
                  <a:lnTo>
                    <a:pt x="234302" y="539292"/>
                  </a:lnTo>
                  <a:lnTo>
                    <a:pt x="234099" y="539292"/>
                  </a:lnTo>
                  <a:lnTo>
                    <a:pt x="233286" y="541832"/>
                  </a:lnTo>
                  <a:lnTo>
                    <a:pt x="233426" y="540562"/>
                  </a:lnTo>
                  <a:lnTo>
                    <a:pt x="232575" y="543102"/>
                  </a:lnTo>
                  <a:lnTo>
                    <a:pt x="230924" y="543102"/>
                  </a:lnTo>
                  <a:lnTo>
                    <a:pt x="230962" y="545642"/>
                  </a:lnTo>
                  <a:lnTo>
                    <a:pt x="230162" y="546912"/>
                  </a:lnTo>
                  <a:lnTo>
                    <a:pt x="229222" y="548182"/>
                  </a:lnTo>
                  <a:lnTo>
                    <a:pt x="228752" y="548182"/>
                  </a:lnTo>
                  <a:lnTo>
                    <a:pt x="227355" y="550722"/>
                  </a:lnTo>
                  <a:lnTo>
                    <a:pt x="224650" y="557072"/>
                  </a:lnTo>
                  <a:lnTo>
                    <a:pt x="223520" y="555802"/>
                  </a:lnTo>
                  <a:lnTo>
                    <a:pt x="224332" y="557072"/>
                  </a:lnTo>
                  <a:lnTo>
                    <a:pt x="222796" y="558342"/>
                  </a:lnTo>
                  <a:lnTo>
                    <a:pt x="223329" y="558342"/>
                  </a:lnTo>
                  <a:lnTo>
                    <a:pt x="220954" y="562152"/>
                  </a:lnTo>
                  <a:lnTo>
                    <a:pt x="217004" y="567232"/>
                  </a:lnTo>
                  <a:lnTo>
                    <a:pt x="214477" y="571042"/>
                  </a:lnTo>
                  <a:lnTo>
                    <a:pt x="213944" y="571042"/>
                  </a:lnTo>
                  <a:lnTo>
                    <a:pt x="213893" y="572312"/>
                  </a:lnTo>
                  <a:lnTo>
                    <a:pt x="210743" y="576122"/>
                  </a:lnTo>
                  <a:lnTo>
                    <a:pt x="204317" y="586282"/>
                  </a:lnTo>
                  <a:lnTo>
                    <a:pt x="203695" y="588822"/>
                  </a:lnTo>
                  <a:lnTo>
                    <a:pt x="202819" y="590092"/>
                  </a:lnTo>
                  <a:lnTo>
                    <a:pt x="201752" y="591362"/>
                  </a:lnTo>
                  <a:lnTo>
                    <a:pt x="199758" y="595172"/>
                  </a:lnTo>
                  <a:lnTo>
                    <a:pt x="197485" y="598982"/>
                  </a:lnTo>
                  <a:lnTo>
                    <a:pt x="194894" y="601522"/>
                  </a:lnTo>
                  <a:lnTo>
                    <a:pt x="194525" y="601522"/>
                  </a:lnTo>
                  <a:lnTo>
                    <a:pt x="194576" y="602792"/>
                  </a:lnTo>
                  <a:lnTo>
                    <a:pt x="193255" y="604062"/>
                  </a:lnTo>
                  <a:lnTo>
                    <a:pt x="193662" y="604062"/>
                  </a:lnTo>
                  <a:lnTo>
                    <a:pt x="193268" y="605332"/>
                  </a:lnTo>
                  <a:lnTo>
                    <a:pt x="192481" y="605332"/>
                  </a:lnTo>
                  <a:lnTo>
                    <a:pt x="191300" y="606602"/>
                  </a:lnTo>
                  <a:lnTo>
                    <a:pt x="190652" y="607872"/>
                  </a:lnTo>
                  <a:lnTo>
                    <a:pt x="190296" y="609142"/>
                  </a:lnTo>
                  <a:lnTo>
                    <a:pt x="190246" y="608990"/>
                  </a:lnTo>
                  <a:lnTo>
                    <a:pt x="190182" y="609142"/>
                  </a:lnTo>
                  <a:lnTo>
                    <a:pt x="189128" y="609142"/>
                  </a:lnTo>
                  <a:lnTo>
                    <a:pt x="188963" y="610412"/>
                  </a:lnTo>
                  <a:lnTo>
                    <a:pt x="187629" y="611682"/>
                  </a:lnTo>
                  <a:lnTo>
                    <a:pt x="187718" y="612952"/>
                  </a:lnTo>
                  <a:lnTo>
                    <a:pt x="187426" y="612952"/>
                  </a:lnTo>
                  <a:lnTo>
                    <a:pt x="185699" y="614768"/>
                  </a:lnTo>
                  <a:lnTo>
                    <a:pt x="183476" y="618032"/>
                  </a:lnTo>
                  <a:lnTo>
                    <a:pt x="183984" y="618032"/>
                  </a:lnTo>
                  <a:lnTo>
                    <a:pt x="183019" y="620572"/>
                  </a:lnTo>
                  <a:lnTo>
                    <a:pt x="182168" y="621842"/>
                  </a:lnTo>
                  <a:lnTo>
                    <a:pt x="182664" y="619302"/>
                  </a:lnTo>
                  <a:lnTo>
                    <a:pt x="181622" y="620572"/>
                  </a:lnTo>
                  <a:lnTo>
                    <a:pt x="180936" y="620572"/>
                  </a:lnTo>
                  <a:lnTo>
                    <a:pt x="180606" y="621842"/>
                  </a:lnTo>
                  <a:lnTo>
                    <a:pt x="181813" y="620572"/>
                  </a:lnTo>
                  <a:lnTo>
                    <a:pt x="181749" y="621842"/>
                  </a:lnTo>
                  <a:lnTo>
                    <a:pt x="181203" y="623112"/>
                  </a:lnTo>
                  <a:lnTo>
                    <a:pt x="180416" y="624382"/>
                  </a:lnTo>
                  <a:lnTo>
                    <a:pt x="179387" y="625652"/>
                  </a:lnTo>
                  <a:lnTo>
                    <a:pt x="179641" y="624382"/>
                  </a:lnTo>
                  <a:lnTo>
                    <a:pt x="178828" y="625652"/>
                  </a:lnTo>
                  <a:lnTo>
                    <a:pt x="177634" y="625652"/>
                  </a:lnTo>
                  <a:lnTo>
                    <a:pt x="176707" y="626922"/>
                  </a:lnTo>
                  <a:lnTo>
                    <a:pt x="176187" y="628192"/>
                  </a:lnTo>
                  <a:lnTo>
                    <a:pt x="175221" y="629462"/>
                  </a:lnTo>
                  <a:lnTo>
                    <a:pt x="176149" y="629462"/>
                  </a:lnTo>
                  <a:lnTo>
                    <a:pt x="175044" y="632002"/>
                  </a:lnTo>
                  <a:lnTo>
                    <a:pt x="175158" y="629462"/>
                  </a:lnTo>
                  <a:lnTo>
                    <a:pt x="174675" y="630732"/>
                  </a:lnTo>
                  <a:lnTo>
                    <a:pt x="174447" y="632002"/>
                  </a:lnTo>
                  <a:lnTo>
                    <a:pt x="172466" y="633272"/>
                  </a:lnTo>
                  <a:lnTo>
                    <a:pt x="171869" y="633272"/>
                  </a:lnTo>
                  <a:lnTo>
                    <a:pt x="172262" y="635812"/>
                  </a:lnTo>
                  <a:lnTo>
                    <a:pt x="168071" y="638352"/>
                  </a:lnTo>
                  <a:lnTo>
                    <a:pt x="168719" y="639622"/>
                  </a:lnTo>
                  <a:lnTo>
                    <a:pt x="167170" y="639622"/>
                  </a:lnTo>
                  <a:lnTo>
                    <a:pt x="167373" y="640892"/>
                  </a:lnTo>
                  <a:lnTo>
                    <a:pt x="167716" y="640892"/>
                  </a:lnTo>
                  <a:lnTo>
                    <a:pt x="166966" y="642162"/>
                  </a:lnTo>
                  <a:lnTo>
                    <a:pt x="165900" y="643432"/>
                  </a:lnTo>
                  <a:lnTo>
                    <a:pt x="165671" y="642162"/>
                  </a:lnTo>
                  <a:lnTo>
                    <a:pt x="165188" y="643432"/>
                  </a:lnTo>
                  <a:lnTo>
                    <a:pt x="165557" y="644702"/>
                  </a:lnTo>
                  <a:lnTo>
                    <a:pt x="161391" y="648512"/>
                  </a:lnTo>
                  <a:lnTo>
                    <a:pt x="152933" y="659942"/>
                  </a:lnTo>
                  <a:lnTo>
                    <a:pt x="148551" y="665022"/>
                  </a:lnTo>
                  <a:lnTo>
                    <a:pt x="146265" y="667562"/>
                  </a:lnTo>
                  <a:lnTo>
                    <a:pt x="143802" y="671372"/>
                  </a:lnTo>
                  <a:lnTo>
                    <a:pt x="140868" y="675589"/>
                  </a:lnTo>
                  <a:lnTo>
                    <a:pt x="140639" y="675589"/>
                  </a:lnTo>
                  <a:lnTo>
                    <a:pt x="140563" y="675855"/>
                  </a:lnTo>
                  <a:lnTo>
                    <a:pt x="140373" y="676452"/>
                  </a:lnTo>
                  <a:lnTo>
                    <a:pt x="139928" y="677722"/>
                  </a:lnTo>
                  <a:lnTo>
                    <a:pt x="139420" y="677722"/>
                  </a:lnTo>
                  <a:lnTo>
                    <a:pt x="135382" y="681532"/>
                  </a:lnTo>
                  <a:lnTo>
                    <a:pt x="131749" y="686612"/>
                  </a:lnTo>
                  <a:lnTo>
                    <a:pt x="128536" y="691692"/>
                  </a:lnTo>
                  <a:lnTo>
                    <a:pt x="127203" y="695502"/>
                  </a:lnTo>
                  <a:lnTo>
                    <a:pt x="126060" y="692962"/>
                  </a:lnTo>
                  <a:lnTo>
                    <a:pt x="124650" y="695502"/>
                  </a:lnTo>
                  <a:lnTo>
                    <a:pt x="121412" y="700582"/>
                  </a:lnTo>
                  <a:lnTo>
                    <a:pt x="119583" y="704392"/>
                  </a:lnTo>
                  <a:lnTo>
                    <a:pt x="118846" y="703122"/>
                  </a:lnTo>
                  <a:lnTo>
                    <a:pt x="118021" y="705662"/>
                  </a:lnTo>
                  <a:lnTo>
                    <a:pt x="117119" y="706932"/>
                  </a:lnTo>
                  <a:lnTo>
                    <a:pt x="115646" y="708202"/>
                  </a:lnTo>
                  <a:lnTo>
                    <a:pt x="115087" y="709472"/>
                  </a:lnTo>
                  <a:lnTo>
                    <a:pt x="114566" y="709472"/>
                  </a:lnTo>
                  <a:lnTo>
                    <a:pt x="113106" y="710742"/>
                  </a:lnTo>
                  <a:lnTo>
                    <a:pt x="110401" y="715822"/>
                  </a:lnTo>
                  <a:lnTo>
                    <a:pt x="108800" y="715822"/>
                  </a:lnTo>
                  <a:lnTo>
                    <a:pt x="105905" y="720902"/>
                  </a:lnTo>
                  <a:lnTo>
                    <a:pt x="95554" y="733602"/>
                  </a:lnTo>
                  <a:lnTo>
                    <a:pt x="94919" y="734872"/>
                  </a:lnTo>
                  <a:lnTo>
                    <a:pt x="94081" y="736142"/>
                  </a:lnTo>
                  <a:lnTo>
                    <a:pt x="93040" y="737412"/>
                  </a:lnTo>
                  <a:lnTo>
                    <a:pt x="91465" y="738682"/>
                  </a:lnTo>
                  <a:lnTo>
                    <a:pt x="90589" y="739952"/>
                  </a:lnTo>
                  <a:lnTo>
                    <a:pt x="90131" y="741222"/>
                  </a:lnTo>
                  <a:lnTo>
                    <a:pt x="88785" y="742492"/>
                  </a:lnTo>
                  <a:lnTo>
                    <a:pt x="87896" y="743762"/>
                  </a:lnTo>
                  <a:lnTo>
                    <a:pt x="86639" y="745032"/>
                  </a:lnTo>
                  <a:lnTo>
                    <a:pt x="86131" y="746302"/>
                  </a:lnTo>
                  <a:lnTo>
                    <a:pt x="84963" y="747572"/>
                  </a:lnTo>
                  <a:lnTo>
                    <a:pt x="83464" y="748842"/>
                  </a:lnTo>
                  <a:lnTo>
                    <a:pt x="84188" y="748842"/>
                  </a:lnTo>
                  <a:lnTo>
                    <a:pt x="80924" y="751382"/>
                  </a:lnTo>
                  <a:lnTo>
                    <a:pt x="45643" y="794562"/>
                  </a:lnTo>
                  <a:lnTo>
                    <a:pt x="17005" y="833932"/>
                  </a:lnTo>
                  <a:lnTo>
                    <a:pt x="10350" y="848563"/>
                  </a:lnTo>
                  <a:lnTo>
                    <a:pt x="10325" y="849172"/>
                  </a:lnTo>
                  <a:lnTo>
                    <a:pt x="9740" y="849871"/>
                  </a:lnTo>
                  <a:lnTo>
                    <a:pt x="10350" y="848588"/>
                  </a:lnTo>
                  <a:lnTo>
                    <a:pt x="9906" y="849185"/>
                  </a:lnTo>
                  <a:lnTo>
                    <a:pt x="9550" y="849947"/>
                  </a:lnTo>
                  <a:lnTo>
                    <a:pt x="9474" y="850176"/>
                  </a:lnTo>
                  <a:lnTo>
                    <a:pt x="9258" y="850442"/>
                  </a:lnTo>
                  <a:lnTo>
                    <a:pt x="9398" y="850442"/>
                  </a:lnTo>
                  <a:lnTo>
                    <a:pt x="9309" y="850773"/>
                  </a:lnTo>
                  <a:lnTo>
                    <a:pt x="9461" y="850442"/>
                  </a:lnTo>
                  <a:lnTo>
                    <a:pt x="10071" y="850442"/>
                  </a:lnTo>
                  <a:lnTo>
                    <a:pt x="10261" y="850442"/>
                  </a:lnTo>
                  <a:lnTo>
                    <a:pt x="9956" y="850887"/>
                  </a:lnTo>
                  <a:lnTo>
                    <a:pt x="9029" y="854252"/>
                  </a:lnTo>
                  <a:lnTo>
                    <a:pt x="10553" y="853236"/>
                  </a:lnTo>
                  <a:lnTo>
                    <a:pt x="10629" y="852982"/>
                  </a:lnTo>
                  <a:lnTo>
                    <a:pt x="10909" y="852004"/>
                  </a:lnTo>
                  <a:lnTo>
                    <a:pt x="10795" y="851712"/>
                  </a:lnTo>
                  <a:lnTo>
                    <a:pt x="10998" y="851712"/>
                  </a:lnTo>
                  <a:lnTo>
                    <a:pt x="11303" y="851712"/>
                  </a:lnTo>
                  <a:lnTo>
                    <a:pt x="11925" y="850442"/>
                  </a:lnTo>
                  <a:lnTo>
                    <a:pt x="12674" y="850442"/>
                  </a:lnTo>
                  <a:lnTo>
                    <a:pt x="13042" y="849172"/>
                  </a:lnTo>
                  <a:lnTo>
                    <a:pt x="12420" y="847902"/>
                  </a:lnTo>
                  <a:lnTo>
                    <a:pt x="14643" y="846531"/>
                  </a:lnTo>
                  <a:lnTo>
                    <a:pt x="14185" y="846531"/>
                  </a:lnTo>
                  <a:lnTo>
                    <a:pt x="15354" y="845362"/>
                  </a:lnTo>
                  <a:lnTo>
                    <a:pt x="15405" y="846531"/>
                  </a:lnTo>
                  <a:lnTo>
                    <a:pt x="15621" y="845896"/>
                  </a:lnTo>
                  <a:lnTo>
                    <a:pt x="15506" y="846531"/>
                  </a:lnTo>
                  <a:lnTo>
                    <a:pt x="16967" y="845362"/>
                  </a:lnTo>
                  <a:lnTo>
                    <a:pt x="17170" y="845362"/>
                  </a:lnTo>
                  <a:lnTo>
                    <a:pt x="17284" y="845667"/>
                  </a:lnTo>
                  <a:lnTo>
                    <a:pt x="17437" y="846531"/>
                  </a:lnTo>
                  <a:lnTo>
                    <a:pt x="18008" y="845362"/>
                  </a:lnTo>
                  <a:lnTo>
                    <a:pt x="18669" y="845362"/>
                  </a:lnTo>
                  <a:lnTo>
                    <a:pt x="19291" y="844092"/>
                  </a:lnTo>
                  <a:lnTo>
                    <a:pt x="19913" y="842822"/>
                  </a:lnTo>
                  <a:lnTo>
                    <a:pt x="21132" y="842822"/>
                  </a:lnTo>
                  <a:lnTo>
                    <a:pt x="21259" y="840282"/>
                  </a:lnTo>
                  <a:lnTo>
                    <a:pt x="22860" y="840282"/>
                  </a:lnTo>
                  <a:lnTo>
                    <a:pt x="21894" y="841552"/>
                  </a:lnTo>
                  <a:lnTo>
                    <a:pt x="23380" y="840282"/>
                  </a:lnTo>
                  <a:lnTo>
                    <a:pt x="26200" y="836472"/>
                  </a:lnTo>
                  <a:lnTo>
                    <a:pt x="26593" y="836472"/>
                  </a:lnTo>
                  <a:lnTo>
                    <a:pt x="25730" y="837742"/>
                  </a:lnTo>
                  <a:lnTo>
                    <a:pt x="26111" y="837742"/>
                  </a:lnTo>
                  <a:lnTo>
                    <a:pt x="26911" y="836472"/>
                  </a:lnTo>
                  <a:lnTo>
                    <a:pt x="26784" y="835202"/>
                  </a:lnTo>
                  <a:lnTo>
                    <a:pt x="27584" y="835202"/>
                  </a:lnTo>
                  <a:lnTo>
                    <a:pt x="29222" y="832662"/>
                  </a:lnTo>
                  <a:lnTo>
                    <a:pt x="29743" y="832662"/>
                  </a:lnTo>
                  <a:lnTo>
                    <a:pt x="32092" y="831392"/>
                  </a:lnTo>
                  <a:lnTo>
                    <a:pt x="30607" y="831392"/>
                  </a:lnTo>
                  <a:lnTo>
                    <a:pt x="29794" y="831392"/>
                  </a:lnTo>
                  <a:lnTo>
                    <a:pt x="31953" y="828852"/>
                  </a:lnTo>
                  <a:lnTo>
                    <a:pt x="32562" y="828852"/>
                  </a:lnTo>
                  <a:lnTo>
                    <a:pt x="33540" y="827582"/>
                  </a:lnTo>
                  <a:lnTo>
                    <a:pt x="33693" y="828852"/>
                  </a:lnTo>
                  <a:lnTo>
                    <a:pt x="33502" y="828852"/>
                  </a:lnTo>
                  <a:lnTo>
                    <a:pt x="32981" y="830122"/>
                  </a:lnTo>
                  <a:lnTo>
                    <a:pt x="35204" y="827582"/>
                  </a:lnTo>
                  <a:lnTo>
                    <a:pt x="38557" y="823772"/>
                  </a:lnTo>
                  <a:lnTo>
                    <a:pt x="43230" y="821232"/>
                  </a:lnTo>
                  <a:lnTo>
                    <a:pt x="47396" y="814882"/>
                  </a:lnTo>
                  <a:lnTo>
                    <a:pt x="48437" y="814882"/>
                  </a:lnTo>
                  <a:lnTo>
                    <a:pt x="49834" y="812342"/>
                  </a:lnTo>
                  <a:lnTo>
                    <a:pt x="52743" y="811072"/>
                  </a:lnTo>
                  <a:lnTo>
                    <a:pt x="55562" y="807262"/>
                  </a:lnTo>
                  <a:lnTo>
                    <a:pt x="55257" y="807262"/>
                  </a:lnTo>
                  <a:lnTo>
                    <a:pt x="60375" y="803452"/>
                  </a:lnTo>
                  <a:lnTo>
                    <a:pt x="64528" y="795832"/>
                  </a:lnTo>
                  <a:lnTo>
                    <a:pt x="69519" y="790752"/>
                  </a:lnTo>
                  <a:lnTo>
                    <a:pt x="69227" y="790752"/>
                  </a:lnTo>
                  <a:lnTo>
                    <a:pt x="69837" y="789482"/>
                  </a:lnTo>
                  <a:lnTo>
                    <a:pt x="70561" y="788212"/>
                  </a:lnTo>
                  <a:lnTo>
                    <a:pt x="70853" y="788212"/>
                  </a:lnTo>
                  <a:lnTo>
                    <a:pt x="71970" y="786917"/>
                  </a:lnTo>
                  <a:lnTo>
                    <a:pt x="72034" y="786765"/>
                  </a:lnTo>
                  <a:lnTo>
                    <a:pt x="74993" y="783132"/>
                  </a:lnTo>
                  <a:lnTo>
                    <a:pt x="79921" y="778052"/>
                  </a:lnTo>
                  <a:lnTo>
                    <a:pt x="90500" y="765352"/>
                  </a:lnTo>
                  <a:lnTo>
                    <a:pt x="97040" y="756462"/>
                  </a:lnTo>
                  <a:lnTo>
                    <a:pt x="110731" y="738682"/>
                  </a:lnTo>
                  <a:lnTo>
                    <a:pt x="116052" y="732434"/>
                  </a:lnTo>
                  <a:lnTo>
                    <a:pt x="115620" y="731062"/>
                  </a:lnTo>
                  <a:lnTo>
                    <a:pt x="116789" y="729792"/>
                  </a:lnTo>
                  <a:lnTo>
                    <a:pt x="120967" y="727252"/>
                  </a:lnTo>
                  <a:lnTo>
                    <a:pt x="121170" y="723442"/>
                  </a:lnTo>
                  <a:lnTo>
                    <a:pt x="124917" y="720902"/>
                  </a:lnTo>
                  <a:lnTo>
                    <a:pt x="129387" y="714552"/>
                  </a:lnTo>
                  <a:lnTo>
                    <a:pt x="135102" y="709472"/>
                  </a:lnTo>
                  <a:lnTo>
                    <a:pt x="137858" y="704392"/>
                  </a:lnTo>
                  <a:lnTo>
                    <a:pt x="138544" y="703122"/>
                  </a:lnTo>
                  <a:lnTo>
                    <a:pt x="139052" y="703122"/>
                  </a:lnTo>
                  <a:lnTo>
                    <a:pt x="139827" y="701852"/>
                  </a:lnTo>
                  <a:lnTo>
                    <a:pt x="140512" y="700582"/>
                  </a:lnTo>
                  <a:lnTo>
                    <a:pt x="142481" y="699312"/>
                  </a:lnTo>
                  <a:lnTo>
                    <a:pt x="144106" y="695502"/>
                  </a:lnTo>
                  <a:lnTo>
                    <a:pt x="145288" y="694232"/>
                  </a:lnTo>
                  <a:lnTo>
                    <a:pt x="144868" y="694232"/>
                  </a:lnTo>
                  <a:lnTo>
                    <a:pt x="145846" y="692962"/>
                  </a:lnTo>
                  <a:lnTo>
                    <a:pt x="145770" y="694232"/>
                  </a:lnTo>
                  <a:lnTo>
                    <a:pt x="146532" y="692962"/>
                  </a:lnTo>
                  <a:lnTo>
                    <a:pt x="146748" y="692962"/>
                  </a:lnTo>
                  <a:lnTo>
                    <a:pt x="147497" y="690422"/>
                  </a:lnTo>
                  <a:lnTo>
                    <a:pt x="148221" y="691692"/>
                  </a:lnTo>
                  <a:lnTo>
                    <a:pt x="148767" y="690422"/>
                  </a:lnTo>
                  <a:lnTo>
                    <a:pt x="150418" y="686612"/>
                  </a:lnTo>
                  <a:lnTo>
                    <a:pt x="151612" y="686612"/>
                  </a:lnTo>
                  <a:lnTo>
                    <a:pt x="153238" y="684072"/>
                  </a:lnTo>
                  <a:lnTo>
                    <a:pt x="155041" y="681532"/>
                  </a:lnTo>
                  <a:lnTo>
                    <a:pt x="157035" y="678992"/>
                  </a:lnTo>
                  <a:lnTo>
                    <a:pt x="157835" y="677722"/>
                  </a:lnTo>
                  <a:lnTo>
                    <a:pt x="160337" y="675106"/>
                  </a:lnTo>
                  <a:lnTo>
                    <a:pt x="162013" y="673912"/>
                  </a:lnTo>
                  <a:lnTo>
                    <a:pt x="169049" y="663752"/>
                  </a:lnTo>
                  <a:lnTo>
                    <a:pt x="172999" y="658672"/>
                  </a:lnTo>
                  <a:lnTo>
                    <a:pt x="172377" y="658672"/>
                  </a:lnTo>
                  <a:lnTo>
                    <a:pt x="173329" y="657402"/>
                  </a:lnTo>
                  <a:lnTo>
                    <a:pt x="173545" y="657402"/>
                  </a:lnTo>
                  <a:lnTo>
                    <a:pt x="174929" y="656132"/>
                  </a:lnTo>
                  <a:lnTo>
                    <a:pt x="175196" y="655193"/>
                  </a:lnTo>
                  <a:lnTo>
                    <a:pt x="174396" y="656132"/>
                  </a:lnTo>
                  <a:lnTo>
                    <a:pt x="174637" y="654862"/>
                  </a:lnTo>
                  <a:lnTo>
                    <a:pt x="175501" y="654062"/>
                  </a:lnTo>
                  <a:lnTo>
                    <a:pt x="175628" y="653592"/>
                  </a:lnTo>
                  <a:lnTo>
                    <a:pt x="175996" y="653592"/>
                  </a:lnTo>
                  <a:lnTo>
                    <a:pt x="176555" y="652322"/>
                  </a:lnTo>
                  <a:lnTo>
                    <a:pt x="177063" y="652322"/>
                  </a:lnTo>
                  <a:lnTo>
                    <a:pt x="177939" y="651052"/>
                  </a:lnTo>
                  <a:lnTo>
                    <a:pt x="178447" y="651052"/>
                  </a:lnTo>
                  <a:lnTo>
                    <a:pt x="181584" y="647242"/>
                  </a:lnTo>
                  <a:lnTo>
                    <a:pt x="183045" y="643432"/>
                  </a:lnTo>
                  <a:lnTo>
                    <a:pt x="186537" y="639622"/>
                  </a:lnTo>
                  <a:lnTo>
                    <a:pt x="186677" y="639622"/>
                  </a:lnTo>
                  <a:lnTo>
                    <a:pt x="188087" y="637082"/>
                  </a:lnTo>
                  <a:lnTo>
                    <a:pt x="188226" y="636828"/>
                  </a:lnTo>
                  <a:lnTo>
                    <a:pt x="187960" y="637082"/>
                  </a:lnTo>
                  <a:lnTo>
                    <a:pt x="188023" y="636828"/>
                  </a:lnTo>
                  <a:lnTo>
                    <a:pt x="188264" y="635812"/>
                  </a:lnTo>
                  <a:lnTo>
                    <a:pt x="188836" y="634542"/>
                  </a:lnTo>
                  <a:lnTo>
                    <a:pt x="189166" y="633272"/>
                  </a:lnTo>
                  <a:lnTo>
                    <a:pt x="189534" y="634542"/>
                  </a:lnTo>
                  <a:lnTo>
                    <a:pt x="190538" y="633272"/>
                  </a:lnTo>
                  <a:lnTo>
                    <a:pt x="190169" y="634542"/>
                  </a:lnTo>
                  <a:lnTo>
                    <a:pt x="191414" y="632002"/>
                  </a:lnTo>
                  <a:lnTo>
                    <a:pt x="191604" y="632002"/>
                  </a:lnTo>
                  <a:lnTo>
                    <a:pt x="191350" y="633272"/>
                  </a:lnTo>
                  <a:lnTo>
                    <a:pt x="193535" y="629462"/>
                  </a:lnTo>
                  <a:lnTo>
                    <a:pt x="196634" y="626922"/>
                  </a:lnTo>
                  <a:lnTo>
                    <a:pt x="197878" y="624382"/>
                  </a:lnTo>
                  <a:lnTo>
                    <a:pt x="198501" y="623112"/>
                  </a:lnTo>
                  <a:lnTo>
                    <a:pt x="198374" y="623112"/>
                  </a:lnTo>
                  <a:lnTo>
                    <a:pt x="197472" y="624382"/>
                  </a:lnTo>
                  <a:lnTo>
                    <a:pt x="197345" y="624382"/>
                  </a:lnTo>
                  <a:lnTo>
                    <a:pt x="198513" y="621842"/>
                  </a:lnTo>
                  <a:lnTo>
                    <a:pt x="199110" y="620572"/>
                  </a:lnTo>
                  <a:lnTo>
                    <a:pt x="199999" y="621842"/>
                  </a:lnTo>
                  <a:lnTo>
                    <a:pt x="200583" y="620572"/>
                  </a:lnTo>
                  <a:lnTo>
                    <a:pt x="201764" y="618032"/>
                  </a:lnTo>
                  <a:lnTo>
                    <a:pt x="201739" y="619302"/>
                  </a:lnTo>
                  <a:lnTo>
                    <a:pt x="201968" y="618032"/>
                  </a:lnTo>
                  <a:lnTo>
                    <a:pt x="202590" y="616762"/>
                  </a:lnTo>
                  <a:lnTo>
                    <a:pt x="203606" y="615492"/>
                  </a:lnTo>
                  <a:lnTo>
                    <a:pt x="204470" y="615492"/>
                  </a:lnTo>
                  <a:lnTo>
                    <a:pt x="205473" y="614159"/>
                  </a:lnTo>
                  <a:lnTo>
                    <a:pt x="204393" y="614159"/>
                  </a:lnTo>
                  <a:lnTo>
                    <a:pt x="205143" y="612952"/>
                  </a:lnTo>
                  <a:lnTo>
                    <a:pt x="205359" y="612952"/>
                  </a:lnTo>
                  <a:lnTo>
                    <a:pt x="205676" y="611682"/>
                  </a:lnTo>
                  <a:lnTo>
                    <a:pt x="207543" y="610412"/>
                  </a:lnTo>
                  <a:lnTo>
                    <a:pt x="209270" y="607872"/>
                  </a:lnTo>
                  <a:lnTo>
                    <a:pt x="210858" y="605332"/>
                  </a:lnTo>
                  <a:lnTo>
                    <a:pt x="211201" y="605332"/>
                  </a:lnTo>
                  <a:lnTo>
                    <a:pt x="211810" y="602792"/>
                  </a:lnTo>
                  <a:lnTo>
                    <a:pt x="212813" y="604062"/>
                  </a:lnTo>
                  <a:lnTo>
                    <a:pt x="213601" y="602792"/>
                  </a:lnTo>
                  <a:lnTo>
                    <a:pt x="214388" y="601522"/>
                  </a:lnTo>
                  <a:lnTo>
                    <a:pt x="217817" y="596442"/>
                  </a:lnTo>
                  <a:lnTo>
                    <a:pt x="224967" y="583742"/>
                  </a:lnTo>
                  <a:lnTo>
                    <a:pt x="228447" y="578662"/>
                  </a:lnTo>
                  <a:lnTo>
                    <a:pt x="228701" y="576122"/>
                  </a:lnTo>
                  <a:lnTo>
                    <a:pt x="230047" y="573582"/>
                  </a:lnTo>
                  <a:lnTo>
                    <a:pt x="231267" y="571042"/>
                  </a:lnTo>
                  <a:lnTo>
                    <a:pt x="232321" y="572312"/>
                  </a:lnTo>
                  <a:lnTo>
                    <a:pt x="232867" y="570699"/>
                  </a:lnTo>
                  <a:lnTo>
                    <a:pt x="232905" y="570572"/>
                  </a:lnTo>
                  <a:lnTo>
                    <a:pt x="233172" y="569772"/>
                  </a:lnTo>
                  <a:lnTo>
                    <a:pt x="233629" y="569772"/>
                  </a:lnTo>
                  <a:lnTo>
                    <a:pt x="233006" y="570572"/>
                  </a:lnTo>
                  <a:lnTo>
                    <a:pt x="233908" y="569772"/>
                  </a:lnTo>
                  <a:lnTo>
                    <a:pt x="236626" y="564692"/>
                  </a:lnTo>
                  <a:lnTo>
                    <a:pt x="235381" y="568502"/>
                  </a:lnTo>
                  <a:lnTo>
                    <a:pt x="237578" y="564692"/>
                  </a:lnTo>
                  <a:lnTo>
                    <a:pt x="239776" y="560882"/>
                  </a:lnTo>
                  <a:lnTo>
                    <a:pt x="240779" y="559612"/>
                  </a:lnTo>
                  <a:lnTo>
                    <a:pt x="239585" y="559612"/>
                  </a:lnTo>
                  <a:lnTo>
                    <a:pt x="240880" y="558342"/>
                  </a:lnTo>
                  <a:lnTo>
                    <a:pt x="241084" y="558342"/>
                  </a:lnTo>
                  <a:lnTo>
                    <a:pt x="244983" y="553262"/>
                  </a:lnTo>
                  <a:lnTo>
                    <a:pt x="243027" y="551992"/>
                  </a:lnTo>
                  <a:lnTo>
                    <a:pt x="246240" y="547204"/>
                  </a:lnTo>
                  <a:lnTo>
                    <a:pt x="246329" y="546912"/>
                  </a:lnTo>
                  <a:lnTo>
                    <a:pt x="246456" y="546481"/>
                  </a:lnTo>
                  <a:lnTo>
                    <a:pt x="245960" y="546912"/>
                  </a:lnTo>
                  <a:lnTo>
                    <a:pt x="245262" y="546912"/>
                  </a:lnTo>
                  <a:lnTo>
                    <a:pt x="246494" y="544715"/>
                  </a:lnTo>
                  <a:lnTo>
                    <a:pt x="246024" y="544372"/>
                  </a:lnTo>
                  <a:lnTo>
                    <a:pt x="246989" y="543102"/>
                  </a:lnTo>
                  <a:lnTo>
                    <a:pt x="247548" y="541832"/>
                  </a:lnTo>
                  <a:lnTo>
                    <a:pt x="249072" y="540562"/>
                  </a:lnTo>
                  <a:lnTo>
                    <a:pt x="250228" y="538022"/>
                  </a:lnTo>
                  <a:lnTo>
                    <a:pt x="251625" y="536752"/>
                  </a:lnTo>
                  <a:lnTo>
                    <a:pt x="251891" y="535482"/>
                  </a:lnTo>
                  <a:lnTo>
                    <a:pt x="251701" y="534212"/>
                  </a:lnTo>
                  <a:lnTo>
                    <a:pt x="252780" y="532942"/>
                  </a:lnTo>
                  <a:lnTo>
                    <a:pt x="254177" y="531672"/>
                  </a:lnTo>
                  <a:lnTo>
                    <a:pt x="253174" y="532942"/>
                  </a:lnTo>
                  <a:lnTo>
                    <a:pt x="254469" y="531672"/>
                  </a:lnTo>
                  <a:lnTo>
                    <a:pt x="254190" y="530402"/>
                  </a:lnTo>
                  <a:lnTo>
                    <a:pt x="255143" y="529132"/>
                  </a:lnTo>
                  <a:lnTo>
                    <a:pt x="255206" y="529615"/>
                  </a:lnTo>
                  <a:lnTo>
                    <a:pt x="255320" y="530402"/>
                  </a:lnTo>
                  <a:lnTo>
                    <a:pt x="255803" y="529132"/>
                  </a:lnTo>
                  <a:lnTo>
                    <a:pt x="256286" y="527862"/>
                  </a:lnTo>
                  <a:lnTo>
                    <a:pt x="255498" y="527862"/>
                  </a:lnTo>
                  <a:lnTo>
                    <a:pt x="256971" y="526592"/>
                  </a:lnTo>
                  <a:lnTo>
                    <a:pt x="256743" y="527862"/>
                  </a:lnTo>
                  <a:lnTo>
                    <a:pt x="257441" y="526592"/>
                  </a:lnTo>
                  <a:lnTo>
                    <a:pt x="258229" y="525322"/>
                  </a:lnTo>
                  <a:lnTo>
                    <a:pt x="259156" y="524052"/>
                  </a:lnTo>
                  <a:lnTo>
                    <a:pt x="259384" y="524052"/>
                  </a:lnTo>
                  <a:lnTo>
                    <a:pt x="258876" y="525322"/>
                  </a:lnTo>
                  <a:lnTo>
                    <a:pt x="259765" y="525322"/>
                  </a:lnTo>
                  <a:lnTo>
                    <a:pt x="259334" y="522935"/>
                  </a:lnTo>
                  <a:lnTo>
                    <a:pt x="258483" y="524052"/>
                  </a:lnTo>
                  <a:lnTo>
                    <a:pt x="258457" y="522782"/>
                  </a:lnTo>
                  <a:lnTo>
                    <a:pt x="259168" y="522782"/>
                  </a:lnTo>
                  <a:lnTo>
                    <a:pt x="259181" y="520242"/>
                  </a:lnTo>
                  <a:lnTo>
                    <a:pt x="260019" y="520242"/>
                  </a:lnTo>
                  <a:lnTo>
                    <a:pt x="261632" y="517702"/>
                  </a:lnTo>
                  <a:lnTo>
                    <a:pt x="261772" y="517702"/>
                  </a:lnTo>
                  <a:lnTo>
                    <a:pt x="262191" y="516432"/>
                  </a:lnTo>
                  <a:lnTo>
                    <a:pt x="263956" y="515162"/>
                  </a:lnTo>
                  <a:lnTo>
                    <a:pt x="265391" y="512622"/>
                  </a:lnTo>
                  <a:lnTo>
                    <a:pt x="265239" y="513892"/>
                  </a:lnTo>
                  <a:lnTo>
                    <a:pt x="265658" y="512622"/>
                  </a:lnTo>
                  <a:lnTo>
                    <a:pt x="265595" y="511733"/>
                  </a:lnTo>
                  <a:lnTo>
                    <a:pt x="264858" y="512622"/>
                  </a:lnTo>
                  <a:lnTo>
                    <a:pt x="264934" y="511352"/>
                  </a:lnTo>
                  <a:lnTo>
                    <a:pt x="264452" y="511352"/>
                  </a:lnTo>
                  <a:lnTo>
                    <a:pt x="266230" y="510082"/>
                  </a:lnTo>
                  <a:lnTo>
                    <a:pt x="265201" y="508812"/>
                  </a:lnTo>
                  <a:lnTo>
                    <a:pt x="267398" y="506272"/>
                  </a:lnTo>
                  <a:lnTo>
                    <a:pt x="267436" y="506857"/>
                  </a:lnTo>
                  <a:lnTo>
                    <a:pt x="267728" y="506272"/>
                  </a:lnTo>
                  <a:lnTo>
                    <a:pt x="267843" y="506095"/>
                  </a:lnTo>
                  <a:lnTo>
                    <a:pt x="268554" y="505002"/>
                  </a:lnTo>
                  <a:lnTo>
                    <a:pt x="268935" y="506095"/>
                  </a:lnTo>
                  <a:lnTo>
                    <a:pt x="269443" y="505002"/>
                  </a:lnTo>
                  <a:lnTo>
                    <a:pt x="270052" y="503682"/>
                  </a:lnTo>
                  <a:lnTo>
                    <a:pt x="268782" y="503682"/>
                  </a:lnTo>
                  <a:lnTo>
                    <a:pt x="270103" y="502602"/>
                  </a:lnTo>
                  <a:lnTo>
                    <a:pt x="270129" y="503516"/>
                  </a:lnTo>
                  <a:lnTo>
                    <a:pt x="271183" y="502462"/>
                  </a:lnTo>
                  <a:lnTo>
                    <a:pt x="271729" y="501192"/>
                  </a:lnTo>
                  <a:lnTo>
                    <a:pt x="272262" y="499922"/>
                  </a:lnTo>
                  <a:lnTo>
                    <a:pt x="273418" y="499922"/>
                  </a:lnTo>
                  <a:lnTo>
                    <a:pt x="273850" y="498652"/>
                  </a:lnTo>
                  <a:lnTo>
                    <a:pt x="274066" y="499351"/>
                  </a:lnTo>
                  <a:lnTo>
                    <a:pt x="274485" y="498652"/>
                  </a:lnTo>
                  <a:lnTo>
                    <a:pt x="275272" y="497382"/>
                  </a:lnTo>
                  <a:lnTo>
                    <a:pt x="275424" y="496112"/>
                  </a:lnTo>
                  <a:lnTo>
                    <a:pt x="275920" y="492302"/>
                  </a:lnTo>
                  <a:lnTo>
                    <a:pt x="276021" y="494842"/>
                  </a:lnTo>
                  <a:lnTo>
                    <a:pt x="276136" y="497382"/>
                  </a:lnTo>
                  <a:lnTo>
                    <a:pt x="278091" y="494842"/>
                  </a:lnTo>
                  <a:lnTo>
                    <a:pt x="279120" y="492302"/>
                  </a:lnTo>
                  <a:lnTo>
                    <a:pt x="277431" y="494842"/>
                  </a:lnTo>
                  <a:lnTo>
                    <a:pt x="277914" y="493572"/>
                  </a:lnTo>
                  <a:lnTo>
                    <a:pt x="278930" y="492302"/>
                  </a:lnTo>
                  <a:lnTo>
                    <a:pt x="279120" y="492302"/>
                  </a:lnTo>
                  <a:lnTo>
                    <a:pt x="279717" y="492302"/>
                  </a:lnTo>
                  <a:lnTo>
                    <a:pt x="280860" y="489762"/>
                  </a:lnTo>
                  <a:lnTo>
                    <a:pt x="281444" y="489762"/>
                  </a:lnTo>
                  <a:lnTo>
                    <a:pt x="282511" y="488492"/>
                  </a:lnTo>
                  <a:lnTo>
                    <a:pt x="283565" y="485952"/>
                  </a:lnTo>
                  <a:lnTo>
                    <a:pt x="284708" y="484682"/>
                  </a:lnTo>
                  <a:lnTo>
                    <a:pt x="285940" y="483412"/>
                  </a:lnTo>
                  <a:lnTo>
                    <a:pt x="285445" y="483412"/>
                  </a:lnTo>
                  <a:lnTo>
                    <a:pt x="286893" y="480872"/>
                  </a:lnTo>
                  <a:lnTo>
                    <a:pt x="286880" y="479602"/>
                  </a:lnTo>
                  <a:lnTo>
                    <a:pt x="288709" y="477062"/>
                  </a:lnTo>
                  <a:lnTo>
                    <a:pt x="289407" y="477062"/>
                  </a:lnTo>
                  <a:lnTo>
                    <a:pt x="288353" y="478332"/>
                  </a:lnTo>
                  <a:lnTo>
                    <a:pt x="287693" y="479602"/>
                  </a:lnTo>
                  <a:lnTo>
                    <a:pt x="289140" y="478332"/>
                  </a:lnTo>
                  <a:lnTo>
                    <a:pt x="288836" y="478332"/>
                  </a:lnTo>
                  <a:lnTo>
                    <a:pt x="289750" y="477062"/>
                  </a:lnTo>
                  <a:lnTo>
                    <a:pt x="290652" y="475792"/>
                  </a:lnTo>
                  <a:lnTo>
                    <a:pt x="290944" y="476529"/>
                  </a:lnTo>
                  <a:lnTo>
                    <a:pt x="291439" y="475792"/>
                  </a:lnTo>
                  <a:lnTo>
                    <a:pt x="291071" y="474522"/>
                  </a:lnTo>
                  <a:lnTo>
                    <a:pt x="292989" y="474522"/>
                  </a:lnTo>
                  <a:lnTo>
                    <a:pt x="293954" y="471982"/>
                  </a:lnTo>
                  <a:lnTo>
                    <a:pt x="296710" y="469442"/>
                  </a:lnTo>
                  <a:lnTo>
                    <a:pt x="296202" y="468172"/>
                  </a:lnTo>
                  <a:lnTo>
                    <a:pt x="297180" y="465632"/>
                  </a:lnTo>
                  <a:lnTo>
                    <a:pt x="297446" y="465632"/>
                  </a:lnTo>
                  <a:lnTo>
                    <a:pt x="297395" y="466902"/>
                  </a:lnTo>
                  <a:lnTo>
                    <a:pt x="298246" y="465632"/>
                  </a:lnTo>
                  <a:lnTo>
                    <a:pt x="299402" y="464858"/>
                  </a:lnTo>
                  <a:lnTo>
                    <a:pt x="298970" y="465632"/>
                  </a:lnTo>
                  <a:lnTo>
                    <a:pt x="299999" y="464464"/>
                  </a:lnTo>
                  <a:lnTo>
                    <a:pt x="300126" y="464375"/>
                  </a:lnTo>
                  <a:lnTo>
                    <a:pt x="299885" y="465632"/>
                  </a:lnTo>
                  <a:lnTo>
                    <a:pt x="301205" y="463092"/>
                  </a:lnTo>
                  <a:lnTo>
                    <a:pt x="300151" y="464286"/>
                  </a:lnTo>
                  <a:lnTo>
                    <a:pt x="299758" y="464286"/>
                  </a:lnTo>
                  <a:lnTo>
                    <a:pt x="300761" y="463092"/>
                  </a:lnTo>
                  <a:lnTo>
                    <a:pt x="301828" y="461822"/>
                  </a:lnTo>
                  <a:lnTo>
                    <a:pt x="301244" y="461822"/>
                  </a:lnTo>
                  <a:lnTo>
                    <a:pt x="302031" y="460552"/>
                  </a:lnTo>
                  <a:lnTo>
                    <a:pt x="302882" y="459282"/>
                  </a:lnTo>
                  <a:lnTo>
                    <a:pt x="303784" y="458038"/>
                  </a:lnTo>
                  <a:lnTo>
                    <a:pt x="303784" y="459282"/>
                  </a:lnTo>
                  <a:lnTo>
                    <a:pt x="304482" y="459282"/>
                  </a:lnTo>
                  <a:lnTo>
                    <a:pt x="305257" y="458216"/>
                  </a:lnTo>
                  <a:lnTo>
                    <a:pt x="305409" y="457974"/>
                  </a:lnTo>
                  <a:lnTo>
                    <a:pt x="305295" y="456679"/>
                  </a:lnTo>
                  <a:lnTo>
                    <a:pt x="305422" y="456438"/>
                  </a:lnTo>
                  <a:lnTo>
                    <a:pt x="305790" y="455472"/>
                  </a:lnTo>
                  <a:lnTo>
                    <a:pt x="305981" y="455333"/>
                  </a:lnTo>
                  <a:lnTo>
                    <a:pt x="307263" y="454355"/>
                  </a:lnTo>
                  <a:lnTo>
                    <a:pt x="306806" y="455472"/>
                  </a:lnTo>
                  <a:lnTo>
                    <a:pt x="307708" y="455472"/>
                  </a:lnTo>
                  <a:lnTo>
                    <a:pt x="307746" y="454202"/>
                  </a:lnTo>
                  <a:lnTo>
                    <a:pt x="307771" y="452932"/>
                  </a:lnTo>
                  <a:lnTo>
                    <a:pt x="308775" y="452932"/>
                  </a:lnTo>
                  <a:lnTo>
                    <a:pt x="310057" y="451662"/>
                  </a:lnTo>
                  <a:lnTo>
                    <a:pt x="310362" y="451662"/>
                  </a:lnTo>
                  <a:lnTo>
                    <a:pt x="310642" y="450392"/>
                  </a:lnTo>
                  <a:lnTo>
                    <a:pt x="311810" y="449122"/>
                  </a:lnTo>
                  <a:lnTo>
                    <a:pt x="312013" y="449122"/>
                  </a:lnTo>
                  <a:lnTo>
                    <a:pt x="312737" y="447852"/>
                  </a:lnTo>
                  <a:lnTo>
                    <a:pt x="314261" y="446582"/>
                  </a:lnTo>
                  <a:lnTo>
                    <a:pt x="314680" y="446582"/>
                  </a:lnTo>
                  <a:lnTo>
                    <a:pt x="315480" y="447662"/>
                  </a:lnTo>
                  <a:lnTo>
                    <a:pt x="315976" y="446582"/>
                  </a:lnTo>
                  <a:lnTo>
                    <a:pt x="314833" y="446582"/>
                  </a:lnTo>
                  <a:lnTo>
                    <a:pt x="316166" y="445312"/>
                  </a:lnTo>
                  <a:lnTo>
                    <a:pt x="315976" y="446582"/>
                  </a:lnTo>
                  <a:lnTo>
                    <a:pt x="317119" y="445312"/>
                  </a:lnTo>
                  <a:lnTo>
                    <a:pt x="318262" y="444042"/>
                  </a:lnTo>
                  <a:lnTo>
                    <a:pt x="317842" y="445312"/>
                  </a:lnTo>
                  <a:lnTo>
                    <a:pt x="318973" y="445312"/>
                  </a:lnTo>
                  <a:lnTo>
                    <a:pt x="320001" y="444042"/>
                  </a:lnTo>
                  <a:lnTo>
                    <a:pt x="322033" y="441502"/>
                  </a:lnTo>
                  <a:lnTo>
                    <a:pt x="322338" y="440131"/>
                  </a:lnTo>
                  <a:lnTo>
                    <a:pt x="323278" y="438962"/>
                  </a:lnTo>
                  <a:lnTo>
                    <a:pt x="322376" y="437692"/>
                  </a:lnTo>
                  <a:lnTo>
                    <a:pt x="323684" y="436422"/>
                  </a:lnTo>
                  <a:lnTo>
                    <a:pt x="324980" y="435152"/>
                  </a:lnTo>
                  <a:lnTo>
                    <a:pt x="325564" y="433882"/>
                  </a:lnTo>
                  <a:lnTo>
                    <a:pt x="325958" y="432612"/>
                  </a:lnTo>
                  <a:lnTo>
                    <a:pt x="326059" y="433882"/>
                  </a:lnTo>
                  <a:lnTo>
                    <a:pt x="329057" y="432612"/>
                  </a:lnTo>
                  <a:lnTo>
                    <a:pt x="331508" y="430072"/>
                  </a:lnTo>
                  <a:lnTo>
                    <a:pt x="329603" y="431342"/>
                  </a:lnTo>
                  <a:lnTo>
                    <a:pt x="329615" y="430072"/>
                  </a:lnTo>
                  <a:lnTo>
                    <a:pt x="331330" y="428802"/>
                  </a:lnTo>
                  <a:lnTo>
                    <a:pt x="331165" y="428802"/>
                  </a:lnTo>
                  <a:lnTo>
                    <a:pt x="332536" y="427532"/>
                  </a:lnTo>
                  <a:lnTo>
                    <a:pt x="334683" y="427532"/>
                  </a:lnTo>
                  <a:lnTo>
                    <a:pt x="334530" y="426262"/>
                  </a:lnTo>
                  <a:lnTo>
                    <a:pt x="335876" y="425526"/>
                  </a:lnTo>
                  <a:lnTo>
                    <a:pt x="335851" y="424992"/>
                  </a:lnTo>
                  <a:lnTo>
                    <a:pt x="337527" y="423722"/>
                  </a:lnTo>
                  <a:lnTo>
                    <a:pt x="338734" y="421182"/>
                  </a:lnTo>
                  <a:lnTo>
                    <a:pt x="339750" y="421182"/>
                  </a:lnTo>
                  <a:lnTo>
                    <a:pt x="340410" y="419912"/>
                  </a:lnTo>
                  <a:lnTo>
                    <a:pt x="341083" y="418642"/>
                  </a:lnTo>
                  <a:lnTo>
                    <a:pt x="341858" y="419912"/>
                  </a:lnTo>
                  <a:lnTo>
                    <a:pt x="344360" y="417372"/>
                  </a:lnTo>
                  <a:lnTo>
                    <a:pt x="345274" y="417372"/>
                  </a:lnTo>
                  <a:lnTo>
                    <a:pt x="346583" y="416102"/>
                  </a:lnTo>
                  <a:lnTo>
                    <a:pt x="346163" y="416102"/>
                  </a:lnTo>
                  <a:lnTo>
                    <a:pt x="347256" y="414832"/>
                  </a:lnTo>
                  <a:lnTo>
                    <a:pt x="348488" y="413448"/>
                  </a:lnTo>
                  <a:lnTo>
                    <a:pt x="349846" y="412292"/>
                  </a:lnTo>
                  <a:lnTo>
                    <a:pt x="350443" y="413448"/>
                  </a:lnTo>
                  <a:lnTo>
                    <a:pt x="350977" y="412292"/>
                  </a:lnTo>
                  <a:lnTo>
                    <a:pt x="351574" y="411022"/>
                  </a:lnTo>
                  <a:lnTo>
                    <a:pt x="353136" y="411022"/>
                  </a:lnTo>
                  <a:lnTo>
                    <a:pt x="352755" y="409575"/>
                  </a:lnTo>
                  <a:lnTo>
                    <a:pt x="353237" y="409575"/>
                  </a:lnTo>
                  <a:lnTo>
                    <a:pt x="355841" y="408482"/>
                  </a:lnTo>
                  <a:lnTo>
                    <a:pt x="355625" y="407212"/>
                  </a:lnTo>
                  <a:lnTo>
                    <a:pt x="359143" y="407212"/>
                  </a:lnTo>
                  <a:lnTo>
                    <a:pt x="361607" y="404672"/>
                  </a:lnTo>
                  <a:lnTo>
                    <a:pt x="363220" y="403402"/>
                  </a:lnTo>
                  <a:lnTo>
                    <a:pt x="364083" y="402132"/>
                  </a:lnTo>
                  <a:lnTo>
                    <a:pt x="364909" y="402132"/>
                  </a:lnTo>
                  <a:lnTo>
                    <a:pt x="365848" y="400862"/>
                  </a:lnTo>
                  <a:lnTo>
                    <a:pt x="365353" y="399592"/>
                  </a:lnTo>
                  <a:lnTo>
                    <a:pt x="366737" y="399592"/>
                  </a:lnTo>
                  <a:lnTo>
                    <a:pt x="367982" y="398322"/>
                  </a:lnTo>
                  <a:lnTo>
                    <a:pt x="369633" y="398322"/>
                  </a:lnTo>
                  <a:lnTo>
                    <a:pt x="370433" y="397052"/>
                  </a:lnTo>
                  <a:lnTo>
                    <a:pt x="371297" y="395706"/>
                  </a:lnTo>
                  <a:lnTo>
                    <a:pt x="368947" y="397052"/>
                  </a:lnTo>
                  <a:lnTo>
                    <a:pt x="368592" y="397052"/>
                  </a:lnTo>
                  <a:lnTo>
                    <a:pt x="369646" y="395706"/>
                  </a:lnTo>
                  <a:lnTo>
                    <a:pt x="370433" y="394512"/>
                  </a:lnTo>
                  <a:lnTo>
                    <a:pt x="371246" y="395706"/>
                  </a:lnTo>
                  <a:lnTo>
                    <a:pt x="371754" y="394512"/>
                  </a:lnTo>
                  <a:lnTo>
                    <a:pt x="372833" y="393242"/>
                  </a:lnTo>
                  <a:lnTo>
                    <a:pt x="373710" y="393242"/>
                  </a:lnTo>
                  <a:lnTo>
                    <a:pt x="373570" y="394512"/>
                  </a:lnTo>
                  <a:lnTo>
                    <a:pt x="373507" y="395706"/>
                  </a:lnTo>
                  <a:lnTo>
                    <a:pt x="375907" y="393242"/>
                  </a:lnTo>
                  <a:lnTo>
                    <a:pt x="375081" y="394512"/>
                  </a:lnTo>
                  <a:lnTo>
                    <a:pt x="374396" y="395706"/>
                  </a:lnTo>
                  <a:lnTo>
                    <a:pt x="375742" y="394512"/>
                  </a:lnTo>
                  <a:lnTo>
                    <a:pt x="374421" y="395706"/>
                  </a:lnTo>
                  <a:lnTo>
                    <a:pt x="374586" y="395706"/>
                  </a:lnTo>
                  <a:lnTo>
                    <a:pt x="373951" y="397052"/>
                  </a:lnTo>
                  <a:lnTo>
                    <a:pt x="375348" y="395071"/>
                  </a:lnTo>
                  <a:lnTo>
                    <a:pt x="376161" y="394512"/>
                  </a:lnTo>
                  <a:lnTo>
                    <a:pt x="376555" y="394512"/>
                  </a:lnTo>
                  <a:lnTo>
                    <a:pt x="376923" y="393242"/>
                  </a:lnTo>
                  <a:lnTo>
                    <a:pt x="378244" y="391972"/>
                  </a:lnTo>
                  <a:lnTo>
                    <a:pt x="376237" y="391972"/>
                  </a:lnTo>
                  <a:lnTo>
                    <a:pt x="380085" y="389293"/>
                  </a:lnTo>
                  <a:lnTo>
                    <a:pt x="380187" y="388086"/>
                  </a:lnTo>
                  <a:lnTo>
                    <a:pt x="381825" y="388086"/>
                  </a:lnTo>
                  <a:lnTo>
                    <a:pt x="382333" y="387731"/>
                  </a:lnTo>
                  <a:lnTo>
                    <a:pt x="380542" y="389432"/>
                  </a:lnTo>
                  <a:lnTo>
                    <a:pt x="382422" y="388658"/>
                  </a:lnTo>
                  <a:lnTo>
                    <a:pt x="382727" y="388086"/>
                  </a:lnTo>
                  <a:lnTo>
                    <a:pt x="383527" y="388086"/>
                  </a:lnTo>
                  <a:lnTo>
                    <a:pt x="383768" y="387731"/>
                  </a:lnTo>
                  <a:lnTo>
                    <a:pt x="384352" y="386892"/>
                  </a:lnTo>
                  <a:lnTo>
                    <a:pt x="385279" y="386892"/>
                  </a:lnTo>
                  <a:lnTo>
                    <a:pt x="385064" y="387731"/>
                  </a:lnTo>
                  <a:lnTo>
                    <a:pt x="385051" y="388086"/>
                  </a:lnTo>
                  <a:lnTo>
                    <a:pt x="386689" y="386892"/>
                  </a:lnTo>
                  <a:lnTo>
                    <a:pt x="386105" y="386892"/>
                  </a:lnTo>
                  <a:lnTo>
                    <a:pt x="386562" y="385622"/>
                  </a:lnTo>
                  <a:lnTo>
                    <a:pt x="387629" y="385622"/>
                  </a:lnTo>
                  <a:lnTo>
                    <a:pt x="389991" y="383082"/>
                  </a:lnTo>
                  <a:lnTo>
                    <a:pt x="391363" y="381812"/>
                  </a:lnTo>
                  <a:lnTo>
                    <a:pt x="393242" y="381812"/>
                  </a:lnTo>
                  <a:lnTo>
                    <a:pt x="393877" y="380542"/>
                  </a:lnTo>
                  <a:lnTo>
                    <a:pt x="393992" y="381812"/>
                  </a:lnTo>
                  <a:lnTo>
                    <a:pt x="395770" y="380542"/>
                  </a:lnTo>
                  <a:lnTo>
                    <a:pt x="395414" y="380542"/>
                  </a:lnTo>
                  <a:lnTo>
                    <a:pt x="395541" y="379272"/>
                  </a:lnTo>
                  <a:lnTo>
                    <a:pt x="398399" y="379272"/>
                  </a:lnTo>
                  <a:lnTo>
                    <a:pt x="400050" y="378002"/>
                  </a:lnTo>
                  <a:lnTo>
                    <a:pt x="400837" y="378002"/>
                  </a:lnTo>
                  <a:lnTo>
                    <a:pt x="401688" y="376732"/>
                  </a:lnTo>
                  <a:lnTo>
                    <a:pt x="403199" y="376732"/>
                  </a:lnTo>
                  <a:lnTo>
                    <a:pt x="404799" y="375462"/>
                  </a:lnTo>
                  <a:lnTo>
                    <a:pt x="409905" y="372922"/>
                  </a:lnTo>
                  <a:lnTo>
                    <a:pt x="411492" y="371652"/>
                  </a:lnTo>
                  <a:close/>
                </a:path>
                <a:path w="428625" h="854709">
                  <a:moveTo>
                    <a:pt x="416064" y="369011"/>
                  </a:moveTo>
                  <a:lnTo>
                    <a:pt x="414070" y="369658"/>
                  </a:lnTo>
                  <a:lnTo>
                    <a:pt x="413448" y="370243"/>
                  </a:lnTo>
                  <a:lnTo>
                    <a:pt x="414629" y="369658"/>
                  </a:lnTo>
                  <a:lnTo>
                    <a:pt x="416064" y="369011"/>
                  </a:lnTo>
                  <a:close/>
                </a:path>
                <a:path w="428625" h="854709">
                  <a:moveTo>
                    <a:pt x="420712" y="367271"/>
                  </a:moveTo>
                  <a:lnTo>
                    <a:pt x="420281" y="367842"/>
                  </a:lnTo>
                  <a:lnTo>
                    <a:pt x="420662" y="367703"/>
                  </a:lnTo>
                  <a:lnTo>
                    <a:pt x="420712" y="367271"/>
                  </a:lnTo>
                  <a:close/>
                </a:path>
                <a:path w="428625" h="854709">
                  <a:moveTo>
                    <a:pt x="422300" y="365188"/>
                  </a:moveTo>
                  <a:lnTo>
                    <a:pt x="420382" y="365188"/>
                  </a:lnTo>
                  <a:lnTo>
                    <a:pt x="418401" y="366483"/>
                  </a:lnTo>
                  <a:lnTo>
                    <a:pt x="417131" y="366483"/>
                  </a:lnTo>
                  <a:lnTo>
                    <a:pt x="418668" y="365188"/>
                  </a:lnTo>
                  <a:lnTo>
                    <a:pt x="416483" y="366483"/>
                  </a:lnTo>
                  <a:lnTo>
                    <a:pt x="416471" y="367842"/>
                  </a:lnTo>
                  <a:lnTo>
                    <a:pt x="415582" y="367842"/>
                  </a:lnTo>
                  <a:lnTo>
                    <a:pt x="415683" y="367703"/>
                  </a:lnTo>
                  <a:lnTo>
                    <a:pt x="415963" y="367271"/>
                  </a:lnTo>
                  <a:lnTo>
                    <a:pt x="416344" y="366750"/>
                  </a:lnTo>
                  <a:lnTo>
                    <a:pt x="416407" y="367271"/>
                  </a:lnTo>
                  <a:lnTo>
                    <a:pt x="416471" y="367842"/>
                  </a:lnTo>
                  <a:lnTo>
                    <a:pt x="416471" y="366483"/>
                  </a:lnTo>
                  <a:lnTo>
                    <a:pt x="416318" y="366483"/>
                  </a:lnTo>
                  <a:lnTo>
                    <a:pt x="416331" y="366649"/>
                  </a:lnTo>
                  <a:lnTo>
                    <a:pt x="414858" y="367842"/>
                  </a:lnTo>
                  <a:lnTo>
                    <a:pt x="414921" y="367703"/>
                  </a:lnTo>
                  <a:lnTo>
                    <a:pt x="415544" y="366483"/>
                  </a:lnTo>
                  <a:lnTo>
                    <a:pt x="414324" y="366483"/>
                  </a:lnTo>
                  <a:lnTo>
                    <a:pt x="416687" y="365188"/>
                  </a:lnTo>
                  <a:lnTo>
                    <a:pt x="413423" y="366483"/>
                  </a:lnTo>
                  <a:lnTo>
                    <a:pt x="413245" y="366483"/>
                  </a:lnTo>
                  <a:lnTo>
                    <a:pt x="412394" y="367842"/>
                  </a:lnTo>
                  <a:lnTo>
                    <a:pt x="410641" y="369011"/>
                  </a:lnTo>
                  <a:lnTo>
                    <a:pt x="410832" y="369011"/>
                  </a:lnTo>
                  <a:lnTo>
                    <a:pt x="410286" y="370382"/>
                  </a:lnTo>
                  <a:lnTo>
                    <a:pt x="411861" y="370382"/>
                  </a:lnTo>
                  <a:lnTo>
                    <a:pt x="412280" y="370382"/>
                  </a:lnTo>
                  <a:lnTo>
                    <a:pt x="412292" y="370243"/>
                  </a:lnTo>
                  <a:lnTo>
                    <a:pt x="414070" y="369658"/>
                  </a:lnTo>
                  <a:lnTo>
                    <a:pt x="414896" y="369011"/>
                  </a:lnTo>
                  <a:lnTo>
                    <a:pt x="416064" y="369011"/>
                  </a:lnTo>
                  <a:lnTo>
                    <a:pt x="416356" y="369011"/>
                  </a:lnTo>
                  <a:lnTo>
                    <a:pt x="412242" y="371652"/>
                  </a:lnTo>
                  <a:lnTo>
                    <a:pt x="414362" y="371652"/>
                  </a:lnTo>
                  <a:lnTo>
                    <a:pt x="416191" y="370382"/>
                  </a:lnTo>
                  <a:lnTo>
                    <a:pt x="416267" y="370243"/>
                  </a:lnTo>
                  <a:lnTo>
                    <a:pt x="416890" y="369011"/>
                  </a:lnTo>
                  <a:lnTo>
                    <a:pt x="417042" y="369011"/>
                  </a:lnTo>
                  <a:lnTo>
                    <a:pt x="419214" y="367842"/>
                  </a:lnTo>
                  <a:lnTo>
                    <a:pt x="418922" y="369011"/>
                  </a:lnTo>
                  <a:lnTo>
                    <a:pt x="420789" y="366585"/>
                  </a:lnTo>
                  <a:lnTo>
                    <a:pt x="420712" y="367271"/>
                  </a:lnTo>
                  <a:lnTo>
                    <a:pt x="422300" y="365188"/>
                  </a:lnTo>
                  <a:close/>
                </a:path>
                <a:path w="428625" h="854709">
                  <a:moveTo>
                    <a:pt x="424002" y="366483"/>
                  </a:moveTo>
                  <a:lnTo>
                    <a:pt x="420662" y="367703"/>
                  </a:lnTo>
                  <a:lnTo>
                    <a:pt x="420649" y="367842"/>
                  </a:lnTo>
                  <a:lnTo>
                    <a:pt x="420319" y="367842"/>
                  </a:lnTo>
                  <a:lnTo>
                    <a:pt x="419709" y="369011"/>
                  </a:lnTo>
                  <a:lnTo>
                    <a:pt x="422592" y="367271"/>
                  </a:lnTo>
                  <a:lnTo>
                    <a:pt x="424002" y="366483"/>
                  </a:lnTo>
                  <a:close/>
                </a:path>
                <a:path w="428625" h="854709">
                  <a:moveTo>
                    <a:pt x="427088" y="364032"/>
                  </a:moveTo>
                  <a:lnTo>
                    <a:pt x="426059" y="365188"/>
                  </a:lnTo>
                  <a:lnTo>
                    <a:pt x="426427" y="365188"/>
                  </a:lnTo>
                  <a:lnTo>
                    <a:pt x="427088" y="364032"/>
                  </a:lnTo>
                  <a:close/>
                </a:path>
                <a:path w="428625" h="854709">
                  <a:moveTo>
                    <a:pt x="428218" y="362762"/>
                  </a:moveTo>
                  <a:lnTo>
                    <a:pt x="426237" y="362762"/>
                  </a:lnTo>
                  <a:lnTo>
                    <a:pt x="422376" y="364032"/>
                  </a:lnTo>
                  <a:lnTo>
                    <a:pt x="422046" y="364032"/>
                  </a:lnTo>
                  <a:lnTo>
                    <a:pt x="422440" y="365188"/>
                  </a:lnTo>
                  <a:lnTo>
                    <a:pt x="424383" y="364185"/>
                  </a:lnTo>
                  <a:lnTo>
                    <a:pt x="424014" y="365188"/>
                  </a:lnTo>
                  <a:lnTo>
                    <a:pt x="424484" y="365188"/>
                  </a:lnTo>
                  <a:lnTo>
                    <a:pt x="424637" y="364210"/>
                  </a:lnTo>
                  <a:lnTo>
                    <a:pt x="425805" y="365188"/>
                  </a:lnTo>
                  <a:lnTo>
                    <a:pt x="426059" y="365188"/>
                  </a:lnTo>
                  <a:lnTo>
                    <a:pt x="426821" y="364274"/>
                  </a:lnTo>
                  <a:lnTo>
                    <a:pt x="427088" y="364032"/>
                  </a:lnTo>
                  <a:lnTo>
                    <a:pt x="428218" y="362762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760050" y="8284438"/>
              <a:ext cx="691515" cy="944880"/>
            </a:xfrm>
            <a:custGeom>
              <a:avLst/>
              <a:gdLst/>
              <a:ahLst/>
              <a:cxnLst/>
              <a:rect l="l" t="t" r="r" b="b"/>
              <a:pathLst>
                <a:path w="691515" h="944879">
                  <a:moveTo>
                    <a:pt x="2463" y="65735"/>
                  </a:moveTo>
                  <a:lnTo>
                    <a:pt x="2108" y="64465"/>
                  </a:lnTo>
                  <a:lnTo>
                    <a:pt x="1638" y="63195"/>
                  </a:lnTo>
                  <a:lnTo>
                    <a:pt x="1168" y="61925"/>
                  </a:lnTo>
                  <a:lnTo>
                    <a:pt x="0" y="60655"/>
                  </a:lnTo>
                  <a:lnTo>
                    <a:pt x="1866" y="65735"/>
                  </a:lnTo>
                  <a:lnTo>
                    <a:pt x="1511" y="63195"/>
                  </a:lnTo>
                  <a:lnTo>
                    <a:pt x="1943" y="64465"/>
                  </a:lnTo>
                  <a:lnTo>
                    <a:pt x="2463" y="65735"/>
                  </a:lnTo>
                  <a:close/>
                </a:path>
                <a:path w="691515" h="944879">
                  <a:moveTo>
                    <a:pt x="5092" y="73647"/>
                  </a:moveTo>
                  <a:lnTo>
                    <a:pt x="5041" y="73469"/>
                  </a:lnTo>
                  <a:lnTo>
                    <a:pt x="5054" y="73596"/>
                  </a:lnTo>
                  <a:close/>
                </a:path>
                <a:path w="691515" h="944879">
                  <a:moveTo>
                    <a:pt x="5918" y="72085"/>
                  </a:moveTo>
                  <a:lnTo>
                    <a:pt x="4445" y="68275"/>
                  </a:lnTo>
                  <a:lnTo>
                    <a:pt x="5486" y="72085"/>
                  </a:lnTo>
                  <a:lnTo>
                    <a:pt x="5918" y="72085"/>
                  </a:lnTo>
                  <a:close/>
                </a:path>
                <a:path w="691515" h="944879">
                  <a:moveTo>
                    <a:pt x="6616" y="77165"/>
                  </a:moveTo>
                  <a:lnTo>
                    <a:pt x="5892" y="75895"/>
                  </a:lnTo>
                  <a:lnTo>
                    <a:pt x="6489" y="77165"/>
                  </a:lnTo>
                  <a:lnTo>
                    <a:pt x="6616" y="77165"/>
                  </a:lnTo>
                  <a:close/>
                </a:path>
                <a:path w="691515" h="944879">
                  <a:moveTo>
                    <a:pt x="6896" y="74625"/>
                  </a:moveTo>
                  <a:lnTo>
                    <a:pt x="6362" y="73355"/>
                  </a:lnTo>
                  <a:lnTo>
                    <a:pt x="6743" y="74625"/>
                  </a:lnTo>
                  <a:lnTo>
                    <a:pt x="6896" y="74625"/>
                  </a:lnTo>
                  <a:close/>
                </a:path>
                <a:path w="691515" h="944879">
                  <a:moveTo>
                    <a:pt x="8890" y="79705"/>
                  </a:moveTo>
                  <a:lnTo>
                    <a:pt x="8420" y="78435"/>
                  </a:lnTo>
                  <a:lnTo>
                    <a:pt x="8509" y="79006"/>
                  </a:lnTo>
                  <a:lnTo>
                    <a:pt x="8890" y="79705"/>
                  </a:lnTo>
                  <a:close/>
                </a:path>
                <a:path w="691515" h="944879">
                  <a:moveTo>
                    <a:pt x="10401" y="83515"/>
                  </a:moveTo>
                  <a:lnTo>
                    <a:pt x="10020" y="82245"/>
                  </a:lnTo>
                  <a:lnTo>
                    <a:pt x="9512" y="81368"/>
                  </a:lnTo>
                  <a:lnTo>
                    <a:pt x="9842" y="82245"/>
                  </a:lnTo>
                  <a:lnTo>
                    <a:pt x="10401" y="83515"/>
                  </a:lnTo>
                  <a:close/>
                </a:path>
                <a:path w="691515" h="944879">
                  <a:moveTo>
                    <a:pt x="11696" y="90614"/>
                  </a:moveTo>
                  <a:lnTo>
                    <a:pt x="11557" y="90233"/>
                  </a:lnTo>
                  <a:lnTo>
                    <a:pt x="11379" y="89865"/>
                  </a:lnTo>
                  <a:lnTo>
                    <a:pt x="11163" y="89509"/>
                  </a:lnTo>
                  <a:lnTo>
                    <a:pt x="11696" y="90614"/>
                  </a:lnTo>
                  <a:close/>
                </a:path>
                <a:path w="691515" h="944879">
                  <a:moveTo>
                    <a:pt x="11950" y="91135"/>
                  </a:moveTo>
                  <a:lnTo>
                    <a:pt x="11696" y="90614"/>
                  </a:lnTo>
                  <a:lnTo>
                    <a:pt x="11760" y="90805"/>
                  </a:lnTo>
                  <a:lnTo>
                    <a:pt x="11849" y="90982"/>
                  </a:lnTo>
                  <a:lnTo>
                    <a:pt x="11950" y="91135"/>
                  </a:lnTo>
                  <a:close/>
                </a:path>
                <a:path w="691515" h="944879">
                  <a:moveTo>
                    <a:pt x="25146" y="124155"/>
                  </a:moveTo>
                  <a:lnTo>
                    <a:pt x="24511" y="122885"/>
                  </a:lnTo>
                  <a:lnTo>
                    <a:pt x="24155" y="122428"/>
                  </a:lnTo>
                  <a:lnTo>
                    <a:pt x="24752" y="124155"/>
                  </a:lnTo>
                  <a:lnTo>
                    <a:pt x="25146" y="124155"/>
                  </a:lnTo>
                  <a:close/>
                </a:path>
                <a:path w="691515" h="944879">
                  <a:moveTo>
                    <a:pt x="27216" y="122428"/>
                  </a:moveTo>
                  <a:lnTo>
                    <a:pt x="24739" y="116535"/>
                  </a:lnTo>
                  <a:lnTo>
                    <a:pt x="25298" y="119075"/>
                  </a:lnTo>
                  <a:lnTo>
                    <a:pt x="25806" y="121069"/>
                  </a:lnTo>
                  <a:lnTo>
                    <a:pt x="26009" y="121589"/>
                  </a:lnTo>
                  <a:lnTo>
                    <a:pt x="26593" y="121589"/>
                  </a:lnTo>
                  <a:lnTo>
                    <a:pt x="26733" y="121818"/>
                  </a:lnTo>
                  <a:lnTo>
                    <a:pt x="27216" y="122428"/>
                  </a:lnTo>
                  <a:close/>
                </a:path>
                <a:path w="691515" h="944879">
                  <a:moveTo>
                    <a:pt x="29044" y="129235"/>
                  </a:moveTo>
                  <a:lnTo>
                    <a:pt x="28575" y="127965"/>
                  </a:lnTo>
                  <a:lnTo>
                    <a:pt x="28181" y="126695"/>
                  </a:lnTo>
                  <a:lnTo>
                    <a:pt x="27698" y="125425"/>
                  </a:lnTo>
                  <a:lnTo>
                    <a:pt x="28028" y="126695"/>
                  </a:lnTo>
                  <a:lnTo>
                    <a:pt x="27076" y="124155"/>
                  </a:lnTo>
                  <a:lnTo>
                    <a:pt x="26898" y="122885"/>
                  </a:lnTo>
                  <a:lnTo>
                    <a:pt x="26543" y="122428"/>
                  </a:lnTo>
                  <a:lnTo>
                    <a:pt x="26085" y="121818"/>
                  </a:lnTo>
                  <a:lnTo>
                    <a:pt x="26263" y="122428"/>
                  </a:lnTo>
                  <a:lnTo>
                    <a:pt x="24498" y="117805"/>
                  </a:lnTo>
                  <a:lnTo>
                    <a:pt x="23329" y="115265"/>
                  </a:lnTo>
                  <a:lnTo>
                    <a:pt x="23012" y="113995"/>
                  </a:lnTo>
                  <a:lnTo>
                    <a:pt x="22834" y="113995"/>
                  </a:lnTo>
                  <a:lnTo>
                    <a:pt x="22682" y="113677"/>
                  </a:lnTo>
                  <a:lnTo>
                    <a:pt x="22758" y="113995"/>
                  </a:lnTo>
                  <a:lnTo>
                    <a:pt x="22326" y="112725"/>
                  </a:lnTo>
                  <a:lnTo>
                    <a:pt x="21983" y="111455"/>
                  </a:lnTo>
                  <a:lnTo>
                    <a:pt x="22123" y="111455"/>
                  </a:lnTo>
                  <a:lnTo>
                    <a:pt x="20916" y="108915"/>
                  </a:lnTo>
                  <a:lnTo>
                    <a:pt x="20688" y="108915"/>
                  </a:lnTo>
                  <a:lnTo>
                    <a:pt x="20027" y="107645"/>
                  </a:lnTo>
                  <a:lnTo>
                    <a:pt x="19862" y="106375"/>
                  </a:lnTo>
                  <a:lnTo>
                    <a:pt x="19443" y="105105"/>
                  </a:lnTo>
                  <a:lnTo>
                    <a:pt x="17868" y="101295"/>
                  </a:lnTo>
                  <a:lnTo>
                    <a:pt x="17399" y="100025"/>
                  </a:lnTo>
                  <a:lnTo>
                    <a:pt x="17132" y="99504"/>
                  </a:lnTo>
                  <a:lnTo>
                    <a:pt x="16725" y="98806"/>
                  </a:lnTo>
                  <a:lnTo>
                    <a:pt x="16865" y="99479"/>
                  </a:lnTo>
                  <a:lnTo>
                    <a:pt x="16548" y="98653"/>
                  </a:lnTo>
                  <a:lnTo>
                    <a:pt x="16725" y="98806"/>
                  </a:lnTo>
                  <a:lnTo>
                    <a:pt x="16598" y="98234"/>
                  </a:lnTo>
                  <a:lnTo>
                    <a:pt x="16433" y="97485"/>
                  </a:lnTo>
                  <a:lnTo>
                    <a:pt x="16154" y="96215"/>
                  </a:lnTo>
                  <a:lnTo>
                    <a:pt x="14249" y="92405"/>
                  </a:lnTo>
                  <a:lnTo>
                    <a:pt x="12979" y="89865"/>
                  </a:lnTo>
                  <a:lnTo>
                    <a:pt x="11658" y="87325"/>
                  </a:lnTo>
                  <a:lnTo>
                    <a:pt x="11518" y="87058"/>
                  </a:lnTo>
                  <a:lnTo>
                    <a:pt x="11518" y="88595"/>
                  </a:lnTo>
                  <a:lnTo>
                    <a:pt x="10871" y="87325"/>
                  </a:lnTo>
                  <a:lnTo>
                    <a:pt x="10566" y="86487"/>
                  </a:lnTo>
                  <a:lnTo>
                    <a:pt x="10972" y="87325"/>
                  </a:lnTo>
                  <a:lnTo>
                    <a:pt x="11518" y="88595"/>
                  </a:lnTo>
                  <a:lnTo>
                    <a:pt x="11518" y="87058"/>
                  </a:lnTo>
                  <a:lnTo>
                    <a:pt x="10998" y="86055"/>
                  </a:lnTo>
                  <a:lnTo>
                    <a:pt x="11125" y="87325"/>
                  </a:lnTo>
                  <a:lnTo>
                    <a:pt x="10426" y="84785"/>
                  </a:lnTo>
                  <a:lnTo>
                    <a:pt x="9728" y="83540"/>
                  </a:lnTo>
                  <a:lnTo>
                    <a:pt x="8851" y="81394"/>
                  </a:lnTo>
                  <a:lnTo>
                    <a:pt x="9448" y="82245"/>
                  </a:lnTo>
                  <a:lnTo>
                    <a:pt x="9067" y="81368"/>
                  </a:lnTo>
                  <a:lnTo>
                    <a:pt x="8788" y="80975"/>
                  </a:lnTo>
                  <a:lnTo>
                    <a:pt x="8839" y="81356"/>
                  </a:lnTo>
                  <a:lnTo>
                    <a:pt x="8178" y="79705"/>
                  </a:lnTo>
                  <a:lnTo>
                    <a:pt x="8496" y="80378"/>
                  </a:lnTo>
                  <a:lnTo>
                    <a:pt x="8661" y="80568"/>
                  </a:lnTo>
                  <a:lnTo>
                    <a:pt x="8572" y="79705"/>
                  </a:lnTo>
                  <a:lnTo>
                    <a:pt x="8509" y="79006"/>
                  </a:lnTo>
                  <a:lnTo>
                    <a:pt x="8242" y="78435"/>
                  </a:lnTo>
                  <a:lnTo>
                    <a:pt x="7035" y="75895"/>
                  </a:lnTo>
                  <a:lnTo>
                    <a:pt x="6540" y="74625"/>
                  </a:lnTo>
                  <a:lnTo>
                    <a:pt x="5829" y="73355"/>
                  </a:lnTo>
                  <a:lnTo>
                    <a:pt x="5715" y="72961"/>
                  </a:lnTo>
                  <a:lnTo>
                    <a:pt x="5486" y="72085"/>
                  </a:lnTo>
                  <a:lnTo>
                    <a:pt x="5321" y="72085"/>
                  </a:lnTo>
                  <a:lnTo>
                    <a:pt x="4305" y="69545"/>
                  </a:lnTo>
                  <a:lnTo>
                    <a:pt x="3251" y="67005"/>
                  </a:lnTo>
                  <a:lnTo>
                    <a:pt x="2794" y="67005"/>
                  </a:lnTo>
                  <a:lnTo>
                    <a:pt x="3225" y="68275"/>
                  </a:lnTo>
                  <a:lnTo>
                    <a:pt x="3606" y="69545"/>
                  </a:lnTo>
                  <a:lnTo>
                    <a:pt x="3848" y="69545"/>
                  </a:lnTo>
                  <a:lnTo>
                    <a:pt x="4978" y="72085"/>
                  </a:lnTo>
                  <a:lnTo>
                    <a:pt x="5969" y="74625"/>
                  </a:lnTo>
                  <a:lnTo>
                    <a:pt x="6413" y="75895"/>
                  </a:lnTo>
                  <a:lnTo>
                    <a:pt x="6616" y="77165"/>
                  </a:lnTo>
                  <a:lnTo>
                    <a:pt x="7112" y="77165"/>
                  </a:lnTo>
                  <a:lnTo>
                    <a:pt x="7543" y="78435"/>
                  </a:lnTo>
                  <a:lnTo>
                    <a:pt x="6616" y="77165"/>
                  </a:lnTo>
                  <a:lnTo>
                    <a:pt x="7759" y="79705"/>
                  </a:lnTo>
                  <a:lnTo>
                    <a:pt x="7264" y="79006"/>
                  </a:lnTo>
                  <a:lnTo>
                    <a:pt x="7620" y="79705"/>
                  </a:lnTo>
                  <a:lnTo>
                    <a:pt x="6134" y="77165"/>
                  </a:lnTo>
                  <a:lnTo>
                    <a:pt x="7493" y="80975"/>
                  </a:lnTo>
                  <a:lnTo>
                    <a:pt x="8915" y="82245"/>
                  </a:lnTo>
                  <a:lnTo>
                    <a:pt x="10058" y="85255"/>
                  </a:lnTo>
                  <a:lnTo>
                    <a:pt x="10210" y="86055"/>
                  </a:lnTo>
                  <a:lnTo>
                    <a:pt x="10375" y="86055"/>
                  </a:lnTo>
                  <a:lnTo>
                    <a:pt x="10426" y="86194"/>
                  </a:lnTo>
                  <a:lnTo>
                    <a:pt x="10541" y="87325"/>
                  </a:lnTo>
                  <a:lnTo>
                    <a:pt x="11290" y="88595"/>
                  </a:lnTo>
                  <a:lnTo>
                    <a:pt x="12065" y="89865"/>
                  </a:lnTo>
                  <a:lnTo>
                    <a:pt x="12331" y="91135"/>
                  </a:lnTo>
                  <a:lnTo>
                    <a:pt x="11950" y="91135"/>
                  </a:lnTo>
                  <a:lnTo>
                    <a:pt x="11582" y="91135"/>
                  </a:lnTo>
                  <a:lnTo>
                    <a:pt x="13335" y="93675"/>
                  </a:lnTo>
                  <a:lnTo>
                    <a:pt x="13042" y="93675"/>
                  </a:lnTo>
                  <a:lnTo>
                    <a:pt x="14579" y="98234"/>
                  </a:lnTo>
                  <a:lnTo>
                    <a:pt x="15341" y="100025"/>
                  </a:lnTo>
                  <a:lnTo>
                    <a:pt x="16078" y="101295"/>
                  </a:lnTo>
                  <a:lnTo>
                    <a:pt x="19164" y="107645"/>
                  </a:lnTo>
                  <a:lnTo>
                    <a:pt x="18249" y="106375"/>
                  </a:lnTo>
                  <a:lnTo>
                    <a:pt x="20180" y="111455"/>
                  </a:lnTo>
                  <a:lnTo>
                    <a:pt x="20739" y="112725"/>
                  </a:lnTo>
                  <a:lnTo>
                    <a:pt x="22885" y="117805"/>
                  </a:lnTo>
                  <a:lnTo>
                    <a:pt x="22174" y="116535"/>
                  </a:lnTo>
                  <a:lnTo>
                    <a:pt x="23456" y="119570"/>
                  </a:lnTo>
                  <a:lnTo>
                    <a:pt x="23177" y="119075"/>
                  </a:lnTo>
                  <a:lnTo>
                    <a:pt x="24117" y="121069"/>
                  </a:lnTo>
                  <a:lnTo>
                    <a:pt x="24066" y="120904"/>
                  </a:lnTo>
                  <a:lnTo>
                    <a:pt x="24155" y="121069"/>
                  </a:lnTo>
                  <a:lnTo>
                    <a:pt x="24269" y="121437"/>
                  </a:lnTo>
                  <a:lnTo>
                    <a:pt x="24396" y="121818"/>
                  </a:lnTo>
                  <a:lnTo>
                    <a:pt x="24726" y="122885"/>
                  </a:lnTo>
                  <a:lnTo>
                    <a:pt x="25323" y="124155"/>
                  </a:lnTo>
                  <a:lnTo>
                    <a:pt x="25146" y="124155"/>
                  </a:lnTo>
                  <a:lnTo>
                    <a:pt x="25781" y="125425"/>
                  </a:lnTo>
                  <a:lnTo>
                    <a:pt x="26466" y="127965"/>
                  </a:lnTo>
                  <a:lnTo>
                    <a:pt x="26936" y="129235"/>
                  </a:lnTo>
                  <a:lnTo>
                    <a:pt x="27266" y="129235"/>
                  </a:lnTo>
                  <a:lnTo>
                    <a:pt x="29044" y="129235"/>
                  </a:lnTo>
                  <a:close/>
                </a:path>
                <a:path w="691515" h="944879">
                  <a:moveTo>
                    <a:pt x="29324" y="135775"/>
                  </a:moveTo>
                  <a:lnTo>
                    <a:pt x="28194" y="132956"/>
                  </a:lnTo>
                  <a:lnTo>
                    <a:pt x="29260" y="135686"/>
                  </a:lnTo>
                  <a:close/>
                </a:path>
                <a:path w="691515" h="944879">
                  <a:moveTo>
                    <a:pt x="35966" y="144475"/>
                  </a:moveTo>
                  <a:lnTo>
                    <a:pt x="35648" y="143205"/>
                  </a:lnTo>
                  <a:lnTo>
                    <a:pt x="35471" y="143205"/>
                  </a:lnTo>
                  <a:lnTo>
                    <a:pt x="35966" y="144475"/>
                  </a:lnTo>
                  <a:close/>
                </a:path>
                <a:path w="691515" h="944879">
                  <a:moveTo>
                    <a:pt x="36880" y="147510"/>
                  </a:moveTo>
                  <a:lnTo>
                    <a:pt x="36842" y="147358"/>
                  </a:lnTo>
                  <a:lnTo>
                    <a:pt x="36791" y="147205"/>
                  </a:lnTo>
                  <a:lnTo>
                    <a:pt x="36741" y="147066"/>
                  </a:lnTo>
                  <a:lnTo>
                    <a:pt x="36880" y="147510"/>
                  </a:lnTo>
                  <a:close/>
                </a:path>
                <a:path w="691515" h="944879">
                  <a:moveTo>
                    <a:pt x="45250" y="175882"/>
                  </a:moveTo>
                  <a:lnTo>
                    <a:pt x="45085" y="175768"/>
                  </a:lnTo>
                  <a:lnTo>
                    <a:pt x="45224" y="175920"/>
                  </a:lnTo>
                  <a:close/>
                </a:path>
                <a:path w="691515" h="944879">
                  <a:moveTo>
                    <a:pt x="63754" y="215595"/>
                  </a:moveTo>
                  <a:lnTo>
                    <a:pt x="63385" y="214325"/>
                  </a:lnTo>
                  <a:lnTo>
                    <a:pt x="63169" y="214325"/>
                  </a:lnTo>
                  <a:lnTo>
                    <a:pt x="62585" y="213055"/>
                  </a:lnTo>
                  <a:lnTo>
                    <a:pt x="62077" y="210515"/>
                  </a:lnTo>
                  <a:lnTo>
                    <a:pt x="61455" y="209245"/>
                  </a:lnTo>
                  <a:lnTo>
                    <a:pt x="61099" y="207975"/>
                  </a:lnTo>
                  <a:lnTo>
                    <a:pt x="60731" y="207975"/>
                  </a:lnTo>
                  <a:lnTo>
                    <a:pt x="59474" y="204165"/>
                  </a:lnTo>
                  <a:lnTo>
                    <a:pt x="58242" y="201625"/>
                  </a:lnTo>
                  <a:lnTo>
                    <a:pt x="57505" y="200355"/>
                  </a:lnTo>
                  <a:lnTo>
                    <a:pt x="57137" y="199085"/>
                  </a:lnTo>
                  <a:lnTo>
                    <a:pt x="57327" y="200355"/>
                  </a:lnTo>
                  <a:lnTo>
                    <a:pt x="56819" y="199085"/>
                  </a:lnTo>
                  <a:lnTo>
                    <a:pt x="56311" y="197815"/>
                  </a:lnTo>
                  <a:lnTo>
                    <a:pt x="56756" y="197815"/>
                  </a:lnTo>
                  <a:lnTo>
                    <a:pt x="55816" y="195275"/>
                  </a:lnTo>
                  <a:lnTo>
                    <a:pt x="54368" y="191465"/>
                  </a:lnTo>
                  <a:lnTo>
                    <a:pt x="53975" y="190195"/>
                  </a:lnTo>
                  <a:lnTo>
                    <a:pt x="53479" y="188925"/>
                  </a:lnTo>
                  <a:lnTo>
                    <a:pt x="53352" y="188925"/>
                  </a:lnTo>
                  <a:lnTo>
                    <a:pt x="51930" y="185115"/>
                  </a:lnTo>
                  <a:lnTo>
                    <a:pt x="50761" y="182575"/>
                  </a:lnTo>
                  <a:lnTo>
                    <a:pt x="51511" y="182575"/>
                  </a:lnTo>
                  <a:lnTo>
                    <a:pt x="49504" y="180035"/>
                  </a:lnTo>
                  <a:lnTo>
                    <a:pt x="49479" y="178765"/>
                  </a:lnTo>
                  <a:lnTo>
                    <a:pt x="48933" y="177495"/>
                  </a:lnTo>
                  <a:lnTo>
                    <a:pt x="47383" y="173685"/>
                  </a:lnTo>
                  <a:lnTo>
                    <a:pt x="46901" y="172415"/>
                  </a:lnTo>
                  <a:lnTo>
                    <a:pt x="46443" y="172415"/>
                  </a:lnTo>
                  <a:lnTo>
                    <a:pt x="46329" y="169875"/>
                  </a:lnTo>
                  <a:lnTo>
                    <a:pt x="45808" y="169875"/>
                  </a:lnTo>
                  <a:lnTo>
                    <a:pt x="45542" y="168605"/>
                  </a:lnTo>
                  <a:lnTo>
                    <a:pt x="43967" y="163525"/>
                  </a:lnTo>
                  <a:lnTo>
                    <a:pt x="43078" y="162255"/>
                  </a:lnTo>
                  <a:lnTo>
                    <a:pt x="41871" y="159715"/>
                  </a:lnTo>
                  <a:lnTo>
                    <a:pt x="41668" y="158445"/>
                  </a:lnTo>
                  <a:lnTo>
                    <a:pt x="41452" y="158445"/>
                  </a:lnTo>
                  <a:lnTo>
                    <a:pt x="40652" y="157175"/>
                  </a:lnTo>
                  <a:lnTo>
                    <a:pt x="40170" y="157175"/>
                  </a:lnTo>
                  <a:lnTo>
                    <a:pt x="39751" y="154635"/>
                  </a:lnTo>
                  <a:lnTo>
                    <a:pt x="38633" y="152095"/>
                  </a:lnTo>
                  <a:lnTo>
                    <a:pt x="38709" y="151841"/>
                  </a:lnTo>
                  <a:lnTo>
                    <a:pt x="38188" y="150825"/>
                  </a:lnTo>
                  <a:lnTo>
                    <a:pt x="36207" y="146951"/>
                  </a:lnTo>
                  <a:lnTo>
                    <a:pt x="37363" y="150825"/>
                  </a:lnTo>
                  <a:lnTo>
                    <a:pt x="35941" y="146672"/>
                  </a:lnTo>
                  <a:lnTo>
                    <a:pt x="36195" y="146951"/>
                  </a:lnTo>
                  <a:lnTo>
                    <a:pt x="35763" y="146100"/>
                  </a:lnTo>
                  <a:lnTo>
                    <a:pt x="35483" y="146100"/>
                  </a:lnTo>
                  <a:lnTo>
                    <a:pt x="35179" y="145745"/>
                  </a:lnTo>
                  <a:lnTo>
                    <a:pt x="34404" y="143294"/>
                  </a:lnTo>
                  <a:lnTo>
                    <a:pt x="35623" y="144475"/>
                  </a:lnTo>
                  <a:lnTo>
                    <a:pt x="34315" y="141414"/>
                  </a:lnTo>
                  <a:lnTo>
                    <a:pt x="34315" y="143205"/>
                  </a:lnTo>
                  <a:lnTo>
                    <a:pt x="33667" y="140665"/>
                  </a:lnTo>
                  <a:lnTo>
                    <a:pt x="34315" y="143205"/>
                  </a:lnTo>
                  <a:lnTo>
                    <a:pt x="34315" y="141414"/>
                  </a:lnTo>
                  <a:lnTo>
                    <a:pt x="33997" y="140665"/>
                  </a:lnTo>
                  <a:lnTo>
                    <a:pt x="34912" y="141935"/>
                  </a:lnTo>
                  <a:lnTo>
                    <a:pt x="34264" y="140665"/>
                  </a:lnTo>
                  <a:lnTo>
                    <a:pt x="34594" y="140665"/>
                  </a:lnTo>
                  <a:lnTo>
                    <a:pt x="34340" y="139395"/>
                  </a:lnTo>
                  <a:lnTo>
                    <a:pt x="33337" y="136855"/>
                  </a:lnTo>
                  <a:lnTo>
                    <a:pt x="33896" y="139179"/>
                  </a:lnTo>
                  <a:lnTo>
                    <a:pt x="33350" y="138125"/>
                  </a:lnTo>
                  <a:lnTo>
                    <a:pt x="32740" y="136855"/>
                  </a:lnTo>
                  <a:lnTo>
                    <a:pt x="32207" y="135585"/>
                  </a:lnTo>
                  <a:lnTo>
                    <a:pt x="33058" y="139395"/>
                  </a:lnTo>
                  <a:lnTo>
                    <a:pt x="30657" y="133045"/>
                  </a:lnTo>
                  <a:lnTo>
                    <a:pt x="30429" y="132448"/>
                  </a:lnTo>
                  <a:lnTo>
                    <a:pt x="30429" y="133045"/>
                  </a:lnTo>
                  <a:lnTo>
                    <a:pt x="30111" y="132397"/>
                  </a:lnTo>
                  <a:lnTo>
                    <a:pt x="30251" y="133045"/>
                  </a:lnTo>
                  <a:lnTo>
                    <a:pt x="29832" y="131864"/>
                  </a:lnTo>
                  <a:lnTo>
                    <a:pt x="30111" y="132397"/>
                  </a:lnTo>
                  <a:lnTo>
                    <a:pt x="30035" y="132041"/>
                  </a:lnTo>
                  <a:lnTo>
                    <a:pt x="30200" y="132397"/>
                  </a:lnTo>
                  <a:lnTo>
                    <a:pt x="30429" y="133045"/>
                  </a:lnTo>
                  <a:lnTo>
                    <a:pt x="30429" y="132448"/>
                  </a:lnTo>
                  <a:lnTo>
                    <a:pt x="30175" y="131775"/>
                  </a:lnTo>
                  <a:lnTo>
                    <a:pt x="29578" y="130505"/>
                  </a:lnTo>
                  <a:lnTo>
                    <a:pt x="29629" y="130721"/>
                  </a:lnTo>
                  <a:lnTo>
                    <a:pt x="29565" y="130505"/>
                  </a:lnTo>
                  <a:lnTo>
                    <a:pt x="29438" y="130505"/>
                  </a:lnTo>
                  <a:lnTo>
                    <a:pt x="29184" y="130505"/>
                  </a:lnTo>
                  <a:lnTo>
                    <a:pt x="27813" y="130505"/>
                  </a:lnTo>
                  <a:lnTo>
                    <a:pt x="28460" y="131775"/>
                  </a:lnTo>
                  <a:lnTo>
                    <a:pt x="28829" y="133045"/>
                  </a:lnTo>
                  <a:lnTo>
                    <a:pt x="29845" y="135585"/>
                  </a:lnTo>
                  <a:lnTo>
                    <a:pt x="29324" y="135585"/>
                  </a:lnTo>
                  <a:lnTo>
                    <a:pt x="29959" y="136855"/>
                  </a:lnTo>
                  <a:lnTo>
                    <a:pt x="31153" y="139395"/>
                  </a:lnTo>
                  <a:lnTo>
                    <a:pt x="32385" y="142227"/>
                  </a:lnTo>
                  <a:lnTo>
                    <a:pt x="32448" y="142455"/>
                  </a:lnTo>
                  <a:lnTo>
                    <a:pt x="33743" y="146951"/>
                  </a:lnTo>
                  <a:lnTo>
                    <a:pt x="35496" y="149555"/>
                  </a:lnTo>
                  <a:lnTo>
                    <a:pt x="36614" y="152095"/>
                  </a:lnTo>
                  <a:lnTo>
                    <a:pt x="35788" y="150825"/>
                  </a:lnTo>
                  <a:lnTo>
                    <a:pt x="37058" y="154635"/>
                  </a:lnTo>
                  <a:lnTo>
                    <a:pt x="38862" y="158445"/>
                  </a:lnTo>
                  <a:lnTo>
                    <a:pt x="40259" y="160985"/>
                  </a:lnTo>
                  <a:lnTo>
                    <a:pt x="40360" y="162255"/>
                  </a:lnTo>
                  <a:lnTo>
                    <a:pt x="40462" y="163525"/>
                  </a:lnTo>
                  <a:lnTo>
                    <a:pt x="40894" y="164795"/>
                  </a:lnTo>
                  <a:lnTo>
                    <a:pt x="41516" y="166065"/>
                  </a:lnTo>
                  <a:lnTo>
                    <a:pt x="41884" y="167335"/>
                  </a:lnTo>
                  <a:lnTo>
                    <a:pt x="42367" y="168605"/>
                  </a:lnTo>
                  <a:lnTo>
                    <a:pt x="42976" y="168605"/>
                  </a:lnTo>
                  <a:lnTo>
                    <a:pt x="43700" y="171145"/>
                  </a:lnTo>
                  <a:lnTo>
                    <a:pt x="45402" y="174955"/>
                  </a:lnTo>
                  <a:lnTo>
                    <a:pt x="45237" y="174955"/>
                  </a:lnTo>
                  <a:lnTo>
                    <a:pt x="45948" y="177495"/>
                  </a:lnTo>
                  <a:lnTo>
                    <a:pt x="46659" y="178765"/>
                  </a:lnTo>
                  <a:lnTo>
                    <a:pt x="47713" y="182575"/>
                  </a:lnTo>
                  <a:lnTo>
                    <a:pt x="49364" y="183845"/>
                  </a:lnTo>
                  <a:lnTo>
                    <a:pt x="50203" y="187655"/>
                  </a:lnTo>
                  <a:lnTo>
                    <a:pt x="50876" y="188925"/>
                  </a:lnTo>
                  <a:lnTo>
                    <a:pt x="50469" y="188925"/>
                  </a:lnTo>
                  <a:lnTo>
                    <a:pt x="50520" y="189115"/>
                  </a:lnTo>
                  <a:lnTo>
                    <a:pt x="52819" y="195275"/>
                  </a:lnTo>
                  <a:lnTo>
                    <a:pt x="53479" y="196532"/>
                  </a:lnTo>
                  <a:lnTo>
                    <a:pt x="54660" y="199085"/>
                  </a:lnTo>
                  <a:lnTo>
                    <a:pt x="53860" y="197815"/>
                  </a:lnTo>
                  <a:lnTo>
                    <a:pt x="55575" y="201625"/>
                  </a:lnTo>
                  <a:lnTo>
                    <a:pt x="54889" y="200355"/>
                  </a:lnTo>
                  <a:lnTo>
                    <a:pt x="55867" y="202895"/>
                  </a:lnTo>
                  <a:lnTo>
                    <a:pt x="56451" y="204165"/>
                  </a:lnTo>
                  <a:lnTo>
                    <a:pt x="56261" y="204165"/>
                  </a:lnTo>
                  <a:lnTo>
                    <a:pt x="56756" y="205435"/>
                  </a:lnTo>
                  <a:lnTo>
                    <a:pt x="56705" y="204927"/>
                  </a:lnTo>
                  <a:lnTo>
                    <a:pt x="57023" y="205435"/>
                  </a:lnTo>
                  <a:lnTo>
                    <a:pt x="56692" y="204724"/>
                  </a:lnTo>
                  <a:lnTo>
                    <a:pt x="56654" y="204165"/>
                  </a:lnTo>
                  <a:lnTo>
                    <a:pt x="57327" y="205435"/>
                  </a:lnTo>
                  <a:lnTo>
                    <a:pt x="57797" y="206705"/>
                  </a:lnTo>
                  <a:lnTo>
                    <a:pt x="58140" y="207975"/>
                  </a:lnTo>
                  <a:lnTo>
                    <a:pt x="58686" y="209245"/>
                  </a:lnTo>
                  <a:lnTo>
                    <a:pt x="59893" y="213055"/>
                  </a:lnTo>
                  <a:lnTo>
                    <a:pt x="60337" y="213055"/>
                  </a:lnTo>
                  <a:lnTo>
                    <a:pt x="60756" y="214325"/>
                  </a:lnTo>
                  <a:lnTo>
                    <a:pt x="60159" y="214325"/>
                  </a:lnTo>
                  <a:lnTo>
                    <a:pt x="60833" y="215595"/>
                  </a:lnTo>
                  <a:lnTo>
                    <a:pt x="60972" y="215595"/>
                  </a:lnTo>
                  <a:lnTo>
                    <a:pt x="63461" y="215595"/>
                  </a:lnTo>
                  <a:lnTo>
                    <a:pt x="63411" y="214871"/>
                  </a:lnTo>
                  <a:lnTo>
                    <a:pt x="63754" y="215595"/>
                  </a:lnTo>
                  <a:close/>
                </a:path>
                <a:path w="691515" h="944879">
                  <a:moveTo>
                    <a:pt x="70802" y="243395"/>
                  </a:moveTo>
                  <a:lnTo>
                    <a:pt x="70459" y="242620"/>
                  </a:lnTo>
                  <a:lnTo>
                    <a:pt x="70548" y="242887"/>
                  </a:lnTo>
                  <a:lnTo>
                    <a:pt x="70662" y="243141"/>
                  </a:lnTo>
                  <a:lnTo>
                    <a:pt x="70802" y="243395"/>
                  </a:lnTo>
                  <a:close/>
                </a:path>
                <a:path w="691515" h="944879">
                  <a:moveTo>
                    <a:pt x="76784" y="247345"/>
                  </a:moveTo>
                  <a:lnTo>
                    <a:pt x="76047" y="246075"/>
                  </a:lnTo>
                  <a:lnTo>
                    <a:pt x="76161" y="247345"/>
                  </a:lnTo>
                  <a:lnTo>
                    <a:pt x="76784" y="247345"/>
                  </a:lnTo>
                  <a:close/>
                </a:path>
                <a:path w="691515" h="944879">
                  <a:moveTo>
                    <a:pt x="84455" y="268935"/>
                  </a:moveTo>
                  <a:lnTo>
                    <a:pt x="83959" y="267665"/>
                  </a:lnTo>
                  <a:lnTo>
                    <a:pt x="83337" y="266395"/>
                  </a:lnTo>
                  <a:lnTo>
                    <a:pt x="84213" y="268935"/>
                  </a:lnTo>
                  <a:lnTo>
                    <a:pt x="84455" y="268935"/>
                  </a:lnTo>
                  <a:close/>
                </a:path>
                <a:path w="691515" h="944879">
                  <a:moveTo>
                    <a:pt x="90576" y="296710"/>
                  </a:moveTo>
                  <a:lnTo>
                    <a:pt x="90385" y="296075"/>
                  </a:lnTo>
                  <a:lnTo>
                    <a:pt x="90576" y="296710"/>
                  </a:lnTo>
                  <a:close/>
                </a:path>
                <a:path w="691515" h="944879">
                  <a:moveTo>
                    <a:pt x="93002" y="303364"/>
                  </a:moveTo>
                  <a:lnTo>
                    <a:pt x="92887" y="302971"/>
                  </a:lnTo>
                  <a:lnTo>
                    <a:pt x="92722" y="302590"/>
                  </a:lnTo>
                  <a:lnTo>
                    <a:pt x="92824" y="302933"/>
                  </a:lnTo>
                  <a:lnTo>
                    <a:pt x="93002" y="303364"/>
                  </a:lnTo>
                  <a:close/>
                </a:path>
                <a:path w="691515" h="944879">
                  <a:moveTo>
                    <a:pt x="97066" y="303225"/>
                  </a:moveTo>
                  <a:lnTo>
                    <a:pt x="96723" y="301955"/>
                  </a:lnTo>
                  <a:lnTo>
                    <a:pt x="96278" y="300329"/>
                  </a:lnTo>
                  <a:lnTo>
                    <a:pt x="96393" y="300685"/>
                  </a:lnTo>
                  <a:lnTo>
                    <a:pt x="96723" y="300685"/>
                  </a:lnTo>
                  <a:lnTo>
                    <a:pt x="95808" y="298615"/>
                  </a:lnTo>
                  <a:lnTo>
                    <a:pt x="95694" y="298145"/>
                  </a:lnTo>
                  <a:lnTo>
                    <a:pt x="95186" y="296875"/>
                  </a:lnTo>
                  <a:lnTo>
                    <a:pt x="94729" y="295948"/>
                  </a:lnTo>
                  <a:lnTo>
                    <a:pt x="95046" y="296875"/>
                  </a:lnTo>
                  <a:lnTo>
                    <a:pt x="94691" y="296875"/>
                  </a:lnTo>
                  <a:lnTo>
                    <a:pt x="94119" y="294335"/>
                  </a:lnTo>
                  <a:lnTo>
                    <a:pt x="93116" y="291795"/>
                  </a:lnTo>
                  <a:lnTo>
                    <a:pt x="91897" y="287985"/>
                  </a:lnTo>
                  <a:lnTo>
                    <a:pt x="90449" y="284175"/>
                  </a:lnTo>
                  <a:lnTo>
                    <a:pt x="89623" y="282905"/>
                  </a:lnTo>
                  <a:lnTo>
                    <a:pt x="89306" y="282359"/>
                  </a:lnTo>
                  <a:lnTo>
                    <a:pt x="89420" y="282905"/>
                  </a:lnTo>
                  <a:lnTo>
                    <a:pt x="89255" y="282359"/>
                  </a:lnTo>
                  <a:lnTo>
                    <a:pt x="88785" y="281635"/>
                  </a:lnTo>
                  <a:lnTo>
                    <a:pt x="88544" y="280365"/>
                  </a:lnTo>
                  <a:lnTo>
                    <a:pt x="88671" y="280365"/>
                  </a:lnTo>
                  <a:lnTo>
                    <a:pt x="88404" y="279095"/>
                  </a:lnTo>
                  <a:lnTo>
                    <a:pt x="88328" y="278345"/>
                  </a:lnTo>
                  <a:lnTo>
                    <a:pt x="86588" y="274015"/>
                  </a:lnTo>
                  <a:lnTo>
                    <a:pt x="87109" y="276555"/>
                  </a:lnTo>
                  <a:lnTo>
                    <a:pt x="86169" y="274015"/>
                  </a:lnTo>
                  <a:lnTo>
                    <a:pt x="84213" y="268935"/>
                  </a:lnTo>
                  <a:lnTo>
                    <a:pt x="82423" y="263855"/>
                  </a:lnTo>
                  <a:lnTo>
                    <a:pt x="81546" y="261315"/>
                  </a:lnTo>
                  <a:lnTo>
                    <a:pt x="81851" y="262585"/>
                  </a:lnTo>
                  <a:lnTo>
                    <a:pt x="82042" y="263855"/>
                  </a:lnTo>
                  <a:lnTo>
                    <a:pt x="81178" y="261315"/>
                  </a:lnTo>
                  <a:lnTo>
                    <a:pt x="81546" y="261315"/>
                  </a:lnTo>
                  <a:lnTo>
                    <a:pt x="81127" y="260045"/>
                  </a:lnTo>
                  <a:lnTo>
                    <a:pt x="80568" y="258775"/>
                  </a:lnTo>
                  <a:lnTo>
                    <a:pt x="80251" y="258775"/>
                  </a:lnTo>
                  <a:lnTo>
                    <a:pt x="79502" y="256667"/>
                  </a:lnTo>
                  <a:lnTo>
                    <a:pt x="79438" y="256374"/>
                  </a:lnTo>
                  <a:lnTo>
                    <a:pt x="79362" y="256235"/>
                  </a:lnTo>
                  <a:lnTo>
                    <a:pt x="78879" y="254965"/>
                  </a:lnTo>
                  <a:lnTo>
                    <a:pt x="78498" y="253695"/>
                  </a:lnTo>
                  <a:lnTo>
                    <a:pt x="78219" y="252425"/>
                  </a:lnTo>
                  <a:lnTo>
                    <a:pt x="77698" y="251155"/>
                  </a:lnTo>
                  <a:lnTo>
                    <a:pt x="78028" y="252425"/>
                  </a:lnTo>
                  <a:lnTo>
                    <a:pt x="77800" y="252425"/>
                  </a:lnTo>
                  <a:lnTo>
                    <a:pt x="77025" y="249885"/>
                  </a:lnTo>
                  <a:lnTo>
                    <a:pt x="76161" y="247345"/>
                  </a:lnTo>
                  <a:lnTo>
                    <a:pt x="75247" y="244805"/>
                  </a:lnTo>
                  <a:lnTo>
                    <a:pt x="76047" y="246075"/>
                  </a:lnTo>
                  <a:lnTo>
                    <a:pt x="74218" y="240995"/>
                  </a:lnTo>
                  <a:lnTo>
                    <a:pt x="75298" y="243535"/>
                  </a:lnTo>
                  <a:lnTo>
                    <a:pt x="74523" y="240995"/>
                  </a:lnTo>
                  <a:lnTo>
                    <a:pt x="74053" y="239725"/>
                  </a:lnTo>
                  <a:lnTo>
                    <a:pt x="73596" y="238455"/>
                  </a:lnTo>
                  <a:lnTo>
                    <a:pt x="72529" y="235915"/>
                  </a:lnTo>
                  <a:lnTo>
                    <a:pt x="71805" y="234645"/>
                  </a:lnTo>
                  <a:lnTo>
                    <a:pt x="73317" y="238455"/>
                  </a:lnTo>
                  <a:lnTo>
                    <a:pt x="73063" y="238455"/>
                  </a:lnTo>
                  <a:lnTo>
                    <a:pt x="70637" y="232105"/>
                  </a:lnTo>
                  <a:lnTo>
                    <a:pt x="69900" y="232105"/>
                  </a:lnTo>
                  <a:lnTo>
                    <a:pt x="68668" y="228295"/>
                  </a:lnTo>
                  <a:lnTo>
                    <a:pt x="68122" y="227025"/>
                  </a:lnTo>
                  <a:lnTo>
                    <a:pt x="67500" y="225755"/>
                  </a:lnTo>
                  <a:lnTo>
                    <a:pt x="66814" y="224485"/>
                  </a:lnTo>
                  <a:lnTo>
                    <a:pt x="67360" y="224485"/>
                  </a:lnTo>
                  <a:lnTo>
                    <a:pt x="67017" y="223215"/>
                  </a:lnTo>
                  <a:lnTo>
                    <a:pt x="66332" y="220675"/>
                  </a:lnTo>
                  <a:lnTo>
                    <a:pt x="65862" y="219405"/>
                  </a:lnTo>
                  <a:lnTo>
                    <a:pt x="64452" y="215595"/>
                  </a:lnTo>
                  <a:lnTo>
                    <a:pt x="64160" y="215595"/>
                  </a:lnTo>
                  <a:lnTo>
                    <a:pt x="65214" y="219405"/>
                  </a:lnTo>
                  <a:lnTo>
                    <a:pt x="64706" y="218135"/>
                  </a:lnTo>
                  <a:lnTo>
                    <a:pt x="63969" y="216649"/>
                  </a:lnTo>
                  <a:lnTo>
                    <a:pt x="61468" y="216649"/>
                  </a:lnTo>
                  <a:lnTo>
                    <a:pt x="60972" y="215595"/>
                  </a:lnTo>
                  <a:lnTo>
                    <a:pt x="61379" y="216649"/>
                  </a:lnTo>
                  <a:lnTo>
                    <a:pt x="62966" y="220675"/>
                  </a:lnTo>
                  <a:lnTo>
                    <a:pt x="62826" y="220675"/>
                  </a:lnTo>
                  <a:lnTo>
                    <a:pt x="63563" y="221945"/>
                  </a:lnTo>
                  <a:lnTo>
                    <a:pt x="64223" y="224485"/>
                  </a:lnTo>
                  <a:lnTo>
                    <a:pt x="64046" y="223215"/>
                  </a:lnTo>
                  <a:lnTo>
                    <a:pt x="64643" y="225755"/>
                  </a:lnTo>
                  <a:lnTo>
                    <a:pt x="65087" y="225755"/>
                  </a:lnTo>
                  <a:lnTo>
                    <a:pt x="65709" y="228295"/>
                  </a:lnTo>
                  <a:lnTo>
                    <a:pt x="66941" y="232105"/>
                  </a:lnTo>
                  <a:lnTo>
                    <a:pt x="68732" y="235915"/>
                  </a:lnTo>
                  <a:lnTo>
                    <a:pt x="68783" y="236867"/>
                  </a:lnTo>
                  <a:lnTo>
                    <a:pt x="70065" y="239725"/>
                  </a:lnTo>
                  <a:lnTo>
                    <a:pt x="69189" y="238455"/>
                  </a:lnTo>
                  <a:lnTo>
                    <a:pt x="70802" y="242265"/>
                  </a:lnTo>
                  <a:lnTo>
                    <a:pt x="71577" y="244805"/>
                  </a:lnTo>
                  <a:lnTo>
                    <a:pt x="71310" y="244805"/>
                  </a:lnTo>
                  <a:lnTo>
                    <a:pt x="72174" y="246075"/>
                  </a:lnTo>
                  <a:lnTo>
                    <a:pt x="72364" y="247345"/>
                  </a:lnTo>
                  <a:lnTo>
                    <a:pt x="72720" y="247345"/>
                  </a:lnTo>
                  <a:lnTo>
                    <a:pt x="73025" y="249885"/>
                  </a:lnTo>
                  <a:lnTo>
                    <a:pt x="74345" y="252425"/>
                  </a:lnTo>
                  <a:lnTo>
                    <a:pt x="75018" y="254965"/>
                  </a:lnTo>
                  <a:lnTo>
                    <a:pt x="75120" y="253695"/>
                  </a:lnTo>
                  <a:lnTo>
                    <a:pt x="78130" y="260045"/>
                  </a:lnTo>
                  <a:lnTo>
                    <a:pt x="80492" y="268935"/>
                  </a:lnTo>
                  <a:lnTo>
                    <a:pt x="83629" y="276555"/>
                  </a:lnTo>
                  <a:lnTo>
                    <a:pt x="83375" y="276555"/>
                  </a:lnTo>
                  <a:lnTo>
                    <a:pt x="85280" y="281635"/>
                  </a:lnTo>
                  <a:lnTo>
                    <a:pt x="85610" y="282359"/>
                  </a:lnTo>
                  <a:lnTo>
                    <a:pt x="85178" y="280365"/>
                  </a:lnTo>
                  <a:lnTo>
                    <a:pt x="86233" y="283845"/>
                  </a:lnTo>
                  <a:lnTo>
                    <a:pt x="87350" y="286715"/>
                  </a:lnTo>
                  <a:lnTo>
                    <a:pt x="90487" y="295605"/>
                  </a:lnTo>
                  <a:lnTo>
                    <a:pt x="91516" y="298145"/>
                  </a:lnTo>
                  <a:lnTo>
                    <a:pt x="92633" y="301955"/>
                  </a:lnTo>
                  <a:lnTo>
                    <a:pt x="93154" y="303225"/>
                  </a:lnTo>
                  <a:lnTo>
                    <a:pt x="93345" y="303225"/>
                  </a:lnTo>
                  <a:lnTo>
                    <a:pt x="97066" y="303225"/>
                  </a:lnTo>
                  <a:close/>
                </a:path>
                <a:path w="691515" h="944879">
                  <a:moveTo>
                    <a:pt x="97650" y="304495"/>
                  </a:moveTo>
                  <a:lnTo>
                    <a:pt x="96964" y="301955"/>
                  </a:lnTo>
                  <a:lnTo>
                    <a:pt x="96723" y="301955"/>
                  </a:lnTo>
                  <a:lnTo>
                    <a:pt x="97129" y="303225"/>
                  </a:lnTo>
                  <a:lnTo>
                    <a:pt x="97650" y="304495"/>
                  </a:lnTo>
                  <a:close/>
                </a:path>
                <a:path w="691515" h="944879">
                  <a:moveTo>
                    <a:pt x="99644" y="309575"/>
                  </a:moveTo>
                  <a:lnTo>
                    <a:pt x="99631" y="309448"/>
                  </a:lnTo>
                  <a:lnTo>
                    <a:pt x="99555" y="309181"/>
                  </a:lnTo>
                  <a:lnTo>
                    <a:pt x="99466" y="308914"/>
                  </a:lnTo>
                  <a:lnTo>
                    <a:pt x="99517" y="309130"/>
                  </a:lnTo>
                  <a:lnTo>
                    <a:pt x="99593" y="309410"/>
                  </a:lnTo>
                  <a:lnTo>
                    <a:pt x="99644" y="309575"/>
                  </a:lnTo>
                  <a:close/>
                </a:path>
                <a:path w="691515" h="944879">
                  <a:moveTo>
                    <a:pt x="101917" y="313994"/>
                  </a:moveTo>
                  <a:lnTo>
                    <a:pt x="101320" y="312115"/>
                  </a:lnTo>
                  <a:lnTo>
                    <a:pt x="100685" y="310845"/>
                  </a:lnTo>
                  <a:lnTo>
                    <a:pt x="101676" y="314655"/>
                  </a:lnTo>
                  <a:lnTo>
                    <a:pt x="101917" y="313994"/>
                  </a:lnTo>
                  <a:close/>
                </a:path>
                <a:path w="691515" h="944879">
                  <a:moveTo>
                    <a:pt x="102730" y="316242"/>
                  </a:moveTo>
                  <a:lnTo>
                    <a:pt x="102654" y="315899"/>
                  </a:lnTo>
                  <a:lnTo>
                    <a:pt x="102133" y="313385"/>
                  </a:lnTo>
                  <a:lnTo>
                    <a:pt x="101917" y="313994"/>
                  </a:lnTo>
                  <a:lnTo>
                    <a:pt x="102527" y="315899"/>
                  </a:lnTo>
                  <a:lnTo>
                    <a:pt x="102730" y="316242"/>
                  </a:lnTo>
                  <a:close/>
                </a:path>
                <a:path w="691515" h="944879">
                  <a:moveTo>
                    <a:pt x="103301" y="317157"/>
                  </a:moveTo>
                  <a:lnTo>
                    <a:pt x="102730" y="316242"/>
                  </a:lnTo>
                  <a:lnTo>
                    <a:pt x="103162" y="318300"/>
                  </a:lnTo>
                  <a:lnTo>
                    <a:pt x="103225" y="317881"/>
                  </a:lnTo>
                  <a:lnTo>
                    <a:pt x="103301" y="317157"/>
                  </a:lnTo>
                  <a:close/>
                </a:path>
                <a:path w="691515" h="944879">
                  <a:moveTo>
                    <a:pt x="105232" y="336715"/>
                  </a:moveTo>
                  <a:lnTo>
                    <a:pt x="105105" y="336245"/>
                  </a:lnTo>
                  <a:lnTo>
                    <a:pt x="104965" y="336245"/>
                  </a:lnTo>
                  <a:lnTo>
                    <a:pt x="105232" y="336715"/>
                  </a:lnTo>
                  <a:close/>
                </a:path>
                <a:path w="691515" h="944879">
                  <a:moveTo>
                    <a:pt x="109588" y="337515"/>
                  </a:moveTo>
                  <a:lnTo>
                    <a:pt x="109296" y="336245"/>
                  </a:lnTo>
                  <a:lnTo>
                    <a:pt x="109258" y="336715"/>
                  </a:lnTo>
                  <a:lnTo>
                    <a:pt x="109588" y="337515"/>
                  </a:lnTo>
                  <a:close/>
                </a:path>
                <a:path w="691515" h="944879">
                  <a:moveTo>
                    <a:pt x="110477" y="338785"/>
                  </a:moveTo>
                  <a:lnTo>
                    <a:pt x="109918" y="337515"/>
                  </a:lnTo>
                  <a:lnTo>
                    <a:pt x="109677" y="337515"/>
                  </a:lnTo>
                  <a:lnTo>
                    <a:pt x="110477" y="338785"/>
                  </a:lnTo>
                  <a:close/>
                </a:path>
                <a:path w="691515" h="944879">
                  <a:moveTo>
                    <a:pt x="114084" y="350215"/>
                  </a:moveTo>
                  <a:lnTo>
                    <a:pt x="113563" y="349491"/>
                  </a:lnTo>
                  <a:lnTo>
                    <a:pt x="113741" y="350215"/>
                  </a:lnTo>
                  <a:lnTo>
                    <a:pt x="113893" y="350215"/>
                  </a:lnTo>
                  <a:lnTo>
                    <a:pt x="114084" y="350215"/>
                  </a:lnTo>
                  <a:close/>
                </a:path>
                <a:path w="691515" h="944879">
                  <a:moveTo>
                    <a:pt x="114808" y="351485"/>
                  </a:moveTo>
                  <a:lnTo>
                    <a:pt x="114350" y="350850"/>
                  </a:lnTo>
                  <a:lnTo>
                    <a:pt x="114566" y="351485"/>
                  </a:lnTo>
                  <a:lnTo>
                    <a:pt x="114808" y="351485"/>
                  </a:lnTo>
                  <a:close/>
                </a:path>
                <a:path w="691515" h="944879">
                  <a:moveTo>
                    <a:pt x="116497" y="356565"/>
                  </a:moveTo>
                  <a:lnTo>
                    <a:pt x="116065" y="355295"/>
                  </a:lnTo>
                  <a:lnTo>
                    <a:pt x="115811" y="355295"/>
                  </a:lnTo>
                  <a:lnTo>
                    <a:pt x="116497" y="356565"/>
                  </a:lnTo>
                  <a:close/>
                </a:path>
                <a:path w="691515" h="944879">
                  <a:moveTo>
                    <a:pt x="123812" y="375615"/>
                  </a:moveTo>
                  <a:lnTo>
                    <a:pt x="123469" y="374345"/>
                  </a:lnTo>
                  <a:lnTo>
                    <a:pt x="122999" y="373075"/>
                  </a:lnTo>
                  <a:lnTo>
                    <a:pt x="122389" y="371805"/>
                  </a:lnTo>
                  <a:lnTo>
                    <a:pt x="122402" y="373075"/>
                  </a:lnTo>
                  <a:lnTo>
                    <a:pt x="123113" y="374345"/>
                  </a:lnTo>
                  <a:lnTo>
                    <a:pt x="123329" y="374345"/>
                  </a:lnTo>
                  <a:lnTo>
                    <a:pt x="123621" y="375615"/>
                  </a:lnTo>
                  <a:lnTo>
                    <a:pt x="123812" y="375615"/>
                  </a:lnTo>
                  <a:close/>
                </a:path>
                <a:path w="691515" h="944879">
                  <a:moveTo>
                    <a:pt x="131648" y="399745"/>
                  </a:moveTo>
                  <a:lnTo>
                    <a:pt x="130213" y="395935"/>
                  </a:lnTo>
                  <a:lnTo>
                    <a:pt x="129781" y="393395"/>
                  </a:lnTo>
                  <a:lnTo>
                    <a:pt x="128905" y="392125"/>
                  </a:lnTo>
                  <a:lnTo>
                    <a:pt x="128130" y="389585"/>
                  </a:lnTo>
                  <a:lnTo>
                    <a:pt x="127469" y="388315"/>
                  </a:lnTo>
                  <a:lnTo>
                    <a:pt x="127038" y="385775"/>
                  </a:lnTo>
                  <a:lnTo>
                    <a:pt x="126695" y="385775"/>
                  </a:lnTo>
                  <a:lnTo>
                    <a:pt x="125958" y="383235"/>
                  </a:lnTo>
                  <a:lnTo>
                    <a:pt x="126123" y="383527"/>
                  </a:lnTo>
                  <a:lnTo>
                    <a:pt x="126263" y="384149"/>
                  </a:lnTo>
                  <a:lnTo>
                    <a:pt x="126263" y="383616"/>
                  </a:lnTo>
                  <a:lnTo>
                    <a:pt x="126111" y="383235"/>
                  </a:lnTo>
                  <a:lnTo>
                    <a:pt x="125780" y="381965"/>
                  </a:lnTo>
                  <a:lnTo>
                    <a:pt x="125437" y="380695"/>
                  </a:lnTo>
                  <a:lnTo>
                    <a:pt x="125336" y="381965"/>
                  </a:lnTo>
                  <a:lnTo>
                    <a:pt x="124714" y="379425"/>
                  </a:lnTo>
                  <a:lnTo>
                    <a:pt x="124333" y="378155"/>
                  </a:lnTo>
                  <a:lnTo>
                    <a:pt x="124028" y="376885"/>
                  </a:lnTo>
                  <a:lnTo>
                    <a:pt x="122961" y="374345"/>
                  </a:lnTo>
                  <a:lnTo>
                    <a:pt x="122567" y="374345"/>
                  </a:lnTo>
                  <a:lnTo>
                    <a:pt x="121945" y="371805"/>
                  </a:lnTo>
                  <a:lnTo>
                    <a:pt x="121424" y="370535"/>
                  </a:lnTo>
                  <a:lnTo>
                    <a:pt x="120954" y="369265"/>
                  </a:lnTo>
                  <a:lnTo>
                    <a:pt x="120269" y="367995"/>
                  </a:lnTo>
                  <a:lnTo>
                    <a:pt x="120078" y="367017"/>
                  </a:lnTo>
                  <a:lnTo>
                    <a:pt x="120065" y="366890"/>
                  </a:lnTo>
                  <a:lnTo>
                    <a:pt x="119786" y="365455"/>
                  </a:lnTo>
                  <a:lnTo>
                    <a:pt x="118808" y="364185"/>
                  </a:lnTo>
                  <a:lnTo>
                    <a:pt x="117957" y="360375"/>
                  </a:lnTo>
                  <a:lnTo>
                    <a:pt x="117043" y="357835"/>
                  </a:lnTo>
                  <a:lnTo>
                    <a:pt x="116497" y="356565"/>
                  </a:lnTo>
                  <a:lnTo>
                    <a:pt x="116027" y="356565"/>
                  </a:lnTo>
                  <a:lnTo>
                    <a:pt x="115430" y="354025"/>
                  </a:lnTo>
                  <a:lnTo>
                    <a:pt x="114287" y="352755"/>
                  </a:lnTo>
                  <a:lnTo>
                    <a:pt x="112979" y="348945"/>
                  </a:lnTo>
                  <a:lnTo>
                    <a:pt x="113182" y="348945"/>
                  </a:lnTo>
                  <a:lnTo>
                    <a:pt x="112191" y="346405"/>
                  </a:lnTo>
                  <a:lnTo>
                    <a:pt x="112750" y="347281"/>
                  </a:lnTo>
                  <a:lnTo>
                    <a:pt x="112826" y="347510"/>
                  </a:lnTo>
                  <a:lnTo>
                    <a:pt x="113233" y="348449"/>
                  </a:lnTo>
                  <a:lnTo>
                    <a:pt x="113487" y="348945"/>
                  </a:lnTo>
                  <a:lnTo>
                    <a:pt x="113474" y="349123"/>
                  </a:lnTo>
                  <a:lnTo>
                    <a:pt x="114134" y="350215"/>
                  </a:lnTo>
                  <a:lnTo>
                    <a:pt x="113703" y="348945"/>
                  </a:lnTo>
                  <a:lnTo>
                    <a:pt x="113550" y="348945"/>
                  </a:lnTo>
                  <a:lnTo>
                    <a:pt x="113360" y="348386"/>
                  </a:lnTo>
                  <a:lnTo>
                    <a:pt x="112966" y="347446"/>
                  </a:lnTo>
                  <a:lnTo>
                    <a:pt x="112737" y="346405"/>
                  </a:lnTo>
                  <a:lnTo>
                    <a:pt x="112064" y="345135"/>
                  </a:lnTo>
                  <a:lnTo>
                    <a:pt x="111391" y="343865"/>
                  </a:lnTo>
                  <a:lnTo>
                    <a:pt x="111912" y="345135"/>
                  </a:lnTo>
                  <a:lnTo>
                    <a:pt x="111290" y="343712"/>
                  </a:lnTo>
                  <a:lnTo>
                    <a:pt x="111175" y="342595"/>
                  </a:lnTo>
                  <a:lnTo>
                    <a:pt x="110959" y="342595"/>
                  </a:lnTo>
                  <a:lnTo>
                    <a:pt x="111213" y="343535"/>
                  </a:lnTo>
                  <a:lnTo>
                    <a:pt x="110820" y="342595"/>
                  </a:lnTo>
                  <a:lnTo>
                    <a:pt x="110959" y="342595"/>
                  </a:lnTo>
                  <a:lnTo>
                    <a:pt x="110591" y="341325"/>
                  </a:lnTo>
                  <a:lnTo>
                    <a:pt x="109181" y="337515"/>
                  </a:lnTo>
                  <a:lnTo>
                    <a:pt x="109258" y="336715"/>
                  </a:lnTo>
                  <a:lnTo>
                    <a:pt x="109004" y="336245"/>
                  </a:lnTo>
                  <a:lnTo>
                    <a:pt x="109296" y="336245"/>
                  </a:lnTo>
                  <a:lnTo>
                    <a:pt x="109486" y="336245"/>
                  </a:lnTo>
                  <a:lnTo>
                    <a:pt x="108661" y="333705"/>
                  </a:lnTo>
                  <a:lnTo>
                    <a:pt x="108254" y="332435"/>
                  </a:lnTo>
                  <a:lnTo>
                    <a:pt x="108165" y="332181"/>
                  </a:lnTo>
                  <a:lnTo>
                    <a:pt x="107835" y="331127"/>
                  </a:lnTo>
                  <a:lnTo>
                    <a:pt x="107823" y="331597"/>
                  </a:lnTo>
                  <a:lnTo>
                    <a:pt x="107797" y="332435"/>
                  </a:lnTo>
                  <a:lnTo>
                    <a:pt x="107670" y="332181"/>
                  </a:lnTo>
                  <a:lnTo>
                    <a:pt x="105359" y="327355"/>
                  </a:lnTo>
                  <a:lnTo>
                    <a:pt x="107823" y="331597"/>
                  </a:lnTo>
                  <a:lnTo>
                    <a:pt x="107823" y="331101"/>
                  </a:lnTo>
                  <a:lnTo>
                    <a:pt x="107048" y="328968"/>
                  </a:lnTo>
                  <a:lnTo>
                    <a:pt x="105994" y="327355"/>
                  </a:lnTo>
                  <a:lnTo>
                    <a:pt x="105270" y="324815"/>
                  </a:lnTo>
                  <a:lnTo>
                    <a:pt x="105156" y="323545"/>
                  </a:lnTo>
                  <a:lnTo>
                    <a:pt x="103911" y="321005"/>
                  </a:lnTo>
                  <a:lnTo>
                    <a:pt x="103682" y="319735"/>
                  </a:lnTo>
                  <a:lnTo>
                    <a:pt x="103124" y="318300"/>
                  </a:lnTo>
                  <a:lnTo>
                    <a:pt x="102552" y="317157"/>
                  </a:lnTo>
                  <a:lnTo>
                    <a:pt x="101625" y="314655"/>
                  </a:lnTo>
                  <a:lnTo>
                    <a:pt x="100266" y="310845"/>
                  </a:lnTo>
                  <a:lnTo>
                    <a:pt x="99771" y="309575"/>
                  </a:lnTo>
                  <a:lnTo>
                    <a:pt x="99644" y="309575"/>
                  </a:lnTo>
                  <a:lnTo>
                    <a:pt x="98171" y="305765"/>
                  </a:lnTo>
                  <a:lnTo>
                    <a:pt x="97650" y="304495"/>
                  </a:lnTo>
                  <a:lnTo>
                    <a:pt x="93738" y="304495"/>
                  </a:lnTo>
                  <a:lnTo>
                    <a:pt x="93433" y="303542"/>
                  </a:lnTo>
                  <a:lnTo>
                    <a:pt x="93662" y="304495"/>
                  </a:lnTo>
                  <a:lnTo>
                    <a:pt x="94195" y="305765"/>
                  </a:lnTo>
                  <a:lnTo>
                    <a:pt x="93637" y="304495"/>
                  </a:lnTo>
                  <a:lnTo>
                    <a:pt x="94373" y="307035"/>
                  </a:lnTo>
                  <a:lnTo>
                    <a:pt x="96050" y="310845"/>
                  </a:lnTo>
                  <a:lnTo>
                    <a:pt x="96202" y="310845"/>
                  </a:lnTo>
                  <a:lnTo>
                    <a:pt x="96862" y="313385"/>
                  </a:lnTo>
                  <a:lnTo>
                    <a:pt x="96913" y="314655"/>
                  </a:lnTo>
                  <a:lnTo>
                    <a:pt x="98755" y="318300"/>
                  </a:lnTo>
                  <a:lnTo>
                    <a:pt x="99123" y="319735"/>
                  </a:lnTo>
                  <a:lnTo>
                    <a:pt x="99745" y="321005"/>
                  </a:lnTo>
                  <a:lnTo>
                    <a:pt x="99415" y="321005"/>
                  </a:lnTo>
                  <a:lnTo>
                    <a:pt x="99974" y="322275"/>
                  </a:lnTo>
                  <a:lnTo>
                    <a:pt x="100622" y="323545"/>
                  </a:lnTo>
                  <a:lnTo>
                    <a:pt x="100342" y="323545"/>
                  </a:lnTo>
                  <a:lnTo>
                    <a:pt x="102158" y="327355"/>
                  </a:lnTo>
                  <a:lnTo>
                    <a:pt x="103022" y="329895"/>
                  </a:lnTo>
                  <a:lnTo>
                    <a:pt x="103047" y="331127"/>
                  </a:lnTo>
                  <a:lnTo>
                    <a:pt x="103251" y="331597"/>
                  </a:lnTo>
                  <a:lnTo>
                    <a:pt x="104660" y="334683"/>
                  </a:lnTo>
                  <a:lnTo>
                    <a:pt x="105371" y="336245"/>
                  </a:lnTo>
                  <a:lnTo>
                    <a:pt x="105143" y="336245"/>
                  </a:lnTo>
                  <a:lnTo>
                    <a:pt x="105524" y="337515"/>
                  </a:lnTo>
                  <a:lnTo>
                    <a:pt x="105676" y="337515"/>
                  </a:lnTo>
                  <a:lnTo>
                    <a:pt x="106578" y="340055"/>
                  </a:lnTo>
                  <a:lnTo>
                    <a:pt x="106273" y="340055"/>
                  </a:lnTo>
                  <a:lnTo>
                    <a:pt x="106616" y="341325"/>
                  </a:lnTo>
                  <a:lnTo>
                    <a:pt x="107149" y="342595"/>
                  </a:lnTo>
                  <a:lnTo>
                    <a:pt x="107861" y="343865"/>
                  </a:lnTo>
                  <a:lnTo>
                    <a:pt x="109372" y="347675"/>
                  </a:lnTo>
                  <a:lnTo>
                    <a:pt x="109410" y="348335"/>
                  </a:lnTo>
                  <a:lnTo>
                    <a:pt x="111023" y="352755"/>
                  </a:lnTo>
                  <a:lnTo>
                    <a:pt x="111518" y="356565"/>
                  </a:lnTo>
                  <a:lnTo>
                    <a:pt x="113334" y="360375"/>
                  </a:lnTo>
                  <a:lnTo>
                    <a:pt x="113055" y="360375"/>
                  </a:lnTo>
                  <a:lnTo>
                    <a:pt x="114134" y="362915"/>
                  </a:lnTo>
                  <a:lnTo>
                    <a:pt x="113715" y="362915"/>
                  </a:lnTo>
                  <a:lnTo>
                    <a:pt x="115760" y="367995"/>
                  </a:lnTo>
                  <a:lnTo>
                    <a:pt x="115633" y="367995"/>
                  </a:lnTo>
                  <a:lnTo>
                    <a:pt x="116776" y="370535"/>
                  </a:lnTo>
                  <a:lnTo>
                    <a:pt x="120269" y="380695"/>
                  </a:lnTo>
                  <a:lnTo>
                    <a:pt x="119989" y="379425"/>
                  </a:lnTo>
                  <a:lnTo>
                    <a:pt x="121793" y="384505"/>
                  </a:lnTo>
                  <a:lnTo>
                    <a:pt x="121450" y="384505"/>
                  </a:lnTo>
                  <a:lnTo>
                    <a:pt x="122631" y="388315"/>
                  </a:lnTo>
                  <a:lnTo>
                    <a:pt x="123659" y="390855"/>
                  </a:lnTo>
                  <a:lnTo>
                    <a:pt x="123317" y="390855"/>
                  </a:lnTo>
                  <a:lnTo>
                    <a:pt x="124333" y="392125"/>
                  </a:lnTo>
                  <a:lnTo>
                    <a:pt x="125031" y="395935"/>
                  </a:lnTo>
                  <a:lnTo>
                    <a:pt x="125526" y="397205"/>
                  </a:lnTo>
                  <a:lnTo>
                    <a:pt x="126415" y="398475"/>
                  </a:lnTo>
                  <a:lnTo>
                    <a:pt x="126682" y="399745"/>
                  </a:lnTo>
                  <a:lnTo>
                    <a:pt x="126822" y="399745"/>
                  </a:lnTo>
                  <a:lnTo>
                    <a:pt x="131648" y="399745"/>
                  </a:lnTo>
                  <a:close/>
                </a:path>
                <a:path w="691515" h="944879">
                  <a:moveTo>
                    <a:pt x="141592" y="425145"/>
                  </a:moveTo>
                  <a:lnTo>
                    <a:pt x="141160" y="423837"/>
                  </a:lnTo>
                  <a:lnTo>
                    <a:pt x="141541" y="426415"/>
                  </a:lnTo>
                  <a:lnTo>
                    <a:pt x="141592" y="425145"/>
                  </a:lnTo>
                  <a:close/>
                </a:path>
                <a:path w="691515" h="944879">
                  <a:moveTo>
                    <a:pt x="165836" y="520903"/>
                  </a:moveTo>
                  <a:lnTo>
                    <a:pt x="165696" y="520661"/>
                  </a:lnTo>
                  <a:lnTo>
                    <a:pt x="165785" y="520903"/>
                  </a:lnTo>
                  <a:close/>
                </a:path>
                <a:path w="691515" h="944879">
                  <a:moveTo>
                    <a:pt x="172402" y="540715"/>
                  </a:moveTo>
                  <a:lnTo>
                    <a:pt x="171919" y="539445"/>
                  </a:lnTo>
                  <a:lnTo>
                    <a:pt x="172199" y="540715"/>
                  </a:lnTo>
                  <a:lnTo>
                    <a:pt x="172402" y="540715"/>
                  </a:lnTo>
                  <a:close/>
                </a:path>
                <a:path w="691515" h="944879">
                  <a:moveTo>
                    <a:pt x="172707" y="541985"/>
                  </a:moveTo>
                  <a:lnTo>
                    <a:pt x="172199" y="540715"/>
                  </a:lnTo>
                  <a:lnTo>
                    <a:pt x="172008" y="540715"/>
                  </a:lnTo>
                  <a:lnTo>
                    <a:pt x="172707" y="541985"/>
                  </a:lnTo>
                  <a:close/>
                </a:path>
                <a:path w="691515" h="944879">
                  <a:moveTo>
                    <a:pt x="180975" y="550875"/>
                  </a:moveTo>
                  <a:lnTo>
                    <a:pt x="180784" y="550037"/>
                  </a:lnTo>
                  <a:lnTo>
                    <a:pt x="180505" y="549605"/>
                  </a:lnTo>
                  <a:lnTo>
                    <a:pt x="180644" y="550037"/>
                  </a:lnTo>
                  <a:lnTo>
                    <a:pt x="180975" y="550875"/>
                  </a:lnTo>
                  <a:close/>
                </a:path>
                <a:path w="691515" h="944879">
                  <a:moveTo>
                    <a:pt x="181330" y="550875"/>
                  </a:moveTo>
                  <a:lnTo>
                    <a:pt x="180594" y="548335"/>
                  </a:lnTo>
                  <a:lnTo>
                    <a:pt x="180124" y="547065"/>
                  </a:lnTo>
                  <a:lnTo>
                    <a:pt x="180784" y="550037"/>
                  </a:lnTo>
                  <a:lnTo>
                    <a:pt x="181330" y="550875"/>
                  </a:lnTo>
                  <a:close/>
                </a:path>
                <a:path w="691515" h="944879">
                  <a:moveTo>
                    <a:pt x="189915" y="579996"/>
                  </a:moveTo>
                  <a:lnTo>
                    <a:pt x="189496" y="578815"/>
                  </a:lnTo>
                  <a:lnTo>
                    <a:pt x="189141" y="577545"/>
                  </a:lnTo>
                  <a:lnTo>
                    <a:pt x="189293" y="578815"/>
                  </a:lnTo>
                  <a:lnTo>
                    <a:pt x="189585" y="579996"/>
                  </a:lnTo>
                  <a:lnTo>
                    <a:pt x="189915" y="579996"/>
                  </a:lnTo>
                  <a:close/>
                </a:path>
                <a:path w="691515" h="944879">
                  <a:moveTo>
                    <a:pt x="208597" y="667664"/>
                  </a:moveTo>
                  <a:lnTo>
                    <a:pt x="208114" y="666102"/>
                  </a:lnTo>
                  <a:lnTo>
                    <a:pt x="208241" y="666635"/>
                  </a:lnTo>
                  <a:lnTo>
                    <a:pt x="208394" y="667156"/>
                  </a:lnTo>
                  <a:lnTo>
                    <a:pt x="208597" y="667664"/>
                  </a:lnTo>
                  <a:close/>
                </a:path>
                <a:path w="691515" h="944879">
                  <a:moveTo>
                    <a:pt x="233172" y="759155"/>
                  </a:moveTo>
                  <a:lnTo>
                    <a:pt x="232918" y="757885"/>
                  </a:lnTo>
                  <a:lnTo>
                    <a:pt x="232765" y="757885"/>
                  </a:lnTo>
                  <a:lnTo>
                    <a:pt x="233172" y="759155"/>
                  </a:lnTo>
                  <a:close/>
                </a:path>
                <a:path w="691515" h="944879">
                  <a:moveTo>
                    <a:pt x="251599" y="811225"/>
                  </a:moveTo>
                  <a:lnTo>
                    <a:pt x="251244" y="809955"/>
                  </a:lnTo>
                  <a:lnTo>
                    <a:pt x="250964" y="809955"/>
                  </a:lnTo>
                  <a:lnTo>
                    <a:pt x="251599" y="811225"/>
                  </a:lnTo>
                  <a:close/>
                </a:path>
                <a:path w="691515" h="944879">
                  <a:moveTo>
                    <a:pt x="267296" y="887425"/>
                  </a:moveTo>
                  <a:lnTo>
                    <a:pt x="267284" y="886155"/>
                  </a:lnTo>
                  <a:lnTo>
                    <a:pt x="267030" y="884885"/>
                  </a:lnTo>
                  <a:lnTo>
                    <a:pt x="266865" y="884885"/>
                  </a:lnTo>
                  <a:lnTo>
                    <a:pt x="267119" y="886155"/>
                  </a:lnTo>
                  <a:lnTo>
                    <a:pt x="267296" y="887425"/>
                  </a:lnTo>
                  <a:close/>
                </a:path>
                <a:path w="691515" h="944879">
                  <a:moveTo>
                    <a:pt x="273812" y="920965"/>
                  </a:moveTo>
                  <a:lnTo>
                    <a:pt x="273494" y="920445"/>
                  </a:lnTo>
                  <a:lnTo>
                    <a:pt x="273773" y="921524"/>
                  </a:lnTo>
                  <a:lnTo>
                    <a:pt x="273812" y="920965"/>
                  </a:lnTo>
                  <a:close/>
                </a:path>
                <a:path w="691515" h="944879">
                  <a:moveTo>
                    <a:pt x="274332" y="930046"/>
                  </a:moveTo>
                  <a:lnTo>
                    <a:pt x="273380" y="926680"/>
                  </a:lnTo>
                  <a:lnTo>
                    <a:pt x="273646" y="927925"/>
                  </a:lnTo>
                  <a:lnTo>
                    <a:pt x="273989" y="928941"/>
                  </a:lnTo>
                  <a:lnTo>
                    <a:pt x="274332" y="930046"/>
                  </a:lnTo>
                  <a:close/>
                </a:path>
                <a:path w="691515" h="944879">
                  <a:moveTo>
                    <a:pt x="274866" y="931951"/>
                  </a:moveTo>
                  <a:lnTo>
                    <a:pt x="274701" y="931252"/>
                  </a:lnTo>
                  <a:lnTo>
                    <a:pt x="274510" y="930630"/>
                  </a:lnTo>
                  <a:lnTo>
                    <a:pt x="274332" y="930046"/>
                  </a:lnTo>
                  <a:lnTo>
                    <a:pt x="274866" y="931951"/>
                  </a:lnTo>
                  <a:close/>
                </a:path>
                <a:path w="691515" h="944879">
                  <a:moveTo>
                    <a:pt x="275094" y="930503"/>
                  </a:moveTo>
                  <a:lnTo>
                    <a:pt x="274942" y="930503"/>
                  </a:lnTo>
                  <a:lnTo>
                    <a:pt x="275043" y="931875"/>
                  </a:lnTo>
                  <a:lnTo>
                    <a:pt x="275094" y="930503"/>
                  </a:lnTo>
                  <a:close/>
                </a:path>
                <a:path w="691515" h="944879">
                  <a:moveTo>
                    <a:pt x="275158" y="928814"/>
                  </a:moveTo>
                  <a:lnTo>
                    <a:pt x="275107" y="928497"/>
                  </a:lnTo>
                  <a:lnTo>
                    <a:pt x="275056" y="928204"/>
                  </a:lnTo>
                  <a:lnTo>
                    <a:pt x="274993" y="927938"/>
                  </a:lnTo>
                  <a:lnTo>
                    <a:pt x="275158" y="928814"/>
                  </a:lnTo>
                  <a:close/>
                </a:path>
                <a:path w="691515" h="944879">
                  <a:moveTo>
                    <a:pt x="275209" y="929335"/>
                  </a:moveTo>
                  <a:lnTo>
                    <a:pt x="274993" y="928065"/>
                  </a:lnTo>
                  <a:lnTo>
                    <a:pt x="274853" y="928065"/>
                  </a:lnTo>
                  <a:lnTo>
                    <a:pt x="274802" y="927303"/>
                  </a:lnTo>
                  <a:lnTo>
                    <a:pt x="274866" y="927455"/>
                  </a:lnTo>
                  <a:lnTo>
                    <a:pt x="274942" y="927696"/>
                  </a:lnTo>
                  <a:lnTo>
                    <a:pt x="274802" y="926922"/>
                  </a:lnTo>
                  <a:lnTo>
                    <a:pt x="274802" y="927049"/>
                  </a:lnTo>
                  <a:lnTo>
                    <a:pt x="274789" y="926795"/>
                  </a:lnTo>
                  <a:lnTo>
                    <a:pt x="273951" y="924255"/>
                  </a:lnTo>
                  <a:lnTo>
                    <a:pt x="273380" y="922985"/>
                  </a:lnTo>
                  <a:lnTo>
                    <a:pt x="273215" y="921715"/>
                  </a:lnTo>
                  <a:lnTo>
                    <a:pt x="273240" y="921524"/>
                  </a:lnTo>
                  <a:lnTo>
                    <a:pt x="272643" y="919175"/>
                  </a:lnTo>
                  <a:lnTo>
                    <a:pt x="273202" y="920445"/>
                  </a:lnTo>
                  <a:lnTo>
                    <a:pt x="273011" y="919175"/>
                  </a:lnTo>
                  <a:lnTo>
                    <a:pt x="272834" y="917905"/>
                  </a:lnTo>
                  <a:lnTo>
                    <a:pt x="273126" y="917905"/>
                  </a:lnTo>
                  <a:lnTo>
                    <a:pt x="272605" y="915365"/>
                  </a:lnTo>
                  <a:lnTo>
                    <a:pt x="272783" y="915365"/>
                  </a:lnTo>
                  <a:lnTo>
                    <a:pt x="273011" y="916635"/>
                  </a:lnTo>
                  <a:lnTo>
                    <a:pt x="272923" y="915365"/>
                  </a:lnTo>
                  <a:lnTo>
                    <a:pt x="271945" y="911555"/>
                  </a:lnTo>
                  <a:lnTo>
                    <a:pt x="272224" y="911555"/>
                  </a:lnTo>
                  <a:lnTo>
                    <a:pt x="270865" y="907745"/>
                  </a:lnTo>
                  <a:lnTo>
                    <a:pt x="270903" y="906475"/>
                  </a:lnTo>
                  <a:lnTo>
                    <a:pt x="271208" y="906475"/>
                  </a:lnTo>
                  <a:lnTo>
                    <a:pt x="270052" y="901395"/>
                  </a:lnTo>
                  <a:lnTo>
                    <a:pt x="269875" y="900125"/>
                  </a:lnTo>
                  <a:lnTo>
                    <a:pt x="269697" y="898855"/>
                  </a:lnTo>
                  <a:lnTo>
                    <a:pt x="269722" y="899287"/>
                  </a:lnTo>
                  <a:lnTo>
                    <a:pt x="269646" y="898855"/>
                  </a:lnTo>
                  <a:lnTo>
                    <a:pt x="269341" y="897585"/>
                  </a:lnTo>
                  <a:lnTo>
                    <a:pt x="268287" y="893775"/>
                  </a:lnTo>
                  <a:lnTo>
                    <a:pt x="268605" y="893775"/>
                  </a:lnTo>
                  <a:lnTo>
                    <a:pt x="268224" y="891235"/>
                  </a:lnTo>
                  <a:lnTo>
                    <a:pt x="267843" y="888974"/>
                  </a:lnTo>
                  <a:lnTo>
                    <a:pt x="267843" y="891235"/>
                  </a:lnTo>
                  <a:lnTo>
                    <a:pt x="267157" y="887425"/>
                  </a:lnTo>
                  <a:lnTo>
                    <a:pt x="267830" y="891095"/>
                  </a:lnTo>
                  <a:lnTo>
                    <a:pt x="267843" y="891235"/>
                  </a:lnTo>
                  <a:lnTo>
                    <a:pt x="267843" y="888974"/>
                  </a:lnTo>
                  <a:lnTo>
                    <a:pt x="267830" y="890943"/>
                  </a:lnTo>
                  <a:lnTo>
                    <a:pt x="267639" y="888695"/>
                  </a:lnTo>
                  <a:lnTo>
                    <a:pt x="267296" y="887425"/>
                  </a:lnTo>
                  <a:lnTo>
                    <a:pt x="266636" y="884885"/>
                  </a:lnTo>
                  <a:lnTo>
                    <a:pt x="266865" y="884885"/>
                  </a:lnTo>
                  <a:lnTo>
                    <a:pt x="265976" y="879805"/>
                  </a:lnTo>
                  <a:lnTo>
                    <a:pt x="264807" y="872185"/>
                  </a:lnTo>
                  <a:lnTo>
                    <a:pt x="263575" y="865835"/>
                  </a:lnTo>
                  <a:lnTo>
                    <a:pt x="261912" y="859485"/>
                  </a:lnTo>
                  <a:lnTo>
                    <a:pt x="261810" y="857491"/>
                  </a:lnTo>
                  <a:lnTo>
                    <a:pt x="260642" y="853135"/>
                  </a:lnTo>
                  <a:lnTo>
                    <a:pt x="260642" y="850595"/>
                  </a:lnTo>
                  <a:lnTo>
                    <a:pt x="259118" y="844245"/>
                  </a:lnTo>
                  <a:lnTo>
                    <a:pt x="258927" y="844245"/>
                  </a:lnTo>
                  <a:lnTo>
                    <a:pt x="258140" y="839165"/>
                  </a:lnTo>
                  <a:lnTo>
                    <a:pt x="257035" y="834085"/>
                  </a:lnTo>
                  <a:lnTo>
                    <a:pt x="252780" y="815746"/>
                  </a:lnTo>
                  <a:lnTo>
                    <a:pt x="251993" y="813765"/>
                  </a:lnTo>
                  <a:lnTo>
                    <a:pt x="251434" y="811225"/>
                  </a:lnTo>
                  <a:lnTo>
                    <a:pt x="250964" y="809955"/>
                  </a:lnTo>
                  <a:lnTo>
                    <a:pt x="249212" y="801065"/>
                  </a:lnTo>
                  <a:lnTo>
                    <a:pt x="244017" y="779475"/>
                  </a:lnTo>
                  <a:lnTo>
                    <a:pt x="241376" y="768045"/>
                  </a:lnTo>
                  <a:lnTo>
                    <a:pt x="237604" y="754075"/>
                  </a:lnTo>
                  <a:lnTo>
                    <a:pt x="230022" y="723595"/>
                  </a:lnTo>
                  <a:lnTo>
                    <a:pt x="226885" y="711911"/>
                  </a:lnTo>
                  <a:lnTo>
                    <a:pt x="226314" y="710895"/>
                  </a:lnTo>
                  <a:lnTo>
                    <a:pt x="225844" y="709625"/>
                  </a:lnTo>
                  <a:lnTo>
                    <a:pt x="224942" y="703275"/>
                  </a:lnTo>
                  <a:lnTo>
                    <a:pt x="222948" y="699465"/>
                  </a:lnTo>
                  <a:lnTo>
                    <a:pt x="221780" y="693115"/>
                  </a:lnTo>
                  <a:lnTo>
                    <a:pt x="219557" y="684225"/>
                  </a:lnTo>
                  <a:lnTo>
                    <a:pt x="215506" y="668985"/>
                  </a:lnTo>
                  <a:lnTo>
                    <a:pt x="214363" y="665175"/>
                  </a:lnTo>
                  <a:lnTo>
                    <a:pt x="213220" y="661365"/>
                  </a:lnTo>
                  <a:lnTo>
                    <a:pt x="213360" y="661365"/>
                  </a:lnTo>
                  <a:lnTo>
                    <a:pt x="213042" y="660095"/>
                  </a:lnTo>
                  <a:lnTo>
                    <a:pt x="212788" y="660095"/>
                  </a:lnTo>
                  <a:lnTo>
                    <a:pt x="212344" y="657555"/>
                  </a:lnTo>
                  <a:lnTo>
                    <a:pt x="211467" y="653745"/>
                  </a:lnTo>
                  <a:lnTo>
                    <a:pt x="209981" y="649935"/>
                  </a:lnTo>
                  <a:lnTo>
                    <a:pt x="209448" y="647395"/>
                  </a:lnTo>
                  <a:lnTo>
                    <a:pt x="209194" y="647395"/>
                  </a:lnTo>
                  <a:lnTo>
                    <a:pt x="208864" y="646125"/>
                  </a:lnTo>
                  <a:lnTo>
                    <a:pt x="208635" y="644855"/>
                  </a:lnTo>
                  <a:lnTo>
                    <a:pt x="208254" y="643585"/>
                  </a:lnTo>
                  <a:lnTo>
                    <a:pt x="208381" y="643585"/>
                  </a:lnTo>
                  <a:lnTo>
                    <a:pt x="207860" y="642315"/>
                  </a:lnTo>
                  <a:lnTo>
                    <a:pt x="207772" y="642010"/>
                  </a:lnTo>
                  <a:lnTo>
                    <a:pt x="205651" y="634695"/>
                  </a:lnTo>
                  <a:lnTo>
                    <a:pt x="205308" y="633425"/>
                  </a:lnTo>
                  <a:lnTo>
                    <a:pt x="204863" y="632155"/>
                  </a:lnTo>
                  <a:lnTo>
                    <a:pt x="204419" y="630885"/>
                  </a:lnTo>
                  <a:lnTo>
                    <a:pt x="202692" y="624535"/>
                  </a:lnTo>
                  <a:lnTo>
                    <a:pt x="201523" y="620725"/>
                  </a:lnTo>
                  <a:lnTo>
                    <a:pt x="201485" y="619455"/>
                  </a:lnTo>
                  <a:lnTo>
                    <a:pt x="199948" y="614375"/>
                  </a:lnTo>
                  <a:lnTo>
                    <a:pt x="199072" y="610565"/>
                  </a:lnTo>
                  <a:lnTo>
                    <a:pt x="191846" y="586435"/>
                  </a:lnTo>
                  <a:lnTo>
                    <a:pt x="191643" y="586435"/>
                  </a:lnTo>
                  <a:lnTo>
                    <a:pt x="190969" y="583895"/>
                  </a:lnTo>
                  <a:lnTo>
                    <a:pt x="191096" y="583895"/>
                  </a:lnTo>
                  <a:lnTo>
                    <a:pt x="190868" y="582625"/>
                  </a:lnTo>
                  <a:lnTo>
                    <a:pt x="189915" y="579996"/>
                  </a:lnTo>
                  <a:lnTo>
                    <a:pt x="190360" y="582625"/>
                  </a:lnTo>
                  <a:lnTo>
                    <a:pt x="189534" y="579996"/>
                  </a:lnTo>
                  <a:lnTo>
                    <a:pt x="189293" y="578815"/>
                  </a:lnTo>
                  <a:lnTo>
                    <a:pt x="188988" y="577545"/>
                  </a:lnTo>
                  <a:lnTo>
                    <a:pt x="188429" y="576275"/>
                  </a:lnTo>
                  <a:lnTo>
                    <a:pt x="188569" y="576275"/>
                  </a:lnTo>
                  <a:lnTo>
                    <a:pt x="188201" y="575005"/>
                  </a:lnTo>
                  <a:lnTo>
                    <a:pt x="188341" y="575005"/>
                  </a:lnTo>
                  <a:lnTo>
                    <a:pt x="186118" y="567385"/>
                  </a:lnTo>
                  <a:lnTo>
                    <a:pt x="184315" y="562305"/>
                  </a:lnTo>
                  <a:lnTo>
                    <a:pt x="182880" y="557225"/>
                  </a:lnTo>
                  <a:lnTo>
                    <a:pt x="182524" y="555955"/>
                  </a:lnTo>
                  <a:lnTo>
                    <a:pt x="182029" y="554215"/>
                  </a:lnTo>
                  <a:lnTo>
                    <a:pt x="181762" y="553415"/>
                  </a:lnTo>
                  <a:lnTo>
                    <a:pt x="181254" y="552145"/>
                  </a:lnTo>
                  <a:lnTo>
                    <a:pt x="180378" y="549605"/>
                  </a:lnTo>
                  <a:lnTo>
                    <a:pt x="180022" y="548335"/>
                  </a:lnTo>
                  <a:lnTo>
                    <a:pt x="179768" y="548335"/>
                  </a:lnTo>
                  <a:lnTo>
                    <a:pt x="179578" y="547065"/>
                  </a:lnTo>
                  <a:lnTo>
                    <a:pt x="179844" y="547065"/>
                  </a:lnTo>
                  <a:lnTo>
                    <a:pt x="179019" y="543915"/>
                  </a:lnTo>
                  <a:lnTo>
                    <a:pt x="177139" y="538175"/>
                  </a:lnTo>
                  <a:lnTo>
                    <a:pt x="176618" y="535635"/>
                  </a:lnTo>
                  <a:lnTo>
                    <a:pt x="176098" y="533095"/>
                  </a:lnTo>
                  <a:lnTo>
                    <a:pt x="175145" y="530555"/>
                  </a:lnTo>
                  <a:lnTo>
                    <a:pt x="174180" y="528002"/>
                  </a:lnTo>
                  <a:lnTo>
                    <a:pt x="173926" y="528002"/>
                  </a:lnTo>
                  <a:lnTo>
                    <a:pt x="174828" y="530555"/>
                  </a:lnTo>
                  <a:lnTo>
                    <a:pt x="174561" y="530555"/>
                  </a:lnTo>
                  <a:lnTo>
                    <a:pt x="172580" y="524205"/>
                  </a:lnTo>
                  <a:lnTo>
                    <a:pt x="173291" y="525475"/>
                  </a:lnTo>
                  <a:lnTo>
                    <a:pt x="172847" y="524205"/>
                  </a:lnTo>
                  <a:lnTo>
                    <a:pt x="171500" y="520395"/>
                  </a:lnTo>
                  <a:lnTo>
                    <a:pt x="172008" y="520395"/>
                  </a:lnTo>
                  <a:lnTo>
                    <a:pt x="171284" y="519125"/>
                  </a:lnTo>
                  <a:lnTo>
                    <a:pt x="170700" y="517855"/>
                  </a:lnTo>
                  <a:lnTo>
                    <a:pt x="170345" y="515315"/>
                  </a:lnTo>
                  <a:lnTo>
                    <a:pt x="169964" y="514045"/>
                  </a:lnTo>
                  <a:lnTo>
                    <a:pt x="169583" y="512775"/>
                  </a:lnTo>
                  <a:lnTo>
                    <a:pt x="169837" y="514045"/>
                  </a:lnTo>
                  <a:lnTo>
                    <a:pt x="169354" y="512775"/>
                  </a:lnTo>
                  <a:lnTo>
                    <a:pt x="168973" y="511505"/>
                  </a:lnTo>
                  <a:lnTo>
                    <a:pt x="168681" y="510235"/>
                  </a:lnTo>
                  <a:lnTo>
                    <a:pt x="167855" y="507695"/>
                  </a:lnTo>
                  <a:lnTo>
                    <a:pt x="165100" y="498119"/>
                  </a:lnTo>
                  <a:lnTo>
                    <a:pt x="164211" y="496265"/>
                  </a:lnTo>
                  <a:lnTo>
                    <a:pt x="164807" y="496265"/>
                  </a:lnTo>
                  <a:lnTo>
                    <a:pt x="163449" y="492455"/>
                  </a:lnTo>
                  <a:lnTo>
                    <a:pt x="160566" y="483565"/>
                  </a:lnTo>
                  <a:lnTo>
                    <a:pt x="154292" y="464515"/>
                  </a:lnTo>
                  <a:lnTo>
                    <a:pt x="151472" y="456895"/>
                  </a:lnTo>
                  <a:lnTo>
                    <a:pt x="150418" y="454355"/>
                  </a:lnTo>
                  <a:lnTo>
                    <a:pt x="149288" y="450545"/>
                  </a:lnTo>
                  <a:lnTo>
                    <a:pt x="148094" y="446735"/>
                  </a:lnTo>
                  <a:lnTo>
                    <a:pt x="148348" y="446735"/>
                  </a:lnTo>
                  <a:lnTo>
                    <a:pt x="147294" y="444195"/>
                  </a:lnTo>
                  <a:lnTo>
                    <a:pt x="147015" y="442925"/>
                  </a:lnTo>
                  <a:lnTo>
                    <a:pt x="144627" y="435305"/>
                  </a:lnTo>
                  <a:lnTo>
                    <a:pt x="145097" y="436575"/>
                  </a:lnTo>
                  <a:lnTo>
                    <a:pt x="145669" y="437845"/>
                  </a:lnTo>
                  <a:lnTo>
                    <a:pt x="144856" y="435305"/>
                  </a:lnTo>
                  <a:lnTo>
                    <a:pt x="144056" y="432765"/>
                  </a:lnTo>
                  <a:lnTo>
                    <a:pt x="142354" y="427685"/>
                  </a:lnTo>
                  <a:lnTo>
                    <a:pt x="141935" y="426415"/>
                  </a:lnTo>
                  <a:lnTo>
                    <a:pt x="141960" y="427685"/>
                  </a:lnTo>
                  <a:lnTo>
                    <a:pt x="141541" y="426415"/>
                  </a:lnTo>
                  <a:lnTo>
                    <a:pt x="141122" y="425145"/>
                  </a:lnTo>
                  <a:lnTo>
                    <a:pt x="141020" y="423392"/>
                  </a:lnTo>
                  <a:lnTo>
                    <a:pt x="139090" y="417525"/>
                  </a:lnTo>
                  <a:lnTo>
                    <a:pt x="137642" y="416255"/>
                  </a:lnTo>
                  <a:lnTo>
                    <a:pt x="135216" y="408635"/>
                  </a:lnTo>
                  <a:lnTo>
                    <a:pt x="134899" y="408635"/>
                  </a:lnTo>
                  <a:lnTo>
                    <a:pt x="134264" y="406565"/>
                  </a:lnTo>
                  <a:lnTo>
                    <a:pt x="134734" y="407365"/>
                  </a:lnTo>
                  <a:lnTo>
                    <a:pt x="134251" y="406095"/>
                  </a:lnTo>
                  <a:lnTo>
                    <a:pt x="134048" y="404825"/>
                  </a:lnTo>
                  <a:lnTo>
                    <a:pt x="133997" y="406095"/>
                  </a:lnTo>
                  <a:lnTo>
                    <a:pt x="133438" y="404825"/>
                  </a:lnTo>
                  <a:lnTo>
                    <a:pt x="132359" y="402285"/>
                  </a:lnTo>
                  <a:lnTo>
                    <a:pt x="127850" y="402285"/>
                  </a:lnTo>
                  <a:lnTo>
                    <a:pt x="126974" y="400405"/>
                  </a:lnTo>
                  <a:lnTo>
                    <a:pt x="127444" y="402285"/>
                  </a:lnTo>
                  <a:lnTo>
                    <a:pt x="128270" y="404825"/>
                  </a:lnTo>
                  <a:lnTo>
                    <a:pt x="128612" y="404825"/>
                  </a:lnTo>
                  <a:lnTo>
                    <a:pt x="129654" y="408635"/>
                  </a:lnTo>
                  <a:lnTo>
                    <a:pt x="129514" y="408635"/>
                  </a:lnTo>
                  <a:lnTo>
                    <a:pt x="130073" y="409905"/>
                  </a:lnTo>
                  <a:lnTo>
                    <a:pt x="130479" y="411175"/>
                  </a:lnTo>
                  <a:lnTo>
                    <a:pt x="130860" y="412445"/>
                  </a:lnTo>
                  <a:lnTo>
                    <a:pt x="131445" y="413715"/>
                  </a:lnTo>
                  <a:lnTo>
                    <a:pt x="132397" y="416255"/>
                  </a:lnTo>
                  <a:lnTo>
                    <a:pt x="132156" y="417525"/>
                  </a:lnTo>
                  <a:lnTo>
                    <a:pt x="133565" y="420065"/>
                  </a:lnTo>
                  <a:lnTo>
                    <a:pt x="133985" y="421335"/>
                  </a:lnTo>
                  <a:lnTo>
                    <a:pt x="135001" y="423837"/>
                  </a:lnTo>
                  <a:lnTo>
                    <a:pt x="134747" y="423837"/>
                  </a:lnTo>
                  <a:lnTo>
                    <a:pt x="136398" y="428955"/>
                  </a:lnTo>
                  <a:lnTo>
                    <a:pt x="137642" y="431495"/>
                  </a:lnTo>
                  <a:lnTo>
                    <a:pt x="139077" y="436575"/>
                  </a:lnTo>
                  <a:lnTo>
                    <a:pt x="139534" y="437845"/>
                  </a:lnTo>
                  <a:lnTo>
                    <a:pt x="140335" y="440385"/>
                  </a:lnTo>
                  <a:lnTo>
                    <a:pt x="142392" y="445465"/>
                  </a:lnTo>
                  <a:lnTo>
                    <a:pt x="144259" y="453085"/>
                  </a:lnTo>
                  <a:lnTo>
                    <a:pt x="146773" y="461302"/>
                  </a:lnTo>
                  <a:lnTo>
                    <a:pt x="147116" y="461975"/>
                  </a:lnTo>
                  <a:lnTo>
                    <a:pt x="149453" y="469595"/>
                  </a:lnTo>
                  <a:lnTo>
                    <a:pt x="152501" y="478485"/>
                  </a:lnTo>
                  <a:lnTo>
                    <a:pt x="154432" y="484835"/>
                  </a:lnTo>
                  <a:lnTo>
                    <a:pt x="155155" y="487375"/>
                  </a:lnTo>
                  <a:lnTo>
                    <a:pt x="156362" y="489915"/>
                  </a:lnTo>
                  <a:lnTo>
                    <a:pt x="157251" y="492455"/>
                  </a:lnTo>
                  <a:lnTo>
                    <a:pt x="157124" y="492455"/>
                  </a:lnTo>
                  <a:lnTo>
                    <a:pt x="158915" y="497535"/>
                  </a:lnTo>
                  <a:lnTo>
                    <a:pt x="160769" y="503885"/>
                  </a:lnTo>
                  <a:lnTo>
                    <a:pt x="162496" y="508965"/>
                  </a:lnTo>
                  <a:lnTo>
                    <a:pt x="162166" y="508965"/>
                  </a:lnTo>
                  <a:lnTo>
                    <a:pt x="162420" y="510235"/>
                  </a:lnTo>
                  <a:lnTo>
                    <a:pt x="162458" y="509600"/>
                  </a:lnTo>
                  <a:lnTo>
                    <a:pt x="162763" y="510235"/>
                  </a:lnTo>
                  <a:lnTo>
                    <a:pt x="163258" y="512775"/>
                  </a:lnTo>
                  <a:lnTo>
                    <a:pt x="163957" y="514045"/>
                  </a:lnTo>
                  <a:lnTo>
                    <a:pt x="164426" y="515315"/>
                  </a:lnTo>
                  <a:lnTo>
                    <a:pt x="164719" y="516585"/>
                  </a:lnTo>
                  <a:lnTo>
                    <a:pt x="165823" y="520395"/>
                  </a:lnTo>
                  <a:lnTo>
                    <a:pt x="166065" y="520395"/>
                  </a:lnTo>
                  <a:lnTo>
                    <a:pt x="166255" y="521665"/>
                  </a:lnTo>
                  <a:lnTo>
                    <a:pt x="166509" y="522935"/>
                  </a:lnTo>
                  <a:lnTo>
                    <a:pt x="167665" y="526745"/>
                  </a:lnTo>
                  <a:lnTo>
                    <a:pt x="168249" y="526745"/>
                  </a:lnTo>
                  <a:lnTo>
                    <a:pt x="168300" y="528002"/>
                  </a:lnTo>
                  <a:lnTo>
                    <a:pt x="168948" y="530555"/>
                  </a:lnTo>
                  <a:lnTo>
                    <a:pt x="169773" y="533095"/>
                  </a:lnTo>
                  <a:lnTo>
                    <a:pt x="170865" y="536892"/>
                  </a:lnTo>
                  <a:lnTo>
                    <a:pt x="170992" y="535635"/>
                  </a:lnTo>
                  <a:lnTo>
                    <a:pt x="172021" y="539445"/>
                  </a:lnTo>
                  <a:lnTo>
                    <a:pt x="172402" y="540715"/>
                  </a:lnTo>
                  <a:lnTo>
                    <a:pt x="172707" y="541985"/>
                  </a:lnTo>
                  <a:lnTo>
                    <a:pt x="173101" y="543255"/>
                  </a:lnTo>
                  <a:lnTo>
                    <a:pt x="173748" y="544525"/>
                  </a:lnTo>
                  <a:lnTo>
                    <a:pt x="174294" y="547065"/>
                  </a:lnTo>
                  <a:lnTo>
                    <a:pt x="174663" y="548335"/>
                  </a:lnTo>
                  <a:lnTo>
                    <a:pt x="174637" y="549605"/>
                  </a:lnTo>
                  <a:lnTo>
                    <a:pt x="175310" y="550875"/>
                  </a:lnTo>
                  <a:lnTo>
                    <a:pt x="175425" y="551256"/>
                  </a:lnTo>
                  <a:lnTo>
                    <a:pt x="175501" y="551497"/>
                  </a:lnTo>
                  <a:lnTo>
                    <a:pt x="176060" y="553415"/>
                  </a:lnTo>
                  <a:lnTo>
                    <a:pt x="176364" y="554685"/>
                  </a:lnTo>
                  <a:lnTo>
                    <a:pt x="176568" y="554685"/>
                  </a:lnTo>
                  <a:lnTo>
                    <a:pt x="177025" y="555955"/>
                  </a:lnTo>
                  <a:lnTo>
                    <a:pt x="177495" y="557225"/>
                  </a:lnTo>
                  <a:lnTo>
                    <a:pt x="177177" y="556755"/>
                  </a:lnTo>
                  <a:lnTo>
                    <a:pt x="177279" y="557225"/>
                  </a:lnTo>
                  <a:lnTo>
                    <a:pt x="177647" y="558495"/>
                  </a:lnTo>
                  <a:lnTo>
                    <a:pt x="178193" y="559765"/>
                  </a:lnTo>
                  <a:lnTo>
                    <a:pt x="178562" y="562305"/>
                  </a:lnTo>
                  <a:lnTo>
                    <a:pt x="179527" y="563575"/>
                  </a:lnTo>
                  <a:lnTo>
                    <a:pt x="180708" y="569925"/>
                  </a:lnTo>
                  <a:lnTo>
                    <a:pt x="181292" y="571195"/>
                  </a:lnTo>
                  <a:lnTo>
                    <a:pt x="181762" y="572465"/>
                  </a:lnTo>
                  <a:lnTo>
                    <a:pt x="181902" y="573735"/>
                  </a:lnTo>
                  <a:lnTo>
                    <a:pt x="182283" y="573735"/>
                  </a:lnTo>
                  <a:lnTo>
                    <a:pt x="183134" y="576275"/>
                  </a:lnTo>
                  <a:lnTo>
                    <a:pt x="183057" y="577545"/>
                  </a:lnTo>
                  <a:lnTo>
                    <a:pt x="183819" y="578815"/>
                  </a:lnTo>
                  <a:lnTo>
                    <a:pt x="185153" y="583895"/>
                  </a:lnTo>
                  <a:lnTo>
                    <a:pt x="190550" y="601675"/>
                  </a:lnTo>
                  <a:lnTo>
                    <a:pt x="192278" y="608025"/>
                  </a:lnTo>
                  <a:lnTo>
                    <a:pt x="193751" y="614375"/>
                  </a:lnTo>
                  <a:lnTo>
                    <a:pt x="195287" y="619455"/>
                  </a:lnTo>
                  <a:lnTo>
                    <a:pt x="197307" y="625805"/>
                  </a:lnTo>
                  <a:lnTo>
                    <a:pt x="198628" y="630885"/>
                  </a:lnTo>
                  <a:lnTo>
                    <a:pt x="199034" y="632155"/>
                  </a:lnTo>
                  <a:lnTo>
                    <a:pt x="199351" y="633425"/>
                  </a:lnTo>
                  <a:lnTo>
                    <a:pt x="199771" y="634695"/>
                  </a:lnTo>
                  <a:lnTo>
                    <a:pt x="199250" y="632155"/>
                  </a:lnTo>
                  <a:lnTo>
                    <a:pt x="199669" y="633425"/>
                  </a:lnTo>
                  <a:lnTo>
                    <a:pt x="200393" y="635965"/>
                  </a:lnTo>
                  <a:lnTo>
                    <a:pt x="204406" y="651205"/>
                  </a:lnTo>
                  <a:lnTo>
                    <a:pt x="206781" y="660095"/>
                  </a:lnTo>
                  <a:lnTo>
                    <a:pt x="206679" y="659853"/>
                  </a:lnTo>
                  <a:lnTo>
                    <a:pt x="206806" y="660171"/>
                  </a:lnTo>
                  <a:lnTo>
                    <a:pt x="208673" y="665175"/>
                  </a:lnTo>
                  <a:lnTo>
                    <a:pt x="207302" y="662635"/>
                  </a:lnTo>
                  <a:lnTo>
                    <a:pt x="208584" y="666445"/>
                  </a:lnTo>
                  <a:lnTo>
                    <a:pt x="208737" y="667715"/>
                  </a:lnTo>
                  <a:lnTo>
                    <a:pt x="208940" y="667715"/>
                  </a:lnTo>
                  <a:lnTo>
                    <a:pt x="211074" y="675335"/>
                  </a:lnTo>
                  <a:lnTo>
                    <a:pt x="212813" y="680415"/>
                  </a:lnTo>
                  <a:lnTo>
                    <a:pt x="212191" y="680415"/>
                  </a:lnTo>
                  <a:lnTo>
                    <a:pt x="213779" y="684225"/>
                  </a:lnTo>
                  <a:lnTo>
                    <a:pt x="213931" y="685495"/>
                  </a:lnTo>
                  <a:lnTo>
                    <a:pt x="214655" y="688035"/>
                  </a:lnTo>
                  <a:lnTo>
                    <a:pt x="214414" y="688035"/>
                  </a:lnTo>
                  <a:lnTo>
                    <a:pt x="215290" y="690575"/>
                  </a:lnTo>
                  <a:lnTo>
                    <a:pt x="215150" y="690575"/>
                  </a:lnTo>
                  <a:lnTo>
                    <a:pt x="215988" y="693115"/>
                  </a:lnTo>
                  <a:lnTo>
                    <a:pt x="217995" y="700735"/>
                  </a:lnTo>
                  <a:lnTo>
                    <a:pt x="218046" y="702005"/>
                  </a:lnTo>
                  <a:lnTo>
                    <a:pt x="219989" y="708355"/>
                  </a:lnTo>
                  <a:lnTo>
                    <a:pt x="224091" y="723595"/>
                  </a:lnTo>
                  <a:lnTo>
                    <a:pt x="226034" y="731215"/>
                  </a:lnTo>
                  <a:lnTo>
                    <a:pt x="226555" y="733755"/>
                  </a:lnTo>
                  <a:lnTo>
                    <a:pt x="227901" y="738835"/>
                  </a:lnTo>
                  <a:lnTo>
                    <a:pt x="228295" y="740105"/>
                  </a:lnTo>
                  <a:lnTo>
                    <a:pt x="228955" y="742645"/>
                  </a:lnTo>
                  <a:lnTo>
                    <a:pt x="229870" y="745185"/>
                  </a:lnTo>
                  <a:lnTo>
                    <a:pt x="230149" y="747725"/>
                  </a:lnTo>
                  <a:lnTo>
                    <a:pt x="230797" y="748995"/>
                  </a:lnTo>
                  <a:lnTo>
                    <a:pt x="231241" y="751535"/>
                  </a:lnTo>
                  <a:lnTo>
                    <a:pt x="232016" y="754075"/>
                  </a:lnTo>
                  <a:lnTo>
                    <a:pt x="232664" y="756615"/>
                  </a:lnTo>
                  <a:lnTo>
                    <a:pt x="232918" y="757885"/>
                  </a:lnTo>
                  <a:lnTo>
                    <a:pt x="233210" y="757885"/>
                  </a:lnTo>
                  <a:lnTo>
                    <a:pt x="234099" y="762965"/>
                  </a:lnTo>
                  <a:lnTo>
                    <a:pt x="250812" y="832815"/>
                  </a:lnTo>
                  <a:lnTo>
                    <a:pt x="260654" y="874725"/>
                  </a:lnTo>
                  <a:lnTo>
                    <a:pt x="261747" y="878535"/>
                  </a:lnTo>
                  <a:lnTo>
                    <a:pt x="262712" y="883615"/>
                  </a:lnTo>
                  <a:lnTo>
                    <a:pt x="266547" y="898855"/>
                  </a:lnTo>
                  <a:lnTo>
                    <a:pt x="269151" y="910285"/>
                  </a:lnTo>
                  <a:lnTo>
                    <a:pt x="271449" y="919175"/>
                  </a:lnTo>
                  <a:lnTo>
                    <a:pt x="273380" y="925525"/>
                  </a:lnTo>
                  <a:lnTo>
                    <a:pt x="273812" y="926795"/>
                  </a:lnTo>
                  <a:lnTo>
                    <a:pt x="274332" y="929335"/>
                  </a:lnTo>
                  <a:lnTo>
                    <a:pt x="274561" y="929335"/>
                  </a:lnTo>
                  <a:lnTo>
                    <a:pt x="274764" y="929335"/>
                  </a:lnTo>
                  <a:lnTo>
                    <a:pt x="275209" y="929335"/>
                  </a:lnTo>
                  <a:close/>
                </a:path>
                <a:path w="691515" h="944879">
                  <a:moveTo>
                    <a:pt x="276034" y="933145"/>
                  </a:moveTo>
                  <a:lnTo>
                    <a:pt x="275818" y="931875"/>
                  </a:lnTo>
                  <a:lnTo>
                    <a:pt x="275653" y="930503"/>
                  </a:lnTo>
                  <a:lnTo>
                    <a:pt x="275145" y="930503"/>
                  </a:lnTo>
                  <a:lnTo>
                    <a:pt x="276034" y="933145"/>
                  </a:lnTo>
                  <a:close/>
                </a:path>
                <a:path w="691515" h="944879">
                  <a:moveTo>
                    <a:pt x="319544" y="940346"/>
                  </a:moveTo>
                  <a:lnTo>
                    <a:pt x="319354" y="941463"/>
                  </a:lnTo>
                  <a:lnTo>
                    <a:pt x="318960" y="942340"/>
                  </a:lnTo>
                  <a:lnTo>
                    <a:pt x="319049" y="943610"/>
                  </a:lnTo>
                  <a:lnTo>
                    <a:pt x="319328" y="942340"/>
                  </a:lnTo>
                  <a:lnTo>
                    <a:pt x="319544" y="941070"/>
                  </a:lnTo>
                  <a:lnTo>
                    <a:pt x="319392" y="941387"/>
                  </a:lnTo>
                  <a:lnTo>
                    <a:pt x="319468" y="940993"/>
                  </a:lnTo>
                  <a:lnTo>
                    <a:pt x="319544" y="940346"/>
                  </a:lnTo>
                  <a:close/>
                </a:path>
                <a:path w="691515" h="944879">
                  <a:moveTo>
                    <a:pt x="321043" y="938644"/>
                  </a:moveTo>
                  <a:lnTo>
                    <a:pt x="320814" y="939546"/>
                  </a:lnTo>
                  <a:lnTo>
                    <a:pt x="320916" y="939215"/>
                  </a:lnTo>
                  <a:lnTo>
                    <a:pt x="320979" y="938923"/>
                  </a:lnTo>
                  <a:lnTo>
                    <a:pt x="321043" y="938644"/>
                  </a:lnTo>
                  <a:close/>
                </a:path>
                <a:path w="691515" h="944879">
                  <a:moveTo>
                    <a:pt x="321310" y="937602"/>
                  </a:moveTo>
                  <a:lnTo>
                    <a:pt x="321221" y="937806"/>
                  </a:lnTo>
                  <a:lnTo>
                    <a:pt x="321144" y="938136"/>
                  </a:lnTo>
                  <a:lnTo>
                    <a:pt x="321094" y="938390"/>
                  </a:lnTo>
                  <a:lnTo>
                    <a:pt x="321043" y="938644"/>
                  </a:lnTo>
                  <a:lnTo>
                    <a:pt x="321310" y="937602"/>
                  </a:lnTo>
                  <a:close/>
                </a:path>
                <a:path w="691515" h="944879">
                  <a:moveTo>
                    <a:pt x="324307" y="925830"/>
                  </a:moveTo>
                  <a:lnTo>
                    <a:pt x="324167" y="925830"/>
                  </a:lnTo>
                  <a:lnTo>
                    <a:pt x="323723" y="927100"/>
                  </a:lnTo>
                  <a:lnTo>
                    <a:pt x="324307" y="925830"/>
                  </a:lnTo>
                  <a:close/>
                </a:path>
                <a:path w="691515" h="944879">
                  <a:moveTo>
                    <a:pt x="331165" y="897305"/>
                  </a:moveTo>
                  <a:lnTo>
                    <a:pt x="330974" y="897305"/>
                  </a:lnTo>
                  <a:lnTo>
                    <a:pt x="330504" y="899134"/>
                  </a:lnTo>
                  <a:lnTo>
                    <a:pt x="330314" y="900125"/>
                  </a:lnTo>
                  <a:lnTo>
                    <a:pt x="330962" y="898728"/>
                  </a:lnTo>
                  <a:lnTo>
                    <a:pt x="331165" y="897305"/>
                  </a:lnTo>
                  <a:close/>
                </a:path>
                <a:path w="691515" h="944879">
                  <a:moveTo>
                    <a:pt x="338759" y="867410"/>
                  </a:moveTo>
                  <a:lnTo>
                    <a:pt x="338429" y="868680"/>
                  </a:lnTo>
                  <a:lnTo>
                    <a:pt x="338340" y="869950"/>
                  </a:lnTo>
                  <a:lnTo>
                    <a:pt x="338569" y="868680"/>
                  </a:lnTo>
                  <a:lnTo>
                    <a:pt x="338759" y="867410"/>
                  </a:lnTo>
                  <a:close/>
                </a:path>
                <a:path w="691515" h="944879">
                  <a:moveTo>
                    <a:pt x="356577" y="760183"/>
                  </a:moveTo>
                  <a:lnTo>
                    <a:pt x="356387" y="759460"/>
                  </a:lnTo>
                  <a:lnTo>
                    <a:pt x="356438" y="760730"/>
                  </a:lnTo>
                  <a:lnTo>
                    <a:pt x="356577" y="760183"/>
                  </a:lnTo>
                  <a:close/>
                </a:path>
                <a:path w="691515" h="944879">
                  <a:moveTo>
                    <a:pt x="371551" y="713740"/>
                  </a:moveTo>
                  <a:lnTo>
                    <a:pt x="371398" y="714527"/>
                  </a:lnTo>
                  <a:lnTo>
                    <a:pt x="371462" y="715010"/>
                  </a:lnTo>
                  <a:lnTo>
                    <a:pt x="371551" y="713740"/>
                  </a:lnTo>
                  <a:close/>
                </a:path>
                <a:path w="691515" h="944879">
                  <a:moveTo>
                    <a:pt x="396659" y="571500"/>
                  </a:moveTo>
                  <a:lnTo>
                    <a:pt x="396367" y="571500"/>
                  </a:lnTo>
                  <a:lnTo>
                    <a:pt x="396176" y="572770"/>
                  </a:lnTo>
                  <a:lnTo>
                    <a:pt x="396659" y="571500"/>
                  </a:lnTo>
                  <a:close/>
                </a:path>
                <a:path w="691515" h="944879">
                  <a:moveTo>
                    <a:pt x="397217" y="528320"/>
                  </a:moveTo>
                  <a:lnTo>
                    <a:pt x="396951" y="529590"/>
                  </a:lnTo>
                  <a:lnTo>
                    <a:pt x="396862" y="530860"/>
                  </a:lnTo>
                  <a:lnTo>
                    <a:pt x="397090" y="529590"/>
                  </a:lnTo>
                  <a:lnTo>
                    <a:pt x="397217" y="528320"/>
                  </a:lnTo>
                  <a:close/>
                </a:path>
                <a:path w="691515" h="944879">
                  <a:moveTo>
                    <a:pt x="401281" y="539750"/>
                  </a:moveTo>
                  <a:lnTo>
                    <a:pt x="401091" y="541020"/>
                  </a:lnTo>
                  <a:lnTo>
                    <a:pt x="401116" y="542290"/>
                  </a:lnTo>
                  <a:lnTo>
                    <a:pt x="401218" y="541451"/>
                  </a:lnTo>
                  <a:lnTo>
                    <a:pt x="401281" y="539750"/>
                  </a:lnTo>
                  <a:close/>
                </a:path>
                <a:path w="691515" h="944879">
                  <a:moveTo>
                    <a:pt x="404406" y="518160"/>
                  </a:moveTo>
                  <a:lnTo>
                    <a:pt x="404329" y="516890"/>
                  </a:lnTo>
                  <a:lnTo>
                    <a:pt x="404253" y="519430"/>
                  </a:lnTo>
                  <a:lnTo>
                    <a:pt x="404406" y="518160"/>
                  </a:lnTo>
                  <a:close/>
                </a:path>
                <a:path w="691515" h="944879">
                  <a:moveTo>
                    <a:pt x="405523" y="8750"/>
                  </a:moveTo>
                  <a:lnTo>
                    <a:pt x="405117" y="6350"/>
                  </a:lnTo>
                  <a:lnTo>
                    <a:pt x="405028" y="5080"/>
                  </a:lnTo>
                  <a:lnTo>
                    <a:pt x="404939" y="3810"/>
                  </a:lnTo>
                  <a:lnTo>
                    <a:pt x="404520" y="1270"/>
                  </a:lnTo>
                  <a:lnTo>
                    <a:pt x="403860" y="0"/>
                  </a:lnTo>
                  <a:lnTo>
                    <a:pt x="404431" y="5080"/>
                  </a:lnTo>
                  <a:lnTo>
                    <a:pt x="404495" y="3810"/>
                  </a:lnTo>
                  <a:lnTo>
                    <a:pt x="404609" y="5080"/>
                  </a:lnTo>
                  <a:lnTo>
                    <a:pt x="404736" y="6350"/>
                  </a:lnTo>
                  <a:lnTo>
                    <a:pt x="404850" y="7620"/>
                  </a:lnTo>
                  <a:lnTo>
                    <a:pt x="404964" y="8877"/>
                  </a:lnTo>
                  <a:lnTo>
                    <a:pt x="405003" y="9105"/>
                  </a:lnTo>
                  <a:lnTo>
                    <a:pt x="405193" y="10160"/>
                  </a:lnTo>
                  <a:lnTo>
                    <a:pt x="405523" y="8750"/>
                  </a:lnTo>
                  <a:close/>
                </a:path>
                <a:path w="691515" h="944879">
                  <a:moveTo>
                    <a:pt x="405790" y="14401"/>
                  </a:moveTo>
                  <a:lnTo>
                    <a:pt x="405777" y="14211"/>
                  </a:lnTo>
                  <a:lnTo>
                    <a:pt x="405765" y="14338"/>
                  </a:lnTo>
                  <a:close/>
                </a:path>
                <a:path w="691515" h="944879">
                  <a:moveTo>
                    <a:pt x="405879" y="12700"/>
                  </a:moveTo>
                  <a:lnTo>
                    <a:pt x="405396" y="10160"/>
                  </a:lnTo>
                  <a:lnTo>
                    <a:pt x="405739" y="12700"/>
                  </a:lnTo>
                  <a:lnTo>
                    <a:pt x="405815" y="13436"/>
                  </a:lnTo>
                  <a:lnTo>
                    <a:pt x="405879" y="12700"/>
                  </a:lnTo>
                  <a:close/>
                </a:path>
                <a:path w="691515" h="944879">
                  <a:moveTo>
                    <a:pt x="406438" y="504190"/>
                  </a:moveTo>
                  <a:lnTo>
                    <a:pt x="405980" y="506730"/>
                  </a:lnTo>
                  <a:lnTo>
                    <a:pt x="405892" y="508000"/>
                  </a:lnTo>
                  <a:lnTo>
                    <a:pt x="406184" y="506730"/>
                  </a:lnTo>
                  <a:lnTo>
                    <a:pt x="406438" y="504190"/>
                  </a:lnTo>
                  <a:close/>
                </a:path>
                <a:path w="691515" h="944879">
                  <a:moveTo>
                    <a:pt x="407022" y="13970"/>
                  </a:moveTo>
                  <a:lnTo>
                    <a:pt x="406933" y="13436"/>
                  </a:lnTo>
                  <a:lnTo>
                    <a:pt x="406819" y="12700"/>
                  </a:lnTo>
                  <a:lnTo>
                    <a:pt x="406311" y="10160"/>
                  </a:lnTo>
                  <a:lnTo>
                    <a:pt x="406539" y="13792"/>
                  </a:lnTo>
                  <a:lnTo>
                    <a:pt x="406717" y="13970"/>
                  </a:lnTo>
                  <a:lnTo>
                    <a:pt x="407022" y="13970"/>
                  </a:lnTo>
                  <a:close/>
                </a:path>
                <a:path w="691515" h="944879">
                  <a:moveTo>
                    <a:pt x="408165" y="33210"/>
                  </a:moveTo>
                  <a:lnTo>
                    <a:pt x="408139" y="32778"/>
                  </a:lnTo>
                  <a:lnTo>
                    <a:pt x="408063" y="32359"/>
                  </a:lnTo>
                  <a:lnTo>
                    <a:pt x="407936" y="31940"/>
                  </a:lnTo>
                  <a:lnTo>
                    <a:pt x="408165" y="33210"/>
                  </a:lnTo>
                  <a:close/>
                </a:path>
                <a:path w="691515" h="944879">
                  <a:moveTo>
                    <a:pt x="408292" y="33807"/>
                  </a:moveTo>
                  <a:lnTo>
                    <a:pt x="408165" y="33210"/>
                  </a:lnTo>
                  <a:lnTo>
                    <a:pt x="408190" y="33413"/>
                  </a:lnTo>
                  <a:lnTo>
                    <a:pt x="408228" y="33616"/>
                  </a:lnTo>
                  <a:lnTo>
                    <a:pt x="408292" y="33807"/>
                  </a:lnTo>
                  <a:close/>
                </a:path>
                <a:path w="691515" h="944879">
                  <a:moveTo>
                    <a:pt x="408571" y="25933"/>
                  </a:moveTo>
                  <a:lnTo>
                    <a:pt x="408482" y="24130"/>
                  </a:lnTo>
                  <a:lnTo>
                    <a:pt x="407987" y="21590"/>
                  </a:lnTo>
                  <a:lnTo>
                    <a:pt x="407720" y="20726"/>
                  </a:lnTo>
                  <a:lnTo>
                    <a:pt x="408419" y="25400"/>
                  </a:lnTo>
                  <a:lnTo>
                    <a:pt x="408571" y="25933"/>
                  </a:lnTo>
                  <a:close/>
                </a:path>
                <a:path w="691515" h="944879">
                  <a:moveTo>
                    <a:pt x="413346" y="83350"/>
                  </a:moveTo>
                  <a:lnTo>
                    <a:pt x="413016" y="80238"/>
                  </a:lnTo>
                  <a:lnTo>
                    <a:pt x="413321" y="83286"/>
                  </a:lnTo>
                  <a:close/>
                </a:path>
                <a:path w="691515" h="944879">
                  <a:moveTo>
                    <a:pt x="414362" y="90144"/>
                  </a:moveTo>
                  <a:lnTo>
                    <a:pt x="414159" y="89166"/>
                  </a:lnTo>
                  <a:lnTo>
                    <a:pt x="413981" y="88900"/>
                  </a:lnTo>
                  <a:lnTo>
                    <a:pt x="414020" y="89166"/>
                  </a:lnTo>
                  <a:lnTo>
                    <a:pt x="414134" y="90144"/>
                  </a:lnTo>
                  <a:lnTo>
                    <a:pt x="414362" y="90144"/>
                  </a:lnTo>
                  <a:close/>
                </a:path>
                <a:path w="691515" h="944879">
                  <a:moveTo>
                    <a:pt x="414540" y="68580"/>
                  </a:moveTo>
                  <a:lnTo>
                    <a:pt x="414032" y="64770"/>
                  </a:lnTo>
                  <a:lnTo>
                    <a:pt x="413854" y="63500"/>
                  </a:lnTo>
                  <a:lnTo>
                    <a:pt x="413842" y="64770"/>
                  </a:lnTo>
                  <a:lnTo>
                    <a:pt x="413626" y="63500"/>
                  </a:lnTo>
                  <a:lnTo>
                    <a:pt x="413651" y="64770"/>
                  </a:lnTo>
                  <a:lnTo>
                    <a:pt x="413753" y="66840"/>
                  </a:lnTo>
                  <a:lnTo>
                    <a:pt x="413778" y="67310"/>
                  </a:lnTo>
                  <a:lnTo>
                    <a:pt x="413918" y="67564"/>
                  </a:lnTo>
                  <a:lnTo>
                    <a:pt x="414274" y="68580"/>
                  </a:lnTo>
                  <a:lnTo>
                    <a:pt x="414540" y="68580"/>
                  </a:lnTo>
                  <a:close/>
                </a:path>
                <a:path w="691515" h="944879">
                  <a:moveTo>
                    <a:pt x="414985" y="77470"/>
                  </a:moveTo>
                  <a:lnTo>
                    <a:pt x="414947" y="76200"/>
                  </a:lnTo>
                  <a:lnTo>
                    <a:pt x="414693" y="74930"/>
                  </a:lnTo>
                  <a:lnTo>
                    <a:pt x="414807" y="76200"/>
                  </a:lnTo>
                  <a:lnTo>
                    <a:pt x="414985" y="77470"/>
                  </a:lnTo>
                  <a:close/>
                </a:path>
                <a:path w="691515" h="944879">
                  <a:moveTo>
                    <a:pt x="415074" y="362648"/>
                  </a:moveTo>
                  <a:lnTo>
                    <a:pt x="415048" y="362902"/>
                  </a:lnTo>
                  <a:lnTo>
                    <a:pt x="415048" y="363169"/>
                  </a:lnTo>
                  <a:lnTo>
                    <a:pt x="415074" y="362648"/>
                  </a:lnTo>
                  <a:close/>
                </a:path>
                <a:path w="691515" h="944879">
                  <a:moveTo>
                    <a:pt x="417004" y="128130"/>
                  </a:moveTo>
                  <a:lnTo>
                    <a:pt x="416953" y="128003"/>
                  </a:lnTo>
                  <a:lnTo>
                    <a:pt x="416979" y="128155"/>
                  </a:lnTo>
                  <a:close/>
                </a:path>
                <a:path w="691515" h="944879">
                  <a:moveTo>
                    <a:pt x="417029" y="92710"/>
                  </a:moveTo>
                  <a:lnTo>
                    <a:pt x="416725" y="90525"/>
                  </a:lnTo>
                  <a:lnTo>
                    <a:pt x="416560" y="90144"/>
                  </a:lnTo>
                  <a:lnTo>
                    <a:pt x="416687" y="91427"/>
                  </a:lnTo>
                  <a:lnTo>
                    <a:pt x="417029" y="92710"/>
                  </a:lnTo>
                  <a:close/>
                </a:path>
                <a:path w="691515" h="944879">
                  <a:moveTo>
                    <a:pt x="417182" y="92710"/>
                  </a:moveTo>
                  <a:lnTo>
                    <a:pt x="416966" y="91427"/>
                  </a:lnTo>
                  <a:lnTo>
                    <a:pt x="417029" y="92710"/>
                  </a:lnTo>
                  <a:lnTo>
                    <a:pt x="417156" y="93306"/>
                  </a:lnTo>
                  <a:lnTo>
                    <a:pt x="417182" y="92710"/>
                  </a:lnTo>
                  <a:close/>
                </a:path>
                <a:path w="691515" h="944879">
                  <a:moveTo>
                    <a:pt x="417296" y="96862"/>
                  </a:moveTo>
                  <a:lnTo>
                    <a:pt x="417283" y="96151"/>
                  </a:lnTo>
                  <a:lnTo>
                    <a:pt x="417233" y="95440"/>
                  </a:lnTo>
                  <a:lnTo>
                    <a:pt x="417131" y="94729"/>
                  </a:lnTo>
                  <a:lnTo>
                    <a:pt x="417296" y="96862"/>
                  </a:lnTo>
                  <a:close/>
                </a:path>
                <a:path w="691515" h="944879">
                  <a:moveTo>
                    <a:pt x="417309" y="97028"/>
                  </a:moveTo>
                  <a:lnTo>
                    <a:pt x="417296" y="96862"/>
                  </a:lnTo>
                  <a:lnTo>
                    <a:pt x="417309" y="97358"/>
                  </a:lnTo>
                  <a:lnTo>
                    <a:pt x="417309" y="97193"/>
                  </a:lnTo>
                  <a:lnTo>
                    <a:pt x="417309" y="97028"/>
                  </a:lnTo>
                  <a:close/>
                </a:path>
                <a:path w="691515" h="944879">
                  <a:moveTo>
                    <a:pt x="417728" y="101600"/>
                  </a:moveTo>
                  <a:lnTo>
                    <a:pt x="417512" y="101600"/>
                  </a:lnTo>
                  <a:lnTo>
                    <a:pt x="417728" y="102870"/>
                  </a:lnTo>
                  <a:lnTo>
                    <a:pt x="417728" y="101600"/>
                  </a:lnTo>
                  <a:close/>
                </a:path>
                <a:path w="691515" h="944879">
                  <a:moveTo>
                    <a:pt x="418693" y="384810"/>
                  </a:moveTo>
                  <a:lnTo>
                    <a:pt x="418388" y="384810"/>
                  </a:lnTo>
                  <a:lnTo>
                    <a:pt x="418172" y="384810"/>
                  </a:lnTo>
                  <a:lnTo>
                    <a:pt x="418338" y="385191"/>
                  </a:lnTo>
                  <a:lnTo>
                    <a:pt x="418617" y="385800"/>
                  </a:lnTo>
                  <a:lnTo>
                    <a:pt x="418642" y="385191"/>
                  </a:lnTo>
                  <a:lnTo>
                    <a:pt x="418693" y="384810"/>
                  </a:lnTo>
                  <a:close/>
                </a:path>
                <a:path w="691515" h="944879">
                  <a:moveTo>
                    <a:pt x="419900" y="203161"/>
                  </a:moveTo>
                  <a:lnTo>
                    <a:pt x="419823" y="202285"/>
                  </a:lnTo>
                  <a:lnTo>
                    <a:pt x="419823" y="202577"/>
                  </a:lnTo>
                  <a:lnTo>
                    <a:pt x="419849" y="202869"/>
                  </a:lnTo>
                  <a:lnTo>
                    <a:pt x="419900" y="203161"/>
                  </a:lnTo>
                  <a:close/>
                </a:path>
                <a:path w="691515" h="944879">
                  <a:moveTo>
                    <a:pt x="420331" y="358749"/>
                  </a:moveTo>
                  <a:lnTo>
                    <a:pt x="420179" y="359943"/>
                  </a:lnTo>
                  <a:lnTo>
                    <a:pt x="420077" y="360603"/>
                  </a:lnTo>
                  <a:lnTo>
                    <a:pt x="420281" y="360095"/>
                  </a:lnTo>
                  <a:lnTo>
                    <a:pt x="420331" y="358749"/>
                  </a:lnTo>
                  <a:close/>
                </a:path>
                <a:path w="691515" h="944879">
                  <a:moveTo>
                    <a:pt x="420916" y="350520"/>
                  </a:moveTo>
                  <a:lnTo>
                    <a:pt x="420789" y="349250"/>
                  </a:lnTo>
                  <a:lnTo>
                    <a:pt x="420725" y="351790"/>
                  </a:lnTo>
                  <a:lnTo>
                    <a:pt x="420916" y="350520"/>
                  </a:lnTo>
                  <a:close/>
                </a:path>
                <a:path w="691515" h="944879">
                  <a:moveTo>
                    <a:pt x="420992" y="147320"/>
                  </a:moveTo>
                  <a:lnTo>
                    <a:pt x="420916" y="144780"/>
                  </a:lnTo>
                  <a:lnTo>
                    <a:pt x="420598" y="143510"/>
                  </a:lnTo>
                  <a:lnTo>
                    <a:pt x="420509" y="142240"/>
                  </a:lnTo>
                  <a:lnTo>
                    <a:pt x="420420" y="140970"/>
                  </a:lnTo>
                  <a:lnTo>
                    <a:pt x="420331" y="139700"/>
                  </a:lnTo>
                  <a:lnTo>
                    <a:pt x="420052" y="137160"/>
                  </a:lnTo>
                  <a:lnTo>
                    <a:pt x="420636" y="137160"/>
                  </a:lnTo>
                  <a:lnTo>
                    <a:pt x="419773" y="133350"/>
                  </a:lnTo>
                  <a:lnTo>
                    <a:pt x="420166" y="132080"/>
                  </a:lnTo>
                  <a:lnTo>
                    <a:pt x="419760" y="130810"/>
                  </a:lnTo>
                  <a:lnTo>
                    <a:pt x="419633" y="125730"/>
                  </a:lnTo>
                  <a:lnTo>
                    <a:pt x="419290" y="125730"/>
                  </a:lnTo>
                  <a:lnTo>
                    <a:pt x="419176" y="124460"/>
                  </a:lnTo>
                  <a:lnTo>
                    <a:pt x="419531" y="123190"/>
                  </a:lnTo>
                  <a:lnTo>
                    <a:pt x="419417" y="120650"/>
                  </a:lnTo>
                  <a:lnTo>
                    <a:pt x="419341" y="119380"/>
                  </a:lnTo>
                  <a:lnTo>
                    <a:pt x="419265" y="118110"/>
                  </a:lnTo>
                  <a:lnTo>
                    <a:pt x="419188" y="116840"/>
                  </a:lnTo>
                  <a:lnTo>
                    <a:pt x="419125" y="115570"/>
                  </a:lnTo>
                  <a:lnTo>
                    <a:pt x="419061" y="114528"/>
                  </a:lnTo>
                  <a:lnTo>
                    <a:pt x="419049" y="114300"/>
                  </a:lnTo>
                  <a:lnTo>
                    <a:pt x="418973" y="113030"/>
                  </a:lnTo>
                  <a:lnTo>
                    <a:pt x="418426" y="110490"/>
                  </a:lnTo>
                  <a:lnTo>
                    <a:pt x="418363" y="109220"/>
                  </a:lnTo>
                  <a:lnTo>
                    <a:pt x="418134" y="107950"/>
                  </a:lnTo>
                  <a:lnTo>
                    <a:pt x="418134" y="109220"/>
                  </a:lnTo>
                  <a:lnTo>
                    <a:pt x="418033" y="108127"/>
                  </a:lnTo>
                  <a:lnTo>
                    <a:pt x="417880" y="106413"/>
                  </a:lnTo>
                  <a:lnTo>
                    <a:pt x="417995" y="107950"/>
                  </a:lnTo>
                  <a:lnTo>
                    <a:pt x="417664" y="107950"/>
                  </a:lnTo>
                  <a:lnTo>
                    <a:pt x="417576" y="104076"/>
                  </a:lnTo>
                  <a:lnTo>
                    <a:pt x="417626" y="104406"/>
                  </a:lnTo>
                  <a:lnTo>
                    <a:pt x="417703" y="105016"/>
                  </a:lnTo>
                  <a:lnTo>
                    <a:pt x="417677" y="104559"/>
                  </a:lnTo>
                  <a:lnTo>
                    <a:pt x="417626" y="104101"/>
                  </a:lnTo>
                  <a:lnTo>
                    <a:pt x="417576" y="103847"/>
                  </a:lnTo>
                  <a:lnTo>
                    <a:pt x="417563" y="102870"/>
                  </a:lnTo>
                  <a:lnTo>
                    <a:pt x="417512" y="101600"/>
                  </a:lnTo>
                  <a:lnTo>
                    <a:pt x="417296" y="100330"/>
                  </a:lnTo>
                  <a:lnTo>
                    <a:pt x="416864" y="97790"/>
                  </a:lnTo>
                  <a:lnTo>
                    <a:pt x="416648" y="96672"/>
                  </a:lnTo>
                  <a:lnTo>
                    <a:pt x="416699" y="100330"/>
                  </a:lnTo>
                  <a:lnTo>
                    <a:pt x="416407" y="99060"/>
                  </a:lnTo>
                  <a:lnTo>
                    <a:pt x="416356" y="97790"/>
                  </a:lnTo>
                  <a:lnTo>
                    <a:pt x="416560" y="96672"/>
                  </a:lnTo>
                  <a:lnTo>
                    <a:pt x="416483" y="96100"/>
                  </a:lnTo>
                  <a:lnTo>
                    <a:pt x="416115" y="95250"/>
                  </a:lnTo>
                  <a:lnTo>
                    <a:pt x="416001" y="91427"/>
                  </a:lnTo>
                  <a:lnTo>
                    <a:pt x="415886" y="90144"/>
                  </a:lnTo>
                  <a:lnTo>
                    <a:pt x="415925" y="90525"/>
                  </a:lnTo>
                  <a:lnTo>
                    <a:pt x="416039" y="91224"/>
                  </a:lnTo>
                  <a:lnTo>
                    <a:pt x="416064" y="91427"/>
                  </a:lnTo>
                  <a:lnTo>
                    <a:pt x="416839" y="93980"/>
                  </a:lnTo>
                  <a:lnTo>
                    <a:pt x="416737" y="92710"/>
                  </a:lnTo>
                  <a:lnTo>
                    <a:pt x="416636" y="91427"/>
                  </a:lnTo>
                  <a:lnTo>
                    <a:pt x="416534" y="90144"/>
                  </a:lnTo>
                  <a:lnTo>
                    <a:pt x="416534" y="89941"/>
                  </a:lnTo>
                  <a:lnTo>
                    <a:pt x="416560" y="90144"/>
                  </a:lnTo>
                  <a:lnTo>
                    <a:pt x="416953" y="90144"/>
                  </a:lnTo>
                  <a:lnTo>
                    <a:pt x="417017" y="88900"/>
                  </a:lnTo>
                  <a:lnTo>
                    <a:pt x="416763" y="86360"/>
                  </a:lnTo>
                  <a:lnTo>
                    <a:pt x="416687" y="87630"/>
                  </a:lnTo>
                  <a:lnTo>
                    <a:pt x="416648" y="88087"/>
                  </a:lnTo>
                  <a:lnTo>
                    <a:pt x="416610" y="88900"/>
                  </a:lnTo>
                  <a:lnTo>
                    <a:pt x="416572" y="87769"/>
                  </a:lnTo>
                  <a:lnTo>
                    <a:pt x="416610" y="87985"/>
                  </a:lnTo>
                  <a:lnTo>
                    <a:pt x="416648" y="88163"/>
                  </a:lnTo>
                  <a:lnTo>
                    <a:pt x="416585" y="87261"/>
                  </a:lnTo>
                  <a:lnTo>
                    <a:pt x="416547" y="87515"/>
                  </a:lnTo>
                  <a:lnTo>
                    <a:pt x="415925" y="85394"/>
                  </a:lnTo>
                  <a:lnTo>
                    <a:pt x="415899" y="87630"/>
                  </a:lnTo>
                  <a:lnTo>
                    <a:pt x="415480" y="83820"/>
                  </a:lnTo>
                  <a:lnTo>
                    <a:pt x="415213" y="81280"/>
                  </a:lnTo>
                  <a:lnTo>
                    <a:pt x="415074" y="80010"/>
                  </a:lnTo>
                  <a:lnTo>
                    <a:pt x="414985" y="79209"/>
                  </a:lnTo>
                  <a:lnTo>
                    <a:pt x="414921" y="77470"/>
                  </a:lnTo>
                  <a:lnTo>
                    <a:pt x="414921" y="80010"/>
                  </a:lnTo>
                  <a:lnTo>
                    <a:pt x="414705" y="80010"/>
                  </a:lnTo>
                  <a:lnTo>
                    <a:pt x="414616" y="77470"/>
                  </a:lnTo>
                  <a:lnTo>
                    <a:pt x="414883" y="78740"/>
                  </a:lnTo>
                  <a:lnTo>
                    <a:pt x="414921" y="80010"/>
                  </a:lnTo>
                  <a:lnTo>
                    <a:pt x="414921" y="77470"/>
                  </a:lnTo>
                  <a:lnTo>
                    <a:pt x="414718" y="76200"/>
                  </a:lnTo>
                  <a:lnTo>
                    <a:pt x="414578" y="74930"/>
                  </a:lnTo>
                  <a:lnTo>
                    <a:pt x="414540" y="73660"/>
                  </a:lnTo>
                  <a:lnTo>
                    <a:pt x="414185" y="71120"/>
                  </a:lnTo>
                  <a:lnTo>
                    <a:pt x="414172" y="69850"/>
                  </a:lnTo>
                  <a:lnTo>
                    <a:pt x="413842" y="68580"/>
                  </a:lnTo>
                  <a:lnTo>
                    <a:pt x="413753" y="67564"/>
                  </a:lnTo>
                  <a:lnTo>
                    <a:pt x="413664" y="66840"/>
                  </a:lnTo>
                  <a:lnTo>
                    <a:pt x="413334" y="63500"/>
                  </a:lnTo>
                  <a:lnTo>
                    <a:pt x="412864" y="60960"/>
                  </a:lnTo>
                  <a:lnTo>
                    <a:pt x="412864" y="60667"/>
                  </a:lnTo>
                  <a:lnTo>
                    <a:pt x="412953" y="60236"/>
                  </a:lnTo>
                  <a:lnTo>
                    <a:pt x="412953" y="59804"/>
                  </a:lnTo>
                  <a:lnTo>
                    <a:pt x="412864" y="59385"/>
                  </a:lnTo>
                  <a:lnTo>
                    <a:pt x="412864" y="59690"/>
                  </a:lnTo>
                  <a:lnTo>
                    <a:pt x="412673" y="59690"/>
                  </a:lnTo>
                  <a:lnTo>
                    <a:pt x="412623" y="58420"/>
                  </a:lnTo>
                  <a:lnTo>
                    <a:pt x="412102" y="54610"/>
                  </a:lnTo>
                  <a:lnTo>
                    <a:pt x="411962" y="54610"/>
                  </a:lnTo>
                  <a:lnTo>
                    <a:pt x="411683" y="52070"/>
                  </a:lnTo>
                  <a:lnTo>
                    <a:pt x="411962" y="52070"/>
                  </a:lnTo>
                  <a:lnTo>
                    <a:pt x="411683" y="50800"/>
                  </a:lnTo>
                  <a:lnTo>
                    <a:pt x="411137" y="46151"/>
                  </a:lnTo>
                  <a:lnTo>
                    <a:pt x="411048" y="45707"/>
                  </a:lnTo>
                  <a:lnTo>
                    <a:pt x="410972" y="45326"/>
                  </a:lnTo>
                  <a:lnTo>
                    <a:pt x="410819" y="44450"/>
                  </a:lnTo>
                  <a:lnTo>
                    <a:pt x="410756" y="44030"/>
                  </a:lnTo>
                  <a:lnTo>
                    <a:pt x="410845" y="44450"/>
                  </a:lnTo>
                  <a:lnTo>
                    <a:pt x="411060" y="45326"/>
                  </a:lnTo>
                  <a:lnTo>
                    <a:pt x="411022" y="44450"/>
                  </a:lnTo>
                  <a:lnTo>
                    <a:pt x="410743" y="43180"/>
                  </a:lnTo>
                  <a:lnTo>
                    <a:pt x="410641" y="42976"/>
                  </a:lnTo>
                  <a:lnTo>
                    <a:pt x="410629" y="42659"/>
                  </a:lnTo>
                  <a:lnTo>
                    <a:pt x="410667" y="41910"/>
                  </a:lnTo>
                  <a:lnTo>
                    <a:pt x="410718" y="40640"/>
                  </a:lnTo>
                  <a:lnTo>
                    <a:pt x="409841" y="35560"/>
                  </a:lnTo>
                  <a:lnTo>
                    <a:pt x="409409" y="33020"/>
                  </a:lnTo>
                  <a:lnTo>
                    <a:pt x="408813" y="29210"/>
                  </a:lnTo>
                  <a:lnTo>
                    <a:pt x="408609" y="27940"/>
                  </a:lnTo>
                  <a:lnTo>
                    <a:pt x="408406" y="29210"/>
                  </a:lnTo>
                  <a:lnTo>
                    <a:pt x="408343" y="26670"/>
                  </a:lnTo>
                  <a:lnTo>
                    <a:pt x="408025" y="25933"/>
                  </a:lnTo>
                  <a:lnTo>
                    <a:pt x="407962" y="25400"/>
                  </a:lnTo>
                  <a:lnTo>
                    <a:pt x="407517" y="21590"/>
                  </a:lnTo>
                  <a:lnTo>
                    <a:pt x="407416" y="20726"/>
                  </a:lnTo>
                  <a:lnTo>
                    <a:pt x="407682" y="21590"/>
                  </a:lnTo>
                  <a:lnTo>
                    <a:pt x="407593" y="20320"/>
                  </a:lnTo>
                  <a:lnTo>
                    <a:pt x="407200" y="19050"/>
                  </a:lnTo>
                  <a:lnTo>
                    <a:pt x="406781" y="15240"/>
                  </a:lnTo>
                  <a:lnTo>
                    <a:pt x="407276" y="16510"/>
                  </a:lnTo>
                  <a:lnTo>
                    <a:pt x="406933" y="15240"/>
                  </a:lnTo>
                  <a:lnTo>
                    <a:pt x="406552" y="13970"/>
                  </a:lnTo>
                  <a:lnTo>
                    <a:pt x="406438" y="13436"/>
                  </a:lnTo>
                  <a:lnTo>
                    <a:pt x="406285" y="12700"/>
                  </a:lnTo>
                  <a:lnTo>
                    <a:pt x="405663" y="10160"/>
                  </a:lnTo>
                  <a:lnTo>
                    <a:pt x="406450" y="16510"/>
                  </a:lnTo>
                  <a:lnTo>
                    <a:pt x="406450" y="17780"/>
                  </a:lnTo>
                  <a:lnTo>
                    <a:pt x="405726" y="15240"/>
                  </a:lnTo>
                  <a:lnTo>
                    <a:pt x="406184" y="17780"/>
                  </a:lnTo>
                  <a:lnTo>
                    <a:pt x="406311" y="17780"/>
                  </a:lnTo>
                  <a:lnTo>
                    <a:pt x="406374" y="18262"/>
                  </a:lnTo>
                  <a:lnTo>
                    <a:pt x="406184" y="17780"/>
                  </a:lnTo>
                  <a:lnTo>
                    <a:pt x="406412" y="18542"/>
                  </a:lnTo>
                  <a:lnTo>
                    <a:pt x="406857" y="21590"/>
                  </a:lnTo>
                  <a:lnTo>
                    <a:pt x="406400" y="19050"/>
                  </a:lnTo>
                  <a:lnTo>
                    <a:pt x="406514" y="20726"/>
                  </a:lnTo>
                  <a:lnTo>
                    <a:pt x="406590" y="21590"/>
                  </a:lnTo>
                  <a:lnTo>
                    <a:pt x="405917" y="17780"/>
                  </a:lnTo>
                  <a:lnTo>
                    <a:pt x="406006" y="19050"/>
                  </a:lnTo>
                  <a:lnTo>
                    <a:pt x="406120" y="20726"/>
                  </a:lnTo>
                  <a:lnTo>
                    <a:pt x="406247" y="22415"/>
                  </a:lnTo>
                  <a:lnTo>
                    <a:pt x="406273" y="22860"/>
                  </a:lnTo>
                  <a:lnTo>
                    <a:pt x="407212" y="24130"/>
                  </a:lnTo>
                  <a:lnTo>
                    <a:pt x="407822" y="27940"/>
                  </a:lnTo>
                  <a:lnTo>
                    <a:pt x="408139" y="29210"/>
                  </a:lnTo>
                  <a:lnTo>
                    <a:pt x="408266" y="30480"/>
                  </a:lnTo>
                  <a:lnTo>
                    <a:pt x="408482" y="33020"/>
                  </a:lnTo>
                  <a:lnTo>
                    <a:pt x="407962" y="30480"/>
                  </a:lnTo>
                  <a:lnTo>
                    <a:pt x="408482" y="34290"/>
                  </a:lnTo>
                  <a:lnTo>
                    <a:pt x="408597" y="35560"/>
                  </a:lnTo>
                  <a:lnTo>
                    <a:pt x="408305" y="34290"/>
                  </a:lnTo>
                  <a:lnTo>
                    <a:pt x="408178" y="34290"/>
                  </a:lnTo>
                  <a:lnTo>
                    <a:pt x="408724" y="36830"/>
                  </a:lnTo>
                  <a:lnTo>
                    <a:pt x="408520" y="36830"/>
                  </a:lnTo>
                  <a:lnTo>
                    <a:pt x="408914" y="40640"/>
                  </a:lnTo>
                  <a:lnTo>
                    <a:pt x="409067" y="41910"/>
                  </a:lnTo>
                  <a:lnTo>
                    <a:pt x="409194" y="42659"/>
                  </a:lnTo>
                  <a:lnTo>
                    <a:pt x="409219" y="43497"/>
                  </a:lnTo>
                  <a:lnTo>
                    <a:pt x="409067" y="44450"/>
                  </a:lnTo>
                  <a:lnTo>
                    <a:pt x="409282" y="45326"/>
                  </a:lnTo>
                  <a:lnTo>
                    <a:pt x="409282" y="44615"/>
                  </a:lnTo>
                  <a:lnTo>
                    <a:pt x="409371" y="45707"/>
                  </a:lnTo>
                  <a:lnTo>
                    <a:pt x="409409" y="46151"/>
                  </a:lnTo>
                  <a:lnTo>
                    <a:pt x="410857" y="52070"/>
                  </a:lnTo>
                  <a:lnTo>
                    <a:pt x="410159" y="50800"/>
                  </a:lnTo>
                  <a:lnTo>
                    <a:pt x="410997" y="55880"/>
                  </a:lnTo>
                  <a:lnTo>
                    <a:pt x="411187" y="57150"/>
                  </a:lnTo>
                  <a:lnTo>
                    <a:pt x="411924" y="63500"/>
                  </a:lnTo>
                  <a:lnTo>
                    <a:pt x="411556" y="60960"/>
                  </a:lnTo>
                  <a:lnTo>
                    <a:pt x="411302" y="59690"/>
                  </a:lnTo>
                  <a:lnTo>
                    <a:pt x="411416" y="60960"/>
                  </a:lnTo>
                  <a:lnTo>
                    <a:pt x="412038" y="67564"/>
                  </a:lnTo>
                  <a:lnTo>
                    <a:pt x="412330" y="68580"/>
                  </a:lnTo>
                  <a:lnTo>
                    <a:pt x="412432" y="71120"/>
                  </a:lnTo>
                  <a:lnTo>
                    <a:pt x="412089" y="69850"/>
                  </a:lnTo>
                  <a:lnTo>
                    <a:pt x="412457" y="72390"/>
                  </a:lnTo>
                  <a:lnTo>
                    <a:pt x="412559" y="74930"/>
                  </a:lnTo>
                  <a:lnTo>
                    <a:pt x="412775" y="76200"/>
                  </a:lnTo>
                  <a:lnTo>
                    <a:pt x="413054" y="77470"/>
                  </a:lnTo>
                  <a:lnTo>
                    <a:pt x="413169" y="78740"/>
                  </a:lnTo>
                  <a:lnTo>
                    <a:pt x="413270" y="80010"/>
                  </a:lnTo>
                  <a:lnTo>
                    <a:pt x="413486" y="81280"/>
                  </a:lnTo>
                  <a:lnTo>
                    <a:pt x="413105" y="80010"/>
                  </a:lnTo>
                  <a:lnTo>
                    <a:pt x="413651" y="83820"/>
                  </a:lnTo>
                  <a:lnTo>
                    <a:pt x="413359" y="82550"/>
                  </a:lnTo>
                  <a:lnTo>
                    <a:pt x="413461" y="83820"/>
                  </a:lnTo>
                  <a:lnTo>
                    <a:pt x="413550" y="85090"/>
                  </a:lnTo>
                  <a:lnTo>
                    <a:pt x="413613" y="85394"/>
                  </a:lnTo>
                  <a:lnTo>
                    <a:pt x="414070" y="87630"/>
                  </a:lnTo>
                  <a:lnTo>
                    <a:pt x="414299" y="89166"/>
                  </a:lnTo>
                  <a:lnTo>
                    <a:pt x="414401" y="90144"/>
                  </a:lnTo>
                  <a:lnTo>
                    <a:pt x="414489" y="90525"/>
                  </a:lnTo>
                  <a:lnTo>
                    <a:pt x="414591" y="91224"/>
                  </a:lnTo>
                  <a:lnTo>
                    <a:pt x="414629" y="91427"/>
                  </a:lnTo>
                  <a:lnTo>
                    <a:pt x="414591" y="91224"/>
                  </a:lnTo>
                  <a:lnTo>
                    <a:pt x="414439" y="90525"/>
                  </a:lnTo>
                  <a:lnTo>
                    <a:pt x="414426" y="95250"/>
                  </a:lnTo>
                  <a:lnTo>
                    <a:pt x="415264" y="99060"/>
                  </a:lnTo>
                  <a:lnTo>
                    <a:pt x="415366" y="102870"/>
                  </a:lnTo>
                  <a:lnTo>
                    <a:pt x="415251" y="101600"/>
                  </a:lnTo>
                  <a:lnTo>
                    <a:pt x="415124" y="100330"/>
                  </a:lnTo>
                  <a:lnTo>
                    <a:pt x="414947" y="100330"/>
                  </a:lnTo>
                  <a:lnTo>
                    <a:pt x="415366" y="104140"/>
                  </a:lnTo>
                  <a:lnTo>
                    <a:pt x="415467" y="105410"/>
                  </a:lnTo>
                  <a:lnTo>
                    <a:pt x="415772" y="109220"/>
                  </a:lnTo>
                  <a:lnTo>
                    <a:pt x="416306" y="111760"/>
                  </a:lnTo>
                  <a:lnTo>
                    <a:pt x="416179" y="113030"/>
                  </a:lnTo>
                  <a:lnTo>
                    <a:pt x="416064" y="114300"/>
                  </a:lnTo>
                  <a:lnTo>
                    <a:pt x="416039" y="115570"/>
                  </a:lnTo>
                  <a:lnTo>
                    <a:pt x="416229" y="116840"/>
                  </a:lnTo>
                  <a:lnTo>
                    <a:pt x="416242" y="118110"/>
                  </a:lnTo>
                  <a:lnTo>
                    <a:pt x="416407" y="119380"/>
                  </a:lnTo>
                  <a:lnTo>
                    <a:pt x="416687" y="120650"/>
                  </a:lnTo>
                  <a:lnTo>
                    <a:pt x="416737" y="123190"/>
                  </a:lnTo>
                  <a:lnTo>
                    <a:pt x="417207" y="127000"/>
                  </a:lnTo>
                  <a:lnTo>
                    <a:pt x="417283" y="130810"/>
                  </a:lnTo>
                  <a:lnTo>
                    <a:pt x="417461" y="130810"/>
                  </a:lnTo>
                  <a:lnTo>
                    <a:pt x="417360" y="133350"/>
                  </a:lnTo>
                  <a:lnTo>
                    <a:pt x="417309" y="134620"/>
                  </a:lnTo>
                  <a:lnTo>
                    <a:pt x="418198" y="138430"/>
                  </a:lnTo>
                  <a:lnTo>
                    <a:pt x="418211" y="148590"/>
                  </a:lnTo>
                  <a:lnTo>
                    <a:pt x="418426" y="148590"/>
                  </a:lnTo>
                  <a:lnTo>
                    <a:pt x="420890" y="148590"/>
                  </a:lnTo>
                  <a:lnTo>
                    <a:pt x="420751" y="147320"/>
                  </a:lnTo>
                  <a:lnTo>
                    <a:pt x="420992" y="147320"/>
                  </a:lnTo>
                  <a:close/>
                </a:path>
                <a:path w="691515" h="944879">
                  <a:moveTo>
                    <a:pt x="421093" y="341541"/>
                  </a:moveTo>
                  <a:lnTo>
                    <a:pt x="421081" y="341337"/>
                  </a:lnTo>
                  <a:lnTo>
                    <a:pt x="421043" y="341147"/>
                  </a:lnTo>
                  <a:lnTo>
                    <a:pt x="421055" y="341350"/>
                  </a:lnTo>
                  <a:lnTo>
                    <a:pt x="421055" y="341553"/>
                  </a:lnTo>
                  <a:lnTo>
                    <a:pt x="421068" y="341731"/>
                  </a:lnTo>
                  <a:lnTo>
                    <a:pt x="421093" y="341541"/>
                  </a:lnTo>
                  <a:close/>
                </a:path>
                <a:path w="691515" h="944879">
                  <a:moveTo>
                    <a:pt x="421195" y="148488"/>
                  </a:moveTo>
                  <a:lnTo>
                    <a:pt x="421093" y="148018"/>
                  </a:lnTo>
                  <a:lnTo>
                    <a:pt x="421017" y="147840"/>
                  </a:lnTo>
                  <a:lnTo>
                    <a:pt x="421005" y="148386"/>
                  </a:lnTo>
                  <a:lnTo>
                    <a:pt x="421068" y="148755"/>
                  </a:lnTo>
                  <a:lnTo>
                    <a:pt x="421195" y="148488"/>
                  </a:lnTo>
                  <a:close/>
                </a:path>
                <a:path w="691515" h="944879">
                  <a:moveTo>
                    <a:pt x="422148" y="325120"/>
                  </a:moveTo>
                  <a:lnTo>
                    <a:pt x="422033" y="323850"/>
                  </a:lnTo>
                  <a:lnTo>
                    <a:pt x="421855" y="323850"/>
                  </a:lnTo>
                  <a:lnTo>
                    <a:pt x="421805" y="321310"/>
                  </a:lnTo>
                  <a:lnTo>
                    <a:pt x="421690" y="322580"/>
                  </a:lnTo>
                  <a:lnTo>
                    <a:pt x="421576" y="323850"/>
                  </a:lnTo>
                  <a:lnTo>
                    <a:pt x="421576" y="322580"/>
                  </a:lnTo>
                  <a:lnTo>
                    <a:pt x="421411" y="323850"/>
                  </a:lnTo>
                  <a:lnTo>
                    <a:pt x="421792" y="325120"/>
                  </a:lnTo>
                  <a:lnTo>
                    <a:pt x="421970" y="326390"/>
                  </a:lnTo>
                  <a:lnTo>
                    <a:pt x="422008" y="324548"/>
                  </a:lnTo>
                  <a:lnTo>
                    <a:pt x="422148" y="325120"/>
                  </a:lnTo>
                  <a:close/>
                </a:path>
                <a:path w="691515" h="944879">
                  <a:moveTo>
                    <a:pt x="422275" y="175564"/>
                  </a:moveTo>
                  <a:lnTo>
                    <a:pt x="422186" y="174739"/>
                  </a:lnTo>
                  <a:lnTo>
                    <a:pt x="422109" y="174244"/>
                  </a:lnTo>
                  <a:lnTo>
                    <a:pt x="422275" y="175564"/>
                  </a:lnTo>
                  <a:close/>
                </a:path>
                <a:path w="691515" h="944879">
                  <a:moveTo>
                    <a:pt x="422783" y="308610"/>
                  </a:moveTo>
                  <a:lnTo>
                    <a:pt x="422605" y="307911"/>
                  </a:lnTo>
                  <a:lnTo>
                    <a:pt x="422579" y="308610"/>
                  </a:lnTo>
                  <a:lnTo>
                    <a:pt x="422783" y="308610"/>
                  </a:lnTo>
                  <a:close/>
                </a:path>
                <a:path w="691515" h="944879">
                  <a:moveTo>
                    <a:pt x="422884" y="302221"/>
                  </a:moveTo>
                  <a:lnTo>
                    <a:pt x="422630" y="303530"/>
                  </a:lnTo>
                  <a:lnTo>
                    <a:pt x="422833" y="303530"/>
                  </a:lnTo>
                  <a:lnTo>
                    <a:pt x="422884" y="302221"/>
                  </a:lnTo>
                  <a:close/>
                </a:path>
                <a:path w="691515" h="944879">
                  <a:moveTo>
                    <a:pt x="423633" y="219316"/>
                  </a:moveTo>
                  <a:lnTo>
                    <a:pt x="423583" y="218935"/>
                  </a:lnTo>
                  <a:lnTo>
                    <a:pt x="423545" y="219189"/>
                  </a:lnTo>
                  <a:lnTo>
                    <a:pt x="423583" y="219367"/>
                  </a:lnTo>
                  <a:close/>
                </a:path>
                <a:path w="691515" h="944879">
                  <a:moveTo>
                    <a:pt x="423773" y="277507"/>
                  </a:moveTo>
                  <a:lnTo>
                    <a:pt x="423748" y="277723"/>
                  </a:lnTo>
                  <a:lnTo>
                    <a:pt x="423710" y="278041"/>
                  </a:lnTo>
                  <a:lnTo>
                    <a:pt x="423697" y="278371"/>
                  </a:lnTo>
                  <a:lnTo>
                    <a:pt x="423722" y="278155"/>
                  </a:lnTo>
                  <a:lnTo>
                    <a:pt x="423760" y="277876"/>
                  </a:lnTo>
                  <a:lnTo>
                    <a:pt x="423773" y="277507"/>
                  </a:lnTo>
                  <a:close/>
                </a:path>
                <a:path w="691515" h="944879">
                  <a:moveTo>
                    <a:pt x="423926" y="287020"/>
                  </a:moveTo>
                  <a:lnTo>
                    <a:pt x="423862" y="285750"/>
                  </a:lnTo>
                  <a:lnTo>
                    <a:pt x="423722" y="287020"/>
                  </a:lnTo>
                  <a:lnTo>
                    <a:pt x="423926" y="287020"/>
                  </a:lnTo>
                  <a:close/>
                </a:path>
                <a:path w="691515" h="944879">
                  <a:moveTo>
                    <a:pt x="423926" y="231140"/>
                  </a:moveTo>
                  <a:lnTo>
                    <a:pt x="423748" y="229870"/>
                  </a:lnTo>
                  <a:lnTo>
                    <a:pt x="423722" y="232410"/>
                  </a:lnTo>
                  <a:lnTo>
                    <a:pt x="423926" y="231140"/>
                  </a:lnTo>
                  <a:close/>
                </a:path>
                <a:path w="691515" h="944879">
                  <a:moveTo>
                    <a:pt x="423989" y="241300"/>
                  </a:moveTo>
                  <a:lnTo>
                    <a:pt x="423976" y="238760"/>
                  </a:lnTo>
                  <a:lnTo>
                    <a:pt x="423799" y="238760"/>
                  </a:lnTo>
                  <a:lnTo>
                    <a:pt x="423748" y="241300"/>
                  </a:lnTo>
                  <a:lnTo>
                    <a:pt x="423989" y="241300"/>
                  </a:lnTo>
                  <a:close/>
                </a:path>
                <a:path w="691515" h="944879">
                  <a:moveTo>
                    <a:pt x="424078" y="265430"/>
                  </a:moveTo>
                  <a:lnTo>
                    <a:pt x="423786" y="267970"/>
                  </a:lnTo>
                  <a:lnTo>
                    <a:pt x="423976" y="269240"/>
                  </a:lnTo>
                  <a:lnTo>
                    <a:pt x="424078" y="265430"/>
                  </a:lnTo>
                  <a:close/>
                </a:path>
                <a:path w="691515" h="944879">
                  <a:moveTo>
                    <a:pt x="424103" y="260350"/>
                  </a:moveTo>
                  <a:lnTo>
                    <a:pt x="423748" y="249326"/>
                  </a:lnTo>
                  <a:lnTo>
                    <a:pt x="423748" y="248958"/>
                  </a:lnTo>
                  <a:lnTo>
                    <a:pt x="423697" y="248526"/>
                  </a:lnTo>
                  <a:lnTo>
                    <a:pt x="423684" y="248729"/>
                  </a:lnTo>
                  <a:lnTo>
                    <a:pt x="423519" y="247650"/>
                  </a:lnTo>
                  <a:lnTo>
                    <a:pt x="423583" y="247396"/>
                  </a:lnTo>
                  <a:lnTo>
                    <a:pt x="423684" y="245110"/>
                  </a:lnTo>
                  <a:lnTo>
                    <a:pt x="423875" y="243840"/>
                  </a:lnTo>
                  <a:lnTo>
                    <a:pt x="423748" y="241300"/>
                  </a:lnTo>
                  <a:lnTo>
                    <a:pt x="423633" y="232410"/>
                  </a:lnTo>
                  <a:lnTo>
                    <a:pt x="423583" y="227330"/>
                  </a:lnTo>
                  <a:lnTo>
                    <a:pt x="423570" y="226060"/>
                  </a:lnTo>
                  <a:lnTo>
                    <a:pt x="423430" y="226060"/>
                  </a:lnTo>
                  <a:lnTo>
                    <a:pt x="423316" y="227330"/>
                  </a:lnTo>
                  <a:lnTo>
                    <a:pt x="423392" y="224790"/>
                  </a:lnTo>
                  <a:lnTo>
                    <a:pt x="423532" y="223520"/>
                  </a:lnTo>
                  <a:lnTo>
                    <a:pt x="423468" y="209550"/>
                  </a:lnTo>
                  <a:lnTo>
                    <a:pt x="423862" y="208280"/>
                  </a:lnTo>
                  <a:lnTo>
                    <a:pt x="423773" y="207010"/>
                  </a:lnTo>
                  <a:lnTo>
                    <a:pt x="423494" y="208280"/>
                  </a:lnTo>
                  <a:lnTo>
                    <a:pt x="423481" y="205740"/>
                  </a:lnTo>
                  <a:lnTo>
                    <a:pt x="423773" y="207010"/>
                  </a:lnTo>
                  <a:lnTo>
                    <a:pt x="423748" y="205740"/>
                  </a:lnTo>
                  <a:lnTo>
                    <a:pt x="423697" y="204470"/>
                  </a:lnTo>
                  <a:lnTo>
                    <a:pt x="423595" y="201930"/>
                  </a:lnTo>
                  <a:lnTo>
                    <a:pt x="423989" y="204470"/>
                  </a:lnTo>
                  <a:lnTo>
                    <a:pt x="424014" y="201930"/>
                  </a:lnTo>
                  <a:lnTo>
                    <a:pt x="424053" y="199390"/>
                  </a:lnTo>
                  <a:lnTo>
                    <a:pt x="423989" y="198120"/>
                  </a:lnTo>
                  <a:lnTo>
                    <a:pt x="423862" y="195580"/>
                  </a:lnTo>
                  <a:lnTo>
                    <a:pt x="423595" y="194310"/>
                  </a:lnTo>
                  <a:lnTo>
                    <a:pt x="423646" y="195580"/>
                  </a:lnTo>
                  <a:lnTo>
                    <a:pt x="423760" y="198120"/>
                  </a:lnTo>
                  <a:lnTo>
                    <a:pt x="423811" y="199390"/>
                  </a:lnTo>
                  <a:lnTo>
                    <a:pt x="423583" y="198120"/>
                  </a:lnTo>
                  <a:lnTo>
                    <a:pt x="423468" y="195580"/>
                  </a:lnTo>
                  <a:lnTo>
                    <a:pt x="423418" y="194310"/>
                  </a:lnTo>
                  <a:lnTo>
                    <a:pt x="423303" y="191770"/>
                  </a:lnTo>
                  <a:lnTo>
                    <a:pt x="422656" y="191770"/>
                  </a:lnTo>
                  <a:lnTo>
                    <a:pt x="422656" y="190500"/>
                  </a:lnTo>
                  <a:lnTo>
                    <a:pt x="422529" y="186690"/>
                  </a:lnTo>
                  <a:lnTo>
                    <a:pt x="422414" y="185420"/>
                  </a:lnTo>
                  <a:lnTo>
                    <a:pt x="422300" y="184150"/>
                  </a:lnTo>
                  <a:lnTo>
                    <a:pt x="422173" y="182880"/>
                  </a:lnTo>
                  <a:lnTo>
                    <a:pt x="422351" y="183667"/>
                  </a:lnTo>
                  <a:lnTo>
                    <a:pt x="422440" y="182880"/>
                  </a:lnTo>
                  <a:lnTo>
                    <a:pt x="422859" y="179070"/>
                  </a:lnTo>
                  <a:lnTo>
                    <a:pt x="422795" y="177800"/>
                  </a:lnTo>
                  <a:lnTo>
                    <a:pt x="422719" y="176530"/>
                  </a:lnTo>
                  <a:lnTo>
                    <a:pt x="422643" y="175260"/>
                  </a:lnTo>
                  <a:lnTo>
                    <a:pt x="422567" y="173990"/>
                  </a:lnTo>
                  <a:lnTo>
                    <a:pt x="422402" y="173990"/>
                  </a:lnTo>
                  <a:lnTo>
                    <a:pt x="422440" y="176530"/>
                  </a:lnTo>
                  <a:lnTo>
                    <a:pt x="422173" y="176530"/>
                  </a:lnTo>
                  <a:lnTo>
                    <a:pt x="422109" y="175260"/>
                  </a:lnTo>
                  <a:lnTo>
                    <a:pt x="422046" y="173990"/>
                  </a:lnTo>
                  <a:lnTo>
                    <a:pt x="421932" y="171450"/>
                  </a:lnTo>
                  <a:lnTo>
                    <a:pt x="421855" y="170180"/>
                  </a:lnTo>
                  <a:lnTo>
                    <a:pt x="422186" y="167640"/>
                  </a:lnTo>
                  <a:lnTo>
                    <a:pt x="421817" y="166370"/>
                  </a:lnTo>
                  <a:lnTo>
                    <a:pt x="421944" y="165100"/>
                  </a:lnTo>
                  <a:lnTo>
                    <a:pt x="421805" y="165100"/>
                  </a:lnTo>
                  <a:lnTo>
                    <a:pt x="421728" y="163830"/>
                  </a:lnTo>
                  <a:lnTo>
                    <a:pt x="421652" y="162560"/>
                  </a:lnTo>
                  <a:lnTo>
                    <a:pt x="421589" y="161290"/>
                  </a:lnTo>
                  <a:lnTo>
                    <a:pt x="421474" y="160020"/>
                  </a:lnTo>
                  <a:lnTo>
                    <a:pt x="421246" y="157480"/>
                  </a:lnTo>
                  <a:lnTo>
                    <a:pt x="421182" y="156210"/>
                  </a:lnTo>
                  <a:lnTo>
                    <a:pt x="421182" y="154940"/>
                  </a:lnTo>
                  <a:lnTo>
                    <a:pt x="421043" y="156210"/>
                  </a:lnTo>
                  <a:lnTo>
                    <a:pt x="420916" y="153670"/>
                  </a:lnTo>
                  <a:lnTo>
                    <a:pt x="420865" y="152400"/>
                  </a:lnTo>
                  <a:lnTo>
                    <a:pt x="421322" y="152400"/>
                  </a:lnTo>
                  <a:lnTo>
                    <a:pt x="421220" y="151536"/>
                  </a:lnTo>
                  <a:lnTo>
                    <a:pt x="421170" y="151130"/>
                  </a:lnTo>
                  <a:lnTo>
                    <a:pt x="418528" y="151130"/>
                  </a:lnTo>
                  <a:lnTo>
                    <a:pt x="418604" y="151536"/>
                  </a:lnTo>
                  <a:lnTo>
                    <a:pt x="418782" y="152400"/>
                  </a:lnTo>
                  <a:lnTo>
                    <a:pt x="418757" y="153670"/>
                  </a:lnTo>
                  <a:lnTo>
                    <a:pt x="418439" y="152400"/>
                  </a:lnTo>
                  <a:lnTo>
                    <a:pt x="418871" y="156210"/>
                  </a:lnTo>
                  <a:lnTo>
                    <a:pt x="418668" y="157480"/>
                  </a:lnTo>
                  <a:lnTo>
                    <a:pt x="418833" y="157480"/>
                  </a:lnTo>
                  <a:lnTo>
                    <a:pt x="418998" y="160578"/>
                  </a:lnTo>
                  <a:lnTo>
                    <a:pt x="418909" y="160020"/>
                  </a:lnTo>
                  <a:lnTo>
                    <a:pt x="418553" y="160020"/>
                  </a:lnTo>
                  <a:lnTo>
                    <a:pt x="418909" y="162560"/>
                  </a:lnTo>
                  <a:lnTo>
                    <a:pt x="418909" y="160794"/>
                  </a:lnTo>
                  <a:lnTo>
                    <a:pt x="419036" y="161074"/>
                  </a:lnTo>
                  <a:lnTo>
                    <a:pt x="419049" y="161290"/>
                  </a:lnTo>
                  <a:lnTo>
                    <a:pt x="419150" y="163830"/>
                  </a:lnTo>
                  <a:lnTo>
                    <a:pt x="419265" y="165100"/>
                  </a:lnTo>
                  <a:lnTo>
                    <a:pt x="419341" y="168910"/>
                  </a:lnTo>
                  <a:lnTo>
                    <a:pt x="419468" y="170180"/>
                  </a:lnTo>
                  <a:lnTo>
                    <a:pt x="419468" y="171450"/>
                  </a:lnTo>
                  <a:lnTo>
                    <a:pt x="419328" y="171450"/>
                  </a:lnTo>
                  <a:lnTo>
                    <a:pt x="419430" y="172720"/>
                  </a:lnTo>
                  <a:lnTo>
                    <a:pt x="419544" y="173990"/>
                  </a:lnTo>
                  <a:lnTo>
                    <a:pt x="419646" y="175260"/>
                  </a:lnTo>
                  <a:lnTo>
                    <a:pt x="419417" y="173990"/>
                  </a:lnTo>
                  <a:lnTo>
                    <a:pt x="419519" y="175260"/>
                  </a:lnTo>
                  <a:lnTo>
                    <a:pt x="419608" y="176530"/>
                  </a:lnTo>
                  <a:lnTo>
                    <a:pt x="419696" y="177800"/>
                  </a:lnTo>
                  <a:lnTo>
                    <a:pt x="419811" y="183667"/>
                  </a:lnTo>
                  <a:lnTo>
                    <a:pt x="419900" y="186690"/>
                  </a:lnTo>
                  <a:lnTo>
                    <a:pt x="419709" y="185420"/>
                  </a:lnTo>
                  <a:lnTo>
                    <a:pt x="419823" y="187960"/>
                  </a:lnTo>
                  <a:lnTo>
                    <a:pt x="419938" y="190500"/>
                  </a:lnTo>
                  <a:lnTo>
                    <a:pt x="419595" y="190500"/>
                  </a:lnTo>
                  <a:lnTo>
                    <a:pt x="419646" y="191770"/>
                  </a:lnTo>
                  <a:lnTo>
                    <a:pt x="419773" y="194310"/>
                  </a:lnTo>
                  <a:lnTo>
                    <a:pt x="419823" y="195580"/>
                  </a:lnTo>
                  <a:lnTo>
                    <a:pt x="420217" y="199390"/>
                  </a:lnTo>
                  <a:lnTo>
                    <a:pt x="419620" y="198120"/>
                  </a:lnTo>
                  <a:lnTo>
                    <a:pt x="420001" y="201930"/>
                  </a:lnTo>
                  <a:lnTo>
                    <a:pt x="420065" y="204470"/>
                  </a:lnTo>
                  <a:lnTo>
                    <a:pt x="419836" y="204470"/>
                  </a:lnTo>
                  <a:lnTo>
                    <a:pt x="420217" y="205740"/>
                  </a:lnTo>
                  <a:lnTo>
                    <a:pt x="420103" y="208280"/>
                  </a:lnTo>
                  <a:lnTo>
                    <a:pt x="419684" y="209550"/>
                  </a:lnTo>
                  <a:lnTo>
                    <a:pt x="420052" y="213360"/>
                  </a:lnTo>
                  <a:lnTo>
                    <a:pt x="419760" y="215900"/>
                  </a:lnTo>
                  <a:lnTo>
                    <a:pt x="420039" y="215900"/>
                  </a:lnTo>
                  <a:lnTo>
                    <a:pt x="420319" y="219710"/>
                  </a:lnTo>
                  <a:lnTo>
                    <a:pt x="420204" y="233680"/>
                  </a:lnTo>
                  <a:lnTo>
                    <a:pt x="420154" y="240030"/>
                  </a:lnTo>
                  <a:lnTo>
                    <a:pt x="419925" y="240030"/>
                  </a:lnTo>
                  <a:lnTo>
                    <a:pt x="419912" y="270510"/>
                  </a:lnTo>
                  <a:lnTo>
                    <a:pt x="419823" y="269532"/>
                  </a:lnTo>
                  <a:lnTo>
                    <a:pt x="419849" y="269240"/>
                  </a:lnTo>
                  <a:lnTo>
                    <a:pt x="419836" y="268820"/>
                  </a:lnTo>
                  <a:lnTo>
                    <a:pt x="419811" y="268693"/>
                  </a:lnTo>
                  <a:lnTo>
                    <a:pt x="419811" y="269392"/>
                  </a:lnTo>
                  <a:lnTo>
                    <a:pt x="419798" y="269240"/>
                  </a:lnTo>
                  <a:lnTo>
                    <a:pt x="419735" y="273050"/>
                  </a:lnTo>
                  <a:lnTo>
                    <a:pt x="419569" y="271780"/>
                  </a:lnTo>
                  <a:lnTo>
                    <a:pt x="419531" y="278130"/>
                  </a:lnTo>
                  <a:lnTo>
                    <a:pt x="419379" y="278130"/>
                  </a:lnTo>
                  <a:lnTo>
                    <a:pt x="419290" y="279400"/>
                  </a:lnTo>
                  <a:lnTo>
                    <a:pt x="419404" y="278790"/>
                  </a:lnTo>
                  <a:lnTo>
                    <a:pt x="419493" y="280670"/>
                  </a:lnTo>
                  <a:lnTo>
                    <a:pt x="419112" y="281940"/>
                  </a:lnTo>
                  <a:lnTo>
                    <a:pt x="419493" y="285750"/>
                  </a:lnTo>
                  <a:lnTo>
                    <a:pt x="419404" y="287020"/>
                  </a:lnTo>
                  <a:lnTo>
                    <a:pt x="419227" y="289560"/>
                  </a:lnTo>
                  <a:lnTo>
                    <a:pt x="419112" y="292100"/>
                  </a:lnTo>
                  <a:lnTo>
                    <a:pt x="419036" y="299720"/>
                  </a:lnTo>
                  <a:lnTo>
                    <a:pt x="418642" y="300990"/>
                  </a:lnTo>
                  <a:lnTo>
                    <a:pt x="418642" y="309880"/>
                  </a:lnTo>
                  <a:lnTo>
                    <a:pt x="418414" y="309880"/>
                  </a:lnTo>
                  <a:lnTo>
                    <a:pt x="418325" y="312420"/>
                  </a:lnTo>
                  <a:lnTo>
                    <a:pt x="418172" y="311150"/>
                  </a:lnTo>
                  <a:lnTo>
                    <a:pt x="418147" y="313690"/>
                  </a:lnTo>
                  <a:lnTo>
                    <a:pt x="418452" y="313690"/>
                  </a:lnTo>
                  <a:lnTo>
                    <a:pt x="418350" y="314960"/>
                  </a:lnTo>
                  <a:lnTo>
                    <a:pt x="418236" y="318770"/>
                  </a:lnTo>
                  <a:lnTo>
                    <a:pt x="417995" y="320040"/>
                  </a:lnTo>
                  <a:lnTo>
                    <a:pt x="417880" y="323850"/>
                  </a:lnTo>
                  <a:lnTo>
                    <a:pt x="417855" y="325120"/>
                  </a:lnTo>
                  <a:lnTo>
                    <a:pt x="416902" y="328930"/>
                  </a:lnTo>
                  <a:lnTo>
                    <a:pt x="416814" y="334010"/>
                  </a:lnTo>
                  <a:lnTo>
                    <a:pt x="416648" y="335280"/>
                  </a:lnTo>
                  <a:lnTo>
                    <a:pt x="416585" y="340360"/>
                  </a:lnTo>
                  <a:lnTo>
                    <a:pt x="416217" y="344170"/>
                  </a:lnTo>
                  <a:lnTo>
                    <a:pt x="416115" y="346710"/>
                  </a:lnTo>
                  <a:lnTo>
                    <a:pt x="416013" y="349250"/>
                  </a:lnTo>
                  <a:lnTo>
                    <a:pt x="415963" y="350520"/>
                  </a:lnTo>
                  <a:lnTo>
                    <a:pt x="415874" y="351790"/>
                  </a:lnTo>
                  <a:lnTo>
                    <a:pt x="415696" y="354330"/>
                  </a:lnTo>
                  <a:lnTo>
                    <a:pt x="415594" y="356870"/>
                  </a:lnTo>
                  <a:lnTo>
                    <a:pt x="415493" y="359410"/>
                  </a:lnTo>
                  <a:lnTo>
                    <a:pt x="415213" y="359410"/>
                  </a:lnTo>
                  <a:lnTo>
                    <a:pt x="415112" y="361950"/>
                  </a:lnTo>
                  <a:lnTo>
                    <a:pt x="415074" y="362623"/>
                  </a:lnTo>
                  <a:lnTo>
                    <a:pt x="415061" y="363220"/>
                  </a:lnTo>
                  <a:lnTo>
                    <a:pt x="414845" y="364490"/>
                  </a:lnTo>
                  <a:lnTo>
                    <a:pt x="414807" y="368300"/>
                  </a:lnTo>
                  <a:lnTo>
                    <a:pt x="414223" y="370763"/>
                  </a:lnTo>
                  <a:lnTo>
                    <a:pt x="414108" y="377190"/>
                  </a:lnTo>
                  <a:lnTo>
                    <a:pt x="414020" y="378460"/>
                  </a:lnTo>
                  <a:lnTo>
                    <a:pt x="413943" y="377190"/>
                  </a:lnTo>
                  <a:lnTo>
                    <a:pt x="413689" y="379730"/>
                  </a:lnTo>
                  <a:lnTo>
                    <a:pt x="413575" y="383540"/>
                  </a:lnTo>
                  <a:lnTo>
                    <a:pt x="413359" y="384810"/>
                  </a:lnTo>
                  <a:lnTo>
                    <a:pt x="413245" y="386080"/>
                  </a:lnTo>
                  <a:lnTo>
                    <a:pt x="413118" y="388124"/>
                  </a:lnTo>
                  <a:lnTo>
                    <a:pt x="413118" y="388607"/>
                  </a:lnTo>
                  <a:lnTo>
                    <a:pt x="412940" y="389890"/>
                  </a:lnTo>
                  <a:lnTo>
                    <a:pt x="412826" y="393700"/>
                  </a:lnTo>
                  <a:lnTo>
                    <a:pt x="412178" y="394970"/>
                  </a:lnTo>
                  <a:lnTo>
                    <a:pt x="412178" y="398780"/>
                  </a:lnTo>
                  <a:lnTo>
                    <a:pt x="411975" y="402590"/>
                  </a:lnTo>
                  <a:lnTo>
                    <a:pt x="411759" y="402590"/>
                  </a:lnTo>
                  <a:lnTo>
                    <a:pt x="411264" y="411480"/>
                  </a:lnTo>
                  <a:lnTo>
                    <a:pt x="410870" y="415290"/>
                  </a:lnTo>
                  <a:lnTo>
                    <a:pt x="410413" y="416560"/>
                  </a:lnTo>
                  <a:lnTo>
                    <a:pt x="410781" y="416560"/>
                  </a:lnTo>
                  <a:lnTo>
                    <a:pt x="410286" y="419100"/>
                  </a:lnTo>
                  <a:lnTo>
                    <a:pt x="410502" y="419100"/>
                  </a:lnTo>
                  <a:lnTo>
                    <a:pt x="409841" y="426720"/>
                  </a:lnTo>
                  <a:lnTo>
                    <a:pt x="408571" y="434340"/>
                  </a:lnTo>
                  <a:lnTo>
                    <a:pt x="407898" y="441960"/>
                  </a:lnTo>
                  <a:lnTo>
                    <a:pt x="407670" y="441960"/>
                  </a:lnTo>
                  <a:lnTo>
                    <a:pt x="407733" y="443230"/>
                  </a:lnTo>
                  <a:lnTo>
                    <a:pt x="406730" y="450850"/>
                  </a:lnTo>
                  <a:lnTo>
                    <a:pt x="405472" y="462280"/>
                  </a:lnTo>
                  <a:lnTo>
                    <a:pt x="404736" y="468630"/>
                  </a:lnTo>
                  <a:lnTo>
                    <a:pt x="404609" y="469900"/>
                  </a:lnTo>
                  <a:lnTo>
                    <a:pt x="404469" y="473710"/>
                  </a:lnTo>
                  <a:lnTo>
                    <a:pt x="403974" y="477520"/>
                  </a:lnTo>
                  <a:lnTo>
                    <a:pt x="403745" y="478790"/>
                  </a:lnTo>
                  <a:lnTo>
                    <a:pt x="403377" y="482600"/>
                  </a:lnTo>
                  <a:lnTo>
                    <a:pt x="402691" y="488950"/>
                  </a:lnTo>
                  <a:lnTo>
                    <a:pt x="401777" y="495300"/>
                  </a:lnTo>
                  <a:lnTo>
                    <a:pt x="401739" y="494030"/>
                  </a:lnTo>
                  <a:lnTo>
                    <a:pt x="401599" y="495300"/>
                  </a:lnTo>
                  <a:lnTo>
                    <a:pt x="401548" y="496570"/>
                  </a:lnTo>
                  <a:lnTo>
                    <a:pt x="401332" y="497840"/>
                  </a:lnTo>
                  <a:lnTo>
                    <a:pt x="401281" y="500380"/>
                  </a:lnTo>
                  <a:lnTo>
                    <a:pt x="401002" y="501650"/>
                  </a:lnTo>
                  <a:lnTo>
                    <a:pt x="400545" y="502920"/>
                  </a:lnTo>
                  <a:lnTo>
                    <a:pt x="400443" y="504190"/>
                  </a:lnTo>
                  <a:lnTo>
                    <a:pt x="400240" y="506730"/>
                  </a:lnTo>
                  <a:lnTo>
                    <a:pt x="399732" y="509270"/>
                  </a:lnTo>
                  <a:lnTo>
                    <a:pt x="399288" y="513080"/>
                  </a:lnTo>
                  <a:lnTo>
                    <a:pt x="399249" y="514350"/>
                  </a:lnTo>
                  <a:lnTo>
                    <a:pt x="399034" y="515620"/>
                  </a:lnTo>
                  <a:lnTo>
                    <a:pt x="398868" y="516890"/>
                  </a:lnTo>
                  <a:lnTo>
                    <a:pt x="397738" y="524510"/>
                  </a:lnTo>
                  <a:lnTo>
                    <a:pt x="398094" y="524510"/>
                  </a:lnTo>
                  <a:lnTo>
                    <a:pt x="397789" y="527050"/>
                  </a:lnTo>
                  <a:lnTo>
                    <a:pt x="397471" y="528320"/>
                  </a:lnTo>
                  <a:lnTo>
                    <a:pt x="397611" y="527050"/>
                  </a:lnTo>
                  <a:lnTo>
                    <a:pt x="397217" y="528320"/>
                  </a:lnTo>
                  <a:lnTo>
                    <a:pt x="397154" y="530860"/>
                  </a:lnTo>
                  <a:lnTo>
                    <a:pt x="396887" y="533400"/>
                  </a:lnTo>
                  <a:lnTo>
                    <a:pt x="396278" y="537210"/>
                  </a:lnTo>
                  <a:lnTo>
                    <a:pt x="395770" y="538480"/>
                  </a:lnTo>
                  <a:lnTo>
                    <a:pt x="395439" y="539750"/>
                  </a:lnTo>
                  <a:lnTo>
                    <a:pt x="395338" y="541451"/>
                  </a:lnTo>
                  <a:lnTo>
                    <a:pt x="395287" y="542290"/>
                  </a:lnTo>
                  <a:lnTo>
                    <a:pt x="394919" y="543509"/>
                  </a:lnTo>
                  <a:lnTo>
                    <a:pt x="395325" y="543509"/>
                  </a:lnTo>
                  <a:lnTo>
                    <a:pt x="394931" y="546100"/>
                  </a:lnTo>
                  <a:lnTo>
                    <a:pt x="394906" y="544830"/>
                  </a:lnTo>
                  <a:lnTo>
                    <a:pt x="394208" y="549910"/>
                  </a:lnTo>
                  <a:lnTo>
                    <a:pt x="393674" y="552450"/>
                  </a:lnTo>
                  <a:lnTo>
                    <a:pt x="393928" y="553720"/>
                  </a:lnTo>
                  <a:lnTo>
                    <a:pt x="392277" y="560070"/>
                  </a:lnTo>
                  <a:lnTo>
                    <a:pt x="392595" y="561340"/>
                  </a:lnTo>
                  <a:lnTo>
                    <a:pt x="391972" y="563880"/>
                  </a:lnTo>
                  <a:lnTo>
                    <a:pt x="392239" y="563880"/>
                  </a:lnTo>
                  <a:lnTo>
                    <a:pt x="391883" y="566420"/>
                  </a:lnTo>
                  <a:lnTo>
                    <a:pt x="391629" y="567690"/>
                  </a:lnTo>
                  <a:lnTo>
                    <a:pt x="391210" y="567690"/>
                  </a:lnTo>
                  <a:lnTo>
                    <a:pt x="391325" y="568960"/>
                  </a:lnTo>
                  <a:lnTo>
                    <a:pt x="391426" y="570230"/>
                  </a:lnTo>
                  <a:lnTo>
                    <a:pt x="390321" y="575310"/>
                  </a:lnTo>
                  <a:lnTo>
                    <a:pt x="387134" y="594360"/>
                  </a:lnTo>
                  <a:lnTo>
                    <a:pt x="385965" y="601980"/>
                  </a:lnTo>
                  <a:lnTo>
                    <a:pt x="384771" y="607060"/>
                  </a:lnTo>
                  <a:lnTo>
                    <a:pt x="383946" y="613410"/>
                  </a:lnTo>
                  <a:lnTo>
                    <a:pt x="383032" y="619760"/>
                  </a:lnTo>
                  <a:lnTo>
                    <a:pt x="381914" y="626110"/>
                  </a:lnTo>
                  <a:lnTo>
                    <a:pt x="381673" y="627380"/>
                  </a:lnTo>
                  <a:lnTo>
                    <a:pt x="381495" y="628650"/>
                  </a:lnTo>
                  <a:lnTo>
                    <a:pt x="381381" y="629920"/>
                  </a:lnTo>
                  <a:lnTo>
                    <a:pt x="381152" y="631190"/>
                  </a:lnTo>
                  <a:lnTo>
                    <a:pt x="379742" y="637540"/>
                  </a:lnTo>
                  <a:lnTo>
                    <a:pt x="377990" y="647700"/>
                  </a:lnTo>
                  <a:lnTo>
                    <a:pt x="376618" y="655320"/>
                  </a:lnTo>
                  <a:lnTo>
                    <a:pt x="376516" y="656590"/>
                  </a:lnTo>
                  <a:lnTo>
                    <a:pt x="376097" y="661670"/>
                  </a:lnTo>
                  <a:lnTo>
                    <a:pt x="375526" y="659130"/>
                  </a:lnTo>
                  <a:lnTo>
                    <a:pt x="375005" y="663613"/>
                  </a:lnTo>
                  <a:lnTo>
                    <a:pt x="374980" y="663803"/>
                  </a:lnTo>
                  <a:lnTo>
                    <a:pt x="374942" y="664146"/>
                  </a:lnTo>
                  <a:lnTo>
                    <a:pt x="373570" y="673100"/>
                  </a:lnTo>
                  <a:lnTo>
                    <a:pt x="372821" y="678180"/>
                  </a:lnTo>
                  <a:lnTo>
                    <a:pt x="372478" y="678180"/>
                  </a:lnTo>
                  <a:lnTo>
                    <a:pt x="372084" y="681990"/>
                  </a:lnTo>
                  <a:lnTo>
                    <a:pt x="371729" y="683260"/>
                  </a:lnTo>
                  <a:lnTo>
                    <a:pt x="371068" y="685800"/>
                  </a:lnTo>
                  <a:lnTo>
                    <a:pt x="370827" y="688340"/>
                  </a:lnTo>
                  <a:lnTo>
                    <a:pt x="370598" y="688340"/>
                  </a:lnTo>
                  <a:lnTo>
                    <a:pt x="369951" y="692150"/>
                  </a:lnTo>
                  <a:lnTo>
                    <a:pt x="368757" y="698500"/>
                  </a:lnTo>
                  <a:lnTo>
                    <a:pt x="368020" y="701040"/>
                  </a:lnTo>
                  <a:lnTo>
                    <a:pt x="366864" y="707390"/>
                  </a:lnTo>
                  <a:lnTo>
                    <a:pt x="365353" y="716280"/>
                  </a:lnTo>
                  <a:lnTo>
                    <a:pt x="363677" y="723900"/>
                  </a:lnTo>
                  <a:lnTo>
                    <a:pt x="362038" y="732790"/>
                  </a:lnTo>
                  <a:lnTo>
                    <a:pt x="361911" y="734060"/>
                  </a:lnTo>
                  <a:lnTo>
                    <a:pt x="360883" y="739140"/>
                  </a:lnTo>
                  <a:lnTo>
                    <a:pt x="360133" y="741680"/>
                  </a:lnTo>
                  <a:lnTo>
                    <a:pt x="359727" y="744220"/>
                  </a:lnTo>
                  <a:lnTo>
                    <a:pt x="359511" y="746760"/>
                  </a:lnTo>
                  <a:lnTo>
                    <a:pt x="358914" y="749300"/>
                  </a:lnTo>
                  <a:lnTo>
                    <a:pt x="358902" y="748030"/>
                  </a:lnTo>
                  <a:lnTo>
                    <a:pt x="358457" y="750570"/>
                  </a:lnTo>
                  <a:lnTo>
                    <a:pt x="357873" y="753110"/>
                  </a:lnTo>
                  <a:lnTo>
                    <a:pt x="357632" y="755650"/>
                  </a:lnTo>
                  <a:lnTo>
                    <a:pt x="357085" y="758190"/>
                  </a:lnTo>
                  <a:lnTo>
                    <a:pt x="356577" y="760183"/>
                  </a:lnTo>
                  <a:lnTo>
                    <a:pt x="356717" y="760730"/>
                  </a:lnTo>
                  <a:lnTo>
                    <a:pt x="355193" y="765810"/>
                  </a:lnTo>
                  <a:lnTo>
                    <a:pt x="333705" y="867410"/>
                  </a:lnTo>
                  <a:lnTo>
                    <a:pt x="323151" y="919480"/>
                  </a:lnTo>
                  <a:lnTo>
                    <a:pt x="320078" y="936942"/>
                  </a:lnTo>
                  <a:lnTo>
                    <a:pt x="320065" y="937260"/>
                  </a:lnTo>
                  <a:lnTo>
                    <a:pt x="319951" y="937729"/>
                  </a:lnTo>
                  <a:lnTo>
                    <a:pt x="320065" y="937031"/>
                  </a:lnTo>
                  <a:lnTo>
                    <a:pt x="319836" y="938047"/>
                  </a:lnTo>
                  <a:lnTo>
                    <a:pt x="319760" y="938631"/>
                  </a:lnTo>
                  <a:lnTo>
                    <a:pt x="319506" y="939800"/>
                  </a:lnTo>
                  <a:lnTo>
                    <a:pt x="319544" y="940346"/>
                  </a:lnTo>
                  <a:lnTo>
                    <a:pt x="319620" y="939800"/>
                  </a:lnTo>
                  <a:lnTo>
                    <a:pt x="319887" y="939800"/>
                  </a:lnTo>
                  <a:lnTo>
                    <a:pt x="319328" y="944880"/>
                  </a:lnTo>
                  <a:lnTo>
                    <a:pt x="320268" y="941070"/>
                  </a:lnTo>
                  <a:lnTo>
                    <a:pt x="320459" y="941070"/>
                  </a:lnTo>
                  <a:lnTo>
                    <a:pt x="320217" y="939800"/>
                  </a:lnTo>
                  <a:lnTo>
                    <a:pt x="320459" y="939800"/>
                  </a:lnTo>
                  <a:lnTo>
                    <a:pt x="320763" y="938530"/>
                  </a:lnTo>
                  <a:lnTo>
                    <a:pt x="321157" y="937260"/>
                  </a:lnTo>
                  <a:lnTo>
                    <a:pt x="321208" y="934720"/>
                  </a:lnTo>
                  <a:lnTo>
                    <a:pt x="321818" y="932180"/>
                  </a:lnTo>
                  <a:lnTo>
                    <a:pt x="322021" y="931468"/>
                  </a:lnTo>
                  <a:lnTo>
                    <a:pt x="322135" y="930897"/>
                  </a:lnTo>
                  <a:lnTo>
                    <a:pt x="322554" y="928370"/>
                  </a:lnTo>
                  <a:lnTo>
                    <a:pt x="322605" y="929640"/>
                  </a:lnTo>
                  <a:lnTo>
                    <a:pt x="322973" y="928370"/>
                  </a:lnTo>
                  <a:lnTo>
                    <a:pt x="323062" y="928039"/>
                  </a:lnTo>
                  <a:lnTo>
                    <a:pt x="323329" y="927100"/>
                  </a:lnTo>
                  <a:lnTo>
                    <a:pt x="323392" y="928039"/>
                  </a:lnTo>
                  <a:lnTo>
                    <a:pt x="323621" y="927100"/>
                  </a:lnTo>
                  <a:lnTo>
                    <a:pt x="323519" y="928039"/>
                  </a:lnTo>
                  <a:lnTo>
                    <a:pt x="323786" y="927100"/>
                  </a:lnTo>
                  <a:lnTo>
                    <a:pt x="324154" y="925830"/>
                  </a:lnTo>
                  <a:lnTo>
                    <a:pt x="324815" y="922020"/>
                  </a:lnTo>
                  <a:lnTo>
                    <a:pt x="325386" y="922020"/>
                  </a:lnTo>
                  <a:lnTo>
                    <a:pt x="325513" y="918210"/>
                  </a:lnTo>
                  <a:lnTo>
                    <a:pt x="326250" y="916940"/>
                  </a:lnTo>
                  <a:lnTo>
                    <a:pt x="326478" y="915670"/>
                  </a:lnTo>
                  <a:lnTo>
                    <a:pt x="326529" y="916940"/>
                  </a:lnTo>
                  <a:lnTo>
                    <a:pt x="326809" y="915670"/>
                  </a:lnTo>
                  <a:lnTo>
                    <a:pt x="327710" y="911860"/>
                  </a:lnTo>
                  <a:lnTo>
                    <a:pt x="327901" y="910590"/>
                  </a:lnTo>
                  <a:lnTo>
                    <a:pt x="328142" y="909320"/>
                  </a:lnTo>
                  <a:lnTo>
                    <a:pt x="328307" y="909320"/>
                  </a:lnTo>
                  <a:lnTo>
                    <a:pt x="328409" y="908050"/>
                  </a:lnTo>
                  <a:lnTo>
                    <a:pt x="328650" y="906780"/>
                  </a:lnTo>
                  <a:lnTo>
                    <a:pt x="329488" y="902970"/>
                  </a:lnTo>
                  <a:lnTo>
                    <a:pt x="329730" y="902970"/>
                  </a:lnTo>
                  <a:lnTo>
                    <a:pt x="330111" y="901700"/>
                  </a:lnTo>
                  <a:lnTo>
                    <a:pt x="330403" y="900747"/>
                  </a:lnTo>
                  <a:lnTo>
                    <a:pt x="330479" y="900125"/>
                  </a:lnTo>
                  <a:lnTo>
                    <a:pt x="329780" y="901700"/>
                  </a:lnTo>
                  <a:lnTo>
                    <a:pt x="330873" y="896581"/>
                  </a:lnTo>
                  <a:lnTo>
                    <a:pt x="331165" y="896581"/>
                  </a:lnTo>
                  <a:lnTo>
                    <a:pt x="331393" y="895781"/>
                  </a:lnTo>
                  <a:lnTo>
                    <a:pt x="331482" y="895235"/>
                  </a:lnTo>
                  <a:lnTo>
                    <a:pt x="331647" y="894080"/>
                  </a:lnTo>
                  <a:lnTo>
                    <a:pt x="331597" y="895235"/>
                  </a:lnTo>
                  <a:lnTo>
                    <a:pt x="331927" y="894080"/>
                  </a:lnTo>
                  <a:lnTo>
                    <a:pt x="333362" y="889000"/>
                  </a:lnTo>
                  <a:lnTo>
                    <a:pt x="335203" y="881380"/>
                  </a:lnTo>
                  <a:lnTo>
                    <a:pt x="336918" y="875030"/>
                  </a:lnTo>
                  <a:lnTo>
                    <a:pt x="338543" y="867410"/>
                  </a:lnTo>
                  <a:lnTo>
                    <a:pt x="339051" y="866140"/>
                  </a:lnTo>
                  <a:lnTo>
                    <a:pt x="339763" y="862330"/>
                  </a:lnTo>
                  <a:lnTo>
                    <a:pt x="341172" y="858520"/>
                  </a:lnTo>
                  <a:lnTo>
                    <a:pt x="342569" y="852170"/>
                  </a:lnTo>
                  <a:lnTo>
                    <a:pt x="342430" y="852170"/>
                  </a:lnTo>
                  <a:lnTo>
                    <a:pt x="344246" y="844550"/>
                  </a:lnTo>
                  <a:lnTo>
                    <a:pt x="347700" y="829310"/>
                  </a:lnTo>
                  <a:lnTo>
                    <a:pt x="349059" y="823455"/>
                  </a:lnTo>
                  <a:lnTo>
                    <a:pt x="349161" y="821690"/>
                  </a:lnTo>
                  <a:lnTo>
                    <a:pt x="349224" y="820420"/>
                  </a:lnTo>
                  <a:lnTo>
                    <a:pt x="349707" y="819150"/>
                  </a:lnTo>
                  <a:lnTo>
                    <a:pt x="349999" y="816610"/>
                  </a:lnTo>
                  <a:lnTo>
                    <a:pt x="350088" y="817880"/>
                  </a:lnTo>
                  <a:lnTo>
                    <a:pt x="350659" y="815340"/>
                  </a:lnTo>
                  <a:lnTo>
                    <a:pt x="350469" y="815340"/>
                  </a:lnTo>
                  <a:lnTo>
                    <a:pt x="350139" y="816610"/>
                  </a:lnTo>
                  <a:lnTo>
                    <a:pt x="351307" y="811530"/>
                  </a:lnTo>
                  <a:lnTo>
                    <a:pt x="359625" y="773430"/>
                  </a:lnTo>
                  <a:lnTo>
                    <a:pt x="367525" y="734060"/>
                  </a:lnTo>
                  <a:lnTo>
                    <a:pt x="370586" y="718820"/>
                  </a:lnTo>
                  <a:lnTo>
                    <a:pt x="371309" y="715010"/>
                  </a:lnTo>
                  <a:lnTo>
                    <a:pt x="371309" y="713740"/>
                  </a:lnTo>
                  <a:lnTo>
                    <a:pt x="371843" y="711200"/>
                  </a:lnTo>
                  <a:lnTo>
                    <a:pt x="373735" y="704850"/>
                  </a:lnTo>
                  <a:lnTo>
                    <a:pt x="373773" y="699770"/>
                  </a:lnTo>
                  <a:lnTo>
                    <a:pt x="375462" y="693420"/>
                  </a:lnTo>
                  <a:lnTo>
                    <a:pt x="377024" y="685800"/>
                  </a:lnTo>
                  <a:lnTo>
                    <a:pt x="378625" y="676910"/>
                  </a:lnTo>
                  <a:lnTo>
                    <a:pt x="380123" y="669290"/>
                  </a:lnTo>
                  <a:lnTo>
                    <a:pt x="381190" y="661670"/>
                  </a:lnTo>
                  <a:lnTo>
                    <a:pt x="381368" y="660400"/>
                  </a:lnTo>
                  <a:lnTo>
                    <a:pt x="381596" y="660400"/>
                  </a:lnTo>
                  <a:lnTo>
                    <a:pt x="381927" y="659130"/>
                  </a:lnTo>
                  <a:lnTo>
                    <a:pt x="382219" y="656590"/>
                  </a:lnTo>
                  <a:lnTo>
                    <a:pt x="383082" y="652780"/>
                  </a:lnTo>
                  <a:lnTo>
                    <a:pt x="383743" y="647700"/>
                  </a:lnTo>
                  <a:lnTo>
                    <a:pt x="384225" y="646430"/>
                  </a:lnTo>
                  <a:lnTo>
                    <a:pt x="384022" y="645160"/>
                  </a:lnTo>
                  <a:lnTo>
                    <a:pt x="384429" y="643890"/>
                  </a:lnTo>
                  <a:lnTo>
                    <a:pt x="384416" y="645160"/>
                  </a:lnTo>
                  <a:lnTo>
                    <a:pt x="384568" y="643890"/>
                  </a:lnTo>
                  <a:lnTo>
                    <a:pt x="384708" y="642620"/>
                  </a:lnTo>
                  <a:lnTo>
                    <a:pt x="385102" y="638810"/>
                  </a:lnTo>
                  <a:lnTo>
                    <a:pt x="385445" y="640080"/>
                  </a:lnTo>
                  <a:lnTo>
                    <a:pt x="385584" y="638810"/>
                  </a:lnTo>
                  <a:lnTo>
                    <a:pt x="386308" y="632460"/>
                  </a:lnTo>
                  <a:lnTo>
                    <a:pt x="386816" y="631190"/>
                  </a:lnTo>
                  <a:lnTo>
                    <a:pt x="388162" y="622300"/>
                  </a:lnTo>
                  <a:lnTo>
                    <a:pt x="388988" y="617220"/>
                  </a:lnTo>
                  <a:lnTo>
                    <a:pt x="389331" y="615950"/>
                  </a:lnTo>
                  <a:lnTo>
                    <a:pt x="390994" y="607060"/>
                  </a:lnTo>
                  <a:lnTo>
                    <a:pt x="395224" y="580390"/>
                  </a:lnTo>
                  <a:lnTo>
                    <a:pt x="394944" y="580390"/>
                  </a:lnTo>
                  <a:lnTo>
                    <a:pt x="395401" y="577850"/>
                  </a:lnTo>
                  <a:lnTo>
                    <a:pt x="395986" y="576580"/>
                  </a:lnTo>
                  <a:lnTo>
                    <a:pt x="396049" y="575310"/>
                  </a:lnTo>
                  <a:lnTo>
                    <a:pt x="396138" y="574040"/>
                  </a:lnTo>
                  <a:lnTo>
                    <a:pt x="395719" y="575310"/>
                  </a:lnTo>
                  <a:lnTo>
                    <a:pt x="395757" y="574040"/>
                  </a:lnTo>
                  <a:lnTo>
                    <a:pt x="396290" y="571500"/>
                  </a:lnTo>
                  <a:lnTo>
                    <a:pt x="396494" y="570230"/>
                  </a:lnTo>
                  <a:lnTo>
                    <a:pt x="396722" y="568960"/>
                  </a:lnTo>
                  <a:lnTo>
                    <a:pt x="397065" y="567690"/>
                  </a:lnTo>
                  <a:lnTo>
                    <a:pt x="397294" y="567690"/>
                  </a:lnTo>
                  <a:lnTo>
                    <a:pt x="398500" y="560070"/>
                  </a:lnTo>
                  <a:lnTo>
                    <a:pt x="398868" y="554990"/>
                  </a:lnTo>
                  <a:lnTo>
                    <a:pt x="400177" y="546100"/>
                  </a:lnTo>
                  <a:lnTo>
                    <a:pt x="400278" y="547370"/>
                  </a:lnTo>
                  <a:lnTo>
                    <a:pt x="400685" y="543509"/>
                  </a:lnTo>
                  <a:lnTo>
                    <a:pt x="400710" y="542290"/>
                  </a:lnTo>
                  <a:lnTo>
                    <a:pt x="400824" y="539750"/>
                  </a:lnTo>
                  <a:lnTo>
                    <a:pt x="400989" y="538480"/>
                  </a:lnTo>
                  <a:lnTo>
                    <a:pt x="401231" y="538480"/>
                  </a:lnTo>
                  <a:lnTo>
                    <a:pt x="401675" y="537210"/>
                  </a:lnTo>
                  <a:lnTo>
                    <a:pt x="401840" y="535940"/>
                  </a:lnTo>
                  <a:lnTo>
                    <a:pt x="402069" y="534670"/>
                  </a:lnTo>
                  <a:lnTo>
                    <a:pt x="402196" y="533400"/>
                  </a:lnTo>
                  <a:lnTo>
                    <a:pt x="402691" y="528320"/>
                  </a:lnTo>
                  <a:lnTo>
                    <a:pt x="403809" y="523240"/>
                  </a:lnTo>
                  <a:lnTo>
                    <a:pt x="404050" y="520700"/>
                  </a:lnTo>
                  <a:lnTo>
                    <a:pt x="403961" y="519430"/>
                  </a:lnTo>
                  <a:lnTo>
                    <a:pt x="404495" y="514350"/>
                  </a:lnTo>
                  <a:lnTo>
                    <a:pt x="404939" y="514350"/>
                  </a:lnTo>
                  <a:lnTo>
                    <a:pt x="405358" y="510540"/>
                  </a:lnTo>
                  <a:lnTo>
                    <a:pt x="405549" y="509270"/>
                  </a:lnTo>
                  <a:lnTo>
                    <a:pt x="405561" y="508000"/>
                  </a:lnTo>
                  <a:lnTo>
                    <a:pt x="405765" y="506730"/>
                  </a:lnTo>
                  <a:lnTo>
                    <a:pt x="406133" y="504190"/>
                  </a:lnTo>
                  <a:lnTo>
                    <a:pt x="406438" y="504190"/>
                  </a:lnTo>
                  <a:lnTo>
                    <a:pt x="406666" y="502920"/>
                  </a:lnTo>
                  <a:lnTo>
                    <a:pt x="406819" y="501650"/>
                  </a:lnTo>
                  <a:lnTo>
                    <a:pt x="406400" y="502920"/>
                  </a:lnTo>
                  <a:lnTo>
                    <a:pt x="406742" y="500380"/>
                  </a:lnTo>
                  <a:lnTo>
                    <a:pt x="406806" y="499110"/>
                  </a:lnTo>
                  <a:lnTo>
                    <a:pt x="407352" y="495300"/>
                  </a:lnTo>
                  <a:lnTo>
                    <a:pt x="407987" y="490220"/>
                  </a:lnTo>
                  <a:lnTo>
                    <a:pt x="408508" y="486410"/>
                  </a:lnTo>
                  <a:lnTo>
                    <a:pt x="408673" y="486410"/>
                  </a:lnTo>
                  <a:lnTo>
                    <a:pt x="408762" y="483870"/>
                  </a:lnTo>
                  <a:lnTo>
                    <a:pt x="409232" y="483870"/>
                  </a:lnTo>
                  <a:lnTo>
                    <a:pt x="409359" y="482600"/>
                  </a:lnTo>
                  <a:lnTo>
                    <a:pt x="409727" y="478790"/>
                  </a:lnTo>
                  <a:lnTo>
                    <a:pt x="410464" y="473710"/>
                  </a:lnTo>
                  <a:lnTo>
                    <a:pt x="411111" y="466090"/>
                  </a:lnTo>
                  <a:lnTo>
                    <a:pt x="413918" y="440690"/>
                  </a:lnTo>
                  <a:lnTo>
                    <a:pt x="413867" y="436880"/>
                  </a:lnTo>
                  <a:lnTo>
                    <a:pt x="414235" y="433070"/>
                  </a:lnTo>
                  <a:lnTo>
                    <a:pt x="414553" y="430530"/>
                  </a:lnTo>
                  <a:lnTo>
                    <a:pt x="414985" y="429260"/>
                  </a:lnTo>
                  <a:lnTo>
                    <a:pt x="415175" y="426720"/>
                  </a:lnTo>
                  <a:lnTo>
                    <a:pt x="415277" y="426212"/>
                  </a:lnTo>
                  <a:lnTo>
                    <a:pt x="415290" y="426720"/>
                  </a:lnTo>
                  <a:lnTo>
                    <a:pt x="415429" y="425450"/>
                  </a:lnTo>
                  <a:lnTo>
                    <a:pt x="416166" y="417830"/>
                  </a:lnTo>
                  <a:lnTo>
                    <a:pt x="416102" y="419100"/>
                  </a:lnTo>
                  <a:lnTo>
                    <a:pt x="415925" y="422910"/>
                  </a:lnTo>
                  <a:lnTo>
                    <a:pt x="416318" y="419100"/>
                  </a:lnTo>
                  <a:lnTo>
                    <a:pt x="416433" y="417830"/>
                  </a:lnTo>
                  <a:lnTo>
                    <a:pt x="416547" y="416560"/>
                  </a:lnTo>
                  <a:lnTo>
                    <a:pt x="416661" y="415290"/>
                  </a:lnTo>
                  <a:lnTo>
                    <a:pt x="417233" y="408940"/>
                  </a:lnTo>
                  <a:lnTo>
                    <a:pt x="417360" y="407670"/>
                  </a:lnTo>
                  <a:lnTo>
                    <a:pt x="416915" y="408940"/>
                  </a:lnTo>
                  <a:lnTo>
                    <a:pt x="417029" y="407670"/>
                  </a:lnTo>
                  <a:lnTo>
                    <a:pt x="417156" y="406400"/>
                  </a:lnTo>
                  <a:lnTo>
                    <a:pt x="417271" y="405130"/>
                  </a:lnTo>
                  <a:lnTo>
                    <a:pt x="417436" y="405130"/>
                  </a:lnTo>
                  <a:lnTo>
                    <a:pt x="417258" y="406400"/>
                  </a:lnTo>
                  <a:lnTo>
                    <a:pt x="417423" y="406400"/>
                  </a:lnTo>
                  <a:lnTo>
                    <a:pt x="417576" y="405130"/>
                  </a:lnTo>
                  <a:lnTo>
                    <a:pt x="418503" y="397510"/>
                  </a:lnTo>
                  <a:lnTo>
                    <a:pt x="417550" y="396240"/>
                  </a:lnTo>
                  <a:lnTo>
                    <a:pt x="418350" y="388607"/>
                  </a:lnTo>
                  <a:lnTo>
                    <a:pt x="417969" y="388607"/>
                  </a:lnTo>
                  <a:lnTo>
                    <a:pt x="418058" y="387781"/>
                  </a:lnTo>
                  <a:lnTo>
                    <a:pt x="418147" y="386943"/>
                  </a:lnTo>
                  <a:lnTo>
                    <a:pt x="418249" y="386080"/>
                  </a:lnTo>
                  <a:lnTo>
                    <a:pt x="418338" y="385191"/>
                  </a:lnTo>
                  <a:lnTo>
                    <a:pt x="418109" y="384810"/>
                  </a:lnTo>
                  <a:lnTo>
                    <a:pt x="418287" y="383540"/>
                  </a:lnTo>
                  <a:lnTo>
                    <a:pt x="418388" y="379730"/>
                  </a:lnTo>
                  <a:lnTo>
                    <a:pt x="418604" y="378460"/>
                  </a:lnTo>
                  <a:lnTo>
                    <a:pt x="418820" y="377190"/>
                  </a:lnTo>
                  <a:lnTo>
                    <a:pt x="418871" y="375920"/>
                  </a:lnTo>
                  <a:lnTo>
                    <a:pt x="418973" y="373380"/>
                  </a:lnTo>
                  <a:lnTo>
                    <a:pt x="419392" y="370763"/>
                  </a:lnTo>
                  <a:lnTo>
                    <a:pt x="419379" y="364490"/>
                  </a:lnTo>
                  <a:lnTo>
                    <a:pt x="419811" y="363220"/>
                  </a:lnTo>
                  <a:lnTo>
                    <a:pt x="419747" y="361950"/>
                  </a:lnTo>
                  <a:lnTo>
                    <a:pt x="419989" y="359410"/>
                  </a:lnTo>
                  <a:lnTo>
                    <a:pt x="420128" y="358140"/>
                  </a:lnTo>
                  <a:lnTo>
                    <a:pt x="420281" y="356870"/>
                  </a:lnTo>
                  <a:lnTo>
                    <a:pt x="419963" y="358140"/>
                  </a:lnTo>
                  <a:lnTo>
                    <a:pt x="420090" y="356870"/>
                  </a:lnTo>
                  <a:lnTo>
                    <a:pt x="420331" y="354330"/>
                  </a:lnTo>
                  <a:lnTo>
                    <a:pt x="420497" y="354330"/>
                  </a:lnTo>
                  <a:lnTo>
                    <a:pt x="420649" y="351790"/>
                  </a:lnTo>
                  <a:lnTo>
                    <a:pt x="420522" y="345440"/>
                  </a:lnTo>
                  <a:lnTo>
                    <a:pt x="420776" y="344170"/>
                  </a:lnTo>
                  <a:lnTo>
                    <a:pt x="420776" y="342900"/>
                  </a:lnTo>
                  <a:lnTo>
                    <a:pt x="420954" y="340360"/>
                  </a:lnTo>
                  <a:lnTo>
                    <a:pt x="420941" y="337820"/>
                  </a:lnTo>
                  <a:lnTo>
                    <a:pt x="421360" y="334010"/>
                  </a:lnTo>
                  <a:lnTo>
                    <a:pt x="421449" y="332740"/>
                  </a:lnTo>
                  <a:lnTo>
                    <a:pt x="421614" y="331470"/>
                  </a:lnTo>
                  <a:lnTo>
                    <a:pt x="421589" y="330200"/>
                  </a:lnTo>
                  <a:lnTo>
                    <a:pt x="421563" y="328930"/>
                  </a:lnTo>
                  <a:lnTo>
                    <a:pt x="421309" y="330200"/>
                  </a:lnTo>
                  <a:lnTo>
                    <a:pt x="421106" y="330200"/>
                  </a:lnTo>
                  <a:lnTo>
                    <a:pt x="421576" y="327660"/>
                  </a:lnTo>
                  <a:lnTo>
                    <a:pt x="421017" y="325120"/>
                  </a:lnTo>
                  <a:lnTo>
                    <a:pt x="421132" y="323850"/>
                  </a:lnTo>
                  <a:lnTo>
                    <a:pt x="421259" y="322580"/>
                  </a:lnTo>
                  <a:lnTo>
                    <a:pt x="421386" y="321310"/>
                  </a:lnTo>
                  <a:lnTo>
                    <a:pt x="421563" y="321310"/>
                  </a:lnTo>
                  <a:lnTo>
                    <a:pt x="421563" y="318770"/>
                  </a:lnTo>
                  <a:lnTo>
                    <a:pt x="421868" y="319862"/>
                  </a:lnTo>
                  <a:lnTo>
                    <a:pt x="421868" y="320001"/>
                  </a:lnTo>
                  <a:lnTo>
                    <a:pt x="421894" y="321056"/>
                  </a:lnTo>
                  <a:lnTo>
                    <a:pt x="421982" y="322122"/>
                  </a:lnTo>
                  <a:lnTo>
                    <a:pt x="422033" y="321056"/>
                  </a:lnTo>
                  <a:lnTo>
                    <a:pt x="422021" y="319989"/>
                  </a:lnTo>
                  <a:lnTo>
                    <a:pt x="421932" y="318935"/>
                  </a:lnTo>
                  <a:lnTo>
                    <a:pt x="421906" y="319214"/>
                  </a:lnTo>
                  <a:lnTo>
                    <a:pt x="421906" y="318770"/>
                  </a:lnTo>
                  <a:lnTo>
                    <a:pt x="421881" y="317500"/>
                  </a:lnTo>
                  <a:lnTo>
                    <a:pt x="421843" y="314960"/>
                  </a:lnTo>
                  <a:lnTo>
                    <a:pt x="421538" y="317500"/>
                  </a:lnTo>
                  <a:lnTo>
                    <a:pt x="421627" y="316230"/>
                  </a:lnTo>
                  <a:lnTo>
                    <a:pt x="421703" y="314960"/>
                  </a:lnTo>
                  <a:lnTo>
                    <a:pt x="421906" y="313690"/>
                  </a:lnTo>
                  <a:lnTo>
                    <a:pt x="422021" y="312420"/>
                  </a:lnTo>
                  <a:lnTo>
                    <a:pt x="421995" y="308610"/>
                  </a:lnTo>
                  <a:lnTo>
                    <a:pt x="422516" y="308610"/>
                  </a:lnTo>
                  <a:lnTo>
                    <a:pt x="422503" y="307467"/>
                  </a:lnTo>
                  <a:lnTo>
                    <a:pt x="422478" y="307340"/>
                  </a:lnTo>
                  <a:lnTo>
                    <a:pt x="422452" y="300990"/>
                  </a:lnTo>
                  <a:lnTo>
                    <a:pt x="422363" y="299720"/>
                  </a:lnTo>
                  <a:lnTo>
                    <a:pt x="422262" y="298450"/>
                  </a:lnTo>
                  <a:lnTo>
                    <a:pt x="422173" y="297180"/>
                  </a:lnTo>
                  <a:lnTo>
                    <a:pt x="422884" y="302221"/>
                  </a:lnTo>
                  <a:lnTo>
                    <a:pt x="423075" y="303530"/>
                  </a:lnTo>
                  <a:lnTo>
                    <a:pt x="423024" y="297180"/>
                  </a:lnTo>
                  <a:lnTo>
                    <a:pt x="423176" y="294640"/>
                  </a:lnTo>
                  <a:lnTo>
                    <a:pt x="423392" y="293370"/>
                  </a:lnTo>
                  <a:lnTo>
                    <a:pt x="423494" y="289560"/>
                  </a:lnTo>
                  <a:lnTo>
                    <a:pt x="423659" y="287020"/>
                  </a:lnTo>
                  <a:lnTo>
                    <a:pt x="423494" y="287020"/>
                  </a:lnTo>
                  <a:lnTo>
                    <a:pt x="423532" y="274320"/>
                  </a:lnTo>
                  <a:lnTo>
                    <a:pt x="423303" y="273050"/>
                  </a:lnTo>
                  <a:lnTo>
                    <a:pt x="423430" y="270510"/>
                  </a:lnTo>
                  <a:lnTo>
                    <a:pt x="423481" y="269240"/>
                  </a:lnTo>
                  <a:lnTo>
                    <a:pt x="423748" y="267970"/>
                  </a:lnTo>
                  <a:lnTo>
                    <a:pt x="423862" y="265430"/>
                  </a:lnTo>
                  <a:lnTo>
                    <a:pt x="423989" y="265430"/>
                  </a:lnTo>
                  <a:lnTo>
                    <a:pt x="424002" y="264160"/>
                  </a:lnTo>
                  <a:lnTo>
                    <a:pt x="423710" y="262890"/>
                  </a:lnTo>
                  <a:lnTo>
                    <a:pt x="424103" y="260350"/>
                  </a:lnTo>
                  <a:close/>
                </a:path>
                <a:path w="691515" h="944879">
                  <a:moveTo>
                    <a:pt x="424205" y="280670"/>
                  </a:moveTo>
                  <a:lnTo>
                    <a:pt x="423976" y="279400"/>
                  </a:lnTo>
                  <a:lnTo>
                    <a:pt x="423875" y="280670"/>
                  </a:lnTo>
                  <a:lnTo>
                    <a:pt x="423773" y="281940"/>
                  </a:lnTo>
                  <a:lnTo>
                    <a:pt x="423672" y="283210"/>
                  </a:lnTo>
                  <a:lnTo>
                    <a:pt x="424040" y="283210"/>
                  </a:lnTo>
                  <a:lnTo>
                    <a:pt x="424116" y="281940"/>
                  </a:lnTo>
                  <a:lnTo>
                    <a:pt x="424205" y="280670"/>
                  </a:lnTo>
                  <a:close/>
                </a:path>
                <a:path w="691515" h="944879">
                  <a:moveTo>
                    <a:pt x="424218" y="265620"/>
                  </a:moveTo>
                  <a:lnTo>
                    <a:pt x="424103" y="263131"/>
                  </a:lnTo>
                  <a:lnTo>
                    <a:pt x="424053" y="264782"/>
                  </a:lnTo>
                  <a:lnTo>
                    <a:pt x="424218" y="265620"/>
                  </a:lnTo>
                  <a:close/>
                </a:path>
                <a:path w="691515" h="944879">
                  <a:moveTo>
                    <a:pt x="618871" y="359956"/>
                  </a:moveTo>
                  <a:lnTo>
                    <a:pt x="618693" y="360324"/>
                  </a:lnTo>
                  <a:lnTo>
                    <a:pt x="618515" y="360705"/>
                  </a:lnTo>
                  <a:lnTo>
                    <a:pt x="618375" y="361099"/>
                  </a:lnTo>
                  <a:lnTo>
                    <a:pt x="618578" y="360730"/>
                  </a:lnTo>
                  <a:lnTo>
                    <a:pt x="618731" y="360349"/>
                  </a:lnTo>
                  <a:lnTo>
                    <a:pt x="618871" y="359956"/>
                  </a:lnTo>
                  <a:close/>
                </a:path>
                <a:path w="691515" h="944879">
                  <a:moveTo>
                    <a:pt x="651281" y="295503"/>
                  </a:moveTo>
                  <a:lnTo>
                    <a:pt x="650773" y="296684"/>
                  </a:lnTo>
                  <a:lnTo>
                    <a:pt x="651116" y="295948"/>
                  </a:lnTo>
                  <a:lnTo>
                    <a:pt x="651281" y="295503"/>
                  </a:lnTo>
                  <a:close/>
                </a:path>
                <a:path w="691515" h="944879">
                  <a:moveTo>
                    <a:pt x="663371" y="272846"/>
                  </a:moveTo>
                  <a:lnTo>
                    <a:pt x="663079" y="273291"/>
                  </a:lnTo>
                  <a:lnTo>
                    <a:pt x="662952" y="273634"/>
                  </a:lnTo>
                  <a:lnTo>
                    <a:pt x="663181" y="273481"/>
                  </a:lnTo>
                  <a:lnTo>
                    <a:pt x="663333" y="273024"/>
                  </a:lnTo>
                  <a:lnTo>
                    <a:pt x="663371" y="272846"/>
                  </a:lnTo>
                  <a:close/>
                </a:path>
                <a:path w="691515" h="944879">
                  <a:moveTo>
                    <a:pt x="679056" y="243713"/>
                  </a:moveTo>
                  <a:lnTo>
                    <a:pt x="678954" y="243903"/>
                  </a:lnTo>
                  <a:lnTo>
                    <a:pt x="678776" y="244360"/>
                  </a:lnTo>
                  <a:lnTo>
                    <a:pt x="679056" y="243713"/>
                  </a:lnTo>
                  <a:close/>
                </a:path>
                <a:path w="691515" h="944879">
                  <a:moveTo>
                    <a:pt x="682142" y="237147"/>
                  </a:moveTo>
                  <a:lnTo>
                    <a:pt x="681329" y="238594"/>
                  </a:lnTo>
                  <a:lnTo>
                    <a:pt x="682142" y="237147"/>
                  </a:lnTo>
                  <a:close/>
                </a:path>
                <a:path w="691515" h="944879">
                  <a:moveTo>
                    <a:pt x="683348" y="234721"/>
                  </a:moveTo>
                  <a:lnTo>
                    <a:pt x="683183" y="235000"/>
                  </a:lnTo>
                  <a:lnTo>
                    <a:pt x="682993" y="235381"/>
                  </a:lnTo>
                  <a:lnTo>
                    <a:pt x="682739" y="235915"/>
                  </a:lnTo>
                  <a:lnTo>
                    <a:pt x="682955" y="235534"/>
                  </a:lnTo>
                  <a:lnTo>
                    <a:pt x="683171" y="235127"/>
                  </a:lnTo>
                  <a:lnTo>
                    <a:pt x="683348" y="234721"/>
                  </a:lnTo>
                  <a:close/>
                </a:path>
                <a:path w="691515" h="944879">
                  <a:moveTo>
                    <a:pt x="686777" y="229095"/>
                  </a:moveTo>
                  <a:lnTo>
                    <a:pt x="686523" y="229501"/>
                  </a:lnTo>
                  <a:lnTo>
                    <a:pt x="686612" y="229374"/>
                  </a:lnTo>
                  <a:lnTo>
                    <a:pt x="686701" y="229235"/>
                  </a:lnTo>
                  <a:lnTo>
                    <a:pt x="686777" y="229095"/>
                  </a:lnTo>
                  <a:close/>
                </a:path>
                <a:path w="691515" h="944879">
                  <a:moveTo>
                    <a:pt x="687781" y="227279"/>
                  </a:moveTo>
                  <a:lnTo>
                    <a:pt x="686765" y="229095"/>
                  </a:lnTo>
                  <a:lnTo>
                    <a:pt x="687146" y="228511"/>
                  </a:lnTo>
                  <a:lnTo>
                    <a:pt x="687489" y="227914"/>
                  </a:lnTo>
                  <a:lnTo>
                    <a:pt x="687781" y="227279"/>
                  </a:lnTo>
                  <a:close/>
                </a:path>
                <a:path w="691515" h="944879">
                  <a:moveTo>
                    <a:pt x="691349" y="220954"/>
                  </a:moveTo>
                  <a:lnTo>
                    <a:pt x="691095" y="221297"/>
                  </a:lnTo>
                  <a:lnTo>
                    <a:pt x="690968" y="221551"/>
                  </a:lnTo>
                  <a:lnTo>
                    <a:pt x="690880" y="221767"/>
                  </a:lnTo>
                  <a:lnTo>
                    <a:pt x="691349" y="220954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793438" y="8422868"/>
              <a:ext cx="57150" cy="146050"/>
            </a:xfrm>
            <a:custGeom>
              <a:avLst/>
              <a:gdLst/>
              <a:ahLst/>
              <a:cxnLst/>
              <a:rect l="l" t="t" r="r" b="b"/>
              <a:pathLst>
                <a:path w="57150" h="146050">
                  <a:moveTo>
                    <a:pt x="355" y="876"/>
                  </a:moveTo>
                  <a:lnTo>
                    <a:pt x="25" y="0"/>
                  </a:lnTo>
                  <a:lnTo>
                    <a:pt x="25" y="127"/>
                  </a:lnTo>
                  <a:lnTo>
                    <a:pt x="127" y="419"/>
                  </a:lnTo>
                  <a:lnTo>
                    <a:pt x="241" y="685"/>
                  </a:lnTo>
                  <a:lnTo>
                    <a:pt x="355" y="876"/>
                  </a:lnTo>
                  <a:close/>
                </a:path>
                <a:path w="57150" h="146050">
                  <a:moveTo>
                    <a:pt x="3352" y="8636"/>
                  </a:moveTo>
                  <a:lnTo>
                    <a:pt x="3136" y="7975"/>
                  </a:lnTo>
                  <a:lnTo>
                    <a:pt x="2895" y="7340"/>
                  </a:lnTo>
                  <a:lnTo>
                    <a:pt x="2590" y="6718"/>
                  </a:lnTo>
                  <a:lnTo>
                    <a:pt x="3352" y="8636"/>
                  </a:lnTo>
                  <a:close/>
                </a:path>
                <a:path w="57150" h="146050">
                  <a:moveTo>
                    <a:pt x="6007" y="16002"/>
                  </a:moveTo>
                  <a:lnTo>
                    <a:pt x="5842" y="15595"/>
                  </a:lnTo>
                  <a:lnTo>
                    <a:pt x="5664" y="15189"/>
                  </a:lnTo>
                  <a:lnTo>
                    <a:pt x="5473" y="14795"/>
                  </a:lnTo>
                  <a:lnTo>
                    <a:pt x="5588" y="15087"/>
                  </a:lnTo>
                  <a:lnTo>
                    <a:pt x="5753" y="15468"/>
                  </a:lnTo>
                  <a:lnTo>
                    <a:pt x="6007" y="16002"/>
                  </a:lnTo>
                  <a:close/>
                </a:path>
                <a:path w="57150" h="146050">
                  <a:moveTo>
                    <a:pt x="7213" y="18770"/>
                  </a:moveTo>
                  <a:lnTo>
                    <a:pt x="6565" y="17233"/>
                  </a:lnTo>
                  <a:lnTo>
                    <a:pt x="7150" y="18757"/>
                  </a:lnTo>
                  <a:close/>
                </a:path>
                <a:path w="57150" h="146050">
                  <a:moveTo>
                    <a:pt x="9944" y="24345"/>
                  </a:moveTo>
                  <a:lnTo>
                    <a:pt x="9626" y="23710"/>
                  </a:lnTo>
                  <a:lnTo>
                    <a:pt x="9702" y="23926"/>
                  </a:lnTo>
                  <a:lnTo>
                    <a:pt x="9944" y="24345"/>
                  </a:lnTo>
                  <a:close/>
                </a:path>
                <a:path w="57150" h="146050">
                  <a:moveTo>
                    <a:pt x="21704" y="54813"/>
                  </a:moveTo>
                  <a:lnTo>
                    <a:pt x="21450" y="54419"/>
                  </a:lnTo>
                  <a:lnTo>
                    <a:pt x="21336" y="54279"/>
                  </a:lnTo>
                  <a:lnTo>
                    <a:pt x="21488" y="54787"/>
                  </a:lnTo>
                  <a:lnTo>
                    <a:pt x="21653" y="55092"/>
                  </a:lnTo>
                  <a:lnTo>
                    <a:pt x="21704" y="54813"/>
                  </a:lnTo>
                  <a:close/>
                </a:path>
                <a:path w="57150" h="146050">
                  <a:moveTo>
                    <a:pt x="31000" y="79121"/>
                  </a:moveTo>
                  <a:lnTo>
                    <a:pt x="30670" y="78384"/>
                  </a:lnTo>
                  <a:lnTo>
                    <a:pt x="30378" y="77800"/>
                  </a:lnTo>
                  <a:lnTo>
                    <a:pt x="30441" y="77965"/>
                  </a:lnTo>
                  <a:lnTo>
                    <a:pt x="31000" y="79121"/>
                  </a:lnTo>
                  <a:close/>
                </a:path>
                <a:path w="57150" h="146050">
                  <a:moveTo>
                    <a:pt x="56527" y="145681"/>
                  </a:moveTo>
                  <a:lnTo>
                    <a:pt x="56388" y="145288"/>
                  </a:lnTo>
                  <a:lnTo>
                    <a:pt x="56235" y="144907"/>
                  </a:lnTo>
                  <a:lnTo>
                    <a:pt x="56045" y="144551"/>
                  </a:lnTo>
                  <a:lnTo>
                    <a:pt x="56184" y="144932"/>
                  </a:lnTo>
                  <a:lnTo>
                    <a:pt x="56349" y="145313"/>
                  </a:lnTo>
                  <a:lnTo>
                    <a:pt x="56527" y="145681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151654" y="8204098"/>
              <a:ext cx="394970" cy="256540"/>
            </a:xfrm>
            <a:custGeom>
              <a:avLst/>
              <a:gdLst/>
              <a:ahLst/>
              <a:cxnLst/>
              <a:rect l="l" t="t" r="r" b="b"/>
              <a:pathLst>
                <a:path w="394970" h="256540">
                  <a:moveTo>
                    <a:pt x="24574" y="74891"/>
                  </a:moveTo>
                  <a:lnTo>
                    <a:pt x="23164" y="34518"/>
                  </a:lnTo>
                  <a:lnTo>
                    <a:pt x="13119" y="0"/>
                  </a:lnTo>
                  <a:lnTo>
                    <a:pt x="7772" y="241"/>
                  </a:lnTo>
                  <a:lnTo>
                    <a:pt x="3187" y="4965"/>
                  </a:lnTo>
                  <a:lnTo>
                    <a:pt x="762" y="12026"/>
                  </a:lnTo>
                  <a:lnTo>
                    <a:pt x="0" y="19672"/>
                  </a:lnTo>
                  <a:lnTo>
                    <a:pt x="444" y="26174"/>
                  </a:lnTo>
                  <a:lnTo>
                    <a:pt x="1333" y="31559"/>
                  </a:lnTo>
                  <a:lnTo>
                    <a:pt x="2095" y="36957"/>
                  </a:lnTo>
                  <a:lnTo>
                    <a:pt x="3835" y="59220"/>
                  </a:lnTo>
                  <a:lnTo>
                    <a:pt x="3759" y="74891"/>
                  </a:lnTo>
                  <a:lnTo>
                    <a:pt x="3644" y="77622"/>
                  </a:lnTo>
                  <a:lnTo>
                    <a:pt x="3543" y="80352"/>
                  </a:lnTo>
                  <a:lnTo>
                    <a:pt x="3441" y="81711"/>
                  </a:lnTo>
                  <a:lnTo>
                    <a:pt x="3403" y="82232"/>
                  </a:lnTo>
                  <a:lnTo>
                    <a:pt x="3136" y="88925"/>
                  </a:lnTo>
                  <a:lnTo>
                    <a:pt x="3733" y="96494"/>
                  </a:lnTo>
                  <a:lnTo>
                    <a:pt x="5994" y="103403"/>
                  </a:lnTo>
                  <a:lnTo>
                    <a:pt x="10718" y="108165"/>
                  </a:lnTo>
                  <a:lnTo>
                    <a:pt x="16040" y="108331"/>
                  </a:lnTo>
                  <a:lnTo>
                    <a:pt x="20002" y="104343"/>
                  </a:lnTo>
                  <a:lnTo>
                    <a:pt x="22555" y="98577"/>
                  </a:lnTo>
                  <a:lnTo>
                    <a:pt x="23609" y="93433"/>
                  </a:lnTo>
                  <a:lnTo>
                    <a:pt x="24574" y="74891"/>
                  </a:lnTo>
                  <a:close/>
                </a:path>
                <a:path w="394970" h="256540">
                  <a:moveTo>
                    <a:pt x="394754" y="177444"/>
                  </a:moveTo>
                  <a:lnTo>
                    <a:pt x="390563" y="164592"/>
                  </a:lnTo>
                  <a:lnTo>
                    <a:pt x="381977" y="162064"/>
                  </a:lnTo>
                  <a:lnTo>
                    <a:pt x="364718" y="172580"/>
                  </a:lnTo>
                  <a:lnTo>
                    <a:pt x="336664" y="201409"/>
                  </a:lnTo>
                  <a:lnTo>
                    <a:pt x="323037" y="233756"/>
                  </a:lnTo>
                  <a:lnTo>
                    <a:pt x="323100" y="234416"/>
                  </a:lnTo>
                  <a:lnTo>
                    <a:pt x="323837" y="241566"/>
                  </a:lnTo>
                  <a:lnTo>
                    <a:pt x="326313" y="248653"/>
                  </a:lnTo>
                  <a:lnTo>
                    <a:pt x="330187" y="256184"/>
                  </a:lnTo>
                  <a:lnTo>
                    <a:pt x="337261" y="256463"/>
                  </a:lnTo>
                  <a:lnTo>
                    <a:pt x="341134" y="248653"/>
                  </a:lnTo>
                  <a:lnTo>
                    <a:pt x="345084" y="241325"/>
                  </a:lnTo>
                  <a:lnTo>
                    <a:pt x="373189" y="211162"/>
                  </a:lnTo>
                  <a:lnTo>
                    <a:pt x="387553" y="202717"/>
                  </a:lnTo>
                  <a:lnTo>
                    <a:pt x="393954" y="192773"/>
                  </a:lnTo>
                  <a:lnTo>
                    <a:pt x="394754" y="177444"/>
                  </a:lnTo>
                  <a:close/>
                </a:path>
              </a:pathLst>
            </a:custGeom>
            <a:solidFill>
              <a:srgbClr val="EF73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89766" y="8264660"/>
              <a:ext cx="89769" cy="12277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1146739" y="8178088"/>
              <a:ext cx="419100" cy="195580"/>
            </a:xfrm>
            <a:custGeom>
              <a:avLst/>
              <a:gdLst/>
              <a:ahLst/>
              <a:cxnLst/>
              <a:rect l="l" t="t" r="r" b="b"/>
              <a:pathLst>
                <a:path w="419100" h="195579">
                  <a:moveTo>
                    <a:pt x="13411" y="27139"/>
                  </a:moveTo>
                  <a:lnTo>
                    <a:pt x="2882" y="0"/>
                  </a:lnTo>
                  <a:lnTo>
                    <a:pt x="0" y="1181"/>
                  </a:lnTo>
                  <a:lnTo>
                    <a:pt x="838" y="2578"/>
                  </a:lnTo>
                  <a:lnTo>
                    <a:pt x="3924" y="8255"/>
                  </a:lnTo>
                  <a:lnTo>
                    <a:pt x="6489" y="14122"/>
                  </a:lnTo>
                  <a:lnTo>
                    <a:pt x="8534" y="20205"/>
                  </a:lnTo>
                  <a:lnTo>
                    <a:pt x="10071" y="26479"/>
                  </a:lnTo>
                  <a:lnTo>
                    <a:pt x="10363" y="27940"/>
                  </a:lnTo>
                  <a:lnTo>
                    <a:pt x="13411" y="27139"/>
                  </a:lnTo>
                  <a:close/>
                </a:path>
                <a:path w="419100" h="195579">
                  <a:moveTo>
                    <a:pt x="418579" y="183756"/>
                  </a:moveTo>
                  <a:lnTo>
                    <a:pt x="415556" y="184099"/>
                  </a:lnTo>
                  <a:lnTo>
                    <a:pt x="396087" y="195097"/>
                  </a:lnTo>
                  <a:lnTo>
                    <a:pt x="399097" y="194741"/>
                  </a:lnTo>
                  <a:lnTo>
                    <a:pt x="399643" y="194437"/>
                  </a:lnTo>
                  <a:lnTo>
                    <a:pt x="418579" y="183756"/>
                  </a:lnTo>
                  <a:close/>
                </a:path>
              </a:pathLst>
            </a:custGeom>
            <a:solidFill>
              <a:srgbClr val="F1BE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697539" y="8279853"/>
              <a:ext cx="502284" cy="1064895"/>
            </a:xfrm>
            <a:custGeom>
              <a:avLst/>
              <a:gdLst/>
              <a:ahLst/>
              <a:cxnLst/>
              <a:rect l="l" t="t" r="r" b="b"/>
              <a:pathLst>
                <a:path w="502284" h="1064895">
                  <a:moveTo>
                    <a:pt x="2806" y="76047"/>
                  </a:moveTo>
                  <a:lnTo>
                    <a:pt x="2324" y="74930"/>
                  </a:lnTo>
                  <a:lnTo>
                    <a:pt x="2628" y="76047"/>
                  </a:lnTo>
                  <a:lnTo>
                    <a:pt x="2806" y="76047"/>
                  </a:lnTo>
                  <a:close/>
                </a:path>
                <a:path w="502284" h="1064895">
                  <a:moveTo>
                    <a:pt x="2946" y="36271"/>
                  </a:moveTo>
                  <a:lnTo>
                    <a:pt x="2857" y="35687"/>
                  </a:lnTo>
                  <a:lnTo>
                    <a:pt x="2781" y="34937"/>
                  </a:lnTo>
                  <a:lnTo>
                    <a:pt x="2489" y="34925"/>
                  </a:lnTo>
                  <a:lnTo>
                    <a:pt x="2590" y="35331"/>
                  </a:lnTo>
                  <a:lnTo>
                    <a:pt x="2946" y="36271"/>
                  </a:lnTo>
                  <a:close/>
                </a:path>
                <a:path w="502284" h="1064895">
                  <a:moveTo>
                    <a:pt x="3200" y="36893"/>
                  </a:moveTo>
                  <a:lnTo>
                    <a:pt x="2946" y="36271"/>
                  </a:lnTo>
                  <a:lnTo>
                    <a:pt x="3009" y="36626"/>
                  </a:lnTo>
                  <a:lnTo>
                    <a:pt x="3073" y="36918"/>
                  </a:lnTo>
                  <a:lnTo>
                    <a:pt x="3200" y="36893"/>
                  </a:lnTo>
                  <a:close/>
                </a:path>
                <a:path w="502284" h="1064895">
                  <a:moveTo>
                    <a:pt x="3365" y="90805"/>
                  </a:moveTo>
                  <a:lnTo>
                    <a:pt x="3111" y="87401"/>
                  </a:lnTo>
                  <a:lnTo>
                    <a:pt x="3225" y="90703"/>
                  </a:lnTo>
                  <a:lnTo>
                    <a:pt x="3365" y="90805"/>
                  </a:lnTo>
                  <a:close/>
                </a:path>
                <a:path w="502284" h="1064895">
                  <a:moveTo>
                    <a:pt x="3390" y="15506"/>
                  </a:moveTo>
                  <a:lnTo>
                    <a:pt x="3238" y="15646"/>
                  </a:lnTo>
                  <a:lnTo>
                    <a:pt x="3390" y="15506"/>
                  </a:lnTo>
                  <a:close/>
                </a:path>
                <a:path w="502284" h="1064895">
                  <a:moveTo>
                    <a:pt x="3568" y="72390"/>
                  </a:moveTo>
                  <a:lnTo>
                    <a:pt x="2857" y="69850"/>
                  </a:lnTo>
                  <a:lnTo>
                    <a:pt x="2527" y="72390"/>
                  </a:lnTo>
                  <a:lnTo>
                    <a:pt x="3568" y="72390"/>
                  </a:lnTo>
                  <a:close/>
                </a:path>
                <a:path w="502284" h="1064895">
                  <a:moveTo>
                    <a:pt x="3898" y="73380"/>
                  </a:moveTo>
                  <a:lnTo>
                    <a:pt x="3835" y="72390"/>
                  </a:lnTo>
                  <a:lnTo>
                    <a:pt x="3568" y="72390"/>
                  </a:lnTo>
                  <a:lnTo>
                    <a:pt x="3898" y="73380"/>
                  </a:lnTo>
                  <a:close/>
                </a:path>
                <a:path w="502284" h="1064895">
                  <a:moveTo>
                    <a:pt x="6591" y="139052"/>
                  </a:moveTo>
                  <a:lnTo>
                    <a:pt x="6426" y="138963"/>
                  </a:lnTo>
                  <a:lnTo>
                    <a:pt x="6261" y="138925"/>
                  </a:lnTo>
                  <a:lnTo>
                    <a:pt x="6070" y="138912"/>
                  </a:lnTo>
                  <a:lnTo>
                    <a:pt x="6223" y="139039"/>
                  </a:lnTo>
                  <a:lnTo>
                    <a:pt x="6388" y="139090"/>
                  </a:lnTo>
                  <a:lnTo>
                    <a:pt x="6591" y="139052"/>
                  </a:lnTo>
                  <a:close/>
                </a:path>
                <a:path w="502284" h="1064895">
                  <a:moveTo>
                    <a:pt x="6921" y="4660"/>
                  </a:moveTo>
                  <a:lnTo>
                    <a:pt x="6832" y="3810"/>
                  </a:lnTo>
                  <a:lnTo>
                    <a:pt x="6261" y="2540"/>
                  </a:lnTo>
                  <a:lnTo>
                    <a:pt x="6921" y="4660"/>
                  </a:lnTo>
                  <a:close/>
                </a:path>
                <a:path w="502284" h="1064895">
                  <a:moveTo>
                    <a:pt x="7073" y="6654"/>
                  </a:moveTo>
                  <a:lnTo>
                    <a:pt x="6108" y="7416"/>
                  </a:lnTo>
                  <a:lnTo>
                    <a:pt x="6350" y="7620"/>
                  </a:lnTo>
                  <a:lnTo>
                    <a:pt x="7023" y="7620"/>
                  </a:lnTo>
                  <a:lnTo>
                    <a:pt x="7073" y="6654"/>
                  </a:lnTo>
                  <a:close/>
                </a:path>
                <a:path w="502284" h="1064895">
                  <a:moveTo>
                    <a:pt x="7289" y="13970"/>
                  </a:moveTo>
                  <a:lnTo>
                    <a:pt x="6489" y="13970"/>
                  </a:lnTo>
                  <a:lnTo>
                    <a:pt x="6997" y="15113"/>
                  </a:lnTo>
                  <a:lnTo>
                    <a:pt x="7289" y="13970"/>
                  </a:lnTo>
                  <a:close/>
                </a:path>
                <a:path w="502284" h="1064895">
                  <a:moveTo>
                    <a:pt x="7442" y="6350"/>
                  </a:moveTo>
                  <a:lnTo>
                    <a:pt x="6959" y="5080"/>
                  </a:lnTo>
                  <a:lnTo>
                    <a:pt x="7086" y="6350"/>
                  </a:lnTo>
                  <a:lnTo>
                    <a:pt x="7073" y="6654"/>
                  </a:lnTo>
                  <a:lnTo>
                    <a:pt x="7442" y="6350"/>
                  </a:lnTo>
                  <a:close/>
                </a:path>
                <a:path w="502284" h="1064895">
                  <a:moveTo>
                    <a:pt x="8928" y="16510"/>
                  </a:moveTo>
                  <a:lnTo>
                    <a:pt x="8826" y="13970"/>
                  </a:lnTo>
                  <a:lnTo>
                    <a:pt x="8712" y="11430"/>
                  </a:lnTo>
                  <a:lnTo>
                    <a:pt x="8597" y="8890"/>
                  </a:lnTo>
                  <a:lnTo>
                    <a:pt x="7289" y="13970"/>
                  </a:lnTo>
                  <a:lnTo>
                    <a:pt x="7912" y="13970"/>
                  </a:lnTo>
                  <a:lnTo>
                    <a:pt x="8356" y="15113"/>
                  </a:lnTo>
                  <a:lnTo>
                    <a:pt x="8674" y="16510"/>
                  </a:lnTo>
                  <a:lnTo>
                    <a:pt x="8661" y="17716"/>
                  </a:lnTo>
                  <a:lnTo>
                    <a:pt x="8928" y="16510"/>
                  </a:lnTo>
                  <a:close/>
                </a:path>
                <a:path w="502284" h="1064895">
                  <a:moveTo>
                    <a:pt x="9055" y="176530"/>
                  </a:moveTo>
                  <a:lnTo>
                    <a:pt x="8978" y="175260"/>
                  </a:lnTo>
                  <a:lnTo>
                    <a:pt x="8890" y="173990"/>
                  </a:lnTo>
                  <a:lnTo>
                    <a:pt x="7721" y="173990"/>
                  </a:lnTo>
                  <a:lnTo>
                    <a:pt x="9055" y="176530"/>
                  </a:lnTo>
                  <a:close/>
                </a:path>
                <a:path w="502284" h="1064895">
                  <a:moveTo>
                    <a:pt x="9550" y="25400"/>
                  </a:moveTo>
                  <a:lnTo>
                    <a:pt x="9144" y="22860"/>
                  </a:lnTo>
                  <a:lnTo>
                    <a:pt x="7861" y="21577"/>
                  </a:lnTo>
                  <a:lnTo>
                    <a:pt x="7937" y="22860"/>
                  </a:lnTo>
                  <a:lnTo>
                    <a:pt x="8001" y="24130"/>
                  </a:lnTo>
                  <a:lnTo>
                    <a:pt x="8077" y="25400"/>
                  </a:lnTo>
                  <a:lnTo>
                    <a:pt x="8153" y="26670"/>
                  </a:lnTo>
                  <a:lnTo>
                    <a:pt x="8255" y="28460"/>
                  </a:lnTo>
                  <a:lnTo>
                    <a:pt x="8293" y="29210"/>
                  </a:lnTo>
                  <a:lnTo>
                    <a:pt x="9550" y="25400"/>
                  </a:lnTo>
                  <a:close/>
                </a:path>
                <a:path w="502284" h="1064895">
                  <a:moveTo>
                    <a:pt x="10655" y="219875"/>
                  </a:moveTo>
                  <a:lnTo>
                    <a:pt x="10337" y="218948"/>
                  </a:lnTo>
                  <a:lnTo>
                    <a:pt x="10426" y="219557"/>
                  </a:lnTo>
                  <a:lnTo>
                    <a:pt x="10528" y="219786"/>
                  </a:lnTo>
                  <a:lnTo>
                    <a:pt x="10655" y="219875"/>
                  </a:lnTo>
                  <a:close/>
                </a:path>
                <a:path w="502284" h="1064895">
                  <a:moveTo>
                    <a:pt x="11455" y="64122"/>
                  </a:moveTo>
                  <a:lnTo>
                    <a:pt x="10858" y="65570"/>
                  </a:lnTo>
                  <a:lnTo>
                    <a:pt x="11176" y="65519"/>
                  </a:lnTo>
                  <a:lnTo>
                    <a:pt x="11455" y="64998"/>
                  </a:lnTo>
                  <a:lnTo>
                    <a:pt x="11455" y="64122"/>
                  </a:lnTo>
                  <a:close/>
                </a:path>
                <a:path w="502284" h="1064895">
                  <a:moveTo>
                    <a:pt x="13474" y="81280"/>
                  </a:moveTo>
                  <a:lnTo>
                    <a:pt x="12979" y="81280"/>
                  </a:lnTo>
                  <a:lnTo>
                    <a:pt x="12941" y="83324"/>
                  </a:lnTo>
                  <a:lnTo>
                    <a:pt x="13208" y="83820"/>
                  </a:lnTo>
                  <a:lnTo>
                    <a:pt x="13258" y="83324"/>
                  </a:lnTo>
                  <a:lnTo>
                    <a:pt x="13347" y="82550"/>
                  </a:lnTo>
                  <a:lnTo>
                    <a:pt x="13474" y="81280"/>
                  </a:lnTo>
                  <a:close/>
                </a:path>
                <a:path w="502284" h="1064895">
                  <a:moveTo>
                    <a:pt x="14274" y="270510"/>
                  </a:moveTo>
                  <a:lnTo>
                    <a:pt x="14109" y="269240"/>
                  </a:lnTo>
                  <a:lnTo>
                    <a:pt x="13627" y="267970"/>
                  </a:lnTo>
                  <a:lnTo>
                    <a:pt x="13906" y="269240"/>
                  </a:lnTo>
                  <a:lnTo>
                    <a:pt x="14274" y="270510"/>
                  </a:lnTo>
                  <a:close/>
                </a:path>
                <a:path w="502284" h="1064895">
                  <a:moveTo>
                    <a:pt x="15113" y="91440"/>
                  </a:moveTo>
                  <a:lnTo>
                    <a:pt x="14338" y="91440"/>
                  </a:lnTo>
                  <a:lnTo>
                    <a:pt x="14744" y="92214"/>
                  </a:lnTo>
                  <a:lnTo>
                    <a:pt x="15113" y="91440"/>
                  </a:lnTo>
                  <a:close/>
                </a:path>
                <a:path w="502284" h="1064895">
                  <a:moveTo>
                    <a:pt x="15113" y="73380"/>
                  </a:moveTo>
                  <a:lnTo>
                    <a:pt x="14909" y="73380"/>
                  </a:lnTo>
                  <a:lnTo>
                    <a:pt x="14617" y="71120"/>
                  </a:lnTo>
                  <a:lnTo>
                    <a:pt x="14287" y="68580"/>
                  </a:lnTo>
                  <a:lnTo>
                    <a:pt x="13233" y="71120"/>
                  </a:lnTo>
                  <a:lnTo>
                    <a:pt x="13144" y="69850"/>
                  </a:lnTo>
                  <a:lnTo>
                    <a:pt x="13055" y="68580"/>
                  </a:lnTo>
                  <a:lnTo>
                    <a:pt x="12611" y="69850"/>
                  </a:lnTo>
                  <a:lnTo>
                    <a:pt x="12001" y="73380"/>
                  </a:lnTo>
                  <a:lnTo>
                    <a:pt x="12395" y="73380"/>
                  </a:lnTo>
                  <a:lnTo>
                    <a:pt x="13690" y="74930"/>
                  </a:lnTo>
                  <a:lnTo>
                    <a:pt x="15113" y="73380"/>
                  </a:lnTo>
                  <a:close/>
                </a:path>
                <a:path w="502284" h="1064895">
                  <a:moveTo>
                    <a:pt x="15290" y="282625"/>
                  </a:moveTo>
                  <a:lnTo>
                    <a:pt x="15113" y="282562"/>
                  </a:lnTo>
                  <a:lnTo>
                    <a:pt x="15189" y="283387"/>
                  </a:lnTo>
                  <a:lnTo>
                    <a:pt x="15240" y="283171"/>
                  </a:lnTo>
                  <a:lnTo>
                    <a:pt x="15252" y="282879"/>
                  </a:lnTo>
                  <a:lnTo>
                    <a:pt x="15290" y="282625"/>
                  </a:lnTo>
                  <a:close/>
                </a:path>
                <a:path w="502284" h="1064895">
                  <a:moveTo>
                    <a:pt x="16992" y="90436"/>
                  </a:moveTo>
                  <a:lnTo>
                    <a:pt x="15951" y="89865"/>
                  </a:lnTo>
                  <a:lnTo>
                    <a:pt x="16802" y="91198"/>
                  </a:lnTo>
                  <a:lnTo>
                    <a:pt x="16243" y="94195"/>
                  </a:lnTo>
                  <a:lnTo>
                    <a:pt x="16929" y="94107"/>
                  </a:lnTo>
                  <a:lnTo>
                    <a:pt x="16662" y="92621"/>
                  </a:lnTo>
                  <a:lnTo>
                    <a:pt x="16992" y="90436"/>
                  </a:lnTo>
                  <a:close/>
                </a:path>
                <a:path w="502284" h="1064895">
                  <a:moveTo>
                    <a:pt x="18567" y="330200"/>
                  </a:moveTo>
                  <a:lnTo>
                    <a:pt x="18211" y="330200"/>
                  </a:lnTo>
                  <a:lnTo>
                    <a:pt x="18288" y="331470"/>
                  </a:lnTo>
                  <a:lnTo>
                    <a:pt x="18402" y="332282"/>
                  </a:lnTo>
                  <a:lnTo>
                    <a:pt x="18465" y="331470"/>
                  </a:lnTo>
                  <a:lnTo>
                    <a:pt x="18567" y="330200"/>
                  </a:lnTo>
                  <a:close/>
                </a:path>
                <a:path w="502284" h="1064895">
                  <a:moveTo>
                    <a:pt x="19075" y="330200"/>
                  </a:moveTo>
                  <a:lnTo>
                    <a:pt x="18884" y="328663"/>
                  </a:lnTo>
                  <a:lnTo>
                    <a:pt x="18719" y="328218"/>
                  </a:lnTo>
                  <a:lnTo>
                    <a:pt x="18681" y="328663"/>
                  </a:lnTo>
                  <a:lnTo>
                    <a:pt x="18567" y="330200"/>
                  </a:lnTo>
                  <a:lnTo>
                    <a:pt x="19075" y="330200"/>
                  </a:lnTo>
                  <a:close/>
                </a:path>
                <a:path w="502284" h="1064895">
                  <a:moveTo>
                    <a:pt x="20218" y="400481"/>
                  </a:moveTo>
                  <a:lnTo>
                    <a:pt x="20116" y="400050"/>
                  </a:lnTo>
                  <a:lnTo>
                    <a:pt x="19227" y="402590"/>
                  </a:lnTo>
                  <a:lnTo>
                    <a:pt x="20218" y="400481"/>
                  </a:lnTo>
                  <a:close/>
                </a:path>
                <a:path w="502284" h="1064895">
                  <a:moveTo>
                    <a:pt x="20561" y="392010"/>
                  </a:moveTo>
                  <a:lnTo>
                    <a:pt x="20472" y="390931"/>
                  </a:lnTo>
                  <a:lnTo>
                    <a:pt x="20459" y="391299"/>
                  </a:lnTo>
                  <a:lnTo>
                    <a:pt x="20497" y="391655"/>
                  </a:lnTo>
                  <a:lnTo>
                    <a:pt x="20561" y="392010"/>
                  </a:lnTo>
                  <a:close/>
                </a:path>
                <a:path w="502284" h="1064895">
                  <a:moveTo>
                    <a:pt x="28994" y="534670"/>
                  </a:moveTo>
                  <a:lnTo>
                    <a:pt x="28409" y="533400"/>
                  </a:lnTo>
                  <a:lnTo>
                    <a:pt x="28714" y="534670"/>
                  </a:lnTo>
                  <a:lnTo>
                    <a:pt x="28994" y="534670"/>
                  </a:lnTo>
                  <a:close/>
                </a:path>
                <a:path w="502284" h="1064895">
                  <a:moveTo>
                    <a:pt x="29070" y="235788"/>
                  </a:moveTo>
                  <a:lnTo>
                    <a:pt x="28841" y="235394"/>
                  </a:lnTo>
                  <a:lnTo>
                    <a:pt x="28676" y="235331"/>
                  </a:lnTo>
                  <a:lnTo>
                    <a:pt x="28549" y="235394"/>
                  </a:lnTo>
                  <a:lnTo>
                    <a:pt x="28676" y="235686"/>
                  </a:lnTo>
                  <a:lnTo>
                    <a:pt x="28841" y="235864"/>
                  </a:lnTo>
                  <a:lnTo>
                    <a:pt x="29070" y="235788"/>
                  </a:lnTo>
                  <a:close/>
                </a:path>
                <a:path w="502284" h="1064895">
                  <a:moveTo>
                    <a:pt x="29857" y="547801"/>
                  </a:moveTo>
                  <a:lnTo>
                    <a:pt x="29540" y="547509"/>
                  </a:lnTo>
                  <a:lnTo>
                    <a:pt x="29654" y="547789"/>
                  </a:lnTo>
                  <a:lnTo>
                    <a:pt x="29857" y="547801"/>
                  </a:lnTo>
                  <a:close/>
                </a:path>
                <a:path w="502284" h="1064895">
                  <a:moveTo>
                    <a:pt x="30060" y="224790"/>
                  </a:moveTo>
                  <a:lnTo>
                    <a:pt x="29248" y="223520"/>
                  </a:lnTo>
                  <a:lnTo>
                    <a:pt x="27940" y="224790"/>
                  </a:lnTo>
                  <a:lnTo>
                    <a:pt x="30060" y="224790"/>
                  </a:lnTo>
                  <a:close/>
                </a:path>
                <a:path w="502284" h="1064895">
                  <a:moveTo>
                    <a:pt x="31038" y="570230"/>
                  </a:moveTo>
                  <a:lnTo>
                    <a:pt x="30378" y="571500"/>
                  </a:lnTo>
                  <a:lnTo>
                    <a:pt x="30988" y="572770"/>
                  </a:lnTo>
                  <a:lnTo>
                    <a:pt x="31038" y="570230"/>
                  </a:lnTo>
                  <a:close/>
                </a:path>
                <a:path w="502284" h="1064895">
                  <a:moveTo>
                    <a:pt x="31140" y="218440"/>
                  </a:moveTo>
                  <a:lnTo>
                    <a:pt x="31026" y="217170"/>
                  </a:lnTo>
                  <a:lnTo>
                    <a:pt x="30911" y="215900"/>
                  </a:lnTo>
                  <a:lnTo>
                    <a:pt x="30810" y="214630"/>
                  </a:lnTo>
                  <a:lnTo>
                    <a:pt x="30695" y="213360"/>
                  </a:lnTo>
                  <a:lnTo>
                    <a:pt x="30111" y="210820"/>
                  </a:lnTo>
                  <a:lnTo>
                    <a:pt x="28892" y="209550"/>
                  </a:lnTo>
                  <a:lnTo>
                    <a:pt x="29743" y="213360"/>
                  </a:lnTo>
                  <a:lnTo>
                    <a:pt x="28625" y="213360"/>
                  </a:lnTo>
                  <a:lnTo>
                    <a:pt x="27597" y="205740"/>
                  </a:lnTo>
                  <a:lnTo>
                    <a:pt x="24523" y="205740"/>
                  </a:lnTo>
                  <a:lnTo>
                    <a:pt x="24574" y="201930"/>
                  </a:lnTo>
                  <a:lnTo>
                    <a:pt x="24587" y="200660"/>
                  </a:lnTo>
                  <a:lnTo>
                    <a:pt x="24396" y="201930"/>
                  </a:lnTo>
                  <a:lnTo>
                    <a:pt x="24117" y="200660"/>
                  </a:lnTo>
                  <a:lnTo>
                    <a:pt x="23507" y="198120"/>
                  </a:lnTo>
                  <a:lnTo>
                    <a:pt x="22555" y="196850"/>
                  </a:lnTo>
                  <a:lnTo>
                    <a:pt x="23990" y="198120"/>
                  </a:lnTo>
                  <a:lnTo>
                    <a:pt x="24472" y="196850"/>
                  </a:lnTo>
                  <a:lnTo>
                    <a:pt x="25908" y="193040"/>
                  </a:lnTo>
                  <a:lnTo>
                    <a:pt x="25514" y="190500"/>
                  </a:lnTo>
                  <a:lnTo>
                    <a:pt x="25107" y="187960"/>
                  </a:lnTo>
                  <a:lnTo>
                    <a:pt x="24371" y="186690"/>
                  </a:lnTo>
                  <a:lnTo>
                    <a:pt x="24282" y="187960"/>
                  </a:lnTo>
                  <a:lnTo>
                    <a:pt x="24079" y="190500"/>
                  </a:lnTo>
                  <a:lnTo>
                    <a:pt x="22910" y="190500"/>
                  </a:lnTo>
                  <a:lnTo>
                    <a:pt x="22377" y="186690"/>
                  </a:lnTo>
                  <a:lnTo>
                    <a:pt x="22504" y="185712"/>
                  </a:lnTo>
                  <a:lnTo>
                    <a:pt x="22720" y="186690"/>
                  </a:lnTo>
                  <a:lnTo>
                    <a:pt x="22948" y="186690"/>
                  </a:lnTo>
                  <a:lnTo>
                    <a:pt x="22517" y="185623"/>
                  </a:lnTo>
                  <a:lnTo>
                    <a:pt x="22555" y="185420"/>
                  </a:lnTo>
                  <a:lnTo>
                    <a:pt x="22161" y="184150"/>
                  </a:lnTo>
                  <a:lnTo>
                    <a:pt x="24155" y="180340"/>
                  </a:lnTo>
                  <a:lnTo>
                    <a:pt x="22466" y="179070"/>
                  </a:lnTo>
                  <a:lnTo>
                    <a:pt x="23317" y="177800"/>
                  </a:lnTo>
                  <a:lnTo>
                    <a:pt x="22707" y="177800"/>
                  </a:lnTo>
                  <a:lnTo>
                    <a:pt x="22682" y="177634"/>
                  </a:lnTo>
                  <a:lnTo>
                    <a:pt x="22161" y="173990"/>
                  </a:lnTo>
                  <a:lnTo>
                    <a:pt x="21831" y="172720"/>
                  </a:lnTo>
                  <a:lnTo>
                    <a:pt x="20891" y="170180"/>
                  </a:lnTo>
                  <a:lnTo>
                    <a:pt x="20904" y="167640"/>
                  </a:lnTo>
                  <a:lnTo>
                    <a:pt x="21399" y="166331"/>
                  </a:lnTo>
                  <a:lnTo>
                    <a:pt x="20231" y="167640"/>
                  </a:lnTo>
                  <a:lnTo>
                    <a:pt x="19989" y="166331"/>
                  </a:lnTo>
                  <a:lnTo>
                    <a:pt x="19748" y="165074"/>
                  </a:lnTo>
                  <a:lnTo>
                    <a:pt x="21882" y="165074"/>
                  </a:lnTo>
                  <a:lnTo>
                    <a:pt x="20751" y="161290"/>
                  </a:lnTo>
                  <a:lnTo>
                    <a:pt x="19989" y="158750"/>
                  </a:lnTo>
                  <a:lnTo>
                    <a:pt x="21145" y="158750"/>
                  </a:lnTo>
                  <a:lnTo>
                    <a:pt x="21005" y="157480"/>
                  </a:lnTo>
                  <a:lnTo>
                    <a:pt x="21501" y="154940"/>
                  </a:lnTo>
                  <a:lnTo>
                    <a:pt x="20027" y="154940"/>
                  </a:lnTo>
                  <a:lnTo>
                    <a:pt x="19913" y="153670"/>
                  </a:lnTo>
                  <a:lnTo>
                    <a:pt x="19710" y="151130"/>
                  </a:lnTo>
                  <a:lnTo>
                    <a:pt x="19062" y="147320"/>
                  </a:lnTo>
                  <a:lnTo>
                    <a:pt x="21729" y="147320"/>
                  </a:lnTo>
                  <a:lnTo>
                    <a:pt x="18516" y="143510"/>
                  </a:lnTo>
                  <a:lnTo>
                    <a:pt x="20751" y="142240"/>
                  </a:lnTo>
                  <a:lnTo>
                    <a:pt x="18923" y="140970"/>
                  </a:lnTo>
                  <a:lnTo>
                    <a:pt x="19507" y="135890"/>
                  </a:lnTo>
                  <a:lnTo>
                    <a:pt x="17945" y="135890"/>
                  </a:lnTo>
                  <a:lnTo>
                    <a:pt x="17614" y="133350"/>
                  </a:lnTo>
                  <a:lnTo>
                    <a:pt x="19291" y="133350"/>
                  </a:lnTo>
                  <a:lnTo>
                    <a:pt x="19799" y="132080"/>
                  </a:lnTo>
                  <a:lnTo>
                    <a:pt x="19037" y="130810"/>
                  </a:lnTo>
                  <a:lnTo>
                    <a:pt x="19748" y="129540"/>
                  </a:lnTo>
                  <a:lnTo>
                    <a:pt x="19532" y="127000"/>
                  </a:lnTo>
                  <a:lnTo>
                    <a:pt x="19608" y="123190"/>
                  </a:lnTo>
                  <a:lnTo>
                    <a:pt x="19697" y="121920"/>
                  </a:lnTo>
                  <a:lnTo>
                    <a:pt x="17868" y="119380"/>
                  </a:lnTo>
                  <a:lnTo>
                    <a:pt x="18491" y="118110"/>
                  </a:lnTo>
                  <a:lnTo>
                    <a:pt x="18046" y="118110"/>
                  </a:lnTo>
                  <a:lnTo>
                    <a:pt x="17818" y="116840"/>
                  </a:lnTo>
                  <a:lnTo>
                    <a:pt x="17589" y="115570"/>
                  </a:lnTo>
                  <a:lnTo>
                    <a:pt x="17145" y="116840"/>
                  </a:lnTo>
                  <a:lnTo>
                    <a:pt x="17094" y="115570"/>
                  </a:lnTo>
                  <a:lnTo>
                    <a:pt x="15379" y="115570"/>
                  </a:lnTo>
                  <a:lnTo>
                    <a:pt x="16433" y="114300"/>
                  </a:lnTo>
                  <a:lnTo>
                    <a:pt x="15748" y="111760"/>
                  </a:lnTo>
                  <a:lnTo>
                    <a:pt x="15392" y="110426"/>
                  </a:lnTo>
                  <a:lnTo>
                    <a:pt x="16027" y="110426"/>
                  </a:lnTo>
                  <a:lnTo>
                    <a:pt x="16306" y="111175"/>
                  </a:lnTo>
                  <a:lnTo>
                    <a:pt x="16268" y="110426"/>
                  </a:lnTo>
                  <a:lnTo>
                    <a:pt x="16217" y="109220"/>
                  </a:lnTo>
                  <a:lnTo>
                    <a:pt x="17653" y="111175"/>
                  </a:lnTo>
                  <a:lnTo>
                    <a:pt x="14008" y="104101"/>
                  </a:lnTo>
                  <a:lnTo>
                    <a:pt x="13881" y="105410"/>
                  </a:lnTo>
                  <a:lnTo>
                    <a:pt x="13779" y="106680"/>
                  </a:lnTo>
                  <a:lnTo>
                    <a:pt x="13677" y="107950"/>
                  </a:lnTo>
                  <a:lnTo>
                    <a:pt x="13017" y="109220"/>
                  </a:lnTo>
                  <a:lnTo>
                    <a:pt x="12280" y="106680"/>
                  </a:lnTo>
                  <a:lnTo>
                    <a:pt x="12446" y="105410"/>
                  </a:lnTo>
                  <a:lnTo>
                    <a:pt x="13982" y="104114"/>
                  </a:lnTo>
                  <a:lnTo>
                    <a:pt x="13779" y="104063"/>
                  </a:lnTo>
                  <a:lnTo>
                    <a:pt x="12103" y="102870"/>
                  </a:lnTo>
                  <a:lnTo>
                    <a:pt x="11658" y="100330"/>
                  </a:lnTo>
                  <a:lnTo>
                    <a:pt x="12547" y="99060"/>
                  </a:lnTo>
                  <a:lnTo>
                    <a:pt x="12547" y="97790"/>
                  </a:lnTo>
                  <a:lnTo>
                    <a:pt x="12827" y="99060"/>
                  </a:lnTo>
                  <a:lnTo>
                    <a:pt x="15913" y="101600"/>
                  </a:lnTo>
                  <a:lnTo>
                    <a:pt x="15519" y="97790"/>
                  </a:lnTo>
                  <a:lnTo>
                    <a:pt x="15392" y="96520"/>
                  </a:lnTo>
                  <a:lnTo>
                    <a:pt x="15811" y="97790"/>
                  </a:lnTo>
                  <a:lnTo>
                    <a:pt x="16433" y="100330"/>
                  </a:lnTo>
                  <a:lnTo>
                    <a:pt x="17272" y="101600"/>
                  </a:lnTo>
                  <a:lnTo>
                    <a:pt x="17335" y="100330"/>
                  </a:lnTo>
                  <a:lnTo>
                    <a:pt x="18135" y="101600"/>
                  </a:lnTo>
                  <a:lnTo>
                    <a:pt x="17297" y="97790"/>
                  </a:lnTo>
                  <a:lnTo>
                    <a:pt x="17183" y="99060"/>
                  </a:lnTo>
                  <a:lnTo>
                    <a:pt x="17068" y="100330"/>
                  </a:lnTo>
                  <a:lnTo>
                    <a:pt x="16510" y="96520"/>
                  </a:lnTo>
                  <a:lnTo>
                    <a:pt x="17907" y="96520"/>
                  </a:lnTo>
                  <a:lnTo>
                    <a:pt x="18249" y="95250"/>
                  </a:lnTo>
                  <a:lnTo>
                    <a:pt x="18326" y="93980"/>
                  </a:lnTo>
                  <a:lnTo>
                    <a:pt x="18402" y="92710"/>
                  </a:lnTo>
                  <a:lnTo>
                    <a:pt x="17640" y="95250"/>
                  </a:lnTo>
                  <a:lnTo>
                    <a:pt x="17462" y="95250"/>
                  </a:lnTo>
                  <a:lnTo>
                    <a:pt x="17221" y="93980"/>
                  </a:lnTo>
                  <a:lnTo>
                    <a:pt x="17157" y="95250"/>
                  </a:lnTo>
                  <a:lnTo>
                    <a:pt x="16395" y="95250"/>
                  </a:lnTo>
                  <a:lnTo>
                    <a:pt x="14744" y="92214"/>
                  </a:lnTo>
                  <a:lnTo>
                    <a:pt x="13335" y="95250"/>
                  </a:lnTo>
                  <a:lnTo>
                    <a:pt x="13271" y="93980"/>
                  </a:lnTo>
                  <a:lnTo>
                    <a:pt x="13208" y="92710"/>
                  </a:lnTo>
                  <a:lnTo>
                    <a:pt x="13144" y="91440"/>
                  </a:lnTo>
                  <a:lnTo>
                    <a:pt x="13068" y="90170"/>
                  </a:lnTo>
                  <a:lnTo>
                    <a:pt x="13004" y="88900"/>
                  </a:lnTo>
                  <a:lnTo>
                    <a:pt x="12941" y="87630"/>
                  </a:lnTo>
                  <a:lnTo>
                    <a:pt x="12865" y="86156"/>
                  </a:lnTo>
                  <a:lnTo>
                    <a:pt x="12903" y="85090"/>
                  </a:lnTo>
                  <a:lnTo>
                    <a:pt x="12903" y="84886"/>
                  </a:lnTo>
                  <a:lnTo>
                    <a:pt x="12941" y="83324"/>
                  </a:lnTo>
                  <a:lnTo>
                    <a:pt x="12598" y="82677"/>
                  </a:lnTo>
                  <a:lnTo>
                    <a:pt x="12598" y="85623"/>
                  </a:lnTo>
                  <a:lnTo>
                    <a:pt x="11760" y="87630"/>
                  </a:lnTo>
                  <a:lnTo>
                    <a:pt x="11315" y="86360"/>
                  </a:lnTo>
                  <a:lnTo>
                    <a:pt x="11214" y="85623"/>
                  </a:lnTo>
                  <a:lnTo>
                    <a:pt x="11112" y="84861"/>
                  </a:lnTo>
                  <a:lnTo>
                    <a:pt x="10985" y="83820"/>
                  </a:lnTo>
                  <a:lnTo>
                    <a:pt x="11645" y="83820"/>
                  </a:lnTo>
                  <a:lnTo>
                    <a:pt x="12598" y="85623"/>
                  </a:lnTo>
                  <a:lnTo>
                    <a:pt x="12598" y="82677"/>
                  </a:lnTo>
                  <a:lnTo>
                    <a:pt x="12534" y="82550"/>
                  </a:lnTo>
                  <a:lnTo>
                    <a:pt x="12420" y="81280"/>
                  </a:lnTo>
                  <a:lnTo>
                    <a:pt x="12674" y="80010"/>
                  </a:lnTo>
                  <a:lnTo>
                    <a:pt x="13296" y="78740"/>
                  </a:lnTo>
                  <a:lnTo>
                    <a:pt x="13627" y="78740"/>
                  </a:lnTo>
                  <a:lnTo>
                    <a:pt x="13995" y="76047"/>
                  </a:lnTo>
                  <a:lnTo>
                    <a:pt x="13246" y="76047"/>
                  </a:lnTo>
                  <a:lnTo>
                    <a:pt x="13157" y="77470"/>
                  </a:lnTo>
                  <a:lnTo>
                    <a:pt x="13081" y="78740"/>
                  </a:lnTo>
                  <a:lnTo>
                    <a:pt x="12776" y="77470"/>
                  </a:lnTo>
                  <a:lnTo>
                    <a:pt x="12420" y="76047"/>
                  </a:lnTo>
                  <a:lnTo>
                    <a:pt x="12649" y="76047"/>
                  </a:lnTo>
                  <a:lnTo>
                    <a:pt x="12153" y="74015"/>
                  </a:lnTo>
                  <a:lnTo>
                    <a:pt x="12001" y="73380"/>
                  </a:lnTo>
                  <a:lnTo>
                    <a:pt x="12014" y="74015"/>
                  </a:lnTo>
                  <a:lnTo>
                    <a:pt x="11912" y="73380"/>
                  </a:lnTo>
                  <a:lnTo>
                    <a:pt x="11341" y="69850"/>
                  </a:lnTo>
                  <a:lnTo>
                    <a:pt x="11620" y="69850"/>
                  </a:lnTo>
                  <a:lnTo>
                    <a:pt x="11176" y="68580"/>
                  </a:lnTo>
                  <a:lnTo>
                    <a:pt x="10287" y="66040"/>
                  </a:lnTo>
                  <a:lnTo>
                    <a:pt x="10858" y="64770"/>
                  </a:lnTo>
                  <a:lnTo>
                    <a:pt x="10147" y="64770"/>
                  </a:lnTo>
                  <a:lnTo>
                    <a:pt x="10058" y="63500"/>
                  </a:lnTo>
                  <a:lnTo>
                    <a:pt x="10439" y="63500"/>
                  </a:lnTo>
                  <a:lnTo>
                    <a:pt x="10490" y="62230"/>
                  </a:lnTo>
                  <a:lnTo>
                    <a:pt x="11049" y="62230"/>
                  </a:lnTo>
                  <a:lnTo>
                    <a:pt x="10769" y="59690"/>
                  </a:lnTo>
                  <a:lnTo>
                    <a:pt x="10629" y="58420"/>
                  </a:lnTo>
                  <a:lnTo>
                    <a:pt x="9956" y="59690"/>
                  </a:lnTo>
                  <a:lnTo>
                    <a:pt x="9525" y="58420"/>
                  </a:lnTo>
                  <a:lnTo>
                    <a:pt x="9232" y="57150"/>
                  </a:lnTo>
                  <a:lnTo>
                    <a:pt x="9448" y="55880"/>
                  </a:lnTo>
                  <a:lnTo>
                    <a:pt x="10350" y="57150"/>
                  </a:lnTo>
                  <a:lnTo>
                    <a:pt x="10299" y="55880"/>
                  </a:lnTo>
                  <a:lnTo>
                    <a:pt x="10261" y="54610"/>
                  </a:lnTo>
                  <a:lnTo>
                    <a:pt x="9652" y="49784"/>
                  </a:lnTo>
                  <a:lnTo>
                    <a:pt x="9702" y="49314"/>
                  </a:lnTo>
                  <a:lnTo>
                    <a:pt x="10096" y="48247"/>
                  </a:lnTo>
                  <a:lnTo>
                    <a:pt x="9944" y="48247"/>
                  </a:lnTo>
                  <a:lnTo>
                    <a:pt x="8813" y="46990"/>
                  </a:lnTo>
                  <a:lnTo>
                    <a:pt x="9486" y="45783"/>
                  </a:lnTo>
                  <a:lnTo>
                    <a:pt x="10909" y="43180"/>
                  </a:lnTo>
                  <a:lnTo>
                    <a:pt x="9347" y="38100"/>
                  </a:lnTo>
                  <a:lnTo>
                    <a:pt x="8572" y="35560"/>
                  </a:lnTo>
                  <a:lnTo>
                    <a:pt x="7912" y="31750"/>
                  </a:lnTo>
                  <a:lnTo>
                    <a:pt x="7683" y="30480"/>
                  </a:lnTo>
                  <a:lnTo>
                    <a:pt x="5753" y="31750"/>
                  </a:lnTo>
                  <a:lnTo>
                    <a:pt x="7289" y="29210"/>
                  </a:lnTo>
                  <a:lnTo>
                    <a:pt x="6096" y="28460"/>
                  </a:lnTo>
                  <a:lnTo>
                    <a:pt x="6121" y="27940"/>
                  </a:lnTo>
                  <a:lnTo>
                    <a:pt x="6172" y="26670"/>
                  </a:lnTo>
                  <a:lnTo>
                    <a:pt x="6286" y="24130"/>
                  </a:lnTo>
                  <a:lnTo>
                    <a:pt x="6350" y="22860"/>
                  </a:lnTo>
                  <a:lnTo>
                    <a:pt x="6718" y="24130"/>
                  </a:lnTo>
                  <a:lnTo>
                    <a:pt x="7188" y="25400"/>
                  </a:lnTo>
                  <a:lnTo>
                    <a:pt x="6921" y="24130"/>
                  </a:lnTo>
                  <a:lnTo>
                    <a:pt x="7861" y="21577"/>
                  </a:lnTo>
                  <a:lnTo>
                    <a:pt x="6616" y="20320"/>
                  </a:lnTo>
                  <a:lnTo>
                    <a:pt x="6743" y="19050"/>
                  </a:lnTo>
                  <a:lnTo>
                    <a:pt x="6858" y="17780"/>
                  </a:lnTo>
                  <a:lnTo>
                    <a:pt x="6985" y="16510"/>
                  </a:lnTo>
                  <a:lnTo>
                    <a:pt x="8661" y="17754"/>
                  </a:lnTo>
                  <a:lnTo>
                    <a:pt x="7861" y="16510"/>
                  </a:lnTo>
                  <a:lnTo>
                    <a:pt x="6908" y="15113"/>
                  </a:lnTo>
                  <a:lnTo>
                    <a:pt x="6172" y="13970"/>
                  </a:lnTo>
                  <a:lnTo>
                    <a:pt x="6489" y="13970"/>
                  </a:lnTo>
                  <a:lnTo>
                    <a:pt x="5537" y="11430"/>
                  </a:lnTo>
                  <a:lnTo>
                    <a:pt x="5054" y="7620"/>
                  </a:lnTo>
                  <a:lnTo>
                    <a:pt x="4775" y="7620"/>
                  </a:lnTo>
                  <a:lnTo>
                    <a:pt x="5016" y="7429"/>
                  </a:lnTo>
                  <a:lnTo>
                    <a:pt x="5054" y="7620"/>
                  </a:lnTo>
                  <a:lnTo>
                    <a:pt x="5842" y="7620"/>
                  </a:lnTo>
                  <a:lnTo>
                    <a:pt x="6108" y="7416"/>
                  </a:lnTo>
                  <a:lnTo>
                    <a:pt x="5905" y="7239"/>
                  </a:lnTo>
                  <a:lnTo>
                    <a:pt x="5346" y="6654"/>
                  </a:lnTo>
                  <a:lnTo>
                    <a:pt x="5003" y="7239"/>
                  </a:lnTo>
                  <a:lnTo>
                    <a:pt x="4889" y="6350"/>
                  </a:lnTo>
                  <a:lnTo>
                    <a:pt x="5346" y="6654"/>
                  </a:lnTo>
                  <a:lnTo>
                    <a:pt x="5524" y="6350"/>
                  </a:lnTo>
                  <a:lnTo>
                    <a:pt x="6273" y="5080"/>
                  </a:lnTo>
                  <a:lnTo>
                    <a:pt x="5753" y="3810"/>
                  </a:lnTo>
                  <a:lnTo>
                    <a:pt x="4229" y="0"/>
                  </a:lnTo>
                  <a:lnTo>
                    <a:pt x="3441" y="0"/>
                  </a:lnTo>
                  <a:lnTo>
                    <a:pt x="2311" y="6350"/>
                  </a:lnTo>
                  <a:lnTo>
                    <a:pt x="3822" y="3810"/>
                  </a:lnTo>
                  <a:lnTo>
                    <a:pt x="2514" y="10160"/>
                  </a:lnTo>
                  <a:lnTo>
                    <a:pt x="4635" y="10160"/>
                  </a:lnTo>
                  <a:lnTo>
                    <a:pt x="4559" y="11430"/>
                  </a:lnTo>
                  <a:lnTo>
                    <a:pt x="4381" y="13970"/>
                  </a:lnTo>
                  <a:lnTo>
                    <a:pt x="3403" y="11430"/>
                  </a:lnTo>
                  <a:lnTo>
                    <a:pt x="3556" y="13970"/>
                  </a:lnTo>
                  <a:lnTo>
                    <a:pt x="3454" y="15113"/>
                  </a:lnTo>
                  <a:lnTo>
                    <a:pt x="4178" y="13970"/>
                  </a:lnTo>
                  <a:lnTo>
                    <a:pt x="4064" y="16510"/>
                  </a:lnTo>
                  <a:lnTo>
                    <a:pt x="4000" y="17780"/>
                  </a:lnTo>
                  <a:lnTo>
                    <a:pt x="4470" y="17780"/>
                  </a:lnTo>
                  <a:lnTo>
                    <a:pt x="3873" y="19050"/>
                  </a:lnTo>
                  <a:lnTo>
                    <a:pt x="2235" y="16510"/>
                  </a:lnTo>
                  <a:lnTo>
                    <a:pt x="2260" y="20320"/>
                  </a:lnTo>
                  <a:lnTo>
                    <a:pt x="2819" y="20320"/>
                  </a:lnTo>
                  <a:lnTo>
                    <a:pt x="4381" y="20320"/>
                  </a:lnTo>
                  <a:lnTo>
                    <a:pt x="4229" y="21577"/>
                  </a:lnTo>
                  <a:lnTo>
                    <a:pt x="2819" y="20320"/>
                  </a:lnTo>
                  <a:lnTo>
                    <a:pt x="3619" y="22860"/>
                  </a:lnTo>
                  <a:lnTo>
                    <a:pt x="2374" y="21577"/>
                  </a:lnTo>
                  <a:lnTo>
                    <a:pt x="2006" y="24130"/>
                  </a:lnTo>
                  <a:lnTo>
                    <a:pt x="1257" y="20320"/>
                  </a:lnTo>
                  <a:lnTo>
                    <a:pt x="0" y="24130"/>
                  </a:lnTo>
                  <a:lnTo>
                    <a:pt x="2971" y="26670"/>
                  </a:lnTo>
                  <a:lnTo>
                    <a:pt x="4114" y="30480"/>
                  </a:lnTo>
                  <a:lnTo>
                    <a:pt x="4381" y="31750"/>
                  </a:lnTo>
                  <a:lnTo>
                    <a:pt x="4267" y="35560"/>
                  </a:lnTo>
                  <a:lnTo>
                    <a:pt x="3340" y="31750"/>
                  </a:lnTo>
                  <a:lnTo>
                    <a:pt x="2844" y="31750"/>
                  </a:lnTo>
                  <a:lnTo>
                    <a:pt x="3314" y="35560"/>
                  </a:lnTo>
                  <a:lnTo>
                    <a:pt x="3187" y="36830"/>
                  </a:lnTo>
                  <a:lnTo>
                    <a:pt x="3568" y="36830"/>
                  </a:lnTo>
                  <a:lnTo>
                    <a:pt x="3873" y="38100"/>
                  </a:lnTo>
                  <a:lnTo>
                    <a:pt x="2730" y="38100"/>
                  </a:lnTo>
                  <a:lnTo>
                    <a:pt x="2019" y="36830"/>
                  </a:lnTo>
                  <a:lnTo>
                    <a:pt x="1257" y="36830"/>
                  </a:lnTo>
                  <a:lnTo>
                    <a:pt x="3124" y="40640"/>
                  </a:lnTo>
                  <a:lnTo>
                    <a:pt x="2400" y="40640"/>
                  </a:lnTo>
                  <a:lnTo>
                    <a:pt x="2324" y="44450"/>
                  </a:lnTo>
                  <a:lnTo>
                    <a:pt x="1511" y="40640"/>
                  </a:lnTo>
                  <a:lnTo>
                    <a:pt x="2451" y="46990"/>
                  </a:lnTo>
                  <a:lnTo>
                    <a:pt x="1130" y="48247"/>
                  </a:lnTo>
                  <a:lnTo>
                    <a:pt x="1511" y="49530"/>
                  </a:lnTo>
                  <a:lnTo>
                    <a:pt x="1689" y="49530"/>
                  </a:lnTo>
                  <a:lnTo>
                    <a:pt x="1778" y="48247"/>
                  </a:lnTo>
                  <a:lnTo>
                    <a:pt x="1803" y="49784"/>
                  </a:lnTo>
                  <a:lnTo>
                    <a:pt x="5194" y="57150"/>
                  </a:lnTo>
                  <a:lnTo>
                    <a:pt x="2349" y="55880"/>
                  </a:lnTo>
                  <a:lnTo>
                    <a:pt x="4000" y="60960"/>
                  </a:lnTo>
                  <a:lnTo>
                    <a:pt x="3746" y="62230"/>
                  </a:lnTo>
                  <a:lnTo>
                    <a:pt x="5029" y="68580"/>
                  </a:lnTo>
                  <a:lnTo>
                    <a:pt x="3302" y="64770"/>
                  </a:lnTo>
                  <a:lnTo>
                    <a:pt x="3390" y="66040"/>
                  </a:lnTo>
                  <a:lnTo>
                    <a:pt x="3835" y="72390"/>
                  </a:lnTo>
                  <a:lnTo>
                    <a:pt x="4089" y="72390"/>
                  </a:lnTo>
                  <a:lnTo>
                    <a:pt x="4533" y="74930"/>
                  </a:lnTo>
                  <a:lnTo>
                    <a:pt x="4152" y="77470"/>
                  </a:lnTo>
                  <a:lnTo>
                    <a:pt x="2603" y="76047"/>
                  </a:lnTo>
                  <a:lnTo>
                    <a:pt x="3594" y="78740"/>
                  </a:lnTo>
                  <a:lnTo>
                    <a:pt x="3086" y="81280"/>
                  </a:lnTo>
                  <a:lnTo>
                    <a:pt x="2260" y="80010"/>
                  </a:lnTo>
                  <a:lnTo>
                    <a:pt x="2311" y="82550"/>
                  </a:lnTo>
                  <a:lnTo>
                    <a:pt x="3594" y="82550"/>
                  </a:lnTo>
                  <a:lnTo>
                    <a:pt x="3048" y="83820"/>
                  </a:lnTo>
                  <a:lnTo>
                    <a:pt x="3543" y="83820"/>
                  </a:lnTo>
                  <a:lnTo>
                    <a:pt x="3937" y="85090"/>
                  </a:lnTo>
                  <a:lnTo>
                    <a:pt x="4051" y="85623"/>
                  </a:lnTo>
                  <a:lnTo>
                    <a:pt x="4165" y="86156"/>
                  </a:lnTo>
                  <a:lnTo>
                    <a:pt x="4216" y="86360"/>
                  </a:lnTo>
                  <a:lnTo>
                    <a:pt x="3937" y="86360"/>
                  </a:lnTo>
                  <a:lnTo>
                    <a:pt x="4394" y="88900"/>
                  </a:lnTo>
                  <a:lnTo>
                    <a:pt x="3429" y="86360"/>
                  </a:lnTo>
                  <a:lnTo>
                    <a:pt x="4330" y="91440"/>
                  </a:lnTo>
                  <a:lnTo>
                    <a:pt x="3352" y="90170"/>
                  </a:lnTo>
                  <a:lnTo>
                    <a:pt x="3467" y="91440"/>
                  </a:lnTo>
                  <a:lnTo>
                    <a:pt x="3581" y="92710"/>
                  </a:lnTo>
                  <a:lnTo>
                    <a:pt x="3695" y="93980"/>
                  </a:lnTo>
                  <a:lnTo>
                    <a:pt x="4051" y="95250"/>
                  </a:lnTo>
                  <a:lnTo>
                    <a:pt x="4838" y="95250"/>
                  </a:lnTo>
                  <a:lnTo>
                    <a:pt x="6007" y="99060"/>
                  </a:lnTo>
                  <a:lnTo>
                    <a:pt x="3606" y="95250"/>
                  </a:lnTo>
                  <a:lnTo>
                    <a:pt x="3708" y="96520"/>
                  </a:lnTo>
                  <a:lnTo>
                    <a:pt x="3797" y="97790"/>
                  </a:lnTo>
                  <a:lnTo>
                    <a:pt x="3898" y="99060"/>
                  </a:lnTo>
                  <a:lnTo>
                    <a:pt x="4838" y="99060"/>
                  </a:lnTo>
                  <a:lnTo>
                    <a:pt x="3746" y="104063"/>
                  </a:lnTo>
                  <a:lnTo>
                    <a:pt x="4699" y="105410"/>
                  </a:lnTo>
                  <a:lnTo>
                    <a:pt x="6629" y="107950"/>
                  </a:lnTo>
                  <a:lnTo>
                    <a:pt x="5969" y="111760"/>
                  </a:lnTo>
                  <a:lnTo>
                    <a:pt x="5867" y="111175"/>
                  </a:lnTo>
                  <a:lnTo>
                    <a:pt x="5524" y="109220"/>
                  </a:lnTo>
                  <a:lnTo>
                    <a:pt x="4737" y="109220"/>
                  </a:lnTo>
                  <a:lnTo>
                    <a:pt x="5422" y="113030"/>
                  </a:lnTo>
                  <a:lnTo>
                    <a:pt x="5486" y="114300"/>
                  </a:lnTo>
                  <a:lnTo>
                    <a:pt x="5562" y="115570"/>
                  </a:lnTo>
                  <a:lnTo>
                    <a:pt x="5626" y="116840"/>
                  </a:lnTo>
                  <a:lnTo>
                    <a:pt x="5689" y="118110"/>
                  </a:lnTo>
                  <a:lnTo>
                    <a:pt x="7200" y="121920"/>
                  </a:lnTo>
                  <a:lnTo>
                    <a:pt x="5930" y="123190"/>
                  </a:lnTo>
                  <a:lnTo>
                    <a:pt x="5537" y="123190"/>
                  </a:lnTo>
                  <a:lnTo>
                    <a:pt x="5257" y="127000"/>
                  </a:lnTo>
                  <a:lnTo>
                    <a:pt x="5753" y="130810"/>
                  </a:lnTo>
                  <a:lnTo>
                    <a:pt x="6642" y="130810"/>
                  </a:lnTo>
                  <a:lnTo>
                    <a:pt x="6337" y="133350"/>
                  </a:lnTo>
                  <a:lnTo>
                    <a:pt x="7569" y="138430"/>
                  </a:lnTo>
                  <a:lnTo>
                    <a:pt x="7429" y="138430"/>
                  </a:lnTo>
                  <a:lnTo>
                    <a:pt x="6604" y="140970"/>
                  </a:lnTo>
                  <a:lnTo>
                    <a:pt x="7416" y="142240"/>
                  </a:lnTo>
                  <a:lnTo>
                    <a:pt x="7988" y="142240"/>
                  </a:lnTo>
                  <a:lnTo>
                    <a:pt x="6235" y="147320"/>
                  </a:lnTo>
                  <a:lnTo>
                    <a:pt x="9906" y="149860"/>
                  </a:lnTo>
                  <a:lnTo>
                    <a:pt x="8432" y="153670"/>
                  </a:lnTo>
                  <a:lnTo>
                    <a:pt x="8102" y="153670"/>
                  </a:lnTo>
                  <a:lnTo>
                    <a:pt x="8648" y="154940"/>
                  </a:lnTo>
                  <a:lnTo>
                    <a:pt x="7366" y="154940"/>
                  </a:lnTo>
                  <a:lnTo>
                    <a:pt x="8001" y="163830"/>
                  </a:lnTo>
                  <a:lnTo>
                    <a:pt x="8572" y="161290"/>
                  </a:lnTo>
                  <a:lnTo>
                    <a:pt x="8839" y="163830"/>
                  </a:lnTo>
                  <a:lnTo>
                    <a:pt x="9867" y="165074"/>
                  </a:lnTo>
                  <a:lnTo>
                    <a:pt x="9499" y="166331"/>
                  </a:lnTo>
                  <a:lnTo>
                    <a:pt x="7721" y="163830"/>
                  </a:lnTo>
                  <a:lnTo>
                    <a:pt x="9702" y="170180"/>
                  </a:lnTo>
                  <a:lnTo>
                    <a:pt x="8636" y="170180"/>
                  </a:lnTo>
                  <a:lnTo>
                    <a:pt x="8089" y="168910"/>
                  </a:lnTo>
                  <a:lnTo>
                    <a:pt x="8407" y="171450"/>
                  </a:lnTo>
                  <a:lnTo>
                    <a:pt x="9359" y="171450"/>
                  </a:lnTo>
                  <a:lnTo>
                    <a:pt x="10007" y="173990"/>
                  </a:lnTo>
                  <a:lnTo>
                    <a:pt x="9398" y="173990"/>
                  </a:lnTo>
                  <a:lnTo>
                    <a:pt x="10337" y="175260"/>
                  </a:lnTo>
                  <a:lnTo>
                    <a:pt x="10325" y="176530"/>
                  </a:lnTo>
                  <a:lnTo>
                    <a:pt x="10033" y="177634"/>
                  </a:lnTo>
                  <a:lnTo>
                    <a:pt x="10071" y="177800"/>
                  </a:lnTo>
                  <a:lnTo>
                    <a:pt x="10375" y="179070"/>
                  </a:lnTo>
                  <a:lnTo>
                    <a:pt x="10337" y="180340"/>
                  </a:lnTo>
                  <a:lnTo>
                    <a:pt x="10248" y="182880"/>
                  </a:lnTo>
                  <a:lnTo>
                    <a:pt x="10744" y="184150"/>
                  </a:lnTo>
                  <a:lnTo>
                    <a:pt x="10566" y="185420"/>
                  </a:lnTo>
                  <a:lnTo>
                    <a:pt x="9779" y="185420"/>
                  </a:lnTo>
                  <a:lnTo>
                    <a:pt x="10871" y="190500"/>
                  </a:lnTo>
                  <a:lnTo>
                    <a:pt x="9563" y="186690"/>
                  </a:lnTo>
                  <a:lnTo>
                    <a:pt x="10909" y="193040"/>
                  </a:lnTo>
                  <a:lnTo>
                    <a:pt x="10350" y="193040"/>
                  </a:lnTo>
                  <a:lnTo>
                    <a:pt x="11176" y="194310"/>
                  </a:lnTo>
                  <a:lnTo>
                    <a:pt x="10248" y="198120"/>
                  </a:lnTo>
                  <a:lnTo>
                    <a:pt x="10871" y="196850"/>
                  </a:lnTo>
                  <a:lnTo>
                    <a:pt x="11290" y="198120"/>
                  </a:lnTo>
                  <a:lnTo>
                    <a:pt x="11493" y="199390"/>
                  </a:lnTo>
                  <a:lnTo>
                    <a:pt x="11480" y="201930"/>
                  </a:lnTo>
                  <a:lnTo>
                    <a:pt x="10604" y="200660"/>
                  </a:lnTo>
                  <a:lnTo>
                    <a:pt x="11493" y="205740"/>
                  </a:lnTo>
                  <a:lnTo>
                    <a:pt x="9753" y="207010"/>
                  </a:lnTo>
                  <a:lnTo>
                    <a:pt x="11544" y="213360"/>
                  </a:lnTo>
                  <a:lnTo>
                    <a:pt x="12382" y="215900"/>
                  </a:lnTo>
                  <a:lnTo>
                    <a:pt x="9550" y="214630"/>
                  </a:lnTo>
                  <a:lnTo>
                    <a:pt x="11023" y="218440"/>
                  </a:lnTo>
                  <a:lnTo>
                    <a:pt x="11214" y="218440"/>
                  </a:lnTo>
                  <a:lnTo>
                    <a:pt x="28625" y="218440"/>
                  </a:lnTo>
                  <a:lnTo>
                    <a:pt x="28473" y="217170"/>
                  </a:lnTo>
                  <a:lnTo>
                    <a:pt x="30289" y="219710"/>
                  </a:lnTo>
                  <a:lnTo>
                    <a:pt x="31140" y="218440"/>
                  </a:lnTo>
                  <a:close/>
                </a:path>
                <a:path w="502284" h="1064895">
                  <a:moveTo>
                    <a:pt x="31254" y="250190"/>
                  </a:moveTo>
                  <a:lnTo>
                    <a:pt x="30975" y="248920"/>
                  </a:lnTo>
                  <a:lnTo>
                    <a:pt x="30099" y="246380"/>
                  </a:lnTo>
                  <a:lnTo>
                    <a:pt x="29616" y="250190"/>
                  </a:lnTo>
                  <a:lnTo>
                    <a:pt x="30060" y="250190"/>
                  </a:lnTo>
                  <a:lnTo>
                    <a:pt x="30797" y="248920"/>
                  </a:lnTo>
                  <a:lnTo>
                    <a:pt x="30861" y="250190"/>
                  </a:lnTo>
                  <a:lnTo>
                    <a:pt x="30937" y="251460"/>
                  </a:lnTo>
                  <a:lnTo>
                    <a:pt x="31254" y="250190"/>
                  </a:lnTo>
                  <a:close/>
                </a:path>
                <a:path w="502284" h="1064895">
                  <a:moveTo>
                    <a:pt x="31610" y="266700"/>
                  </a:moveTo>
                  <a:lnTo>
                    <a:pt x="31432" y="265430"/>
                  </a:lnTo>
                  <a:lnTo>
                    <a:pt x="31178" y="264147"/>
                  </a:lnTo>
                  <a:lnTo>
                    <a:pt x="30594" y="266700"/>
                  </a:lnTo>
                  <a:lnTo>
                    <a:pt x="31140" y="265430"/>
                  </a:lnTo>
                  <a:lnTo>
                    <a:pt x="31610" y="266700"/>
                  </a:lnTo>
                  <a:close/>
                </a:path>
                <a:path w="502284" h="1064895">
                  <a:moveTo>
                    <a:pt x="32804" y="263956"/>
                  </a:moveTo>
                  <a:lnTo>
                    <a:pt x="32791" y="261620"/>
                  </a:lnTo>
                  <a:lnTo>
                    <a:pt x="32321" y="262369"/>
                  </a:lnTo>
                  <a:lnTo>
                    <a:pt x="32461" y="262890"/>
                  </a:lnTo>
                  <a:lnTo>
                    <a:pt x="32804" y="263956"/>
                  </a:lnTo>
                  <a:close/>
                </a:path>
                <a:path w="502284" h="1064895">
                  <a:moveTo>
                    <a:pt x="33553" y="262890"/>
                  </a:moveTo>
                  <a:lnTo>
                    <a:pt x="33451" y="262369"/>
                  </a:lnTo>
                  <a:lnTo>
                    <a:pt x="32791" y="259080"/>
                  </a:lnTo>
                  <a:lnTo>
                    <a:pt x="32791" y="261620"/>
                  </a:lnTo>
                  <a:lnTo>
                    <a:pt x="33553" y="262890"/>
                  </a:lnTo>
                  <a:close/>
                </a:path>
                <a:path w="502284" h="1064895">
                  <a:moveTo>
                    <a:pt x="35382" y="284353"/>
                  </a:moveTo>
                  <a:close/>
                </a:path>
                <a:path w="502284" h="1064895">
                  <a:moveTo>
                    <a:pt x="35433" y="289560"/>
                  </a:moveTo>
                  <a:lnTo>
                    <a:pt x="34518" y="289560"/>
                  </a:lnTo>
                  <a:lnTo>
                    <a:pt x="34518" y="290830"/>
                  </a:lnTo>
                  <a:lnTo>
                    <a:pt x="34772" y="292100"/>
                  </a:lnTo>
                  <a:lnTo>
                    <a:pt x="35433" y="289560"/>
                  </a:lnTo>
                  <a:close/>
                </a:path>
                <a:path w="502284" h="1064895">
                  <a:moveTo>
                    <a:pt x="35572" y="284480"/>
                  </a:moveTo>
                  <a:lnTo>
                    <a:pt x="35318" y="284835"/>
                  </a:lnTo>
                  <a:lnTo>
                    <a:pt x="35394" y="285381"/>
                  </a:lnTo>
                  <a:lnTo>
                    <a:pt x="35509" y="284835"/>
                  </a:lnTo>
                  <a:lnTo>
                    <a:pt x="35572" y="284480"/>
                  </a:lnTo>
                  <a:close/>
                </a:path>
                <a:path w="502284" h="1064895">
                  <a:moveTo>
                    <a:pt x="35788" y="288290"/>
                  </a:moveTo>
                  <a:lnTo>
                    <a:pt x="35318" y="285750"/>
                  </a:lnTo>
                  <a:lnTo>
                    <a:pt x="34798" y="288290"/>
                  </a:lnTo>
                  <a:lnTo>
                    <a:pt x="35788" y="288290"/>
                  </a:lnTo>
                  <a:close/>
                </a:path>
                <a:path w="502284" h="1064895">
                  <a:moveTo>
                    <a:pt x="36245" y="285191"/>
                  </a:moveTo>
                  <a:lnTo>
                    <a:pt x="35407" y="282575"/>
                  </a:lnTo>
                  <a:lnTo>
                    <a:pt x="35382" y="284353"/>
                  </a:lnTo>
                  <a:lnTo>
                    <a:pt x="35623" y="284340"/>
                  </a:lnTo>
                  <a:lnTo>
                    <a:pt x="35915" y="284391"/>
                  </a:lnTo>
                  <a:lnTo>
                    <a:pt x="36245" y="285191"/>
                  </a:lnTo>
                  <a:close/>
                </a:path>
                <a:path w="502284" h="1064895">
                  <a:moveTo>
                    <a:pt x="36398" y="718794"/>
                  </a:moveTo>
                  <a:lnTo>
                    <a:pt x="36296" y="718197"/>
                  </a:lnTo>
                  <a:lnTo>
                    <a:pt x="36207" y="717600"/>
                  </a:lnTo>
                  <a:lnTo>
                    <a:pt x="36093" y="716953"/>
                  </a:lnTo>
                  <a:lnTo>
                    <a:pt x="36017" y="717600"/>
                  </a:lnTo>
                  <a:lnTo>
                    <a:pt x="36118" y="718223"/>
                  </a:lnTo>
                  <a:lnTo>
                    <a:pt x="36398" y="718794"/>
                  </a:lnTo>
                  <a:close/>
                </a:path>
                <a:path w="502284" h="1064895">
                  <a:moveTo>
                    <a:pt x="37236" y="710069"/>
                  </a:moveTo>
                  <a:lnTo>
                    <a:pt x="37096" y="709752"/>
                  </a:lnTo>
                  <a:lnTo>
                    <a:pt x="37236" y="710133"/>
                  </a:lnTo>
                  <a:close/>
                </a:path>
                <a:path w="502284" h="1064895">
                  <a:moveTo>
                    <a:pt x="38366" y="331470"/>
                  </a:moveTo>
                  <a:lnTo>
                    <a:pt x="38214" y="331470"/>
                  </a:lnTo>
                  <a:lnTo>
                    <a:pt x="37985" y="331470"/>
                  </a:lnTo>
                  <a:lnTo>
                    <a:pt x="38315" y="332282"/>
                  </a:lnTo>
                  <a:lnTo>
                    <a:pt x="38366" y="331470"/>
                  </a:lnTo>
                  <a:close/>
                </a:path>
                <a:path w="502284" h="1064895">
                  <a:moveTo>
                    <a:pt x="39166" y="330200"/>
                  </a:moveTo>
                  <a:lnTo>
                    <a:pt x="38214" y="330200"/>
                  </a:lnTo>
                  <a:lnTo>
                    <a:pt x="38214" y="331470"/>
                  </a:lnTo>
                  <a:lnTo>
                    <a:pt x="39166" y="330200"/>
                  </a:lnTo>
                  <a:close/>
                </a:path>
                <a:path w="502284" h="1064895">
                  <a:moveTo>
                    <a:pt x="39458" y="308610"/>
                  </a:moveTo>
                  <a:lnTo>
                    <a:pt x="39027" y="307022"/>
                  </a:lnTo>
                  <a:lnTo>
                    <a:pt x="38925" y="307340"/>
                  </a:lnTo>
                  <a:lnTo>
                    <a:pt x="38506" y="308610"/>
                  </a:lnTo>
                  <a:lnTo>
                    <a:pt x="39458" y="308610"/>
                  </a:lnTo>
                  <a:close/>
                </a:path>
                <a:path w="502284" h="1064895">
                  <a:moveTo>
                    <a:pt x="39458" y="300990"/>
                  </a:moveTo>
                  <a:lnTo>
                    <a:pt x="38150" y="300990"/>
                  </a:lnTo>
                  <a:lnTo>
                    <a:pt x="37414" y="304800"/>
                  </a:lnTo>
                  <a:lnTo>
                    <a:pt x="38950" y="304800"/>
                  </a:lnTo>
                  <a:lnTo>
                    <a:pt x="39458" y="300990"/>
                  </a:lnTo>
                  <a:close/>
                </a:path>
                <a:path w="502284" h="1064895">
                  <a:moveTo>
                    <a:pt x="39560" y="335280"/>
                  </a:moveTo>
                  <a:lnTo>
                    <a:pt x="38315" y="332282"/>
                  </a:lnTo>
                  <a:lnTo>
                    <a:pt x="38290" y="332740"/>
                  </a:lnTo>
                  <a:lnTo>
                    <a:pt x="38011" y="332740"/>
                  </a:lnTo>
                  <a:lnTo>
                    <a:pt x="39560" y="335280"/>
                  </a:lnTo>
                  <a:close/>
                </a:path>
                <a:path w="502284" h="1064895">
                  <a:moveTo>
                    <a:pt x="39763" y="304800"/>
                  </a:moveTo>
                  <a:lnTo>
                    <a:pt x="38950" y="304800"/>
                  </a:lnTo>
                  <a:lnTo>
                    <a:pt x="38773" y="306070"/>
                  </a:lnTo>
                  <a:lnTo>
                    <a:pt x="39027" y="307022"/>
                  </a:lnTo>
                  <a:lnTo>
                    <a:pt x="39763" y="304800"/>
                  </a:lnTo>
                  <a:close/>
                </a:path>
                <a:path w="502284" h="1064895">
                  <a:moveTo>
                    <a:pt x="40741" y="351790"/>
                  </a:moveTo>
                  <a:lnTo>
                    <a:pt x="40487" y="350520"/>
                  </a:lnTo>
                  <a:lnTo>
                    <a:pt x="40208" y="348767"/>
                  </a:lnTo>
                  <a:lnTo>
                    <a:pt x="39255" y="347980"/>
                  </a:lnTo>
                  <a:lnTo>
                    <a:pt x="39154" y="346710"/>
                  </a:lnTo>
                  <a:lnTo>
                    <a:pt x="39116" y="346036"/>
                  </a:lnTo>
                  <a:lnTo>
                    <a:pt x="39090" y="345440"/>
                  </a:lnTo>
                  <a:lnTo>
                    <a:pt x="39027" y="344779"/>
                  </a:lnTo>
                  <a:lnTo>
                    <a:pt x="38646" y="343662"/>
                  </a:lnTo>
                  <a:lnTo>
                    <a:pt x="38112" y="342900"/>
                  </a:lnTo>
                  <a:lnTo>
                    <a:pt x="38303" y="342900"/>
                  </a:lnTo>
                  <a:lnTo>
                    <a:pt x="37998" y="342722"/>
                  </a:lnTo>
                  <a:lnTo>
                    <a:pt x="37477" y="342404"/>
                  </a:lnTo>
                  <a:lnTo>
                    <a:pt x="37592" y="342900"/>
                  </a:lnTo>
                  <a:lnTo>
                    <a:pt x="37960" y="342900"/>
                  </a:lnTo>
                  <a:lnTo>
                    <a:pt x="37985" y="343890"/>
                  </a:lnTo>
                  <a:lnTo>
                    <a:pt x="38366" y="345008"/>
                  </a:lnTo>
                  <a:lnTo>
                    <a:pt x="38671" y="345440"/>
                  </a:lnTo>
                  <a:lnTo>
                    <a:pt x="38100" y="345440"/>
                  </a:lnTo>
                  <a:lnTo>
                    <a:pt x="37693" y="347980"/>
                  </a:lnTo>
                  <a:lnTo>
                    <a:pt x="37350" y="346710"/>
                  </a:lnTo>
                  <a:lnTo>
                    <a:pt x="36868" y="347980"/>
                  </a:lnTo>
                  <a:lnTo>
                    <a:pt x="38620" y="349250"/>
                  </a:lnTo>
                  <a:lnTo>
                    <a:pt x="40017" y="349250"/>
                  </a:lnTo>
                  <a:lnTo>
                    <a:pt x="40347" y="350520"/>
                  </a:lnTo>
                  <a:lnTo>
                    <a:pt x="40741" y="351790"/>
                  </a:lnTo>
                  <a:close/>
                </a:path>
                <a:path w="502284" h="1064895">
                  <a:moveTo>
                    <a:pt x="40805" y="349250"/>
                  </a:moveTo>
                  <a:lnTo>
                    <a:pt x="40093" y="347980"/>
                  </a:lnTo>
                  <a:lnTo>
                    <a:pt x="40208" y="348767"/>
                  </a:lnTo>
                  <a:lnTo>
                    <a:pt x="40805" y="349250"/>
                  </a:lnTo>
                  <a:close/>
                </a:path>
                <a:path w="502284" h="1064895">
                  <a:moveTo>
                    <a:pt x="41122" y="823760"/>
                  </a:moveTo>
                  <a:lnTo>
                    <a:pt x="39916" y="822960"/>
                  </a:lnTo>
                  <a:lnTo>
                    <a:pt x="41021" y="824230"/>
                  </a:lnTo>
                  <a:lnTo>
                    <a:pt x="41122" y="823760"/>
                  </a:lnTo>
                  <a:close/>
                </a:path>
                <a:path w="502284" h="1064895">
                  <a:moveTo>
                    <a:pt x="41465" y="367017"/>
                  </a:moveTo>
                  <a:lnTo>
                    <a:pt x="41389" y="366598"/>
                  </a:lnTo>
                  <a:lnTo>
                    <a:pt x="41249" y="366458"/>
                  </a:lnTo>
                  <a:lnTo>
                    <a:pt x="41122" y="366407"/>
                  </a:lnTo>
                  <a:lnTo>
                    <a:pt x="41211" y="366623"/>
                  </a:lnTo>
                  <a:lnTo>
                    <a:pt x="41325" y="366826"/>
                  </a:lnTo>
                  <a:lnTo>
                    <a:pt x="41465" y="367017"/>
                  </a:lnTo>
                  <a:close/>
                </a:path>
                <a:path w="502284" h="1064895">
                  <a:moveTo>
                    <a:pt x="44551" y="386626"/>
                  </a:moveTo>
                  <a:lnTo>
                    <a:pt x="44208" y="385191"/>
                  </a:lnTo>
                  <a:lnTo>
                    <a:pt x="44005" y="386499"/>
                  </a:lnTo>
                  <a:lnTo>
                    <a:pt x="43764" y="387223"/>
                  </a:lnTo>
                  <a:lnTo>
                    <a:pt x="43992" y="387248"/>
                  </a:lnTo>
                  <a:lnTo>
                    <a:pt x="44259" y="387197"/>
                  </a:lnTo>
                  <a:lnTo>
                    <a:pt x="44551" y="386626"/>
                  </a:lnTo>
                  <a:close/>
                </a:path>
                <a:path w="502284" h="1064895">
                  <a:moveTo>
                    <a:pt x="44856" y="375920"/>
                  </a:moveTo>
                  <a:lnTo>
                    <a:pt x="43116" y="374840"/>
                  </a:lnTo>
                  <a:lnTo>
                    <a:pt x="43599" y="375920"/>
                  </a:lnTo>
                  <a:lnTo>
                    <a:pt x="43586" y="378460"/>
                  </a:lnTo>
                  <a:lnTo>
                    <a:pt x="44856" y="375920"/>
                  </a:lnTo>
                  <a:close/>
                </a:path>
                <a:path w="502284" h="1064895">
                  <a:moveTo>
                    <a:pt x="48336" y="414020"/>
                  </a:moveTo>
                  <a:lnTo>
                    <a:pt x="47510" y="414020"/>
                  </a:lnTo>
                  <a:lnTo>
                    <a:pt x="47574" y="415290"/>
                  </a:lnTo>
                  <a:lnTo>
                    <a:pt x="47739" y="415607"/>
                  </a:lnTo>
                  <a:lnTo>
                    <a:pt x="47853" y="415290"/>
                  </a:lnTo>
                  <a:lnTo>
                    <a:pt x="48336" y="414020"/>
                  </a:lnTo>
                  <a:close/>
                </a:path>
                <a:path w="502284" h="1064895">
                  <a:moveTo>
                    <a:pt x="50114" y="1021334"/>
                  </a:moveTo>
                  <a:lnTo>
                    <a:pt x="49085" y="1017447"/>
                  </a:lnTo>
                  <a:lnTo>
                    <a:pt x="49174" y="1018806"/>
                  </a:lnTo>
                  <a:lnTo>
                    <a:pt x="49517" y="1020114"/>
                  </a:lnTo>
                  <a:lnTo>
                    <a:pt x="50114" y="1021334"/>
                  </a:lnTo>
                  <a:close/>
                </a:path>
                <a:path w="502284" h="1064895">
                  <a:moveTo>
                    <a:pt x="50685" y="1023518"/>
                  </a:moveTo>
                  <a:lnTo>
                    <a:pt x="50596" y="1022794"/>
                  </a:lnTo>
                  <a:lnTo>
                    <a:pt x="50393" y="1022045"/>
                  </a:lnTo>
                  <a:lnTo>
                    <a:pt x="50114" y="1021334"/>
                  </a:lnTo>
                  <a:lnTo>
                    <a:pt x="50685" y="1023518"/>
                  </a:lnTo>
                  <a:close/>
                </a:path>
                <a:path w="502284" h="1064895">
                  <a:moveTo>
                    <a:pt x="51854" y="1022616"/>
                  </a:moveTo>
                  <a:lnTo>
                    <a:pt x="50685" y="1023518"/>
                  </a:lnTo>
                  <a:lnTo>
                    <a:pt x="50546" y="1023620"/>
                  </a:lnTo>
                  <a:lnTo>
                    <a:pt x="51511" y="1024890"/>
                  </a:lnTo>
                  <a:lnTo>
                    <a:pt x="51854" y="1022616"/>
                  </a:lnTo>
                  <a:close/>
                </a:path>
                <a:path w="502284" h="1064895">
                  <a:moveTo>
                    <a:pt x="52209" y="1022350"/>
                  </a:moveTo>
                  <a:lnTo>
                    <a:pt x="52019" y="1021626"/>
                  </a:lnTo>
                  <a:lnTo>
                    <a:pt x="51904" y="1022350"/>
                  </a:lnTo>
                  <a:lnTo>
                    <a:pt x="52209" y="1022350"/>
                  </a:lnTo>
                  <a:close/>
                </a:path>
                <a:path w="502284" h="1064895">
                  <a:moveTo>
                    <a:pt x="52349" y="457885"/>
                  </a:moveTo>
                  <a:lnTo>
                    <a:pt x="52336" y="455930"/>
                  </a:lnTo>
                  <a:lnTo>
                    <a:pt x="52019" y="457555"/>
                  </a:lnTo>
                  <a:lnTo>
                    <a:pt x="52349" y="457885"/>
                  </a:lnTo>
                  <a:close/>
                </a:path>
                <a:path w="502284" h="1064895">
                  <a:moveTo>
                    <a:pt x="55448" y="1019492"/>
                  </a:moveTo>
                  <a:lnTo>
                    <a:pt x="55435" y="1019149"/>
                  </a:lnTo>
                  <a:lnTo>
                    <a:pt x="55295" y="1020152"/>
                  </a:lnTo>
                  <a:lnTo>
                    <a:pt x="55397" y="1019822"/>
                  </a:lnTo>
                  <a:lnTo>
                    <a:pt x="55448" y="1019492"/>
                  </a:lnTo>
                  <a:close/>
                </a:path>
                <a:path w="502284" h="1064895">
                  <a:moveTo>
                    <a:pt x="55587" y="1017981"/>
                  </a:moveTo>
                  <a:lnTo>
                    <a:pt x="55460" y="1018095"/>
                  </a:lnTo>
                  <a:lnTo>
                    <a:pt x="55245" y="1018349"/>
                  </a:lnTo>
                  <a:lnTo>
                    <a:pt x="55346" y="1018603"/>
                  </a:lnTo>
                  <a:lnTo>
                    <a:pt x="55422" y="1018870"/>
                  </a:lnTo>
                  <a:lnTo>
                    <a:pt x="55435" y="1019149"/>
                  </a:lnTo>
                  <a:lnTo>
                    <a:pt x="55587" y="1017981"/>
                  </a:lnTo>
                  <a:close/>
                </a:path>
                <a:path w="502284" h="1064895">
                  <a:moveTo>
                    <a:pt x="55778" y="1010920"/>
                  </a:moveTo>
                  <a:lnTo>
                    <a:pt x="55702" y="1009650"/>
                  </a:lnTo>
                  <a:lnTo>
                    <a:pt x="55613" y="1008380"/>
                  </a:lnTo>
                  <a:lnTo>
                    <a:pt x="55499" y="1007110"/>
                  </a:lnTo>
                  <a:lnTo>
                    <a:pt x="54927" y="1009650"/>
                  </a:lnTo>
                  <a:lnTo>
                    <a:pt x="55499" y="1010627"/>
                  </a:lnTo>
                  <a:lnTo>
                    <a:pt x="55778" y="1010920"/>
                  </a:lnTo>
                  <a:close/>
                </a:path>
                <a:path w="502284" h="1064895">
                  <a:moveTo>
                    <a:pt x="55829" y="1022350"/>
                  </a:moveTo>
                  <a:lnTo>
                    <a:pt x="55118" y="1021626"/>
                  </a:lnTo>
                  <a:lnTo>
                    <a:pt x="54648" y="1021245"/>
                  </a:lnTo>
                  <a:lnTo>
                    <a:pt x="54800" y="1021626"/>
                  </a:lnTo>
                  <a:lnTo>
                    <a:pt x="55829" y="1022350"/>
                  </a:lnTo>
                  <a:close/>
                </a:path>
                <a:path w="502284" h="1064895">
                  <a:moveTo>
                    <a:pt x="56083" y="1024890"/>
                  </a:moveTo>
                  <a:lnTo>
                    <a:pt x="55587" y="1023620"/>
                  </a:lnTo>
                  <a:lnTo>
                    <a:pt x="55143" y="1022350"/>
                  </a:lnTo>
                  <a:lnTo>
                    <a:pt x="55397" y="1024890"/>
                  </a:lnTo>
                  <a:lnTo>
                    <a:pt x="56083" y="1024890"/>
                  </a:lnTo>
                  <a:close/>
                </a:path>
                <a:path w="502284" h="1064895">
                  <a:moveTo>
                    <a:pt x="56527" y="1008380"/>
                  </a:moveTo>
                  <a:lnTo>
                    <a:pt x="55994" y="1011466"/>
                  </a:lnTo>
                  <a:lnTo>
                    <a:pt x="56413" y="1012190"/>
                  </a:lnTo>
                  <a:lnTo>
                    <a:pt x="56527" y="1008380"/>
                  </a:lnTo>
                  <a:close/>
                </a:path>
                <a:path w="502284" h="1064895">
                  <a:moveTo>
                    <a:pt x="57734" y="1005840"/>
                  </a:moveTo>
                  <a:lnTo>
                    <a:pt x="57581" y="1005039"/>
                  </a:lnTo>
                  <a:lnTo>
                    <a:pt x="57315" y="1005840"/>
                  </a:lnTo>
                  <a:lnTo>
                    <a:pt x="57111" y="1006779"/>
                  </a:lnTo>
                  <a:lnTo>
                    <a:pt x="57734" y="1005840"/>
                  </a:lnTo>
                  <a:close/>
                </a:path>
                <a:path w="502284" h="1064895">
                  <a:moveTo>
                    <a:pt x="57734" y="1004570"/>
                  </a:moveTo>
                  <a:lnTo>
                    <a:pt x="57492" y="1004570"/>
                  </a:lnTo>
                  <a:lnTo>
                    <a:pt x="57581" y="1005039"/>
                  </a:lnTo>
                  <a:lnTo>
                    <a:pt x="57734" y="1004570"/>
                  </a:lnTo>
                  <a:close/>
                </a:path>
                <a:path w="502284" h="1064895">
                  <a:moveTo>
                    <a:pt x="58623" y="579958"/>
                  </a:moveTo>
                  <a:lnTo>
                    <a:pt x="58597" y="579653"/>
                  </a:lnTo>
                  <a:lnTo>
                    <a:pt x="58547" y="579335"/>
                  </a:lnTo>
                  <a:lnTo>
                    <a:pt x="58623" y="580275"/>
                  </a:lnTo>
                  <a:lnTo>
                    <a:pt x="58623" y="579958"/>
                  </a:lnTo>
                  <a:close/>
                </a:path>
                <a:path w="502284" h="1064895">
                  <a:moveTo>
                    <a:pt x="58813" y="582091"/>
                  </a:moveTo>
                  <a:lnTo>
                    <a:pt x="58153" y="581660"/>
                  </a:lnTo>
                  <a:lnTo>
                    <a:pt x="58242" y="582091"/>
                  </a:lnTo>
                  <a:lnTo>
                    <a:pt x="58661" y="583933"/>
                  </a:lnTo>
                  <a:lnTo>
                    <a:pt x="58737" y="582930"/>
                  </a:lnTo>
                  <a:lnTo>
                    <a:pt x="58813" y="582091"/>
                  </a:lnTo>
                  <a:close/>
                </a:path>
                <a:path w="502284" h="1064895">
                  <a:moveTo>
                    <a:pt x="60134" y="582930"/>
                  </a:moveTo>
                  <a:lnTo>
                    <a:pt x="59156" y="577850"/>
                  </a:lnTo>
                  <a:lnTo>
                    <a:pt x="59055" y="579120"/>
                  </a:lnTo>
                  <a:lnTo>
                    <a:pt x="58953" y="580390"/>
                  </a:lnTo>
                  <a:lnTo>
                    <a:pt x="58851" y="581660"/>
                  </a:lnTo>
                  <a:lnTo>
                    <a:pt x="58813" y="582091"/>
                  </a:lnTo>
                  <a:lnTo>
                    <a:pt x="60134" y="582930"/>
                  </a:lnTo>
                  <a:close/>
                </a:path>
                <a:path w="502284" h="1064895">
                  <a:moveTo>
                    <a:pt x="60820" y="618490"/>
                  </a:moveTo>
                  <a:lnTo>
                    <a:pt x="60769" y="615950"/>
                  </a:lnTo>
                  <a:lnTo>
                    <a:pt x="60477" y="615950"/>
                  </a:lnTo>
                  <a:lnTo>
                    <a:pt x="60083" y="617220"/>
                  </a:lnTo>
                  <a:lnTo>
                    <a:pt x="60820" y="618490"/>
                  </a:lnTo>
                  <a:close/>
                </a:path>
                <a:path w="502284" h="1064895">
                  <a:moveTo>
                    <a:pt x="60858" y="614680"/>
                  </a:moveTo>
                  <a:lnTo>
                    <a:pt x="59791" y="615950"/>
                  </a:lnTo>
                  <a:lnTo>
                    <a:pt x="60477" y="615950"/>
                  </a:lnTo>
                  <a:lnTo>
                    <a:pt x="60858" y="614680"/>
                  </a:lnTo>
                  <a:close/>
                </a:path>
                <a:path w="502284" h="1064895">
                  <a:moveTo>
                    <a:pt x="65976" y="938530"/>
                  </a:moveTo>
                  <a:lnTo>
                    <a:pt x="65747" y="939126"/>
                  </a:lnTo>
                  <a:lnTo>
                    <a:pt x="65849" y="939647"/>
                  </a:lnTo>
                  <a:lnTo>
                    <a:pt x="65976" y="938530"/>
                  </a:lnTo>
                  <a:close/>
                </a:path>
                <a:path w="502284" h="1064895">
                  <a:moveTo>
                    <a:pt x="66382" y="942340"/>
                  </a:moveTo>
                  <a:lnTo>
                    <a:pt x="65849" y="939647"/>
                  </a:lnTo>
                  <a:lnTo>
                    <a:pt x="65697" y="941070"/>
                  </a:lnTo>
                  <a:lnTo>
                    <a:pt x="66382" y="942340"/>
                  </a:lnTo>
                  <a:close/>
                </a:path>
                <a:path w="502284" h="1064895">
                  <a:moveTo>
                    <a:pt x="68567" y="885190"/>
                  </a:moveTo>
                  <a:lnTo>
                    <a:pt x="68135" y="882650"/>
                  </a:lnTo>
                  <a:lnTo>
                    <a:pt x="67856" y="882650"/>
                  </a:lnTo>
                  <a:lnTo>
                    <a:pt x="67589" y="883920"/>
                  </a:lnTo>
                  <a:lnTo>
                    <a:pt x="67170" y="883920"/>
                  </a:lnTo>
                  <a:lnTo>
                    <a:pt x="68567" y="885190"/>
                  </a:lnTo>
                  <a:close/>
                </a:path>
                <a:path w="502284" h="1064895">
                  <a:moveTo>
                    <a:pt x="68795" y="760730"/>
                  </a:moveTo>
                  <a:lnTo>
                    <a:pt x="64566" y="755650"/>
                  </a:lnTo>
                  <a:lnTo>
                    <a:pt x="66675" y="749300"/>
                  </a:lnTo>
                  <a:lnTo>
                    <a:pt x="66319" y="742950"/>
                  </a:lnTo>
                  <a:lnTo>
                    <a:pt x="66255" y="741680"/>
                  </a:lnTo>
                  <a:lnTo>
                    <a:pt x="66116" y="739140"/>
                  </a:lnTo>
                  <a:lnTo>
                    <a:pt x="66167" y="734060"/>
                  </a:lnTo>
                  <a:lnTo>
                    <a:pt x="66052" y="723900"/>
                  </a:lnTo>
                  <a:lnTo>
                    <a:pt x="66001" y="721360"/>
                  </a:lnTo>
                  <a:lnTo>
                    <a:pt x="64998" y="715010"/>
                  </a:lnTo>
                  <a:lnTo>
                    <a:pt x="64592" y="712470"/>
                  </a:lnTo>
                  <a:lnTo>
                    <a:pt x="65557" y="712470"/>
                  </a:lnTo>
                  <a:lnTo>
                    <a:pt x="65951" y="711200"/>
                  </a:lnTo>
                  <a:lnTo>
                    <a:pt x="65252" y="709930"/>
                  </a:lnTo>
                  <a:lnTo>
                    <a:pt x="65087" y="708660"/>
                  </a:lnTo>
                  <a:lnTo>
                    <a:pt x="65366" y="708660"/>
                  </a:lnTo>
                  <a:lnTo>
                    <a:pt x="65582" y="703580"/>
                  </a:lnTo>
                  <a:lnTo>
                    <a:pt x="64350" y="698500"/>
                  </a:lnTo>
                  <a:lnTo>
                    <a:pt x="64719" y="695960"/>
                  </a:lnTo>
                  <a:lnTo>
                    <a:pt x="63601" y="695960"/>
                  </a:lnTo>
                  <a:lnTo>
                    <a:pt x="63500" y="694690"/>
                  </a:lnTo>
                  <a:lnTo>
                    <a:pt x="63398" y="693420"/>
                  </a:lnTo>
                  <a:lnTo>
                    <a:pt x="64401" y="694690"/>
                  </a:lnTo>
                  <a:lnTo>
                    <a:pt x="64033" y="693420"/>
                  </a:lnTo>
                  <a:lnTo>
                    <a:pt x="63652" y="692150"/>
                  </a:lnTo>
                  <a:lnTo>
                    <a:pt x="64211" y="692150"/>
                  </a:lnTo>
                  <a:lnTo>
                    <a:pt x="63030" y="689610"/>
                  </a:lnTo>
                  <a:lnTo>
                    <a:pt x="64973" y="689610"/>
                  </a:lnTo>
                  <a:lnTo>
                    <a:pt x="62877" y="681990"/>
                  </a:lnTo>
                  <a:lnTo>
                    <a:pt x="63665" y="679450"/>
                  </a:lnTo>
                  <a:lnTo>
                    <a:pt x="63436" y="678180"/>
                  </a:lnTo>
                  <a:lnTo>
                    <a:pt x="62763" y="674370"/>
                  </a:lnTo>
                  <a:lnTo>
                    <a:pt x="62293" y="670560"/>
                  </a:lnTo>
                  <a:lnTo>
                    <a:pt x="62230" y="665480"/>
                  </a:lnTo>
                  <a:lnTo>
                    <a:pt x="63182" y="664210"/>
                  </a:lnTo>
                  <a:lnTo>
                    <a:pt x="62903" y="657860"/>
                  </a:lnTo>
                  <a:lnTo>
                    <a:pt x="63017" y="656590"/>
                  </a:lnTo>
                  <a:lnTo>
                    <a:pt x="63233" y="654050"/>
                  </a:lnTo>
                  <a:lnTo>
                    <a:pt x="62699" y="646430"/>
                  </a:lnTo>
                  <a:lnTo>
                    <a:pt x="62306" y="640080"/>
                  </a:lnTo>
                  <a:lnTo>
                    <a:pt x="61925" y="632460"/>
                  </a:lnTo>
                  <a:lnTo>
                    <a:pt x="61709" y="624840"/>
                  </a:lnTo>
                  <a:lnTo>
                    <a:pt x="60464" y="624840"/>
                  </a:lnTo>
                  <a:lnTo>
                    <a:pt x="60248" y="622300"/>
                  </a:lnTo>
                  <a:lnTo>
                    <a:pt x="60807" y="622300"/>
                  </a:lnTo>
                  <a:lnTo>
                    <a:pt x="62141" y="621030"/>
                  </a:lnTo>
                  <a:lnTo>
                    <a:pt x="61455" y="619760"/>
                  </a:lnTo>
                  <a:lnTo>
                    <a:pt x="60820" y="618490"/>
                  </a:lnTo>
                  <a:lnTo>
                    <a:pt x="60325" y="619760"/>
                  </a:lnTo>
                  <a:lnTo>
                    <a:pt x="59016" y="618490"/>
                  </a:lnTo>
                  <a:lnTo>
                    <a:pt x="59499" y="614680"/>
                  </a:lnTo>
                  <a:lnTo>
                    <a:pt x="59778" y="614680"/>
                  </a:lnTo>
                  <a:lnTo>
                    <a:pt x="59016" y="613410"/>
                  </a:lnTo>
                  <a:lnTo>
                    <a:pt x="59982" y="613410"/>
                  </a:lnTo>
                  <a:lnTo>
                    <a:pt x="60363" y="610870"/>
                  </a:lnTo>
                  <a:lnTo>
                    <a:pt x="61315" y="610870"/>
                  </a:lnTo>
                  <a:lnTo>
                    <a:pt x="61226" y="609600"/>
                  </a:lnTo>
                  <a:lnTo>
                    <a:pt x="61125" y="608330"/>
                  </a:lnTo>
                  <a:lnTo>
                    <a:pt x="60667" y="601980"/>
                  </a:lnTo>
                  <a:lnTo>
                    <a:pt x="58699" y="596900"/>
                  </a:lnTo>
                  <a:lnTo>
                    <a:pt x="58724" y="590550"/>
                  </a:lnTo>
                  <a:lnTo>
                    <a:pt x="58737" y="588010"/>
                  </a:lnTo>
                  <a:lnTo>
                    <a:pt x="59867" y="589280"/>
                  </a:lnTo>
                  <a:lnTo>
                    <a:pt x="59588" y="588010"/>
                  </a:lnTo>
                  <a:lnTo>
                    <a:pt x="59296" y="586740"/>
                  </a:lnTo>
                  <a:lnTo>
                    <a:pt x="58775" y="584441"/>
                  </a:lnTo>
                  <a:lnTo>
                    <a:pt x="57188" y="581660"/>
                  </a:lnTo>
                  <a:lnTo>
                    <a:pt x="57150" y="580390"/>
                  </a:lnTo>
                  <a:lnTo>
                    <a:pt x="56540" y="579120"/>
                  </a:lnTo>
                  <a:lnTo>
                    <a:pt x="57721" y="579120"/>
                  </a:lnTo>
                  <a:lnTo>
                    <a:pt x="58331" y="577850"/>
                  </a:lnTo>
                  <a:lnTo>
                    <a:pt x="58242" y="575310"/>
                  </a:lnTo>
                  <a:lnTo>
                    <a:pt x="58369" y="575310"/>
                  </a:lnTo>
                  <a:lnTo>
                    <a:pt x="58813" y="576580"/>
                  </a:lnTo>
                  <a:lnTo>
                    <a:pt x="58572" y="575310"/>
                  </a:lnTo>
                  <a:lnTo>
                    <a:pt x="57835" y="571500"/>
                  </a:lnTo>
                  <a:lnTo>
                    <a:pt x="57340" y="568960"/>
                  </a:lnTo>
                  <a:lnTo>
                    <a:pt x="58547" y="565150"/>
                  </a:lnTo>
                  <a:lnTo>
                    <a:pt x="59347" y="562610"/>
                  </a:lnTo>
                  <a:lnTo>
                    <a:pt x="58483" y="558800"/>
                  </a:lnTo>
                  <a:lnTo>
                    <a:pt x="57899" y="556260"/>
                  </a:lnTo>
                  <a:lnTo>
                    <a:pt x="57188" y="556260"/>
                  </a:lnTo>
                  <a:lnTo>
                    <a:pt x="57848" y="558800"/>
                  </a:lnTo>
                  <a:lnTo>
                    <a:pt x="57137" y="558800"/>
                  </a:lnTo>
                  <a:lnTo>
                    <a:pt x="55384" y="552450"/>
                  </a:lnTo>
                  <a:lnTo>
                    <a:pt x="58051" y="553720"/>
                  </a:lnTo>
                  <a:lnTo>
                    <a:pt x="57785" y="552450"/>
                  </a:lnTo>
                  <a:lnTo>
                    <a:pt x="56730" y="547370"/>
                  </a:lnTo>
                  <a:lnTo>
                    <a:pt x="57746" y="548640"/>
                  </a:lnTo>
                  <a:lnTo>
                    <a:pt x="56591" y="546100"/>
                  </a:lnTo>
                  <a:lnTo>
                    <a:pt x="56248" y="544830"/>
                  </a:lnTo>
                  <a:lnTo>
                    <a:pt x="56718" y="542290"/>
                  </a:lnTo>
                  <a:lnTo>
                    <a:pt x="57797" y="542290"/>
                  </a:lnTo>
                  <a:lnTo>
                    <a:pt x="57772" y="544830"/>
                  </a:lnTo>
                  <a:lnTo>
                    <a:pt x="58381" y="546100"/>
                  </a:lnTo>
                  <a:lnTo>
                    <a:pt x="58305" y="544830"/>
                  </a:lnTo>
                  <a:lnTo>
                    <a:pt x="58178" y="543560"/>
                  </a:lnTo>
                  <a:lnTo>
                    <a:pt x="58064" y="542290"/>
                  </a:lnTo>
                  <a:lnTo>
                    <a:pt x="57950" y="541020"/>
                  </a:lnTo>
                  <a:lnTo>
                    <a:pt x="57823" y="539750"/>
                  </a:lnTo>
                  <a:lnTo>
                    <a:pt x="57708" y="538480"/>
                  </a:lnTo>
                  <a:lnTo>
                    <a:pt x="56794" y="541020"/>
                  </a:lnTo>
                  <a:lnTo>
                    <a:pt x="56769" y="538238"/>
                  </a:lnTo>
                  <a:lnTo>
                    <a:pt x="56832" y="538480"/>
                  </a:lnTo>
                  <a:lnTo>
                    <a:pt x="57061" y="536638"/>
                  </a:lnTo>
                  <a:lnTo>
                    <a:pt x="56769" y="537210"/>
                  </a:lnTo>
                  <a:lnTo>
                    <a:pt x="56540" y="537210"/>
                  </a:lnTo>
                  <a:lnTo>
                    <a:pt x="56235" y="535940"/>
                  </a:lnTo>
                  <a:lnTo>
                    <a:pt x="56324" y="534670"/>
                  </a:lnTo>
                  <a:lnTo>
                    <a:pt x="56413" y="533400"/>
                  </a:lnTo>
                  <a:lnTo>
                    <a:pt x="56502" y="527050"/>
                  </a:lnTo>
                  <a:lnTo>
                    <a:pt x="56197" y="523240"/>
                  </a:lnTo>
                  <a:lnTo>
                    <a:pt x="57023" y="523240"/>
                  </a:lnTo>
                  <a:lnTo>
                    <a:pt x="55372" y="519430"/>
                  </a:lnTo>
                  <a:lnTo>
                    <a:pt x="57873" y="519430"/>
                  </a:lnTo>
                  <a:lnTo>
                    <a:pt x="57289" y="515620"/>
                  </a:lnTo>
                  <a:lnTo>
                    <a:pt x="57175" y="514350"/>
                  </a:lnTo>
                  <a:lnTo>
                    <a:pt x="56222" y="504190"/>
                  </a:lnTo>
                  <a:lnTo>
                    <a:pt x="54978" y="494030"/>
                  </a:lnTo>
                  <a:lnTo>
                    <a:pt x="54864" y="492760"/>
                  </a:lnTo>
                  <a:lnTo>
                    <a:pt x="53886" y="482600"/>
                  </a:lnTo>
                  <a:lnTo>
                    <a:pt x="53263" y="472440"/>
                  </a:lnTo>
                  <a:lnTo>
                    <a:pt x="51625" y="469900"/>
                  </a:lnTo>
                  <a:lnTo>
                    <a:pt x="51523" y="468630"/>
                  </a:lnTo>
                  <a:lnTo>
                    <a:pt x="51320" y="466090"/>
                  </a:lnTo>
                  <a:lnTo>
                    <a:pt x="50749" y="462280"/>
                  </a:lnTo>
                  <a:lnTo>
                    <a:pt x="52666" y="461010"/>
                  </a:lnTo>
                  <a:lnTo>
                    <a:pt x="52489" y="460463"/>
                  </a:lnTo>
                  <a:lnTo>
                    <a:pt x="52578" y="460057"/>
                  </a:lnTo>
                  <a:lnTo>
                    <a:pt x="52654" y="459740"/>
                  </a:lnTo>
                  <a:lnTo>
                    <a:pt x="52946" y="458470"/>
                  </a:lnTo>
                  <a:lnTo>
                    <a:pt x="52349" y="457885"/>
                  </a:lnTo>
                  <a:lnTo>
                    <a:pt x="52349" y="460057"/>
                  </a:lnTo>
                  <a:lnTo>
                    <a:pt x="52362" y="461010"/>
                  </a:lnTo>
                  <a:lnTo>
                    <a:pt x="52247" y="459740"/>
                  </a:lnTo>
                  <a:lnTo>
                    <a:pt x="51828" y="458470"/>
                  </a:lnTo>
                  <a:lnTo>
                    <a:pt x="51943" y="457885"/>
                  </a:lnTo>
                  <a:lnTo>
                    <a:pt x="52019" y="457555"/>
                  </a:lnTo>
                  <a:lnTo>
                    <a:pt x="51650" y="457200"/>
                  </a:lnTo>
                  <a:lnTo>
                    <a:pt x="52336" y="455930"/>
                  </a:lnTo>
                  <a:lnTo>
                    <a:pt x="51955" y="452120"/>
                  </a:lnTo>
                  <a:lnTo>
                    <a:pt x="51574" y="448310"/>
                  </a:lnTo>
                  <a:lnTo>
                    <a:pt x="53327" y="453390"/>
                  </a:lnTo>
                  <a:lnTo>
                    <a:pt x="53238" y="452120"/>
                  </a:lnTo>
                  <a:lnTo>
                    <a:pt x="52997" y="448310"/>
                  </a:lnTo>
                  <a:lnTo>
                    <a:pt x="52489" y="440690"/>
                  </a:lnTo>
                  <a:lnTo>
                    <a:pt x="52387" y="438150"/>
                  </a:lnTo>
                  <a:lnTo>
                    <a:pt x="52349" y="436880"/>
                  </a:lnTo>
                  <a:lnTo>
                    <a:pt x="50749" y="438150"/>
                  </a:lnTo>
                  <a:lnTo>
                    <a:pt x="51003" y="435610"/>
                  </a:lnTo>
                  <a:lnTo>
                    <a:pt x="51536" y="434340"/>
                  </a:lnTo>
                  <a:lnTo>
                    <a:pt x="51473" y="436880"/>
                  </a:lnTo>
                  <a:lnTo>
                    <a:pt x="52235" y="436880"/>
                  </a:lnTo>
                  <a:lnTo>
                    <a:pt x="52324" y="435610"/>
                  </a:lnTo>
                  <a:lnTo>
                    <a:pt x="52412" y="434340"/>
                  </a:lnTo>
                  <a:lnTo>
                    <a:pt x="52946" y="426720"/>
                  </a:lnTo>
                  <a:lnTo>
                    <a:pt x="47612" y="425450"/>
                  </a:lnTo>
                  <a:lnTo>
                    <a:pt x="47739" y="421640"/>
                  </a:lnTo>
                  <a:lnTo>
                    <a:pt x="47777" y="420370"/>
                  </a:lnTo>
                  <a:lnTo>
                    <a:pt x="47891" y="416560"/>
                  </a:lnTo>
                  <a:lnTo>
                    <a:pt x="48209" y="416560"/>
                  </a:lnTo>
                  <a:lnTo>
                    <a:pt x="47739" y="415607"/>
                  </a:lnTo>
                  <a:lnTo>
                    <a:pt x="47371" y="416560"/>
                  </a:lnTo>
                  <a:lnTo>
                    <a:pt x="45694" y="416560"/>
                  </a:lnTo>
                  <a:lnTo>
                    <a:pt x="46240" y="414020"/>
                  </a:lnTo>
                  <a:lnTo>
                    <a:pt x="47510" y="414020"/>
                  </a:lnTo>
                  <a:lnTo>
                    <a:pt x="47447" y="412750"/>
                  </a:lnTo>
                  <a:lnTo>
                    <a:pt x="47167" y="412750"/>
                  </a:lnTo>
                  <a:lnTo>
                    <a:pt x="45275" y="414020"/>
                  </a:lnTo>
                  <a:lnTo>
                    <a:pt x="44996" y="414020"/>
                  </a:lnTo>
                  <a:lnTo>
                    <a:pt x="45453" y="411480"/>
                  </a:lnTo>
                  <a:lnTo>
                    <a:pt x="44424" y="410210"/>
                  </a:lnTo>
                  <a:lnTo>
                    <a:pt x="44208" y="408940"/>
                  </a:lnTo>
                  <a:lnTo>
                    <a:pt x="45034" y="405130"/>
                  </a:lnTo>
                  <a:lnTo>
                    <a:pt x="43992" y="401320"/>
                  </a:lnTo>
                  <a:lnTo>
                    <a:pt x="45123" y="398780"/>
                  </a:lnTo>
                  <a:lnTo>
                    <a:pt x="44500" y="397510"/>
                  </a:lnTo>
                  <a:lnTo>
                    <a:pt x="42760" y="394970"/>
                  </a:lnTo>
                  <a:lnTo>
                    <a:pt x="42468" y="392430"/>
                  </a:lnTo>
                  <a:lnTo>
                    <a:pt x="43599" y="389890"/>
                  </a:lnTo>
                  <a:lnTo>
                    <a:pt x="43675" y="391160"/>
                  </a:lnTo>
                  <a:lnTo>
                    <a:pt x="43738" y="392430"/>
                  </a:lnTo>
                  <a:lnTo>
                    <a:pt x="43827" y="391160"/>
                  </a:lnTo>
                  <a:lnTo>
                    <a:pt x="43916" y="389890"/>
                  </a:lnTo>
                  <a:lnTo>
                    <a:pt x="44005" y="388620"/>
                  </a:lnTo>
                  <a:lnTo>
                    <a:pt x="43014" y="388620"/>
                  </a:lnTo>
                  <a:lnTo>
                    <a:pt x="42976" y="386080"/>
                  </a:lnTo>
                  <a:lnTo>
                    <a:pt x="43738" y="386080"/>
                  </a:lnTo>
                  <a:lnTo>
                    <a:pt x="43649" y="384810"/>
                  </a:lnTo>
                  <a:lnTo>
                    <a:pt x="43573" y="383540"/>
                  </a:lnTo>
                  <a:lnTo>
                    <a:pt x="42265" y="384810"/>
                  </a:lnTo>
                  <a:lnTo>
                    <a:pt x="42392" y="383540"/>
                  </a:lnTo>
                  <a:lnTo>
                    <a:pt x="42506" y="382270"/>
                  </a:lnTo>
                  <a:lnTo>
                    <a:pt x="42621" y="381000"/>
                  </a:lnTo>
                  <a:lnTo>
                    <a:pt x="43700" y="382270"/>
                  </a:lnTo>
                  <a:lnTo>
                    <a:pt x="43472" y="381000"/>
                  </a:lnTo>
                  <a:lnTo>
                    <a:pt x="43243" y="379730"/>
                  </a:lnTo>
                  <a:lnTo>
                    <a:pt x="43129" y="378460"/>
                  </a:lnTo>
                  <a:lnTo>
                    <a:pt x="43027" y="375920"/>
                  </a:lnTo>
                  <a:lnTo>
                    <a:pt x="43040" y="374840"/>
                  </a:lnTo>
                  <a:lnTo>
                    <a:pt x="42722" y="374650"/>
                  </a:lnTo>
                  <a:lnTo>
                    <a:pt x="42799" y="373380"/>
                  </a:lnTo>
                  <a:lnTo>
                    <a:pt x="42405" y="373380"/>
                  </a:lnTo>
                  <a:lnTo>
                    <a:pt x="42392" y="375920"/>
                  </a:lnTo>
                  <a:lnTo>
                    <a:pt x="41363" y="374650"/>
                  </a:lnTo>
                  <a:lnTo>
                    <a:pt x="41402" y="373380"/>
                  </a:lnTo>
                  <a:lnTo>
                    <a:pt x="39776" y="370840"/>
                  </a:lnTo>
                  <a:lnTo>
                    <a:pt x="40817" y="369570"/>
                  </a:lnTo>
                  <a:lnTo>
                    <a:pt x="41884" y="372110"/>
                  </a:lnTo>
                  <a:lnTo>
                    <a:pt x="40855" y="368300"/>
                  </a:lnTo>
                  <a:lnTo>
                    <a:pt x="40538" y="369570"/>
                  </a:lnTo>
                  <a:lnTo>
                    <a:pt x="40576" y="368300"/>
                  </a:lnTo>
                  <a:lnTo>
                    <a:pt x="40678" y="365760"/>
                  </a:lnTo>
                  <a:lnTo>
                    <a:pt x="41109" y="365760"/>
                  </a:lnTo>
                  <a:lnTo>
                    <a:pt x="39687" y="363220"/>
                  </a:lnTo>
                  <a:lnTo>
                    <a:pt x="40538" y="359410"/>
                  </a:lnTo>
                  <a:lnTo>
                    <a:pt x="40322" y="355600"/>
                  </a:lnTo>
                  <a:lnTo>
                    <a:pt x="40640" y="355600"/>
                  </a:lnTo>
                  <a:lnTo>
                    <a:pt x="40195" y="354330"/>
                  </a:lnTo>
                  <a:lnTo>
                    <a:pt x="39306" y="353123"/>
                  </a:lnTo>
                  <a:lnTo>
                    <a:pt x="39331" y="352983"/>
                  </a:lnTo>
                  <a:lnTo>
                    <a:pt x="39293" y="353110"/>
                  </a:lnTo>
                  <a:lnTo>
                    <a:pt x="38887" y="355600"/>
                  </a:lnTo>
                  <a:lnTo>
                    <a:pt x="38557" y="354330"/>
                  </a:lnTo>
                  <a:lnTo>
                    <a:pt x="37655" y="354330"/>
                  </a:lnTo>
                  <a:lnTo>
                    <a:pt x="39014" y="351790"/>
                  </a:lnTo>
                  <a:lnTo>
                    <a:pt x="35471" y="350520"/>
                  </a:lnTo>
                  <a:lnTo>
                    <a:pt x="36042" y="345440"/>
                  </a:lnTo>
                  <a:lnTo>
                    <a:pt x="36601" y="345440"/>
                  </a:lnTo>
                  <a:lnTo>
                    <a:pt x="37287" y="346710"/>
                  </a:lnTo>
                  <a:lnTo>
                    <a:pt x="36880" y="345440"/>
                  </a:lnTo>
                  <a:lnTo>
                    <a:pt x="36169" y="341630"/>
                  </a:lnTo>
                  <a:lnTo>
                    <a:pt x="37477" y="342404"/>
                  </a:lnTo>
                  <a:lnTo>
                    <a:pt x="36690" y="339090"/>
                  </a:lnTo>
                  <a:lnTo>
                    <a:pt x="35839" y="341630"/>
                  </a:lnTo>
                  <a:lnTo>
                    <a:pt x="36055" y="337820"/>
                  </a:lnTo>
                  <a:lnTo>
                    <a:pt x="36296" y="337820"/>
                  </a:lnTo>
                  <a:lnTo>
                    <a:pt x="36410" y="339090"/>
                  </a:lnTo>
                  <a:lnTo>
                    <a:pt x="36601" y="337820"/>
                  </a:lnTo>
                  <a:lnTo>
                    <a:pt x="36804" y="336550"/>
                  </a:lnTo>
                  <a:lnTo>
                    <a:pt x="35623" y="331470"/>
                  </a:lnTo>
                  <a:lnTo>
                    <a:pt x="37985" y="331470"/>
                  </a:lnTo>
                  <a:lnTo>
                    <a:pt x="37465" y="330200"/>
                  </a:lnTo>
                  <a:lnTo>
                    <a:pt x="38214" y="330200"/>
                  </a:lnTo>
                  <a:lnTo>
                    <a:pt x="38188" y="327660"/>
                  </a:lnTo>
                  <a:lnTo>
                    <a:pt x="38188" y="326390"/>
                  </a:lnTo>
                  <a:lnTo>
                    <a:pt x="38176" y="325170"/>
                  </a:lnTo>
                  <a:lnTo>
                    <a:pt x="39331" y="326390"/>
                  </a:lnTo>
                  <a:lnTo>
                    <a:pt x="38646" y="321310"/>
                  </a:lnTo>
                  <a:lnTo>
                    <a:pt x="38468" y="320040"/>
                  </a:lnTo>
                  <a:lnTo>
                    <a:pt x="37439" y="316230"/>
                  </a:lnTo>
                  <a:lnTo>
                    <a:pt x="38265" y="321310"/>
                  </a:lnTo>
                  <a:lnTo>
                    <a:pt x="38150" y="321005"/>
                  </a:lnTo>
                  <a:lnTo>
                    <a:pt x="38150" y="325145"/>
                  </a:lnTo>
                  <a:lnTo>
                    <a:pt x="37109" y="326390"/>
                  </a:lnTo>
                  <a:lnTo>
                    <a:pt x="33337" y="320040"/>
                  </a:lnTo>
                  <a:lnTo>
                    <a:pt x="38150" y="325145"/>
                  </a:lnTo>
                  <a:lnTo>
                    <a:pt x="38150" y="321005"/>
                  </a:lnTo>
                  <a:lnTo>
                    <a:pt x="37795" y="320040"/>
                  </a:lnTo>
                  <a:lnTo>
                    <a:pt x="37312" y="318770"/>
                  </a:lnTo>
                  <a:lnTo>
                    <a:pt x="37312" y="316230"/>
                  </a:lnTo>
                  <a:lnTo>
                    <a:pt x="37439" y="316230"/>
                  </a:lnTo>
                  <a:lnTo>
                    <a:pt x="38214" y="316230"/>
                  </a:lnTo>
                  <a:lnTo>
                    <a:pt x="37439" y="312420"/>
                  </a:lnTo>
                  <a:lnTo>
                    <a:pt x="37807" y="311150"/>
                  </a:lnTo>
                  <a:lnTo>
                    <a:pt x="38227" y="308610"/>
                  </a:lnTo>
                  <a:lnTo>
                    <a:pt x="38506" y="308610"/>
                  </a:lnTo>
                  <a:lnTo>
                    <a:pt x="37185" y="307340"/>
                  </a:lnTo>
                  <a:lnTo>
                    <a:pt x="37134" y="307022"/>
                  </a:lnTo>
                  <a:lnTo>
                    <a:pt x="36728" y="304800"/>
                  </a:lnTo>
                  <a:lnTo>
                    <a:pt x="36626" y="303530"/>
                  </a:lnTo>
                  <a:lnTo>
                    <a:pt x="36436" y="300990"/>
                  </a:lnTo>
                  <a:lnTo>
                    <a:pt x="36347" y="298958"/>
                  </a:lnTo>
                  <a:lnTo>
                    <a:pt x="36487" y="298653"/>
                  </a:lnTo>
                  <a:lnTo>
                    <a:pt x="36563" y="298335"/>
                  </a:lnTo>
                  <a:lnTo>
                    <a:pt x="36588" y="298005"/>
                  </a:lnTo>
                  <a:lnTo>
                    <a:pt x="36449" y="298310"/>
                  </a:lnTo>
                  <a:lnTo>
                    <a:pt x="36372" y="298627"/>
                  </a:lnTo>
                  <a:lnTo>
                    <a:pt x="36347" y="298894"/>
                  </a:lnTo>
                  <a:lnTo>
                    <a:pt x="36334" y="298450"/>
                  </a:lnTo>
                  <a:lnTo>
                    <a:pt x="35560" y="298450"/>
                  </a:lnTo>
                  <a:lnTo>
                    <a:pt x="34747" y="294640"/>
                  </a:lnTo>
                  <a:lnTo>
                    <a:pt x="33426" y="293370"/>
                  </a:lnTo>
                  <a:lnTo>
                    <a:pt x="33426" y="292100"/>
                  </a:lnTo>
                  <a:lnTo>
                    <a:pt x="33439" y="288290"/>
                  </a:lnTo>
                  <a:lnTo>
                    <a:pt x="34607" y="288290"/>
                  </a:lnTo>
                  <a:lnTo>
                    <a:pt x="34620" y="285750"/>
                  </a:lnTo>
                  <a:lnTo>
                    <a:pt x="35318" y="284835"/>
                  </a:lnTo>
                  <a:lnTo>
                    <a:pt x="35267" y="284480"/>
                  </a:lnTo>
                  <a:lnTo>
                    <a:pt x="35090" y="283210"/>
                  </a:lnTo>
                  <a:lnTo>
                    <a:pt x="33604" y="283210"/>
                  </a:lnTo>
                  <a:lnTo>
                    <a:pt x="35140" y="280670"/>
                  </a:lnTo>
                  <a:lnTo>
                    <a:pt x="34417" y="276860"/>
                  </a:lnTo>
                  <a:lnTo>
                    <a:pt x="33870" y="270510"/>
                  </a:lnTo>
                  <a:lnTo>
                    <a:pt x="31597" y="269240"/>
                  </a:lnTo>
                  <a:lnTo>
                    <a:pt x="29984" y="265430"/>
                  </a:lnTo>
                  <a:lnTo>
                    <a:pt x="30353" y="264147"/>
                  </a:lnTo>
                  <a:lnTo>
                    <a:pt x="31178" y="264147"/>
                  </a:lnTo>
                  <a:lnTo>
                    <a:pt x="31305" y="263956"/>
                  </a:lnTo>
                  <a:lnTo>
                    <a:pt x="32321" y="262369"/>
                  </a:lnTo>
                  <a:lnTo>
                    <a:pt x="32118" y="261620"/>
                  </a:lnTo>
                  <a:lnTo>
                    <a:pt x="32042" y="260350"/>
                  </a:lnTo>
                  <a:lnTo>
                    <a:pt x="31965" y="259080"/>
                  </a:lnTo>
                  <a:lnTo>
                    <a:pt x="31889" y="257810"/>
                  </a:lnTo>
                  <a:lnTo>
                    <a:pt x="31813" y="256540"/>
                  </a:lnTo>
                  <a:lnTo>
                    <a:pt x="31026" y="257810"/>
                  </a:lnTo>
                  <a:lnTo>
                    <a:pt x="30988" y="259080"/>
                  </a:lnTo>
                  <a:lnTo>
                    <a:pt x="30149" y="256540"/>
                  </a:lnTo>
                  <a:lnTo>
                    <a:pt x="29832" y="254000"/>
                  </a:lnTo>
                  <a:lnTo>
                    <a:pt x="29654" y="252730"/>
                  </a:lnTo>
                  <a:lnTo>
                    <a:pt x="29629" y="251460"/>
                  </a:lnTo>
                  <a:lnTo>
                    <a:pt x="29514" y="248920"/>
                  </a:lnTo>
                  <a:lnTo>
                    <a:pt x="29121" y="243840"/>
                  </a:lnTo>
                  <a:lnTo>
                    <a:pt x="29032" y="242570"/>
                  </a:lnTo>
                  <a:lnTo>
                    <a:pt x="29019" y="242404"/>
                  </a:lnTo>
                  <a:lnTo>
                    <a:pt x="30048" y="241300"/>
                  </a:lnTo>
                  <a:lnTo>
                    <a:pt x="28930" y="240512"/>
                  </a:lnTo>
                  <a:lnTo>
                    <a:pt x="28930" y="241300"/>
                  </a:lnTo>
                  <a:lnTo>
                    <a:pt x="27838" y="243840"/>
                  </a:lnTo>
                  <a:lnTo>
                    <a:pt x="28371" y="241300"/>
                  </a:lnTo>
                  <a:lnTo>
                    <a:pt x="28930" y="241300"/>
                  </a:lnTo>
                  <a:lnTo>
                    <a:pt x="28930" y="240512"/>
                  </a:lnTo>
                  <a:lnTo>
                    <a:pt x="28270" y="240030"/>
                  </a:lnTo>
                  <a:lnTo>
                    <a:pt x="28054" y="238760"/>
                  </a:lnTo>
                  <a:lnTo>
                    <a:pt x="28206" y="237490"/>
                  </a:lnTo>
                  <a:lnTo>
                    <a:pt x="28054" y="234950"/>
                  </a:lnTo>
                  <a:lnTo>
                    <a:pt x="28536" y="234950"/>
                  </a:lnTo>
                  <a:lnTo>
                    <a:pt x="28054" y="233680"/>
                  </a:lnTo>
                  <a:lnTo>
                    <a:pt x="28130" y="232410"/>
                  </a:lnTo>
                  <a:lnTo>
                    <a:pt x="28765" y="231140"/>
                  </a:lnTo>
                  <a:lnTo>
                    <a:pt x="28384" y="229870"/>
                  </a:lnTo>
                  <a:lnTo>
                    <a:pt x="27927" y="231140"/>
                  </a:lnTo>
                  <a:lnTo>
                    <a:pt x="27482" y="229870"/>
                  </a:lnTo>
                  <a:lnTo>
                    <a:pt x="27152" y="224790"/>
                  </a:lnTo>
                  <a:lnTo>
                    <a:pt x="27940" y="224790"/>
                  </a:lnTo>
                  <a:lnTo>
                    <a:pt x="27876" y="223520"/>
                  </a:lnTo>
                  <a:lnTo>
                    <a:pt x="27762" y="220980"/>
                  </a:lnTo>
                  <a:lnTo>
                    <a:pt x="29248" y="223520"/>
                  </a:lnTo>
                  <a:lnTo>
                    <a:pt x="28663" y="218757"/>
                  </a:lnTo>
                  <a:lnTo>
                    <a:pt x="11277" y="218757"/>
                  </a:lnTo>
                  <a:lnTo>
                    <a:pt x="11137" y="218757"/>
                  </a:lnTo>
                  <a:lnTo>
                    <a:pt x="10909" y="219710"/>
                  </a:lnTo>
                  <a:lnTo>
                    <a:pt x="10668" y="219710"/>
                  </a:lnTo>
                  <a:lnTo>
                    <a:pt x="11379" y="220980"/>
                  </a:lnTo>
                  <a:lnTo>
                    <a:pt x="10261" y="220980"/>
                  </a:lnTo>
                  <a:lnTo>
                    <a:pt x="12026" y="222250"/>
                  </a:lnTo>
                  <a:lnTo>
                    <a:pt x="11010" y="224790"/>
                  </a:lnTo>
                  <a:lnTo>
                    <a:pt x="11607" y="224790"/>
                  </a:lnTo>
                  <a:lnTo>
                    <a:pt x="9690" y="227330"/>
                  </a:lnTo>
                  <a:lnTo>
                    <a:pt x="11544" y="229870"/>
                  </a:lnTo>
                  <a:lnTo>
                    <a:pt x="10223" y="233680"/>
                  </a:lnTo>
                  <a:lnTo>
                    <a:pt x="11582" y="232410"/>
                  </a:lnTo>
                  <a:lnTo>
                    <a:pt x="13093" y="238760"/>
                  </a:lnTo>
                  <a:lnTo>
                    <a:pt x="13004" y="254000"/>
                  </a:lnTo>
                  <a:lnTo>
                    <a:pt x="13589" y="260350"/>
                  </a:lnTo>
                  <a:lnTo>
                    <a:pt x="12484" y="260350"/>
                  </a:lnTo>
                  <a:lnTo>
                    <a:pt x="14071" y="264147"/>
                  </a:lnTo>
                  <a:lnTo>
                    <a:pt x="13373" y="265430"/>
                  </a:lnTo>
                  <a:lnTo>
                    <a:pt x="13042" y="262890"/>
                  </a:lnTo>
                  <a:lnTo>
                    <a:pt x="12522" y="262890"/>
                  </a:lnTo>
                  <a:lnTo>
                    <a:pt x="13462" y="267970"/>
                  </a:lnTo>
                  <a:lnTo>
                    <a:pt x="14287" y="265430"/>
                  </a:lnTo>
                  <a:lnTo>
                    <a:pt x="14986" y="269240"/>
                  </a:lnTo>
                  <a:lnTo>
                    <a:pt x="14452" y="271741"/>
                  </a:lnTo>
                  <a:lnTo>
                    <a:pt x="14732" y="273050"/>
                  </a:lnTo>
                  <a:lnTo>
                    <a:pt x="15290" y="276860"/>
                  </a:lnTo>
                  <a:lnTo>
                    <a:pt x="15303" y="281940"/>
                  </a:lnTo>
                  <a:lnTo>
                    <a:pt x="15709" y="281940"/>
                  </a:lnTo>
                  <a:lnTo>
                    <a:pt x="16217" y="285750"/>
                  </a:lnTo>
                  <a:lnTo>
                    <a:pt x="16510" y="288290"/>
                  </a:lnTo>
                  <a:lnTo>
                    <a:pt x="16598" y="292100"/>
                  </a:lnTo>
                  <a:lnTo>
                    <a:pt x="16078" y="292100"/>
                  </a:lnTo>
                  <a:lnTo>
                    <a:pt x="15773" y="290830"/>
                  </a:lnTo>
                  <a:lnTo>
                    <a:pt x="15748" y="290982"/>
                  </a:lnTo>
                  <a:lnTo>
                    <a:pt x="15748" y="290639"/>
                  </a:lnTo>
                  <a:lnTo>
                    <a:pt x="15659" y="290118"/>
                  </a:lnTo>
                  <a:lnTo>
                    <a:pt x="15303" y="289953"/>
                  </a:lnTo>
                  <a:lnTo>
                    <a:pt x="15544" y="290372"/>
                  </a:lnTo>
                  <a:lnTo>
                    <a:pt x="15697" y="290817"/>
                  </a:lnTo>
                  <a:lnTo>
                    <a:pt x="15735" y="291122"/>
                  </a:lnTo>
                  <a:lnTo>
                    <a:pt x="15608" y="292100"/>
                  </a:lnTo>
                  <a:lnTo>
                    <a:pt x="15735" y="293370"/>
                  </a:lnTo>
                  <a:lnTo>
                    <a:pt x="16167" y="294640"/>
                  </a:lnTo>
                  <a:lnTo>
                    <a:pt x="15125" y="293370"/>
                  </a:lnTo>
                  <a:lnTo>
                    <a:pt x="15125" y="295910"/>
                  </a:lnTo>
                  <a:lnTo>
                    <a:pt x="16395" y="300990"/>
                  </a:lnTo>
                  <a:lnTo>
                    <a:pt x="16548" y="300990"/>
                  </a:lnTo>
                  <a:lnTo>
                    <a:pt x="16675" y="303530"/>
                  </a:lnTo>
                  <a:lnTo>
                    <a:pt x="15087" y="304800"/>
                  </a:lnTo>
                  <a:lnTo>
                    <a:pt x="17856" y="308610"/>
                  </a:lnTo>
                  <a:lnTo>
                    <a:pt x="17233" y="312420"/>
                  </a:lnTo>
                  <a:lnTo>
                    <a:pt x="16802" y="312420"/>
                  </a:lnTo>
                  <a:lnTo>
                    <a:pt x="16510" y="309880"/>
                  </a:lnTo>
                  <a:lnTo>
                    <a:pt x="16471" y="312420"/>
                  </a:lnTo>
                  <a:lnTo>
                    <a:pt x="16891" y="313690"/>
                  </a:lnTo>
                  <a:lnTo>
                    <a:pt x="17805" y="314960"/>
                  </a:lnTo>
                  <a:lnTo>
                    <a:pt x="17081" y="314960"/>
                  </a:lnTo>
                  <a:lnTo>
                    <a:pt x="18656" y="322580"/>
                  </a:lnTo>
                  <a:lnTo>
                    <a:pt x="17068" y="323850"/>
                  </a:lnTo>
                  <a:lnTo>
                    <a:pt x="18719" y="328218"/>
                  </a:lnTo>
                  <a:lnTo>
                    <a:pt x="18770" y="327660"/>
                  </a:lnTo>
                  <a:lnTo>
                    <a:pt x="18884" y="328663"/>
                  </a:lnTo>
                  <a:lnTo>
                    <a:pt x="19469" y="330200"/>
                  </a:lnTo>
                  <a:lnTo>
                    <a:pt x="19075" y="330200"/>
                  </a:lnTo>
                  <a:lnTo>
                    <a:pt x="19227" y="331470"/>
                  </a:lnTo>
                  <a:lnTo>
                    <a:pt x="18605" y="332740"/>
                  </a:lnTo>
                  <a:lnTo>
                    <a:pt x="19824" y="335280"/>
                  </a:lnTo>
                  <a:lnTo>
                    <a:pt x="18694" y="335280"/>
                  </a:lnTo>
                  <a:lnTo>
                    <a:pt x="18834" y="336550"/>
                  </a:lnTo>
                  <a:lnTo>
                    <a:pt x="17640" y="335280"/>
                  </a:lnTo>
                  <a:lnTo>
                    <a:pt x="18034" y="337820"/>
                  </a:lnTo>
                  <a:lnTo>
                    <a:pt x="19227" y="339090"/>
                  </a:lnTo>
                  <a:lnTo>
                    <a:pt x="20053" y="339090"/>
                  </a:lnTo>
                  <a:lnTo>
                    <a:pt x="19608" y="341630"/>
                  </a:lnTo>
                  <a:lnTo>
                    <a:pt x="20320" y="344170"/>
                  </a:lnTo>
                  <a:lnTo>
                    <a:pt x="19418" y="345440"/>
                  </a:lnTo>
                  <a:lnTo>
                    <a:pt x="19088" y="344170"/>
                  </a:lnTo>
                  <a:lnTo>
                    <a:pt x="19964" y="350520"/>
                  </a:lnTo>
                  <a:lnTo>
                    <a:pt x="16840" y="354330"/>
                  </a:lnTo>
                  <a:lnTo>
                    <a:pt x="19024" y="359410"/>
                  </a:lnTo>
                  <a:lnTo>
                    <a:pt x="18580" y="359410"/>
                  </a:lnTo>
                  <a:lnTo>
                    <a:pt x="18783" y="361950"/>
                  </a:lnTo>
                  <a:lnTo>
                    <a:pt x="17894" y="361950"/>
                  </a:lnTo>
                  <a:lnTo>
                    <a:pt x="19596" y="368300"/>
                  </a:lnTo>
                  <a:lnTo>
                    <a:pt x="19037" y="367030"/>
                  </a:lnTo>
                  <a:lnTo>
                    <a:pt x="19113" y="372110"/>
                  </a:lnTo>
                  <a:lnTo>
                    <a:pt x="19862" y="378460"/>
                  </a:lnTo>
                  <a:lnTo>
                    <a:pt x="20408" y="383540"/>
                  </a:lnTo>
                  <a:lnTo>
                    <a:pt x="21336" y="387350"/>
                  </a:lnTo>
                  <a:lnTo>
                    <a:pt x="19939" y="387350"/>
                  </a:lnTo>
                  <a:lnTo>
                    <a:pt x="20535" y="390766"/>
                  </a:lnTo>
                  <a:lnTo>
                    <a:pt x="20561" y="391160"/>
                  </a:lnTo>
                  <a:lnTo>
                    <a:pt x="20650" y="392430"/>
                  </a:lnTo>
                  <a:lnTo>
                    <a:pt x="20739" y="393700"/>
                  </a:lnTo>
                  <a:lnTo>
                    <a:pt x="20866" y="395427"/>
                  </a:lnTo>
                  <a:lnTo>
                    <a:pt x="21615" y="397510"/>
                  </a:lnTo>
                  <a:lnTo>
                    <a:pt x="20218" y="400481"/>
                  </a:lnTo>
                  <a:lnTo>
                    <a:pt x="20739" y="402590"/>
                  </a:lnTo>
                  <a:lnTo>
                    <a:pt x="21551" y="405130"/>
                  </a:lnTo>
                  <a:lnTo>
                    <a:pt x="22263" y="405130"/>
                  </a:lnTo>
                  <a:lnTo>
                    <a:pt x="22377" y="406400"/>
                  </a:lnTo>
                  <a:lnTo>
                    <a:pt x="22593" y="408940"/>
                  </a:lnTo>
                  <a:lnTo>
                    <a:pt x="21615" y="406400"/>
                  </a:lnTo>
                  <a:lnTo>
                    <a:pt x="21323" y="408940"/>
                  </a:lnTo>
                  <a:lnTo>
                    <a:pt x="21386" y="410210"/>
                  </a:lnTo>
                  <a:lnTo>
                    <a:pt x="21463" y="411480"/>
                  </a:lnTo>
                  <a:lnTo>
                    <a:pt x="22453" y="411480"/>
                  </a:lnTo>
                  <a:lnTo>
                    <a:pt x="22339" y="414020"/>
                  </a:lnTo>
                  <a:lnTo>
                    <a:pt x="22225" y="416560"/>
                  </a:lnTo>
                  <a:lnTo>
                    <a:pt x="21666" y="416560"/>
                  </a:lnTo>
                  <a:lnTo>
                    <a:pt x="21882" y="417830"/>
                  </a:lnTo>
                  <a:lnTo>
                    <a:pt x="22352" y="419100"/>
                  </a:lnTo>
                  <a:lnTo>
                    <a:pt x="22593" y="421398"/>
                  </a:lnTo>
                  <a:lnTo>
                    <a:pt x="22656" y="421640"/>
                  </a:lnTo>
                  <a:lnTo>
                    <a:pt x="23749" y="425450"/>
                  </a:lnTo>
                  <a:lnTo>
                    <a:pt x="21031" y="426720"/>
                  </a:lnTo>
                  <a:lnTo>
                    <a:pt x="23660" y="429260"/>
                  </a:lnTo>
                  <a:lnTo>
                    <a:pt x="23342" y="430530"/>
                  </a:lnTo>
                  <a:lnTo>
                    <a:pt x="23901" y="434340"/>
                  </a:lnTo>
                  <a:lnTo>
                    <a:pt x="22796" y="434340"/>
                  </a:lnTo>
                  <a:lnTo>
                    <a:pt x="23863" y="439420"/>
                  </a:lnTo>
                  <a:lnTo>
                    <a:pt x="25260" y="448310"/>
                  </a:lnTo>
                  <a:lnTo>
                    <a:pt x="23495" y="449580"/>
                  </a:lnTo>
                  <a:lnTo>
                    <a:pt x="25450" y="449580"/>
                  </a:lnTo>
                  <a:lnTo>
                    <a:pt x="24599" y="453390"/>
                  </a:lnTo>
                  <a:lnTo>
                    <a:pt x="25552" y="452120"/>
                  </a:lnTo>
                  <a:lnTo>
                    <a:pt x="25654" y="453390"/>
                  </a:lnTo>
                  <a:lnTo>
                    <a:pt x="25844" y="455930"/>
                  </a:lnTo>
                  <a:lnTo>
                    <a:pt x="25869" y="461010"/>
                  </a:lnTo>
                  <a:lnTo>
                    <a:pt x="24257" y="468630"/>
                  </a:lnTo>
                  <a:lnTo>
                    <a:pt x="25146" y="476250"/>
                  </a:lnTo>
                  <a:lnTo>
                    <a:pt x="24193" y="477520"/>
                  </a:lnTo>
                  <a:lnTo>
                    <a:pt x="25361" y="478790"/>
                  </a:lnTo>
                  <a:lnTo>
                    <a:pt x="25463" y="485140"/>
                  </a:lnTo>
                  <a:lnTo>
                    <a:pt x="25679" y="494030"/>
                  </a:lnTo>
                  <a:lnTo>
                    <a:pt x="25869" y="500380"/>
                  </a:lnTo>
                  <a:lnTo>
                    <a:pt x="26162" y="505460"/>
                  </a:lnTo>
                  <a:lnTo>
                    <a:pt x="27330" y="509270"/>
                  </a:lnTo>
                  <a:lnTo>
                    <a:pt x="27952" y="511810"/>
                  </a:lnTo>
                  <a:lnTo>
                    <a:pt x="28041" y="515213"/>
                  </a:lnTo>
                  <a:lnTo>
                    <a:pt x="28105" y="515620"/>
                  </a:lnTo>
                  <a:lnTo>
                    <a:pt x="28968" y="520700"/>
                  </a:lnTo>
                  <a:lnTo>
                    <a:pt x="29387" y="527050"/>
                  </a:lnTo>
                  <a:lnTo>
                    <a:pt x="29400" y="534670"/>
                  </a:lnTo>
                  <a:lnTo>
                    <a:pt x="28994" y="534670"/>
                  </a:lnTo>
                  <a:lnTo>
                    <a:pt x="29578" y="535940"/>
                  </a:lnTo>
                  <a:lnTo>
                    <a:pt x="28689" y="538480"/>
                  </a:lnTo>
                  <a:lnTo>
                    <a:pt x="28740" y="539750"/>
                  </a:lnTo>
                  <a:lnTo>
                    <a:pt x="29375" y="537210"/>
                  </a:lnTo>
                  <a:lnTo>
                    <a:pt x="30175" y="539750"/>
                  </a:lnTo>
                  <a:lnTo>
                    <a:pt x="30060" y="542290"/>
                  </a:lnTo>
                  <a:lnTo>
                    <a:pt x="29019" y="543560"/>
                  </a:lnTo>
                  <a:lnTo>
                    <a:pt x="30238" y="546100"/>
                  </a:lnTo>
                  <a:lnTo>
                    <a:pt x="30010" y="547370"/>
                  </a:lnTo>
                  <a:lnTo>
                    <a:pt x="30391" y="547370"/>
                  </a:lnTo>
                  <a:lnTo>
                    <a:pt x="29210" y="549910"/>
                  </a:lnTo>
                  <a:lnTo>
                    <a:pt x="29514" y="549910"/>
                  </a:lnTo>
                  <a:lnTo>
                    <a:pt x="30060" y="553720"/>
                  </a:lnTo>
                  <a:lnTo>
                    <a:pt x="31356" y="554990"/>
                  </a:lnTo>
                  <a:lnTo>
                    <a:pt x="30949" y="556260"/>
                  </a:lnTo>
                  <a:lnTo>
                    <a:pt x="30772" y="558800"/>
                  </a:lnTo>
                  <a:lnTo>
                    <a:pt x="30416" y="556260"/>
                  </a:lnTo>
                  <a:lnTo>
                    <a:pt x="30467" y="558800"/>
                  </a:lnTo>
                  <a:lnTo>
                    <a:pt x="30556" y="562610"/>
                  </a:lnTo>
                  <a:lnTo>
                    <a:pt x="30657" y="567690"/>
                  </a:lnTo>
                  <a:lnTo>
                    <a:pt x="31026" y="566420"/>
                  </a:lnTo>
                  <a:lnTo>
                    <a:pt x="31978" y="565150"/>
                  </a:lnTo>
                  <a:lnTo>
                    <a:pt x="32778" y="568960"/>
                  </a:lnTo>
                  <a:lnTo>
                    <a:pt x="32435" y="571500"/>
                  </a:lnTo>
                  <a:lnTo>
                    <a:pt x="31521" y="568960"/>
                  </a:lnTo>
                  <a:lnTo>
                    <a:pt x="31038" y="570230"/>
                  </a:lnTo>
                  <a:lnTo>
                    <a:pt x="31750" y="571500"/>
                  </a:lnTo>
                  <a:lnTo>
                    <a:pt x="32575" y="574040"/>
                  </a:lnTo>
                  <a:lnTo>
                    <a:pt x="32893" y="575310"/>
                  </a:lnTo>
                  <a:lnTo>
                    <a:pt x="32778" y="576580"/>
                  </a:lnTo>
                  <a:lnTo>
                    <a:pt x="32677" y="577850"/>
                  </a:lnTo>
                  <a:lnTo>
                    <a:pt x="32588" y="577634"/>
                  </a:lnTo>
                  <a:lnTo>
                    <a:pt x="32219" y="576580"/>
                  </a:lnTo>
                  <a:lnTo>
                    <a:pt x="32715" y="579120"/>
                  </a:lnTo>
                  <a:lnTo>
                    <a:pt x="31076" y="580390"/>
                  </a:lnTo>
                  <a:lnTo>
                    <a:pt x="31165" y="582091"/>
                  </a:lnTo>
                  <a:lnTo>
                    <a:pt x="31292" y="584187"/>
                  </a:lnTo>
                  <a:lnTo>
                    <a:pt x="32181" y="585470"/>
                  </a:lnTo>
                  <a:lnTo>
                    <a:pt x="31546" y="588010"/>
                  </a:lnTo>
                  <a:lnTo>
                    <a:pt x="33197" y="586740"/>
                  </a:lnTo>
                  <a:lnTo>
                    <a:pt x="33705" y="590550"/>
                  </a:lnTo>
                  <a:lnTo>
                    <a:pt x="32131" y="588010"/>
                  </a:lnTo>
                  <a:lnTo>
                    <a:pt x="32016" y="589280"/>
                  </a:lnTo>
                  <a:lnTo>
                    <a:pt x="32893" y="590550"/>
                  </a:lnTo>
                  <a:lnTo>
                    <a:pt x="32613" y="595630"/>
                  </a:lnTo>
                  <a:lnTo>
                    <a:pt x="31788" y="596900"/>
                  </a:lnTo>
                  <a:lnTo>
                    <a:pt x="34340" y="598170"/>
                  </a:lnTo>
                  <a:lnTo>
                    <a:pt x="31356" y="605790"/>
                  </a:lnTo>
                  <a:lnTo>
                    <a:pt x="33451" y="605790"/>
                  </a:lnTo>
                  <a:lnTo>
                    <a:pt x="32423" y="608330"/>
                  </a:lnTo>
                  <a:lnTo>
                    <a:pt x="32969" y="608330"/>
                  </a:lnTo>
                  <a:lnTo>
                    <a:pt x="34239" y="609600"/>
                  </a:lnTo>
                  <a:lnTo>
                    <a:pt x="34569" y="612140"/>
                  </a:lnTo>
                  <a:lnTo>
                    <a:pt x="34086" y="613410"/>
                  </a:lnTo>
                  <a:lnTo>
                    <a:pt x="32562" y="613410"/>
                  </a:lnTo>
                  <a:lnTo>
                    <a:pt x="34683" y="615950"/>
                  </a:lnTo>
                  <a:lnTo>
                    <a:pt x="34594" y="617220"/>
                  </a:lnTo>
                  <a:lnTo>
                    <a:pt x="34505" y="618490"/>
                  </a:lnTo>
                  <a:lnTo>
                    <a:pt x="34429" y="619760"/>
                  </a:lnTo>
                  <a:lnTo>
                    <a:pt x="34340" y="621030"/>
                  </a:lnTo>
                  <a:lnTo>
                    <a:pt x="34251" y="622300"/>
                  </a:lnTo>
                  <a:lnTo>
                    <a:pt x="34086" y="624840"/>
                  </a:lnTo>
                  <a:lnTo>
                    <a:pt x="34201" y="632460"/>
                  </a:lnTo>
                  <a:lnTo>
                    <a:pt x="34251" y="636270"/>
                  </a:lnTo>
                  <a:lnTo>
                    <a:pt x="34340" y="640080"/>
                  </a:lnTo>
                  <a:lnTo>
                    <a:pt x="34467" y="646430"/>
                  </a:lnTo>
                  <a:lnTo>
                    <a:pt x="34417" y="647700"/>
                  </a:lnTo>
                  <a:lnTo>
                    <a:pt x="34163" y="654050"/>
                  </a:lnTo>
                  <a:lnTo>
                    <a:pt x="34239" y="657860"/>
                  </a:lnTo>
                  <a:lnTo>
                    <a:pt x="35102" y="664210"/>
                  </a:lnTo>
                  <a:lnTo>
                    <a:pt x="35763" y="670560"/>
                  </a:lnTo>
                  <a:lnTo>
                    <a:pt x="36029" y="676910"/>
                  </a:lnTo>
                  <a:lnTo>
                    <a:pt x="35725" y="676910"/>
                  </a:lnTo>
                  <a:lnTo>
                    <a:pt x="35623" y="679450"/>
                  </a:lnTo>
                  <a:lnTo>
                    <a:pt x="35521" y="681990"/>
                  </a:lnTo>
                  <a:lnTo>
                    <a:pt x="35471" y="683260"/>
                  </a:lnTo>
                  <a:lnTo>
                    <a:pt x="36195" y="678180"/>
                  </a:lnTo>
                  <a:lnTo>
                    <a:pt x="36588" y="679450"/>
                  </a:lnTo>
                  <a:lnTo>
                    <a:pt x="36842" y="680720"/>
                  </a:lnTo>
                  <a:lnTo>
                    <a:pt x="36982" y="681990"/>
                  </a:lnTo>
                  <a:lnTo>
                    <a:pt x="36893" y="683260"/>
                  </a:lnTo>
                  <a:lnTo>
                    <a:pt x="36499" y="689610"/>
                  </a:lnTo>
                  <a:lnTo>
                    <a:pt x="36487" y="698500"/>
                  </a:lnTo>
                  <a:lnTo>
                    <a:pt x="36639" y="702310"/>
                  </a:lnTo>
                  <a:lnTo>
                    <a:pt x="36741" y="703580"/>
                  </a:lnTo>
                  <a:lnTo>
                    <a:pt x="37249" y="709930"/>
                  </a:lnTo>
                  <a:lnTo>
                    <a:pt x="39827" y="715010"/>
                  </a:lnTo>
                  <a:lnTo>
                    <a:pt x="35306" y="713740"/>
                  </a:lnTo>
                  <a:lnTo>
                    <a:pt x="37236" y="718820"/>
                  </a:lnTo>
                  <a:lnTo>
                    <a:pt x="36563" y="718820"/>
                  </a:lnTo>
                  <a:lnTo>
                    <a:pt x="37172" y="723900"/>
                  </a:lnTo>
                  <a:lnTo>
                    <a:pt x="38214" y="728980"/>
                  </a:lnTo>
                  <a:lnTo>
                    <a:pt x="39560" y="734060"/>
                  </a:lnTo>
                  <a:lnTo>
                    <a:pt x="37198" y="732790"/>
                  </a:lnTo>
                  <a:lnTo>
                    <a:pt x="39763" y="737870"/>
                  </a:lnTo>
                  <a:lnTo>
                    <a:pt x="39484" y="737870"/>
                  </a:lnTo>
                  <a:lnTo>
                    <a:pt x="38950" y="739140"/>
                  </a:lnTo>
                  <a:lnTo>
                    <a:pt x="38862" y="742950"/>
                  </a:lnTo>
                  <a:lnTo>
                    <a:pt x="38163" y="741680"/>
                  </a:lnTo>
                  <a:lnTo>
                    <a:pt x="39458" y="745490"/>
                  </a:lnTo>
                  <a:lnTo>
                    <a:pt x="38493" y="745490"/>
                  </a:lnTo>
                  <a:lnTo>
                    <a:pt x="38544" y="749300"/>
                  </a:lnTo>
                  <a:lnTo>
                    <a:pt x="39636" y="756920"/>
                  </a:lnTo>
                  <a:lnTo>
                    <a:pt x="37719" y="758190"/>
                  </a:lnTo>
                  <a:lnTo>
                    <a:pt x="38773" y="765810"/>
                  </a:lnTo>
                  <a:lnTo>
                    <a:pt x="38849" y="767080"/>
                  </a:lnTo>
                  <a:lnTo>
                    <a:pt x="38925" y="768350"/>
                  </a:lnTo>
                  <a:lnTo>
                    <a:pt x="39001" y="769620"/>
                  </a:lnTo>
                  <a:lnTo>
                    <a:pt x="39077" y="770839"/>
                  </a:lnTo>
                  <a:lnTo>
                    <a:pt x="39306" y="774700"/>
                  </a:lnTo>
                  <a:lnTo>
                    <a:pt x="39484" y="784860"/>
                  </a:lnTo>
                  <a:lnTo>
                    <a:pt x="39484" y="793750"/>
                  </a:lnTo>
                  <a:lnTo>
                    <a:pt x="40297" y="795020"/>
                  </a:lnTo>
                  <a:lnTo>
                    <a:pt x="40690" y="797560"/>
                  </a:lnTo>
                  <a:lnTo>
                    <a:pt x="40665" y="800100"/>
                  </a:lnTo>
                  <a:lnTo>
                    <a:pt x="39585" y="803910"/>
                  </a:lnTo>
                  <a:lnTo>
                    <a:pt x="40017" y="806450"/>
                  </a:lnTo>
                  <a:lnTo>
                    <a:pt x="41567" y="808990"/>
                  </a:lnTo>
                  <a:lnTo>
                    <a:pt x="40906" y="811530"/>
                  </a:lnTo>
                  <a:lnTo>
                    <a:pt x="40589" y="811530"/>
                  </a:lnTo>
                  <a:lnTo>
                    <a:pt x="40563" y="811314"/>
                  </a:lnTo>
                  <a:lnTo>
                    <a:pt x="40538" y="811034"/>
                  </a:lnTo>
                  <a:lnTo>
                    <a:pt x="40487" y="810768"/>
                  </a:lnTo>
                  <a:lnTo>
                    <a:pt x="40474" y="811047"/>
                  </a:lnTo>
                  <a:lnTo>
                    <a:pt x="40513" y="811339"/>
                  </a:lnTo>
                  <a:lnTo>
                    <a:pt x="40589" y="811593"/>
                  </a:lnTo>
                  <a:lnTo>
                    <a:pt x="40906" y="814070"/>
                  </a:lnTo>
                  <a:lnTo>
                    <a:pt x="40373" y="816610"/>
                  </a:lnTo>
                  <a:lnTo>
                    <a:pt x="41516" y="819150"/>
                  </a:lnTo>
                  <a:lnTo>
                    <a:pt x="41554" y="821690"/>
                  </a:lnTo>
                  <a:lnTo>
                    <a:pt x="41122" y="823760"/>
                  </a:lnTo>
                  <a:lnTo>
                    <a:pt x="41859" y="824230"/>
                  </a:lnTo>
                  <a:lnTo>
                    <a:pt x="39827" y="829310"/>
                  </a:lnTo>
                  <a:lnTo>
                    <a:pt x="39928" y="866140"/>
                  </a:lnTo>
                  <a:lnTo>
                    <a:pt x="40055" y="875030"/>
                  </a:lnTo>
                  <a:lnTo>
                    <a:pt x="40170" y="882650"/>
                  </a:lnTo>
                  <a:lnTo>
                    <a:pt x="40297" y="890270"/>
                  </a:lnTo>
                  <a:lnTo>
                    <a:pt x="40360" y="894080"/>
                  </a:lnTo>
                  <a:lnTo>
                    <a:pt x="40436" y="897890"/>
                  </a:lnTo>
                  <a:lnTo>
                    <a:pt x="40665" y="909320"/>
                  </a:lnTo>
                  <a:lnTo>
                    <a:pt x="40779" y="914400"/>
                  </a:lnTo>
                  <a:lnTo>
                    <a:pt x="42354" y="957580"/>
                  </a:lnTo>
                  <a:lnTo>
                    <a:pt x="43319" y="972820"/>
                  </a:lnTo>
                  <a:lnTo>
                    <a:pt x="43408" y="974090"/>
                  </a:lnTo>
                  <a:lnTo>
                    <a:pt x="43510" y="975360"/>
                  </a:lnTo>
                  <a:lnTo>
                    <a:pt x="43599" y="976630"/>
                  </a:lnTo>
                  <a:lnTo>
                    <a:pt x="43700" y="977900"/>
                  </a:lnTo>
                  <a:lnTo>
                    <a:pt x="43802" y="979170"/>
                  </a:lnTo>
                  <a:lnTo>
                    <a:pt x="43891" y="980440"/>
                  </a:lnTo>
                  <a:lnTo>
                    <a:pt x="44272" y="985520"/>
                  </a:lnTo>
                  <a:lnTo>
                    <a:pt x="45593" y="998220"/>
                  </a:lnTo>
                  <a:lnTo>
                    <a:pt x="47193" y="1008380"/>
                  </a:lnTo>
                  <a:lnTo>
                    <a:pt x="49085" y="1017270"/>
                  </a:lnTo>
                  <a:lnTo>
                    <a:pt x="50038" y="1018540"/>
                  </a:lnTo>
                  <a:lnTo>
                    <a:pt x="50711" y="1021080"/>
                  </a:lnTo>
                  <a:lnTo>
                    <a:pt x="51828" y="1019810"/>
                  </a:lnTo>
                  <a:lnTo>
                    <a:pt x="51968" y="1020711"/>
                  </a:lnTo>
                  <a:lnTo>
                    <a:pt x="53987" y="1026160"/>
                  </a:lnTo>
                  <a:lnTo>
                    <a:pt x="54762" y="1023620"/>
                  </a:lnTo>
                  <a:lnTo>
                    <a:pt x="55092" y="1022350"/>
                  </a:lnTo>
                  <a:lnTo>
                    <a:pt x="54800" y="1021626"/>
                  </a:lnTo>
                  <a:lnTo>
                    <a:pt x="54038" y="1021080"/>
                  </a:lnTo>
                  <a:lnTo>
                    <a:pt x="54076" y="1019810"/>
                  </a:lnTo>
                  <a:lnTo>
                    <a:pt x="54483" y="1018540"/>
                  </a:lnTo>
                  <a:lnTo>
                    <a:pt x="55245" y="1017270"/>
                  </a:lnTo>
                  <a:lnTo>
                    <a:pt x="54533" y="1016000"/>
                  </a:lnTo>
                  <a:lnTo>
                    <a:pt x="52095" y="1014730"/>
                  </a:lnTo>
                  <a:lnTo>
                    <a:pt x="53047" y="1011135"/>
                  </a:lnTo>
                  <a:lnTo>
                    <a:pt x="53111" y="1008380"/>
                  </a:lnTo>
                  <a:lnTo>
                    <a:pt x="54356" y="1009650"/>
                  </a:lnTo>
                  <a:lnTo>
                    <a:pt x="54635" y="1009650"/>
                  </a:lnTo>
                  <a:lnTo>
                    <a:pt x="55067" y="1008380"/>
                  </a:lnTo>
                  <a:lnTo>
                    <a:pt x="55499" y="1007110"/>
                  </a:lnTo>
                  <a:lnTo>
                    <a:pt x="56883" y="1007110"/>
                  </a:lnTo>
                  <a:lnTo>
                    <a:pt x="56908" y="1004570"/>
                  </a:lnTo>
                  <a:lnTo>
                    <a:pt x="57492" y="1004570"/>
                  </a:lnTo>
                  <a:lnTo>
                    <a:pt x="56794" y="1000760"/>
                  </a:lnTo>
                  <a:lnTo>
                    <a:pt x="58889" y="1000760"/>
                  </a:lnTo>
                  <a:lnTo>
                    <a:pt x="55740" y="996950"/>
                  </a:lnTo>
                  <a:lnTo>
                    <a:pt x="57683" y="994410"/>
                  </a:lnTo>
                  <a:lnTo>
                    <a:pt x="58216" y="998220"/>
                  </a:lnTo>
                  <a:lnTo>
                    <a:pt x="58280" y="996950"/>
                  </a:lnTo>
                  <a:lnTo>
                    <a:pt x="58394" y="994410"/>
                  </a:lnTo>
                  <a:lnTo>
                    <a:pt x="59080" y="994410"/>
                  </a:lnTo>
                  <a:lnTo>
                    <a:pt x="58864" y="986790"/>
                  </a:lnTo>
                  <a:lnTo>
                    <a:pt x="59156" y="986790"/>
                  </a:lnTo>
                  <a:lnTo>
                    <a:pt x="59347" y="988072"/>
                  </a:lnTo>
                  <a:lnTo>
                    <a:pt x="59982" y="986790"/>
                  </a:lnTo>
                  <a:lnTo>
                    <a:pt x="58889" y="985520"/>
                  </a:lnTo>
                  <a:lnTo>
                    <a:pt x="59461" y="984250"/>
                  </a:lnTo>
                  <a:lnTo>
                    <a:pt x="58801" y="979170"/>
                  </a:lnTo>
                  <a:lnTo>
                    <a:pt x="60185" y="980440"/>
                  </a:lnTo>
                  <a:lnTo>
                    <a:pt x="60401" y="979170"/>
                  </a:lnTo>
                  <a:lnTo>
                    <a:pt x="60617" y="977900"/>
                  </a:lnTo>
                  <a:lnTo>
                    <a:pt x="61061" y="975360"/>
                  </a:lnTo>
                  <a:lnTo>
                    <a:pt x="58394" y="977900"/>
                  </a:lnTo>
                  <a:lnTo>
                    <a:pt x="59131" y="972820"/>
                  </a:lnTo>
                  <a:lnTo>
                    <a:pt x="59969" y="972820"/>
                  </a:lnTo>
                  <a:lnTo>
                    <a:pt x="59385" y="976630"/>
                  </a:lnTo>
                  <a:lnTo>
                    <a:pt x="60223" y="974090"/>
                  </a:lnTo>
                  <a:lnTo>
                    <a:pt x="60109" y="972820"/>
                  </a:lnTo>
                  <a:lnTo>
                    <a:pt x="59982" y="971550"/>
                  </a:lnTo>
                  <a:lnTo>
                    <a:pt x="59855" y="970280"/>
                  </a:lnTo>
                  <a:lnTo>
                    <a:pt x="60845" y="970280"/>
                  </a:lnTo>
                  <a:lnTo>
                    <a:pt x="61252" y="971550"/>
                  </a:lnTo>
                  <a:lnTo>
                    <a:pt x="61429" y="970280"/>
                  </a:lnTo>
                  <a:lnTo>
                    <a:pt x="62293" y="963930"/>
                  </a:lnTo>
                  <a:lnTo>
                    <a:pt x="63906" y="956310"/>
                  </a:lnTo>
                  <a:lnTo>
                    <a:pt x="65087" y="948690"/>
                  </a:lnTo>
                  <a:lnTo>
                    <a:pt x="64998" y="941070"/>
                  </a:lnTo>
                  <a:lnTo>
                    <a:pt x="65747" y="939126"/>
                  </a:lnTo>
                  <a:lnTo>
                    <a:pt x="65633" y="938530"/>
                  </a:lnTo>
                  <a:lnTo>
                    <a:pt x="64884" y="934720"/>
                  </a:lnTo>
                  <a:lnTo>
                    <a:pt x="68351" y="930910"/>
                  </a:lnTo>
                  <a:lnTo>
                    <a:pt x="68097" y="923290"/>
                  </a:lnTo>
                  <a:lnTo>
                    <a:pt x="67271" y="923290"/>
                  </a:lnTo>
                  <a:lnTo>
                    <a:pt x="68376" y="914400"/>
                  </a:lnTo>
                  <a:lnTo>
                    <a:pt x="68491" y="897890"/>
                  </a:lnTo>
                  <a:lnTo>
                    <a:pt x="68580" y="894080"/>
                  </a:lnTo>
                  <a:lnTo>
                    <a:pt x="68681" y="890270"/>
                  </a:lnTo>
                  <a:lnTo>
                    <a:pt x="68707" y="889000"/>
                  </a:lnTo>
                  <a:lnTo>
                    <a:pt x="68160" y="890270"/>
                  </a:lnTo>
                  <a:lnTo>
                    <a:pt x="67462" y="887730"/>
                  </a:lnTo>
                  <a:lnTo>
                    <a:pt x="66992" y="886460"/>
                  </a:lnTo>
                  <a:lnTo>
                    <a:pt x="66878" y="885190"/>
                  </a:lnTo>
                  <a:lnTo>
                    <a:pt x="66763" y="883920"/>
                  </a:lnTo>
                  <a:lnTo>
                    <a:pt x="67170" y="883920"/>
                  </a:lnTo>
                  <a:lnTo>
                    <a:pt x="68122" y="875030"/>
                  </a:lnTo>
                  <a:lnTo>
                    <a:pt x="68313" y="866140"/>
                  </a:lnTo>
                  <a:lnTo>
                    <a:pt x="68440" y="849630"/>
                  </a:lnTo>
                  <a:lnTo>
                    <a:pt x="68681" y="835660"/>
                  </a:lnTo>
                  <a:lnTo>
                    <a:pt x="68072" y="819150"/>
                  </a:lnTo>
                  <a:lnTo>
                    <a:pt x="68008" y="814070"/>
                  </a:lnTo>
                  <a:lnTo>
                    <a:pt x="67894" y="803910"/>
                  </a:lnTo>
                  <a:lnTo>
                    <a:pt x="67792" y="795020"/>
                  </a:lnTo>
                  <a:lnTo>
                    <a:pt x="67665" y="784860"/>
                  </a:lnTo>
                  <a:lnTo>
                    <a:pt x="67195" y="770839"/>
                  </a:lnTo>
                  <a:lnTo>
                    <a:pt x="65201" y="769620"/>
                  </a:lnTo>
                  <a:lnTo>
                    <a:pt x="65582" y="767080"/>
                  </a:lnTo>
                  <a:lnTo>
                    <a:pt x="68795" y="760730"/>
                  </a:lnTo>
                  <a:close/>
                </a:path>
                <a:path w="502284" h="1064895">
                  <a:moveTo>
                    <a:pt x="87782" y="1060005"/>
                  </a:moveTo>
                  <a:lnTo>
                    <a:pt x="87718" y="1059281"/>
                  </a:lnTo>
                  <a:lnTo>
                    <a:pt x="87617" y="1061478"/>
                  </a:lnTo>
                  <a:lnTo>
                    <a:pt x="87744" y="1060754"/>
                  </a:lnTo>
                  <a:lnTo>
                    <a:pt x="87782" y="1060005"/>
                  </a:lnTo>
                  <a:close/>
                </a:path>
                <a:path w="502284" h="1064895">
                  <a:moveTo>
                    <a:pt x="87922" y="1055382"/>
                  </a:moveTo>
                  <a:lnTo>
                    <a:pt x="87604" y="1056665"/>
                  </a:lnTo>
                  <a:lnTo>
                    <a:pt x="87541" y="1057948"/>
                  </a:lnTo>
                  <a:lnTo>
                    <a:pt x="87718" y="1059281"/>
                  </a:lnTo>
                  <a:lnTo>
                    <a:pt x="87922" y="1055382"/>
                  </a:lnTo>
                  <a:close/>
                </a:path>
                <a:path w="502284" h="1064895">
                  <a:moveTo>
                    <a:pt x="89128" y="1060564"/>
                  </a:moveTo>
                  <a:lnTo>
                    <a:pt x="87160" y="1061834"/>
                  </a:lnTo>
                  <a:lnTo>
                    <a:pt x="87261" y="1062012"/>
                  </a:lnTo>
                  <a:lnTo>
                    <a:pt x="87376" y="1062202"/>
                  </a:lnTo>
                  <a:lnTo>
                    <a:pt x="87922" y="1063104"/>
                  </a:lnTo>
                  <a:lnTo>
                    <a:pt x="88823" y="1061021"/>
                  </a:lnTo>
                  <a:lnTo>
                    <a:pt x="89128" y="1060564"/>
                  </a:lnTo>
                  <a:close/>
                </a:path>
                <a:path w="502284" h="1064895">
                  <a:moveTo>
                    <a:pt x="92202" y="1064374"/>
                  </a:moveTo>
                  <a:lnTo>
                    <a:pt x="92075" y="1063104"/>
                  </a:lnTo>
                  <a:lnTo>
                    <a:pt x="91998" y="1062202"/>
                  </a:lnTo>
                  <a:lnTo>
                    <a:pt x="91681" y="1063104"/>
                  </a:lnTo>
                  <a:lnTo>
                    <a:pt x="92202" y="1064374"/>
                  </a:lnTo>
                  <a:close/>
                </a:path>
                <a:path w="502284" h="1064895">
                  <a:moveTo>
                    <a:pt x="92849" y="1061834"/>
                  </a:moveTo>
                  <a:lnTo>
                    <a:pt x="91833" y="1060564"/>
                  </a:lnTo>
                  <a:lnTo>
                    <a:pt x="91884" y="1061021"/>
                  </a:lnTo>
                  <a:lnTo>
                    <a:pt x="92849" y="1061834"/>
                  </a:lnTo>
                  <a:close/>
                </a:path>
                <a:path w="502284" h="1064895">
                  <a:moveTo>
                    <a:pt x="93459" y="1058887"/>
                  </a:moveTo>
                  <a:lnTo>
                    <a:pt x="93027" y="1059776"/>
                  </a:lnTo>
                  <a:lnTo>
                    <a:pt x="93218" y="1059510"/>
                  </a:lnTo>
                  <a:lnTo>
                    <a:pt x="93370" y="1059205"/>
                  </a:lnTo>
                  <a:lnTo>
                    <a:pt x="93459" y="1058887"/>
                  </a:lnTo>
                  <a:close/>
                </a:path>
                <a:path w="502284" h="1064895">
                  <a:moveTo>
                    <a:pt x="93954" y="1057871"/>
                  </a:moveTo>
                  <a:lnTo>
                    <a:pt x="93802" y="1057935"/>
                  </a:lnTo>
                  <a:lnTo>
                    <a:pt x="93662" y="1058011"/>
                  </a:lnTo>
                  <a:lnTo>
                    <a:pt x="93510" y="1058087"/>
                  </a:lnTo>
                  <a:lnTo>
                    <a:pt x="93548" y="1058354"/>
                  </a:lnTo>
                  <a:lnTo>
                    <a:pt x="93522" y="1058621"/>
                  </a:lnTo>
                  <a:lnTo>
                    <a:pt x="93459" y="1058887"/>
                  </a:lnTo>
                  <a:lnTo>
                    <a:pt x="93954" y="1057871"/>
                  </a:lnTo>
                  <a:close/>
                </a:path>
                <a:path w="502284" h="1064895">
                  <a:moveTo>
                    <a:pt x="96088" y="1052449"/>
                  </a:moveTo>
                  <a:lnTo>
                    <a:pt x="96037" y="1051902"/>
                  </a:lnTo>
                  <a:lnTo>
                    <a:pt x="95948" y="1052449"/>
                  </a:lnTo>
                  <a:lnTo>
                    <a:pt x="95859" y="1052944"/>
                  </a:lnTo>
                  <a:lnTo>
                    <a:pt x="96088" y="1052449"/>
                  </a:lnTo>
                  <a:close/>
                </a:path>
                <a:path w="502284" h="1064895">
                  <a:moveTo>
                    <a:pt x="97040" y="1050391"/>
                  </a:moveTo>
                  <a:lnTo>
                    <a:pt x="96088" y="1052449"/>
                  </a:lnTo>
                  <a:lnTo>
                    <a:pt x="96139" y="1052944"/>
                  </a:lnTo>
                  <a:lnTo>
                    <a:pt x="97040" y="1050391"/>
                  </a:lnTo>
                  <a:close/>
                </a:path>
                <a:path w="502284" h="1064895">
                  <a:moveTo>
                    <a:pt x="107365" y="1030084"/>
                  </a:moveTo>
                  <a:lnTo>
                    <a:pt x="106616" y="1030084"/>
                  </a:lnTo>
                  <a:lnTo>
                    <a:pt x="106413" y="1031354"/>
                  </a:lnTo>
                  <a:lnTo>
                    <a:pt x="107365" y="1030084"/>
                  </a:lnTo>
                  <a:close/>
                </a:path>
                <a:path w="502284" h="1064895">
                  <a:moveTo>
                    <a:pt x="111683" y="1017384"/>
                  </a:moveTo>
                  <a:lnTo>
                    <a:pt x="109816" y="1021194"/>
                  </a:lnTo>
                  <a:lnTo>
                    <a:pt x="111239" y="1019924"/>
                  </a:lnTo>
                  <a:lnTo>
                    <a:pt x="111683" y="1017384"/>
                  </a:lnTo>
                  <a:close/>
                </a:path>
                <a:path w="502284" h="1064895">
                  <a:moveTo>
                    <a:pt x="113195" y="1017384"/>
                  </a:moveTo>
                  <a:lnTo>
                    <a:pt x="113118" y="1016508"/>
                  </a:lnTo>
                  <a:lnTo>
                    <a:pt x="112687" y="1017384"/>
                  </a:lnTo>
                  <a:lnTo>
                    <a:pt x="113195" y="1017384"/>
                  </a:lnTo>
                  <a:close/>
                </a:path>
                <a:path w="502284" h="1064895">
                  <a:moveTo>
                    <a:pt x="127342" y="989444"/>
                  </a:moveTo>
                  <a:lnTo>
                    <a:pt x="126733" y="990714"/>
                  </a:lnTo>
                  <a:lnTo>
                    <a:pt x="127000" y="991984"/>
                  </a:lnTo>
                  <a:lnTo>
                    <a:pt x="127228" y="990714"/>
                  </a:lnTo>
                  <a:lnTo>
                    <a:pt x="127342" y="989444"/>
                  </a:lnTo>
                  <a:close/>
                </a:path>
                <a:path w="502284" h="1064895">
                  <a:moveTo>
                    <a:pt x="127939" y="988174"/>
                  </a:moveTo>
                  <a:lnTo>
                    <a:pt x="127635" y="988441"/>
                  </a:lnTo>
                  <a:lnTo>
                    <a:pt x="127533" y="989037"/>
                  </a:lnTo>
                  <a:lnTo>
                    <a:pt x="127939" y="988174"/>
                  </a:lnTo>
                  <a:close/>
                </a:path>
                <a:path w="502284" h="1064895">
                  <a:moveTo>
                    <a:pt x="143179" y="875906"/>
                  </a:moveTo>
                  <a:lnTo>
                    <a:pt x="142151" y="875144"/>
                  </a:lnTo>
                  <a:lnTo>
                    <a:pt x="142875" y="876414"/>
                  </a:lnTo>
                  <a:lnTo>
                    <a:pt x="143179" y="875906"/>
                  </a:lnTo>
                  <a:close/>
                </a:path>
                <a:path w="502284" h="1064895">
                  <a:moveTo>
                    <a:pt x="148399" y="938644"/>
                  </a:moveTo>
                  <a:lnTo>
                    <a:pt x="147904" y="938644"/>
                  </a:lnTo>
                  <a:lnTo>
                    <a:pt x="147154" y="939914"/>
                  </a:lnTo>
                  <a:lnTo>
                    <a:pt x="146900" y="939914"/>
                  </a:lnTo>
                  <a:lnTo>
                    <a:pt x="147650" y="941184"/>
                  </a:lnTo>
                  <a:lnTo>
                    <a:pt x="148399" y="938644"/>
                  </a:lnTo>
                  <a:close/>
                </a:path>
                <a:path w="502284" h="1064895">
                  <a:moveTo>
                    <a:pt x="182143" y="772668"/>
                  </a:moveTo>
                  <a:lnTo>
                    <a:pt x="182118" y="773074"/>
                  </a:lnTo>
                  <a:lnTo>
                    <a:pt x="182143" y="772668"/>
                  </a:lnTo>
                  <a:close/>
                </a:path>
                <a:path w="502284" h="1064895">
                  <a:moveTo>
                    <a:pt x="186918" y="837044"/>
                  </a:moveTo>
                  <a:lnTo>
                    <a:pt x="186131" y="839228"/>
                  </a:lnTo>
                  <a:lnTo>
                    <a:pt x="186334" y="839584"/>
                  </a:lnTo>
                  <a:lnTo>
                    <a:pt x="186436" y="839228"/>
                  </a:lnTo>
                  <a:lnTo>
                    <a:pt x="186918" y="837044"/>
                  </a:lnTo>
                  <a:close/>
                </a:path>
                <a:path w="502284" h="1064895">
                  <a:moveTo>
                    <a:pt x="240995" y="701154"/>
                  </a:moveTo>
                  <a:lnTo>
                    <a:pt x="240652" y="700519"/>
                  </a:lnTo>
                  <a:lnTo>
                    <a:pt x="240245" y="701154"/>
                  </a:lnTo>
                  <a:lnTo>
                    <a:pt x="240423" y="702437"/>
                  </a:lnTo>
                  <a:lnTo>
                    <a:pt x="240995" y="701154"/>
                  </a:lnTo>
                  <a:close/>
                </a:path>
                <a:path w="502284" h="1064895">
                  <a:moveTo>
                    <a:pt x="241833" y="698614"/>
                  </a:moveTo>
                  <a:lnTo>
                    <a:pt x="240309" y="699884"/>
                  </a:lnTo>
                  <a:lnTo>
                    <a:pt x="240652" y="700519"/>
                  </a:lnTo>
                  <a:lnTo>
                    <a:pt x="241833" y="698614"/>
                  </a:lnTo>
                  <a:close/>
                </a:path>
                <a:path w="502284" h="1064895">
                  <a:moveTo>
                    <a:pt x="247357" y="616064"/>
                  </a:moveTo>
                  <a:lnTo>
                    <a:pt x="247180" y="614794"/>
                  </a:lnTo>
                  <a:lnTo>
                    <a:pt x="247116" y="616064"/>
                  </a:lnTo>
                  <a:lnTo>
                    <a:pt x="247357" y="616064"/>
                  </a:lnTo>
                  <a:close/>
                </a:path>
                <a:path w="502284" h="1064895">
                  <a:moveTo>
                    <a:pt x="253441" y="670255"/>
                  </a:moveTo>
                  <a:lnTo>
                    <a:pt x="253072" y="669404"/>
                  </a:lnTo>
                  <a:lnTo>
                    <a:pt x="252679" y="671525"/>
                  </a:lnTo>
                  <a:lnTo>
                    <a:pt x="253441" y="670255"/>
                  </a:lnTo>
                  <a:close/>
                </a:path>
                <a:path w="502284" h="1064895">
                  <a:moveTo>
                    <a:pt x="254673" y="667753"/>
                  </a:moveTo>
                  <a:lnTo>
                    <a:pt x="254368" y="668591"/>
                  </a:lnTo>
                  <a:lnTo>
                    <a:pt x="254495" y="668324"/>
                  </a:lnTo>
                  <a:lnTo>
                    <a:pt x="254596" y="668032"/>
                  </a:lnTo>
                  <a:lnTo>
                    <a:pt x="254673" y="667753"/>
                  </a:lnTo>
                  <a:close/>
                </a:path>
                <a:path w="502284" h="1064895">
                  <a:moveTo>
                    <a:pt x="255460" y="666864"/>
                  </a:moveTo>
                  <a:lnTo>
                    <a:pt x="253441" y="670255"/>
                  </a:lnTo>
                  <a:lnTo>
                    <a:pt x="254152" y="671944"/>
                  </a:lnTo>
                  <a:lnTo>
                    <a:pt x="254266" y="671525"/>
                  </a:lnTo>
                  <a:lnTo>
                    <a:pt x="255460" y="666864"/>
                  </a:lnTo>
                  <a:close/>
                </a:path>
                <a:path w="502284" h="1064895">
                  <a:moveTo>
                    <a:pt x="272389" y="630034"/>
                  </a:moveTo>
                  <a:lnTo>
                    <a:pt x="272161" y="630034"/>
                  </a:lnTo>
                  <a:lnTo>
                    <a:pt x="270764" y="631304"/>
                  </a:lnTo>
                  <a:lnTo>
                    <a:pt x="271564" y="631304"/>
                  </a:lnTo>
                  <a:lnTo>
                    <a:pt x="272389" y="630034"/>
                  </a:lnTo>
                  <a:close/>
                </a:path>
                <a:path w="502284" h="1064895">
                  <a:moveTo>
                    <a:pt x="303060" y="561454"/>
                  </a:moveTo>
                  <a:lnTo>
                    <a:pt x="302831" y="560984"/>
                  </a:lnTo>
                  <a:lnTo>
                    <a:pt x="301599" y="563600"/>
                  </a:lnTo>
                  <a:lnTo>
                    <a:pt x="303060" y="561454"/>
                  </a:lnTo>
                  <a:close/>
                </a:path>
                <a:path w="502284" h="1064895">
                  <a:moveTo>
                    <a:pt x="303212" y="560184"/>
                  </a:moveTo>
                  <a:lnTo>
                    <a:pt x="302729" y="560755"/>
                  </a:lnTo>
                  <a:lnTo>
                    <a:pt x="302831" y="560984"/>
                  </a:lnTo>
                  <a:lnTo>
                    <a:pt x="302945" y="560755"/>
                  </a:lnTo>
                  <a:lnTo>
                    <a:pt x="303212" y="560184"/>
                  </a:lnTo>
                  <a:close/>
                </a:path>
                <a:path w="502284" h="1064895">
                  <a:moveTo>
                    <a:pt x="319506" y="523354"/>
                  </a:moveTo>
                  <a:lnTo>
                    <a:pt x="318630" y="522478"/>
                  </a:lnTo>
                  <a:lnTo>
                    <a:pt x="318185" y="523354"/>
                  </a:lnTo>
                  <a:lnTo>
                    <a:pt x="318071" y="524192"/>
                  </a:lnTo>
                  <a:lnTo>
                    <a:pt x="319506" y="523354"/>
                  </a:lnTo>
                  <a:close/>
                </a:path>
                <a:path w="502284" h="1064895">
                  <a:moveTo>
                    <a:pt x="328485" y="498157"/>
                  </a:moveTo>
                  <a:close/>
                </a:path>
                <a:path w="502284" h="1064895">
                  <a:moveTo>
                    <a:pt x="329844" y="496684"/>
                  </a:moveTo>
                  <a:lnTo>
                    <a:pt x="329044" y="497674"/>
                  </a:lnTo>
                  <a:lnTo>
                    <a:pt x="328485" y="498182"/>
                  </a:lnTo>
                  <a:lnTo>
                    <a:pt x="328676" y="498297"/>
                  </a:lnTo>
                  <a:lnTo>
                    <a:pt x="328930" y="498386"/>
                  </a:lnTo>
                  <a:lnTo>
                    <a:pt x="329450" y="498055"/>
                  </a:lnTo>
                  <a:lnTo>
                    <a:pt x="329844" y="496684"/>
                  </a:lnTo>
                  <a:close/>
                </a:path>
                <a:path w="502284" h="1064895">
                  <a:moveTo>
                    <a:pt x="334137" y="438429"/>
                  </a:moveTo>
                  <a:lnTo>
                    <a:pt x="334022" y="438264"/>
                  </a:lnTo>
                  <a:lnTo>
                    <a:pt x="333946" y="438429"/>
                  </a:lnTo>
                  <a:lnTo>
                    <a:pt x="333641" y="439013"/>
                  </a:lnTo>
                  <a:lnTo>
                    <a:pt x="333476" y="439534"/>
                  </a:lnTo>
                  <a:lnTo>
                    <a:pt x="334137" y="438429"/>
                  </a:lnTo>
                  <a:close/>
                </a:path>
                <a:path w="502284" h="1064895">
                  <a:moveTo>
                    <a:pt x="336461" y="479882"/>
                  </a:moveTo>
                  <a:lnTo>
                    <a:pt x="336410" y="479704"/>
                  </a:lnTo>
                  <a:lnTo>
                    <a:pt x="336296" y="480047"/>
                  </a:lnTo>
                  <a:lnTo>
                    <a:pt x="336321" y="480263"/>
                  </a:lnTo>
                  <a:lnTo>
                    <a:pt x="336461" y="479882"/>
                  </a:lnTo>
                  <a:close/>
                </a:path>
                <a:path w="502284" h="1064895">
                  <a:moveTo>
                    <a:pt x="341109" y="467474"/>
                  </a:moveTo>
                  <a:lnTo>
                    <a:pt x="340664" y="467474"/>
                  </a:lnTo>
                  <a:lnTo>
                    <a:pt x="340766" y="467779"/>
                  </a:lnTo>
                  <a:lnTo>
                    <a:pt x="341109" y="467474"/>
                  </a:lnTo>
                  <a:close/>
                </a:path>
                <a:path w="502284" h="1064895">
                  <a:moveTo>
                    <a:pt x="341363" y="467588"/>
                  </a:moveTo>
                  <a:lnTo>
                    <a:pt x="341185" y="467779"/>
                  </a:lnTo>
                  <a:lnTo>
                    <a:pt x="341109" y="467906"/>
                  </a:lnTo>
                  <a:lnTo>
                    <a:pt x="341363" y="467588"/>
                  </a:lnTo>
                  <a:close/>
                </a:path>
                <a:path w="502284" h="1064895">
                  <a:moveTo>
                    <a:pt x="344373" y="464934"/>
                  </a:moveTo>
                  <a:lnTo>
                    <a:pt x="343954" y="463664"/>
                  </a:lnTo>
                  <a:lnTo>
                    <a:pt x="343789" y="464261"/>
                  </a:lnTo>
                  <a:lnTo>
                    <a:pt x="344373" y="464934"/>
                  </a:lnTo>
                  <a:close/>
                </a:path>
                <a:path w="502284" h="1064895">
                  <a:moveTo>
                    <a:pt x="344589" y="461733"/>
                  </a:moveTo>
                  <a:close/>
                </a:path>
                <a:path w="502284" h="1064895">
                  <a:moveTo>
                    <a:pt x="344817" y="458584"/>
                  </a:moveTo>
                  <a:lnTo>
                    <a:pt x="344500" y="458266"/>
                  </a:lnTo>
                  <a:lnTo>
                    <a:pt x="344398" y="458584"/>
                  </a:lnTo>
                  <a:lnTo>
                    <a:pt x="344817" y="458584"/>
                  </a:lnTo>
                  <a:close/>
                </a:path>
                <a:path w="502284" h="1064895">
                  <a:moveTo>
                    <a:pt x="345351" y="459536"/>
                  </a:moveTo>
                  <a:lnTo>
                    <a:pt x="345249" y="458355"/>
                  </a:lnTo>
                  <a:lnTo>
                    <a:pt x="344652" y="459397"/>
                  </a:lnTo>
                  <a:lnTo>
                    <a:pt x="344436" y="460514"/>
                  </a:lnTo>
                  <a:lnTo>
                    <a:pt x="344487" y="460984"/>
                  </a:lnTo>
                  <a:lnTo>
                    <a:pt x="343916" y="459854"/>
                  </a:lnTo>
                  <a:lnTo>
                    <a:pt x="342163" y="462394"/>
                  </a:lnTo>
                  <a:lnTo>
                    <a:pt x="342404" y="461340"/>
                  </a:lnTo>
                  <a:lnTo>
                    <a:pt x="341477" y="462394"/>
                  </a:lnTo>
                  <a:lnTo>
                    <a:pt x="342214" y="463664"/>
                  </a:lnTo>
                  <a:lnTo>
                    <a:pt x="343357" y="464934"/>
                  </a:lnTo>
                  <a:lnTo>
                    <a:pt x="342734" y="467474"/>
                  </a:lnTo>
                  <a:lnTo>
                    <a:pt x="343204" y="466204"/>
                  </a:lnTo>
                  <a:lnTo>
                    <a:pt x="343789" y="464261"/>
                  </a:lnTo>
                  <a:lnTo>
                    <a:pt x="343268" y="463664"/>
                  </a:lnTo>
                  <a:lnTo>
                    <a:pt x="343725" y="462394"/>
                  </a:lnTo>
                  <a:lnTo>
                    <a:pt x="344195" y="462394"/>
                  </a:lnTo>
                  <a:lnTo>
                    <a:pt x="344512" y="461264"/>
                  </a:lnTo>
                  <a:lnTo>
                    <a:pt x="344576" y="461708"/>
                  </a:lnTo>
                  <a:lnTo>
                    <a:pt x="345122" y="460654"/>
                  </a:lnTo>
                  <a:lnTo>
                    <a:pt x="345351" y="459536"/>
                  </a:lnTo>
                  <a:close/>
                </a:path>
                <a:path w="502284" h="1064895">
                  <a:moveTo>
                    <a:pt x="350354" y="449694"/>
                  </a:moveTo>
                  <a:lnTo>
                    <a:pt x="349948" y="449694"/>
                  </a:lnTo>
                  <a:lnTo>
                    <a:pt x="349846" y="452234"/>
                  </a:lnTo>
                  <a:lnTo>
                    <a:pt x="349783" y="453504"/>
                  </a:lnTo>
                  <a:lnTo>
                    <a:pt x="350354" y="449694"/>
                  </a:lnTo>
                  <a:close/>
                </a:path>
                <a:path w="502284" h="1064895">
                  <a:moveTo>
                    <a:pt x="350774" y="449694"/>
                  </a:moveTo>
                  <a:lnTo>
                    <a:pt x="350481" y="448868"/>
                  </a:lnTo>
                  <a:lnTo>
                    <a:pt x="350354" y="449694"/>
                  </a:lnTo>
                  <a:lnTo>
                    <a:pt x="350774" y="449694"/>
                  </a:lnTo>
                  <a:close/>
                </a:path>
                <a:path w="502284" h="1064895">
                  <a:moveTo>
                    <a:pt x="351790" y="449694"/>
                  </a:moveTo>
                  <a:lnTo>
                    <a:pt x="351104" y="448043"/>
                  </a:lnTo>
                  <a:lnTo>
                    <a:pt x="350824" y="448424"/>
                  </a:lnTo>
                  <a:lnTo>
                    <a:pt x="351790" y="449694"/>
                  </a:lnTo>
                  <a:close/>
                </a:path>
                <a:path w="502284" h="1064895">
                  <a:moveTo>
                    <a:pt x="352513" y="403555"/>
                  </a:moveTo>
                  <a:lnTo>
                    <a:pt x="352298" y="403237"/>
                  </a:lnTo>
                  <a:lnTo>
                    <a:pt x="352298" y="403707"/>
                  </a:lnTo>
                  <a:lnTo>
                    <a:pt x="352196" y="404152"/>
                  </a:lnTo>
                  <a:lnTo>
                    <a:pt x="352005" y="404583"/>
                  </a:lnTo>
                  <a:lnTo>
                    <a:pt x="352323" y="404025"/>
                  </a:lnTo>
                  <a:lnTo>
                    <a:pt x="352513" y="403555"/>
                  </a:lnTo>
                  <a:close/>
                </a:path>
                <a:path w="502284" h="1064895">
                  <a:moveTo>
                    <a:pt x="357670" y="436435"/>
                  </a:moveTo>
                  <a:lnTo>
                    <a:pt x="357174" y="436435"/>
                  </a:lnTo>
                  <a:lnTo>
                    <a:pt x="357352" y="435724"/>
                  </a:lnTo>
                  <a:lnTo>
                    <a:pt x="357098" y="436435"/>
                  </a:lnTo>
                  <a:lnTo>
                    <a:pt x="335483" y="436435"/>
                  </a:lnTo>
                  <a:lnTo>
                    <a:pt x="335216" y="437121"/>
                  </a:lnTo>
                  <a:lnTo>
                    <a:pt x="335330" y="436435"/>
                  </a:lnTo>
                  <a:lnTo>
                    <a:pt x="334137" y="438429"/>
                  </a:lnTo>
                  <a:lnTo>
                    <a:pt x="334530" y="439013"/>
                  </a:lnTo>
                  <a:lnTo>
                    <a:pt x="334797" y="438264"/>
                  </a:lnTo>
                  <a:lnTo>
                    <a:pt x="335153" y="437413"/>
                  </a:lnTo>
                  <a:lnTo>
                    <a:pt x="335051" y="438429"/>
                  </a:lnTo>
                  <a:lnTo>
                    <a:pt x="334962" y="439013"/>
                  </a:lnTo>
                  <a:lnTo>
                    <a:pt x="334886" y="439534"/>
                  </a:lnTo>
                  <a:lnTo>
                    <a:pt x="334530" y="439013"/>
                  </a:lnTo>
                  <a:lnTo>
                    <a:pt x="334327" y="439534"/>
                  </a:lnTo>
                  <a:lnTo>
                    <a:pt x="333476" y="439534"/>
                  </a:lnTo>
                  <a:lnTo>
                    <a:pt x="333362" y="439737"/>
                  </a:lnTo>
                  <a:lnTo>
                    <a:pt x="333235" y="440804"/>
                  </a:lnTo>
                  <a:lnTo>
                    <a:pt x="333197" y="442074"/>
                  </a:lnTo>
                  <a:lnTo>
                    <a:pt x="332333" y="442074"/>
                  </a:lnTo>
                  <a:lnTo>
                    <a:pt x="331304" y="443344"/>
                  </a:lnTo>
                  <a:lnTo>
                    <a:pt x="331038" y="442074"/>
                  </a:lnTo>
                  <a:lnTo>
                    <a:pt x="330288" y="443344"/>
                  </a:lnTo>
                  <a:lnTo>
                    <a:pt x="330555" y="445884"/>
                  </a:lnTo>
                  <a:lnTo>
                    <a:pt x="331241" y="445884"/>
                  </a:lnTo>
                  <a:lnTo>
                    <a:pt x="329793" y="448424"/>
                  </a:lnTo>
                  <a:lnTo>
                    <a:pt x="328942" y="450964"/>
                  </a:lnTo>
                  <a:lnTo>
                    <a:pt x="327647" y="450964"/>
                  </a:lnTo>
                  <a:lnTo>
                    <a:pt x="327748" y="449694"/>
                  </a:lnTo>
                  <a:lnTo>
                    <a:pt x="325589" y="456044"/>
                  </a:lnTo>
                  <a:lnTo>
                    <a:pt x="320852" y="457314"/>
                  </a:lnTo>
                  <a:lnTo>
                    <a:pt x="320763" y="458584"/>
                  </a:lnTo>
                  <a:lnTo>
                    <a:pt x="320675" y="459854"/>
                  </a:lnTo>
                  <a:lnTo>
                    <a:pt x="320573" y="461340"/>
                  </a:lnTo>
                  <a:lnTo>
                    <a:pt x="320497" y="462394"/>
                  </a:lnTo>
                  <a:lnTo>
                    <a:pt x="320306" y="462394"/>
                  </a:lnTo>
                  <a:lnTo>
                    <a:pt x="318668" y="464934"/>
                  </a:lnTo>
                  <a:lnTo>
                    <a:pt x="318312" y="463664"/>
                  </a:lnTo>
                  <a:lnTo>
                    <a:pt x="316839" y="470014"/>
                  </a:lnTo>
                  <a:lnTo>
                    <a:pt x="316712" y="469684"/>
                  </a:lnTo>
                  <a:lnTo>
                    <a:pt x="316369" y="468744"/>
                  </a:lnTo>
                  <a:lnTo>
                    <a:pt x="314452" y="472554"/>
                  </a:lnTo>
                  <a:lnTo>
                    <a:pt x="312013" y="478904"/>
                  </a:lnTo>
                  <a:lnTo>
                    <a:pt x="310045" y="482714"/>
                  </a:lnTo>
                  <a:lnTo>
                    <a:pt x="308432" y="487794"/>
                  </a:lnTo>
                  <a:lnTo>
                    <a:pt x="307301" y="486524"/>
                  </a:lnTo>
                  <a:lnTo>
                    <a:pt x="306095" y="490334"/>
                  </a:lnTo>
                  <a:lnTo>
                    <a:pt x="304558" y="492874"/>
                  </a:lnTo>
                  <a:lnTo>
                    <a:pt x="304419" y="492874"/>
                  </a:lnTo>
                  <a:lnTo>
                    <a:pt x="304342" y="495414"/>
                  </a:lnTo>
                  <a:lnTo>
                    <a:pt x="299758" y="497954"/>
                  </a:lnTo>
                  <a:lnTo>
                    <a:pt x="301358" y="497954"/>
                  </a:lnTo>
                  <a:lnTo>
                    <a:pt x="300990" y="499224"/>
                  </a:lnTo>
                  <a:lnTo>
                    <a:pt x="301066" y="501764"/>
                  </a:lnTo>
                  <a:lnTo>
                    <a:pt x="299440" y="505574"/>
                  </a:lnTo>
                  <a:lnTo>
                    <a:pt x="300012" y="503034"/>
                  </a:lnTo>
                  <a:lnTo>
                    <a:pt x="298551" y="504304"/>
                  </a:lnTo>
                  <a:lnTo>
                    <a:pt x="297281" y="506844"/>
                  </a:lnTo>
                  <a:lnTo>
                    <a:pt x="297929" y="508114"/>
                  </a:lnTo>
                  <a:lnTo>
                    <a:pt x="295833" y="511924"/>
                  </a:lnTo>
                  <a:lnTo>
                    <a:pt x="295363" y="510654"/>
                  </a:lnTo>
                  <a:lnTo>
                    <a:pt x="294678" y="513194"/>
                  </a:lnTo>
                  <a:lnTo>
                    <a:pt x="294563" y="514464"/>
                  </a:lnTo>
                  <a:lnTo>
                    <a:pt x="293560" y="517004"/>
                  </a:lnTo>
                  <a:lnTo>
                    <a:pt x="293636" y="515734"/>
                  </a:lnTo>
                  <a:lnTo>
                    <a:pt x="292938" y="519544"/>
                  </a:lnTo>
                  <a:lnTo>
                    <a:pt x="289979" y="519544"/>
                  </a:lnTo>
                  <a:lnTo>
                    <a:pt x="290791" y="523354"/>
                  </a:lnTo>
                  <a:lnTo>
                    <a:pt x="289648" y="524624"/>
                  </a:lnTo>
                  <a:lnTo>
                    <a:pt x="288569" y="528434"/>
                  </a:lnTo>
                  <a:lnTo>
                    <a:pt x="287642" y="527164"/>
                  </a:lnTo>
                  <a:lnTo>
                    <a:pt x="286105" y="532244"/>
                  </a:lnTo>
                  <a:lnTo>
                    <a:pt x="284683" y="536054"/>
                  </a:lnTo>
                  <a:lnTo>
                    <a:pt x="282956" y="541134"/>
                  </a:lnTo>
                  <a:lnTo>
                    <a:pt x="282613" y="541134"/>
                  </a:lnTo>
                  <a:lnTo>
                    <a:pt x="280403" y="543674"/>
                  </a:lnTo>
                  <a:lnTo>
                    <a:pt x="281381" y="543674"/>
                  </a:lnTo>
                  <a:lnTo>
                    <a:pt x="278523" y="551294"/>
                  </a:lnTo>
                  <a:lnTo>
                    <a:pt x="272935" y="557644"/>
                  </a:lnTo>
                  <a:lnTo>
                    <a:pt x="270040" y="563981"/>
                  </a:lnTo>
                  <a:lnTo>
                    <a:pt x="269049" y="563981"/>
                  </a:lnTo>
                  <a:lnTo>
                    <a:pt x="269074" y="564222"/>
                  </a:lnTo>
                  <a:lnTo>
                    <a:pt x="269367" y="566534"/>
                  </a:lnTo>
                  <a:lnTo>
                    <a:pt x="266280" y="571614"/>
                  </a:lnTo>
                  <a:lnTo>
                    <a:pt x="263118" y="577964"/>
                  </a:lnTo>
                  <a:lnTo>
                    <a:pt x="260159" y="584314"/>
                  </a:lnTo>
                  <a:lnTo>
                    <a:pt x="257708" y="589394"/>
                  </a:lnTo>
                  <a:lnTo>
                    <a:pt x="257352" y="593204"/>
                  </a:lnTo>
                  <a:lnTo>
                    <a:pt x="256514" y="595744"/>
                  </a:lnTo>
                  <a:lnTo>
                    <a:pt x="255219" y="598284"/>
                  </a:lnTo>
                  <a:lnTo>
                    <a:pt x="253288" y="604634"/>
                  </a:lnTo>
                  <a:lnTo>
                    <a:pt x="250837" y="609714"/>
                  </a:lnTo>
                  <a:lnTo>
                    <a:pt x="247865" y="616064"/>
                  </a:lnTo>
                  <a:lnTo>
                    <a:pt x="247357" y="616064"/>
                  </a:lnTo>
                  <a:lnTo>
                    <a:pt x="247523" y="617334"/>
                  </a:lnTo>
                  <a:lnTo>
                    <a:pt x="245656" y="618604"/>
                  </a:lnTo>
                  <a:lnTo>
                    <a:pt x="245059" y="619874"/>
                  </a:lnTo>
                  <a:lnTo>
                    <a:pt x="246392" y="618604"/>
                  </a:lnTo>
                  <a:lnTo>
                    <a:pt x="246316" y="619874"/>
                  </a:lnTo>
                  <a:lnTo>
                    <a:pt x="246240" y="621144"/>
                  </a:lnTo>
                  <a:lnTo>
                    <a:pt x="245287" y="622414"/>
                  </a:lnTo>
                  <a:lnTo>
                    <a:pt x="243522" y="623684"/>
                  </a:lnTo>
                  <a:lnTo>
                    <a:pt x="243281" y="626224"/>
                  </a:lnTo>
                  <a:lnTo>
                    <a:pt x="242849" y="627494"/>
                  </a:lnTo>
                  <a:lnTo>
                    <a:pt x="242608" y="627672"/>
                  </a:lnTo>
                  <a:lnTo>
                    <a:pt x="242519" y="627418"/>
                  </a:lnTo>
                  <a:lnTo>
                    <a:pt x="242493" y="627722"/>
                  </a:lnTo>
                  <a:lnTo>
                    <a:pt x="241134" y="628764"/>
                  </a:lnTo>
                  <a:lnTo>
                    <a:pt x="241071" y="630034"/>
                  </a:lnTo>
                  <a:lnTo>
                    <a:pt x="239776" y="633844"/>
                  </a:lnTo>
                  <a:lnTo>
                    <a:pt x="240411" y="635114"/>
                  </a:lnTo>
                  <a:lnTo>
                    <a:pt x="239903" y="635114"/>
                  </a:lnTo>
                  <a:lnTo>
                    <a:pt x="238467" y="637654"/>
                  </a:lnTo>
                  <a:lnTo>
                    <a:pt x="239128" y="635114"/>
                  </a:lnTo>
                  <a:lnTo>
                    <a:pt x="234365" y="645274"/>
                  </a:lnTo>
                  <a:lnTo>
                    <a:pt x="235470" y="644004"/>
                  </a:lnTo>
                  <a:lnTo>
                    <a:pt x="236461" y="644004"/>
                  </a:lnTo>
                  <a:lnTo>
                    <a:pt x="235699" y="647814"/>
                  </a:lnTo>
                  <a:lnTo>
                    <a:pt x="234607" y="649084"/>
                  </a:lnTo>
                  <a:lnTo>
                    <a:pt x="234696" y="647814"/>
                  </a:lnTo>
                  <a:lnTo>
                    <a:pt x="234784" y="646544"/>
                  </a:lnTo>
                  <a:lnTo>
                    <a:pt x="233413" y="647814"/>
                  </a:lnTo>
                  <a:lnTo>
                    <a:pt x="232371" y="649084"/>
                  </a:lnTo>
                  <a:lnTo>
                    <a:pt x="232257" y="650354"/>
                  </a:lnTo>
                  <a:lnTo>
                    <a:pt x="233680" y="647814"/>
                  </a:lnTo>
                  <a:lnTo>
                    <a:pt x="233857" y="649084"/>
                  </a:lnTo>
                  <a:lnTo>
                    <a:pt x="233591" y="651624"/>
                  </a:lnTo>
                  <a:lnTo>
                    <a:pt x="232854" y="652894"/>
                  </a:lnTo>
                  <a:lnTo>
                    <a:pt x="231660" y="655434"/>
                  </a:lnTo>
                  <a:lnTo>
                    <a:pt x="231724" y="654164"/>
                  </a:lnTo>
                  <a:lnTo>
                    <a:pt x="231076" y="656704"/>
                  </a:lnTo>
                  <a:lnTo>
                    <a:pt x="229069" y="656704"/>
                  </a:lnTo>
                  <a:lnTo>
                    <a:pt x="228168" y="659244"/>
                  </a:lnTo>
                  <a:lnTo>
                    <a:pt x="228015" y="661784"/>
                  </a:lnTo>
                  <a:lnTo>
                    <a:pt x="226707" y="663054"/>
                  </a:lnTo>
                  <a:lnTo>
                    <a:pt x="228422" y="663054"/>
                  </a:lnTo>
                  <a:lnTo>
                    <a:pt x="227469" y="666864"/>
                  </a:lnTo>
                  <a:lnTo>
                    <a:pt x="226898" y="664324"/>
                  </a:lnTo>
                  <a:lnTo>
                    <a:pt x="226326" y="664324"/>
                  </a:lnTo>
                  <a:lnTo>
                    <a:pt x="226402" y="665594"/>
                  </a:lnTo>
                  <a:lnTo>
                    <a:pt x="226479" y="666864"/>
                  </a:lnTo>
                  <a:lnTo>
                    <a:pt x="224243" y="670674"/>
                  </a:lnTo>
                  <a:lnTo>
                    <a:pt x="223227" y="670674"/>
                  </a:lnTo>
                  <a:lnTo>
                    <a:pt x="224802" y="673214"/>
                  </a:lnTo>
                  <a:lnTo>
                    <a:pt x="219024" y="678294"/>
                  </a:lnTo>
                  <a:lnTo>
                    <a:pt x="220662" y="679564"/>
                  </a:lnTo>
                  <a:lnTo>
                    <a:pt x="218567" y="682104"/>
                  </a:lnTo>
                  <a:lnTo>
                    <a:pt x="219036" y="682104"/>
                  </a:lnTo>
                  <a:lnTo>
                    <a:pt x="219976" y="683374"/>
                  </a:lnTo>
                  <a:lnTo>
                    <a:pt x="219341" y="684644"/>
                  </a:lnTo>
                  <a:lnTo>
                    <a:pt x="218008" y="687184"/>
                  </a:lnTo>
                  <a:lnTo>
                    <a:pt x="217297" y="685914"/>
                  </a:lnTo>
                  <a:lnTo>
                    <a:pt x="216535" y="685914"/>
                  </a:lnTo>
                  <a:lnTo>
                    <a:pt x="217893" y="688454"/>
                  </a:lnTo>
                  <a:lnTo>
                    <a:pt x="214464" y="693534"/>
                  </a:lnTo>
                  <a:lnTo>
                    <a:pt x="211480" y="699884"/>
                  </a:lnTo>
                  <a:lnTo>
                    <a:pt x="206375" y="712584"/>
                  </a:lnTo>
                  <a:lnTo>
                    <a:pt x="203454" y="718934"/>
                  </a:lnTo>
                  <a:lnTo>
                    <a:pt x="200215" y="725284"/>
                  </a:lnTo>
                  <a:lnTo>
                    <a:pt x="198462" y="731634"/>
                  </a:lnTo>
                  <a:lnTo>
                    <a:pt x="196354" y="736714"/>
                  </a:lnTo>
                  <a:lnTo>
                    <a:pt x="193903" y="743064"/>
                  </a:lnTo>
                  <a:lnTo>
                    <a:pt x="190881" y="748144"/>
                  </a:lnTo>
                  <a:lnTo>
                    <a:pt x="193573" y="744334"/>
                  </a:lnTo>
                  <a:lnTo>
                    <a:pt x="193382" y="745604"/>
                  </a:lnTo>
                  <a:lnTo>
                    <a:pt x="193078" y="746874"/>
                  </a:lnTo>
                  <a:lnTo>
                    <a:pt x="192633" y="748144"/>
                  </a:lnTo>
                  <a:lnTo>
                    <a:pt x="189839" y="753224"/>
                  </a:lnTo>
                  <a:lnTo>
                    <a:pt x="186931" y="759574"/>
                  </a:lnTo>
                  <a:lnTo>
                    <a:pt x="184251" y="765924"/>
                  </a:lnTo>
                  <a:lnTo>
                    <a:pt x="182168" y="772274"/>
                  </a:lnTo>
                  <a:lnTo>
                    <a:pt x="182270" y="778624"/>
                  </a:lnTo>
                  <a:lnTo>
                    <a:pt x="178816" y="774814"/>
                  </a:lnTo>
                  <a:lnTo>
                    <a:pt x="178384" y="781164"/>
                  </a:lnTo>
                  <a:lnTo>
                    <a:pt x="178117" y="780135"/>
                  </a:lnTo>
                  <a:lnTo>
                    <a:pt x="178473" y="778687"/>
                  </a:lnTo>
                  <a:lnTo>
                    <a:pt x="178155" y="779221"/>
                  </a:lnTo>
                  <a:lnTo>
                    <a:pt x="178015" y="779805"/>
                  </a:lnTo>
                  <a:lnTo>
                    <a:pt x="178028" y="780046"/>
                  </a:lnTo>
                  <a:lnTo>
                    <a:pt x="176745" y="784974"/>
                  </a:lnTo>
                  <a:lnTo>
                    <a:pt x="175717" y="790054"/>
                  </a:lnTo>
                  <a:lnTo>
                    <a:pt x="174967" y="795134"/>
                  </a:lnTo>
                  <a:lnTo>
                    <a:pt x="173037" y="793864"/>
                  </a:lnTo>
                  <a:lnTo>
                    <a:pt x="173609" y="798944"/>
                  </a:lnTo>
                  <a:lnTo>
                    <a:pt x="172643" y="797674"/>
                  </a:lnTo>
                  <a:lnTo>
                    <a:pt x="173355" y="798944"/>
                  </a:lnTo>
                  <a:lnTo>
                    <a:pt x="172339" y="800214"/>
                  </a:lnTo>
                  <a:lnTo>
                    <a:pt x="171005" y="802754"/>
                  </a:lnTo>
                  <a:lnTo>
                    <a:pt x="170535" y="801484"/>
                  </a:lnTo>
                  <a:lnTo>
                    <a:pt x="170637" y="804024"/>
                  </a:lnTo>
                  <a:lnTo>
                    <a:pt x="170688" y="805294"/>
                  </a:lnTo>
                  <a:lnTo>
                    <a:pt x="169697" y="804024"/>
                  </a:lnTo>
                  <a:lnTo>
                    <a:pt x="168351" y="807834"/>
                  </a:lnTo>
                  <a:lnTo>
                    <a:pt x="166382" y="815454"/>
                  </a:lnTo>
                  <a:lnTo>
                    <a:pt x="163868" y="816724"/>
                  </a:lnTo>
                  <a:lnTo>
                    <a:pt x="161937" y="823074"/>
                  </a:lnTo>
                  <a:lnTo>
                    <a:pt x="159194" y="831964"/>
                  </a:lnTo>
                  <a:lnTo>
                    <a:pt x="156006" y="839584"/>
                  </a:lnTo>
                  <a:lnTo>
                    <a:pt x="152781" y="848474"/>
                  </a:lnTo>
                  <a:lnTo>
                    <a:pt x="152654" y="851014"/>
                  </a:lnTo>
                  <a:lnTo>
                    <a:pt x="152120" y="852284"/>
                  </a:lnTo>
                  <a:lnTo>
                    <a:pt x="151168" y="854824"/>
                  </a:lnTo>
                  <a:lnTo>
                    <a:pt x="149148" y="857364"/>
                  </a:lnTo>
                  <a:lnTo>
                    <a:pt x="148615" y="859904"/>
                  </a:lnTo>
                  <a:lnTo>
                    <a:pt x="149059" y="862444"/>
                  </a:lnTo>
                  <a:lnTo>
                    <a:pt x="147535" y="864984"/>
                  </a:lnTo>
                  <a:lnTo>
                    <a:pt x="147345" y="864984"/>
                  </a:lnTo>
                  <a:lnTo>
                    <a:pt x="147408" y="864781"/>
                  </a:lnTo>
                  <a:lnTo>
                    <a:pt x="147485" y="864514"/>
                  </a:lnTo>
                  <a:lnTo>
                    <a:pt x="147535" y="864235"/>
                  </a:lnTo>
                  <a:lnTo>
                    <a:pt x="147421" y="864514"/>
                  </a:lnTo>
                  <a:lnTo>
                    <a:pt x="147358" y="864781"/>
                  </a:lnTo>
                  <a:lnTo>
                    <a:pt x="147332" y="865035"/>
                  </a:lnTo>
                  <a:lnTo>
                    <a:pt x="146672" y="867524"/>
                  </a:lnTo>
                  <a:lnTo>
                    <a:pt x="145237" y="868794"/>
                  </a:lnTo>
                  <a:lnTo>
                    <a:pt x="145427" y="871334"/>
                  </a:lnTo>
                  <a:lnTo>
                    <a:pt x="144399" y="873874"/>
                  </a:lnTo>
                  <a:lnTo>
                    <a:pt x="143179" y="875906"/>
                  </a:lnTo>
                  <a:lnTo>
                    <a:pt x="143865" y="876414"/>
                  </a:lnTo>
                  <a:lnTo>
                    <a:pt x="139814" y="881494"/>
                  </a:lnTo>
                  <a:lnTo>
                    <a:pt x="138950" y="882764"/>
                  </a:lnTo>
                  <a:lnTo>
                    <a:pt x="131546" y="903084"/>
                  </a:lnTo>
                  <a:lnTo>
                    <a:pt x="123063" y="925944"/>
                  </a:lnTo>
                  <a:lnTo>
                    <a:pt x="116598" y="943724"/>
                  </a:lnTo>
                  <a:lnTo>
                    <a:pt x="115074" y="948804"/>
                  </a:lnTo>
                  <a:lnTo>
                    <a:pt x="111061" y="961504"/>
                  </a:lnTo>
                  <a:lnTo>
                    <a:pt x="99682" y="998334"/>
                  </a:lnTo>
                  <a:lnTo>
                    <a:pt x="98259" y="1002893"/>
                  </a:lnTo>
                  <a:lnTo>
                    <a:pt x="98259" y="1047750"/>
                  </a:lnTo>
                  <a:lnTo>
                    <a:pt x="98107" y="1048080"/>
                  </a:lnTo>
                  <a:lnTo>
                    <a:pt x="98247" y="1047750"/>
                  </a:lnTo>
                  <a:lnTo>
                    <a:pt x="98259" y="1002893"/>
                  </a:lnTo>
                  <a:lnTo>
                    <a:pt x="97701" y="1004684"/>
                  </a:lnTo>
                  <a:lnTo>
                    <a:pt x="95897" y="1012304"/>
                  </a:lnTo>
                  <a:lnTo>
                    <a:pt x="95542" y="1013726"/>
                  </a:lnTo>
                  <a:lnTo>
                    <a:pt x="95542" y="1049070"/>
                  </a:lnTo>
                  <a:lnTo>
                    <a:pt x="95542" y="1013726"/>
                  </a:lnTo>
                  <a:lnTo>
                    <a:pt x="92722" y="1025004"/>
                  </a:lnTo>
                  <a:lnTo>
                    <a:pt x="90246" y="1036434"/>
                  </a:lnTo>
                  <a:lnTo>
                    <a:pt x="88646" y="1046327"/>
                  </a:lnTo>
                  <a:lnTo>
                    <a:pt x="87947" y="1054214"/>
                  </a:lnTo>
                  <a:lnTo>
                    <a:pt x="88493" y="1056754"/>
                  </a:lnTo>
                  <a:lnTo>
                    <a:pt x="88087" y="1059294"/>
                  </a:lnTo>
                  <a:lnTo>
                    <a:pt x="89547" y="1058024"/>
                  </a:lnTo>
                  <a:lnTo>
                    <a:pt x="89192" y="1060196"/>
                  </a:lnTo>
                  <a:lnTo>
                    <a:pt x="89573" y="1059294"/>
                  </a:lnTo>
                  <a:lnTo>
                    <a:pt x="89674" y="1060564"/>
                  </a:lnTo>
                  <a:lnTo>
                    <a:pt x="89801" y="1062202"/>
                  </a:lnTo>
                  <a:lnTo>
                    <a:pt x="89865" y="1063104"/>
                  </a:lnTo>
                  <a:lnTo>
                    <a:pt x="89966" y="1064374"/>
                  </a:lnTo>
                  <a:lnTo>
                    <a:pt x="91973" y="1062012"/>
                  </a:lnTo>
                  <a:lnTo>
                    <a:pt x="91884" y="1061021"/>
                  </a:lnTo>
                  <a:lnTo>
                    <a:pt x="91338" y="1060564"/>
                  </a:lnTo>
                  <a:lnTo>
                    <a:pt x="91770" y="1059294"/>
                  </a:lnTo>
                  <a:lnTo>
                    <a:pt x="92506" y="1058024"/>
                  </a:lnTo>
                  <a:lnTo>
                    <a:pt x="93535" y="1058024"/>
                  </a:lnTo>
                  <a:lnTo>
                    <a:pt x="93446" y="1056754"/>
                  </a:lnTo>
                  <a:lnTo>
                    <a:pt x="93370" y="1055484"/>
                  </a:lnTo>
                  <a:lnTo>
                    <a:pt x="91376" y="1054214"/>
                  </a:lnTo>
                  <a:lnTo>
                    <a:pt x="92837" y="1051674"/>
                  </a:lnTo>
                  <a:lnTo>
                    <a:pt x="93649" y="1050391"/>
                  </a:lnTo>
                  <a:lnTo>
                    <a:pt x="93700" y="1050188"/>
                  </a:lnTo>
                  <a:lnTo>
                    <a:pt x="94246" y="1047877"/>
                  </a:lnTo>
                  <a:lnTo>
                    <a:pt x="95046" y="1050391"/>
                  </a:lnTo>
                  <a:lnTo>
                    <a:pt x="95123" y="1050188"/>
                  </a:lnTo>
                  <a:lnTo>
                    <a:pt x="95351" y="1049756"/>
                  </a:lnTo>
                  <a:lnTo>
                    <a:pt x="95440" y="1050188"/>
                  </a:lnTo>
                  <a:lnTo>
                    <a:pt x="95821" y="1049604"/>
                  </a:lnTo>
                  <a:lnTo>
                    <a:pt x="95770" y="1049070"/>
                  </a:lnTo>
                  <a:lnTo>
                    <a:pt x="95821" y="1049604"/>
                  </a:lnTo>
                  <a:lnTo>
                    <a:pt x="95897" y="1050391"/>
                  </a:lnTo>
                  <a:lnTo>
                    <a:pt x="96075" y="1051674"/>
                  </a:lnTo>
                  <a:lnTo>
                    <a:pt x="96532" y="1049070"/>
                  </a:lnTo>
                  <a:lnTo>
                    <a:pt x="96977" y="1047902"/>
                  </a:lnTo>
                  <a:lnTo>
                    <a:pt x="97663" y="1049045"/>
                  </a:lnTo>
                  <a:lnTo>
                    <a:pt x="98247" y="1049070"/>
                  </a:lnTo>
                  <a:lnTo>
                    <a:pt x="98564" y="1047750"/>
                  </a:lnTo>
                  <a:lnTo>
                    <a:pt x="99136" y="1045324"/>
                  </a:lnTo>
                  <a:lnTo>
                    <a:pt x="99695" y="1046327"/>
                  </a:lnTo>
                  <a:lnTo>
                    <a:pt x="99796" y="1045324"/>
                  </a:lnTo>
                  <a:lnTo>
                    <a:pt x="100050" y="1042784"/>
                  </a:lnTo>
                  <a:lnTo>
                    <a:pt x="102273" y="1042784"/>
                  </a:lnTo>
                  <a:lnTo>
                    <a:pt x="100406" y="1037704"/>
                  </a:lnTo>
                  <a:lnTo>
                    <a:pt x="102844" y="1036434"/>
                  </a:lnTo>
                  <a:lnTo>
                    <a:pt x="102438" y="1040244"/>
                  </a:lnTo>
                  <a:lnTo>
                    <a:pt x="103593" y="1036434"/>
                  </a:lnTo>
                  <a:lnTo>
                    <a:pt x="104101" y="1037704"/>
                  </a:lnTo>
                  <a:lnTo>
                    <a:pt x="104508" y="1036434"/>
                  </a:lnTo>
                  <a:lnTo>
                    <a:pt x="106133" y="1031354"/>
                  </a:lnTo>
                  <a:lnTo>
                    <a:pt x="106591" y="1030084"/>
                  </a:lnTo>
                  <a:lnTo>
                    <a:pt x="106819" y="1028814"/>
                  </a:lnTo>
                  <a:lnTo>
                    <a:pt x="107556" y="1028814"/>
                  </a:lnTo>
                  <a:lnTo>
                    <a:pt x="108394" y="1023734"/>
                  </a:lnTo>
                  <a:lnTo>
                    <a:pt x="109664" y="1023734"/>
                  </a:lnTo>
                  <a:lnTo>
                    <a:pt x="110439" y="1022464"/>
                  </a:lnTo>
                  <a:lnTo>
                    <a:pt x="112001" y="1019924"/>
                  </a:lnTo>
                  <a:lnTo>
                    <a:pt x="108585" y="1022464"/>
                  </a:lnTo>
                  <a:lnTo>
                    <a:pt x="110693" y="1017384"/>
                  </a:lnTo>
                  <a:lnTo>
                    <a:pt x="111683" y="1017384"/>
                  </a:lnTo>
                  <a:lnTo>
                    <a:pt x="111899" y="1016952"/>
                  </a:lnTo>
                  <a:lnTo>
                    <a:pt x="111988" y="1016508"/>
                  </a:lnTo>
                  <a:lnTo>
                    <a:pt x="112077" y="1016114"/>
                  </a:lnTo>
                  <a:lnTo>
                    <a:pt x="112356" y="1014844"/>
                  </a:lnTo>
                  <a:lnTo>
                    <a:pt x="113093" y="1016114"/>
                  </a:lnTo>
                  <a:lnTo>
                    <a:pt x="113118" y="1016508"/>
                  </a:lnTo>
                  <a:lnTo>
                    <a:pt x="113957" y="1014844"/>
                  </a:lnTo>
                  <a:lnTo>
                    <a:pt x="116509" y="1009764"/>
                  </a:lnTo>
                  <a:lnTo>
                    <a:pt x="120421" y="1003414"/>
                  </a:lnTo>
                  <a:lnTo>
                    <a:pt x="123913" y="997064"/>
                  </a:lnTo>
                  <a:lnTo>
                    <a:pt x="126466" y="989444"/>
                  </a:lnTo>
                  <a:lnTo>
                    <a:pt x="127635" y="988441"/>
                  </a:lnTo>
                  <a:lnTo>
                    <a:pt x="127685" y="988174"/>
                  </a:lnTo>
                  <a:lnTo>
                    <a:pt x="128358" y="984364"/>
                  </a:lnTo>
                  <a:lnTo>
                    <a:pt x="132791" y="981824"/>
                  </a:lnTo>
                  <a:lnTo>
                    <a:pt x="134912" y="975474"/>
                  </a:lnTo>
                  <a:lnTo>
                    <a:pt x="134175" y="975474"/>
                  </a:lnTo>
                  <a:lnTo>
                    <a:pt x="137820" y="967854"/>
                  </a:lnTo>
                  <a:lnTo>
                    <a:pt x="140741" y="960234"/>
                  </a:lnTo>
                  <a:lnTo>
                    <a:pt x="143497" y="952614"/>
                  </a:lnTo>
                  <a:lnTo>
                    <a:pt x="146659" y="944994"/>
                  </a:lnTo>
                  <a:lnTo>
                    <a:pt x="145669" y="944994"/>
                  </a:lnTo>
                  <a:lnTo>
                    <a:pt x="145681" y="943724"/>
                  </a:lnTo>
                  <a:lnTo>
                    <a:pt x="145935" y="941184"/>
                  </a:lnTo>
                  <a:lnTo>
                    <a:pt x="146418" y="939914"/>
                  </a:lnTo>
                  <a:lnTo>
                    <a:pt x="146900" y="939914"/>
                  </a:lnTo>
                  <a:lnTo>
                    <a:pt x="150977" y="931024"/>
                  </a:lnTo>
                  <a:lnTo>
                    <a:pt x="155321" y="920864"/>
                  </a:lnTo>
                  <a:lnTo>
                    <a:pt x="159854" y="909434"/>
                  </a:lnTo>
                  <a:lnTo>
                    <a:pt x="164490" y="896734"/>
                  </a:lnTo>
                  <a:lnTo>
                    <a:pt x="169900" y="881494"/>
                  </a:lnTo>
                  <a:lnTo>
                    <a:pt x="181902" y="851014"/>
                  </a:lnTo>
                  <a:lnTo>
                    <a:pt x="186131" y="839228"/>
                  </a:lnTo>
                  <a:lnTo>
                    <a:pt x="184886" y="837044"/>
                  </a:lnTo>
                  <a:lnTo>
                    <a:pt x="186156" y="834504"/>
                  </a:lnTo>
                  <a:lnTo>
                    <a:pt x="191744" y="830694"/>
                  </a:lnTo>
                  <a:lnTo>
                    <a:pt x="189699" y="824344"/>
                  </a:lnTo>
                  <a:lnTo>
                    <a:pt x="194322" y="819264"/>
                  </a:lnTo>
                  <a:lnTo>
                    <a:pt x="197319" y="810374"/>
                  </a:lnTo>
                  <a:lnTo>
                    <a:pt x="199631" y="805294"/>
                  </a:lnTo>
                  <a:lnTo>
                    <a:pt x="200787" y="802754"/>
                  </a:lnTo>
                  <a:lnTo>
                    <a:pt x="202361" y="798944"/>
                  </a:lnTo>
                  <a:lnTo>
                    <a:pt x="203936" y="795134"/>
                  </a:lnTo>
                  <a:lnTo>
                    <a:pt x="205955" y="786244"/>
                  </a:lnTo>
                  <a:lnTo>
                    <a:pt x="206946" y="786244"/>
                  </a:lnTo>
                  <a:lnTo>
                    <a:pt x="207962" y="784974"/>
                  </a:lnTo>
                  <a:lnTo>
                    <a:pt x="207505" y="784974"/>
                  </a:lnTo>
                  <a:lnTo>
                    <a:pt x="208051" y="782434"/>
                  </a:lnTo>
                  <a:lnTo>
                    <a:pt x="208292" y="782434"/>
                  </a:lnTo>
                  <a:lnTo>
                    <a:pt x="208889" y="781164"/>
                  </a:lnTo>
                  <a:lnTo>
                    <a:pt x="210108" y="778624"/>
                  </a:lnTo>
                  <a:lnTo>
                    <a:pt x="211074" y="773544"/>
                  </a:lnTo>
                  <a:lnTo>
                    <a:pt x="212420" y="772274"/>
                  </a:lnTo>
                  <a:lnTo>
                    <a:pt x="211455" y="771004"/>
                  </a:lnTo>
                  <a:lnTo>
                    <a:pt x="212305" y="768464"/>
                  </a:lnTo>
                  <a:lnTo>
                    <a:pt x="212725" y="771004"/>
                  </a:lnTo>
                  <a:lnTo>
                    <a:pt x="213106" y="768464"/>
                  </a:lnTo>
                  <a:lnTo>
                    <a:pt x="213588" y="768464"/>
                  </a:lnTo>
                  <a:lnTo>
                    <a:pt x="213677" y="765924"/>
                  </a:lnTo>
                  <a:lnTo>
                    <a:pt x="213728" y="764654"/>
                  </a:lnTo>
                  <a:lnTo>
                    <a:pt x="215417" y="765924"/>
                  </a:lnTo>
                  <a:lnTo>
                    <a:pt x="215595" y="764654"/>
                  </a:lnTo>
                  <a:lnTo>
                    <a:pt x="216496" y="758304"/>
                  </a:lnTo>
                  <a:lnTo>
                    <a:pt x="218059" y="757034"/>
                  </a:lnTo>
                  <a:lnTo>
                    <a:pt x="219189" y="751954"/>
                  </a:lnTo>
                  <a:lnTo>
                    <a:pt x="220713" y="748144"/>
                  </a:lnTo>
                  <a:lnTo>
                    <a:pt x="222161" y="744334"/>
                  </a:lnTo>
                  <a:lnTo>
                    <a:pt x="222643" y="743064"/>
                  </a:lnTo>
                  <a:lnTo>
                    <a:pt x="223901" y="743064"/>
                  </a:lnTo>
                  <a:lnTo>
                    <a:pt x="226136" y="737984"/>
                  </a:lnTo>
                  <a:lnTo>
                    <a:pt x="228028" y="734174"/>
                  </a:lnTo>
                  <a:lnTo>
                    <a:pt x="230860" y="726554"/>
                  </a:lnTo>
                  <a:lnTo>
                    <a:pt x="234302" y="717664"/>
                  </a:lnTo>
                  <a:lnTo>
                    <a:pt x="236308" y="712584"/>
                  </a:lnTo>
                  <a:lnTo>
                    <a:pt x="238302" y="708774"/>
                  </a:lnTo>
                  <a:lnTo>
                    <a:pt x="237070" y="707504"/>
                  </a:lnTo>
                  <a:lnTo>
                    <a:pt x="237959" y="706234"/>
                  </a:lnTo>
                  <a:lnTo>
                    <a:pt x="238442" y="706234"/>
                  </a:lnTo>
                  <a:lnTo>
                    <a:pt x="240499" y="704964"/>
                  </a:lnTo>
                  <a:lnTo>
                    <a:pt x="240411" y="703694"/>
                  </a:lnTo>
                  <a:lnTo>
                    <a:pt x="240334" y="702437"/>
                  </a:lnTo>
                  <a:lnTo>
                    <a:pt x="239090" y="703694"/>
                  </a:lnTo>
                  <a:lnTo>
                    <a:pt x="238721" y="701154"/>
                  </a:lnTo>
                  <a:lnTo>
                    <a:pt x="240360" y="698614"/>
                  </a:lnTo>
                  <a:lnTo>
                    <a:pt x="240588" y="698614"/>
                  </a:lnTo>
                  <a:lnTo>
                    <a:pt x="240715" y="697344"/>
                  </a:lnTo>
                  <a:lnTo>
                    <a:pt x="241693" y="697344"/>
                  </a:lnTo>
                  <a:lnTo>
                    <a:pt x="242773" y="696074"/>
                  </a:lnTo>
                  <a:lnTo>
                    <a:pt x="243751" y="696074"/>
                  </a:lnTo>
                  <a:lnTo>
                    <a:pt x="246697" y="688454"/>
                  </a:lnTo>
                  <a:lnTo>
                    <a:pt x="246849" y="687184"/>
                  </a:lnTo>
                  <a:lnTo>
                    <a:pt x="247294" y="683374"/>
                  </a:lnTo>
                  <a:lnTo>
                    <a:pt x="250977" y="675754"/>
                  </a:lnTo>
                  <a:lnTo>
                    <a:pt x="251650" y="677024"/>
                  </a:lnTo>
                  <a:lnTo>
                    <a:pt x="251891" y="675754"/>
                  </a:lnTo>
                  <a:lnTo>
                    <a:pt x="252603" y="671944"/>
                  </a:lnTo>
                  <a:lnTo>
                    <a:pt x="252679" y="671525"/>
                  </a:lnTo>
                  <a:lnTo>
                    <a:pt x="252425" y="671944"/>
                  </a:lnTo>
                  <a:lnTo>
                    <a:pt x="252374" y="671525"/>
                  </a:lnTo>
                  <a:lnTo>
                    <a:pt x="252260" y="670674"/>
                  </a:lnTo>
                  <a:lnTo>
                    <a:pt x="252196" y="670255"/>
                  </a:lnTo>
                  <a:lnTo>
                    <a:pt x="252082" y="669404"/>
                  </a:lnTo>
                  <a:lnTo>
                    <a:pt x="252666" y="668134"/>
                  </a:lnTo>
                  <a:lnTo>
                    <a:pt x="252755" y="666864"/>
                  </a:lnTo>
                  <a:lnTo>
                    <a:pt x="253669" y="666864"/>
                  </a:lnTo>
                  <a:lnTo>
                    <a:pt x="255003" y="665594"/>
                  </a:lnTo>
                  <a:lnTo>
                    <a:pt x="254723" y="666864"/>
                  </a:lnTo>
                  <a:lnTo>
                    <a:pt x="255308" y="665594"/>
                  </a:lnTo>
                  <a:lnTo>
                    <a:pt x="255892" y="664324"/>
                  </a:lnTo>
                  <a:lnTo>
                    <a:pt x="256146" y="663054"/>
                  </a:lnTo>
                  <a:lnTo>
                    <a:pt x="256082" y="664324"/>
                  </a:lnTo>
                  <a:lnTo>
                    <a:pt x="257784" y="657974"/>
                  </a:lnTo>
                  <a:lnTo>
                    <a:pt x="260667" y="655434"/>
                  </a:lnTo>
                  <a:lnTo>
                    <a:pt x="262102" y="654164"/>
                  </a:lnTo>
                  <a:lnTo>
                    <a:pt x="262966" y="650354"/>
                  </a:lnTo>
                  <a:lnTo>
                    <a:pt x="263550" y="647814"/>
                  </a:lnTo>
                  <a:lnTo>
                    <a:pt x="263105" y="647814"/>
                  </a:lnTo>
                  <a:lnTo>
                    <a:pt x="262394" y="650354"/>
                  </a:lnTo>
                  <a:lnTo>
                    <a:pt x="261937" y="649084"/>
                  </a:lnTo>
                  <a:lnTo>
                    <a:pt x="262915" y="644004"/>
                  </a:lnTo>
                  <a:lnTo>
                    <a:pt x="263156" y="642734"/>
                  </a:lnTo>
                  <a:lnTo>
                    <a:pt x="265277" y="645274"/>
                  </a:lnTo>
                  <a:lnTo>
                    <a:pt x="265836" y="642734"/>
                  </a:lnTo>
                  <a:lnTo>
                    <a:pt x="266700" y="638924"/>
                  </a:lnTo>
                  <a:lnTo>
                    <a:pt x="267081" y="640194"/>
                  </a:lnTo>
                  <a:lnTo>
                    <a:pt x="266852" y="638924"/>
                  </a:lnTo>
                  <a:lnTo>
                    <a:pt x="267131" y="637654"/>
                  </a:lnTo>
                  <a:lnTo>
                    <a:pt x="267398" y="636384"/>
                  </a:lnTo>
                  <a:lnTo>
                    <a:pt x="268744" y="635114"/>
                  </a:lnTo>
                  <a:lnTo>
                    <a:pt x="269989" y="635114"/>
                  </a:lnTo>
                  <a:lnTo>
                    <a:pt x="268528" y="637654"/>
                  </a:lnTo>
                  <a:lnTo>
                    <a:pt x="268414" y="640194"/>
                  </a:lnTo>
                  <a:lnTo>
                    <a:pt x="269303" y="637654"/>
                  </a:lnTo>
                  <a:lnTo>
                    <a:pt x="270713" y="633844"/>
                  </a:lnTo>
                  <a:lnTo>
                    <a:pt x="271183" y="632574"/>
                  </a:lnTo>
                  <a:lnTo>
                    <a:pt x="269608" y="633844"/>
                  </a:lnTo>
                  <a:lnTo>
                    <a:pt x="270281" y="631304"/>
                  </a:lnTo>
                  <a:lnTo>
                    <a:pt x="270764" y="631304"/>
                  </a:lnTo>
                  <a:lnTo>
                    <a:pt x="270878" y="630034"/>
                  </a:lnTo>
                  <a:lnTo>
                    <a:pt x="273088" y="626224"/>
                  </a:lnTo>
                  <a:lnTo>
                    <a:pt x="275043" y="622414"/>
                  </a:lnTo>
                  <a:lnTo>
                    <a:pt x="276733" y="618604"/>
                  </a:lnTo>
                  <a:lnTo>
                    <a:pt x="277444" y="618604"/>
                  </a:lnTo>
                  <a:lnTo>
                    <a:pt x="277431" y="614794"/>
                  </a:lnTo>
                  <a:lnTo>
                    <a:pt x="279552" y="616064"/>
                  </a:lnTo>
                  <a:lnTo>
                    <a:pt x="280085" y="614794"/>
                  </a:lnTo>
                  <a:lnTo>
                    <a:pt x="281139" y="612254"/>
                  </a:lnTo>
                  <a:lnTo>
                    <a:pt x="288607" y="593204"/>
                  </a:lnTo>
                  <a:lnTo>
                    <a:pt x="292608" y="583044"/>
                  </a:lnTo>
                  <a:lnTo>
                    <a:pt x="296697" y="574154"/>
                  </a:lnTo>
                  <a:lnTo>
                    <a:pt x="296468" y="571614"/>
                  </a:lnTo>
                  <a:lnTo>
                    <a:pt x="298056" y="567804"/>
                  </a:lnTo>
                  <a:lnTo>
                    <a:pt x="299389" y="563981"/>
                  </a:lnTo>
                  <a:lnTo>
                    <a:pt x="301332" y="563981"/>
                  </a:lnTo>
                  <a:lnTo>
                    <a:pt x="301459" y="563600"/>
                  </a:lnTo>
                  <a:lnTo>
                    <a:pt x="302120" y="561454"/>
                  </a:lnTo>
                  <a:lnTo>
                    <a:pt x="302729" y="560755"/>
                  </a:lnTo>
                  <a:lnTo>
                    <a:pt x="302475" y="560184"/>
                  </a:lnTo>
                  <a:lnTo>
                    <a:pt x="303212" y="560184"/>
                  </a:lnTo>
                  <a:lnTo>
                    <a:pt x="306374" y="552564"/>
                  </a:lnTo>
                  <a:lnTo>
                    <a:pt x="305371" y="557644"/>
                  </a:lnTo>
                  <a:lnTo>
                    <a:pt x="307708" y="552564"/>
                  </a:lnTo>
                  <a:lnTo>
                    <a:pt x="308889" y="550024"/>
                  </a:lnTo>
                  <a:lnTo>
                    <a:pt x="311365" y="544944"/>
                  </a:lnTo>
                  <a:lnTo>
                    <a:pt x="311988" y="543674"/>
                  </a:lnTo>
                  <a:lnTo>
                    <a:pt x="309968" y="544944"/>
                  </a:lnTo>
                  <a:lnTo>
                    <a:pt x="311734" y="542404"/>
                  </a:lnTo>
                  <a:lnTo>
                    <a:pt x="312521" y="541134"/>
                  </a:lnTo>
                  <a:lnTo>
                    <a:pt x="311607" y="543674"/>
                  </a:lnTo>
                  <a:lnTo>
                    <a:pt x="311988" y="543674"/>
                  </a:lnTo>
                  <a:lnTo>
                    <a:pt x="312343" y="543674"/>
                  </a:lnTo>
                  <a:lnTo>
                    <a:pt x="317665" y="534784"/>
                  </a:lnTo>
                  <a:lnTo>
                    <a:pt x="313563" y="532244"/>
                  </a:lnTo>
                  <a:lnTo>
                    <a:pt x="315785" y="528434"/>
                  </a:lnTo>
                  <a:lnTo>
                    <a:pt x="318020" y="524624"/>
                  </a:lnTo>
                  <a:lnTo>
                    <a:pt x="318071" y="524192"/>
                  </a:lnTo>
                  <a:lnTo>
                    <a:pt x="317322" y="524624"/>
                  </a:lnTo>
                  <a:lnTo>
                    <a:pt x="315925" y="523354"/>
                  </a:lnTo>
                  <a:lnTo>
                    <a:pt x="317512" y="521360"/>
                  </a:lnTo>
                  <a:lnTo>
                    <a:pt x="318630" y="522478"/>
                  </a:lnTo>
                  <a:lnTo>
                    <a:pt x="319519" y="520700"/>
                  </a:lnTo>
                  <a:lnTo>
                    <a:pt x="318033" y="520700"/>
                  </a:lnTo>
                  <a:lnTo>
                    <a:pt x="316852" y="520700"/>
                  </a:lnTo>
                  <a:lnTo>
                    <a:pt x="318135" y="519544"/>
                  </a:lnTo>
                  <a:lnTo>
                    <a:pt x="317804" y="518274"/>
                  </a:lnTo>
                  <a:lnTo>
                    <a:pt x="318147" y="517004"/>
                  </a:lnTo>
                  <a:lnTo>
                    <a:pt x="318477" y="515734"/>
                  </a:lnTo>
                  <a:lnTo>
                    <a:pt x="320713" y="514464"/>
                  </a:lnTo>
                  <a:lnTo>
                    <a:pt x="321322" y="511924"/>
                  </a:lnTo>
                  <a:lnTo>
                    <a:pt x="321919" y="509384"/>
                  </a:lnTo>
                  <a:lnTo>
                    <a:pt x="324065" y="508114"/>
                  </a:lnTo>
                  <a:lnTo>
                    <a:pt x="324243" y="506844"/>
                  </a:lnTo>
                  <a:lnTo>
                    <a:pt x="323862" y="505574"/>
                  </a:lnTo>
                  <a:lnTo>
                    <a:pt x="323481" y="504304"/>
                  </a:lnTo>
                  <a:lnTo>
                    <a:pt x="324789" y="501764"/>
                  </a:lnTo>
                  <a:lnTo>
                    <a:pt x="326859" y="500494"/>
                  </a:lnTo>
                  <a:lnTo>
                    <a:pt x="327456" y="499224"/>
                  </a:lnTo>
                  <a:lnTo>
                    <a:pt x="326796" y="499224"/>
                  </a:lnTo>
                  <a:lnTo>
                    <a:pt x="328091" y="496684"/>
                  </a:lnTo>
                  <a:lnTo>
                    <a:pt x="328472" y="497954"/>
                  </a:lnTo>
                  <a:lnTo>
                    <a:pt x="329069" y="496684"/>
                  </a:lnTo>
                  <a:lnTo>
                    <a:pt x="329679" y="495414"/>
                  </a:lnTo>
                  <a:lnTo>
                    <a:pt x="328244" y="495414"/>
                  </a:lnTo>
                  <a:lnTo>
                    <a:pt x="330301" y="491604"/>
                  </a:lnTo>
                  <a:lnTo>
                    <a:pt x="330301" y="494144"/>
                  </a:lnTo>
                  <a:lnTo>
                    <a:pt x="331076" y="491604"/>
                  </a:lnTo>
                  <a:lnTo>
                    <a:pt x="332092" y="490334"/>
                  </a:lnTo>
                  <a:lnTo>
                    <a:pt x="333324" y="487794"/>
                  </a:lnTo>
                  <a:lnTo>
                    <a:pt x="333781" y="487794"/>
                  </a:lnTo>
                  <a:lnTo>
                    <a:pt x="333133" y="489064"/>
                  </a:lnTo>
                  <a:lnTo>
                    <a:pt x="332511" y="490334"/>
                  </a:lnTo>
                  <a:lnTo>
                    <a:pt x="334645" y="489064"/>
                  </a:lnTo>
                  <a:lnTo>
                    <a:pt x="334035" y="487794"/>
                  </a:lnTo>
                  <a:lnTo>
                    <a:pt x="333502" y="486524"/>
                  </a:lnTo>
                  <a:lnTo>
                    <a:pt x="332257" y="487794"/>
                  </a:lnTo>
                  <a:lnTo>
                    <a:pt x="331927" y="486524"/>
                  </a:lnTo>
                  <a:lnTo>
                    <a:pt x="332867" y="485254"/>
                  </a:lnTo>
                  <a:lnTo>
                    <a:pt x="332409" y="482714"/>
                  </a:lnTo>
                  <a:lnTo>
                    <a:pt x="333756" y="482714"/>
                  </a:lnTo>
                  <a:lnTo>
                    <a:pt x="333984" y="482714"/>
                  </a:lnTo>
                  <a:lnTo>
                    <a:pt x="333971" y="483984"/>
                  </a:lnTo>
                  <a:lnTo>
                    <a:pt x="334708" y="481025"/>
                  </a:lnTo>
                  <a:lnTo>
                    <a:pt x="335191" y="480174"/>
                  </a:lnTo>
                  <a:lnTo>
                    <a:pt x="335915" y="478904"/>
                  </a:lnTo>
                  <a:lnTo>
                    <a:pt x="336321" y="478904"/>
                  </a:lnTo>
                  <a:lnTo>
                    <a:pt x="336384" y="476364"/>
                  </a:lnTo>
                  <a:lnTo>
                    <a:pt x="338924" y="473824"/>
                  </a:lnTo>
                  <a:lnTo>
                    <a:pt x="340741" y="470014"/>
                  </a:lnTo>
                  <a:lnTo>
                    <a:pt x="340906" y="469684"/>
                  </a:lnTo>
                  <a:lnTo>
                    <a:pt x="341058" y="468744"/>
                  </a:lnTo>
                  <a:lnTo>
                    <a:pt x="340766" y="467779"/>
                  </a:lnTo>
                  <a:lnTo>
                    <a:pt x="339636" y="468744"/>
                  </a:lnTo>
                  <a:lnTo>
                    <a:pt x="338721" y="468744"/>
                  </a:lnTo>
                  <a:lnTo>
                    <a:pt x="341452" y="466204"/>
                  </a:lnTo>
                  <a:lnTo>
                    <a:pt x="340258" y="464934"/>
                  </a:lnTo>
                  <a:lnTo>
                    <a:pt x="339077" y="463664"/>
                  </a:lnTo>
                  <a:lnTo>
                    <a:pt x="342049" y="459854"/>
                  </a:lnTo>
                  <a:lnTo>
                    <a:pt x="342506" y="459854"/>
                  </a:lnTo>
                  <a:lnTo>
                    <a:pt x="342557" y="460667"/>
                  </a:lnTo>
                  <a:lnTo>
                    <a:pt x="342747" y="459854"/>
                  </a:lnTo>
                  <a:lnTo>
                    <a:pt x="343585" y="457314"/>
                  </a:lnTo>
                  <a:lnTo>
                    <a:pt x="344500" y="458266"/>
                  </a:lnTo>
                  <a:lnTo>
                    <a:pt x="344817" y="457314"/>
                  </a:lnTo>
                  <a:lnTo>
                    <a:pt x="345224" y="456044"/>
                  </a:lnTo>
                  <a:lnTo>
                    <a:pt x="345617" y="454812"/>
                  </a:lnTo>
                  <a:lnTo>
                    <a:pt x="345694" y="454533"/>
                  </a:lnTo>
                  <a:lnTo>
                    <a:pt x="345224" y="455041"/>
                  </a:lnTo>
                  <a:lnTo>
                    <a:pt x="343674" y="456044"/>
                  </a:lnTo>
                  <a:lnTo>
                    <a:pt x="345770" y="453504"/>
                  </a:lnTo>
                  <a:lnTo>
                    <a:pt x="345694" y="454533"/>
                  </a:lnTo>
                  <a:lnTo>
                    <a:pt x="346341" y="453504"/>
                  </a:lnTo>
                  <a:lnTo>
                    <a:pt x="347167" y="452234"/>
                  </a:lnTo>
                  <a:lnTo>
                    <a:pt x="347484" y="450964"/>
                  </a:lnTo>
                  <a:lnTo>
                    <a:pt x="348145" y="448424"/>
                  </a:lnTo>
                  <a:lnTo>
                    <a:pt x="350329" y="448424"/>
                  </a:lnTo>
                  <a:lnTo>
                    <a:pt x="350481" y="448868"/>
                  </a:lnTo>
                  <a:lnTo>
                    <a:pt x="350545" y="448424"/>
                  </a:lnTo>
                  <a:lnTo>
                    <a:pt x="350608" y="448043"/>
                  </a:lnTo>
                  <a:lnTo>
                    <a:pt x="350735" y="447154"/>
                  </a:lnTo>
                  <a:lnTo>
                    <a:pt x="351104" y="448043"/>
                  </a:lnTo>
                  <a:lnTo>
                    <a:pt x="351777" y="447154"/>
                  </a:lnTo>
                  <a:lnTo>
                    <a:pt x="352729" y="445884"/>
                  </a:lnTo>
                  <a:lnTo>
                    <a:pt x="353669" y="443344"/>
                  </a:lnTo>
                  <a:lnTo>
                    <a:pt x="352425" y="443344"/>
                  </a:lnTo>
                  <a:lnTo>
                    <a:pt x="352336" y="442074"/>
                  </a:lnTo>
                  <a:lnTo>
                    <a:pt x="352259" y="440804"/>
                  </a:lnTo>
                  <a:lnTo>
                    <a:pt x="352196" y="439889"/>
                  </a:lnTo>
                  <a:lnTo>
                    <a:pt x="352107" y="438429"/>
                  </a:lnTo>
                  <a:lnTo>
                    <a:pt x="352005" y="436994"/>
                  </a:lnTo>
                  <a:lnTo>
                    <a:pt x="352094" y="437286"/>
                  </a:lnTo>
                  <a:lnTo>
                    <a:pt x="354253" y="444614"/>
                  </a:lnTo>
                  <a:lnTo>
                    <a:pt x="355879" y="440804"/>
                  </a:lnTo>
                  <a:lnTo>
                    <a:pt x="356412" y="439534"/>
                  </a:lnTo>
                  <a:lnTo>
                    <a:pt x="356971" y="437286"/>
                  </a:lnTo>
                  <a:lnTo>
                    <a:pt x="357073" y="436994"/>
                  </a:lnTo>
                  <a:lnTo>
                    <a:pt x="356793" y="437286"/>
                  </a:lnTo>
                  <a:lnTo>
                    <a:pt x="355523" y="440804"/>
                  </a:lnTo>
                  <a:lnTo>
                    <a:pt x="355625" y="439889"/>
                  </a:lnTo>
                  <a:lnTo>
                    <a:pt x="355727" y="439013"/>
                  </a:lnTo>
                  <a:lnTo>
                    <a:pt x="355815" y="438264"/>
                  </a:lnTo>
                  <a:lnTo>
                    <a:pt x="356793" y="437286"/>
                  </a:lnTo>
                  <a:lnTo>
                    <a:pt x="357035" y="436994"/>
                  </a:lnTo>
                  <a:lnTo>
                    <a:pt x="357073" y="436638"/>
                  </a:lnTo>
                  <a:lnTo>
                    <a:pt x="357073" y="436994"/>
                  </a:lnTo>
                  <a:lnTo>
                    <a:pt x="357670" y="436435"/>
                  </a:lnTo>
                  <a:close/>
                </a:path>
                <a:path w="502284" h="1064895">
                  <a:moveTo>
                    <a:pt x="361365" y="385673"/>
                  </a:moveTo>
                  <a:lnTo>
                    <a:pt x="360375" y="387464"/>
                  </a:lnTo>
                  <a:lnTo>
                    <a:pt x="360984" y="387032"/>
                  </a:lnTo>
                  <a:lnTo>
                    <a:pt x="361365" y="385673"/>
                  </a:lnTo>
                  <a:close/>
                </a:path>
                <a:path w="502284" h="1064895">
                  <a:moveTo>
                    <a:pt x="361950" y="383654"/>
                  </a:moveTo>
                  <a:lnTo>
                    <a:pt x="361365" y="385673"/>
                  </a:lnTo>
                  <a:lnTo>
                    <a:pt x="361784" y="384924"/>
                  </a:lnTo>
                  <a:lnTo>
                    <a:pt x="361950" y="383654"/>
                  </a:lnTo>
                  <a:close/>
                </a:path>
                <a:path w="502284" h="1064895">
                  <a:moveTo>
                    <a:pt x="363512" y="429742"/>
                  </a:moveTo>
                  <a:lnTo>
                    <a:pt x="363385" y="429742"/>
                  </a:lnTo>
                  <a:lnTo>
                    <a:pt x="362153" y="430644"/>
                  </a:lnTo>
                  <a:lnTo>
                    <a:pt x="363118" y="430644"/>
                  </a:lnTo>
                  <a:lnTo>
                    <a:pt x="363512" y="429742"/>
                  </a:lnTo>
                  <a:close/>
                </a:path>
                <a:path w="502284" h="1064895">
                  <a:moveTo>
                    <a:pt x="365594" y="428104"/>
                  </a:moveTo>
                  <a:lnTo>
                    <a:pt x="364959" y="427723"/>
                  </a:lnTo>
                  <a:lnTo>
                    <a:pt x="363385" y="429742"/>
                  </a:lnTo>
                  <a:lnTo>
                    <a:pt x="365594" y="428104"/>
                  </a:lnTo>
                  <a:close/>
                </a:path>
                <a:path w="502284" h="1064895">
                  <a:moveTo>
                    <a:pt x="365645" y="420484"/>
                  </a:moveTo>
                  <a:lnTo>
                    <a:pt x="364896" y="421754"/>
                  </a:lnTo>
                  <a:lnTo>
                    <a:pt x="365239" y="421754"/>
                  </a:lnTo>
                  <a:lnTo>
                    <a:pt x="365645" y="420484"/>
                  </a:lnTo>
                  <a:close/>
                </a:path>
                <a:path w="502284" h="1064895">
                  <a:moveTo>
                    <a:pt x="366344" y="420979"/>
                  </a:moveTo>
                  <a:lnTo>
                    <a:pt x="366064" y="421157"/>
                  </a:lnTo>
                  <a:lnTo>
                    <a:pt x="365836" y="421373"/>
                  </a:lnTo>
                  <a:lnTo>
                    <a:pt x="365645" y="421627"/>
                  </a:lnTo>
                  <a:lnTo>
                    <a:pt x="365912" y="421462"/>
                  </a:lnTo>
                  <a:lnTo>
                    <a:pt x="366153" y="421246"/>
                  </a:lnTo>
                  <a:lnTo>
                    <a:pt x="366344" y="420979"/>
                  </a:lnTo>
                  <a:close/>
                </a:path>
                <a:path w="502284" h="1064895">
                  <a:moveTo>
                    <a:pt x="366649" y="425564"/>
                  </a:moveTo>
                  <a:lnTo>
                    <a:pt x="366128" y="423024"/>
                  </a:lnTo>
                  <a:lnTo>
                    <a:pt x="363486" y="426834"/>
                  </a:lnTo>
                  <a:lnTo>
                    <a:pt x="364959" y="427723"/>
                  </a:lnTo>
                  <a:lnTo>
                    <a:pt x="366649" y="425564"/>
                  </a:lnTo>
                  <a:close/>
                </a:path>
                <a:path w="502284" h="1064895">
                  <a:moveTo>
                    <a:pt x="369316" y="412838"/>
                  </a:moveTo>
                  <a:lnTo>
                    <a:pt x="368655" y="412838"/>
                  </a:lnTo>
                  <a:lnTo>
                    <a:pt x="367995" y="414134"/>
                  </a:lnTo>
                  <a:lnTo>
                    <a:pt x="367271" y="415404"/>
                  </a:lnTo>
                  <a:lnTo>
                    <a:pt x="369316" y="412838"/>
                  </a:lnTo>
                  <a:close/>
                </a:path>
                <a:path w="502284" h="1064895">
                  <a:moveTo>
                    <a:pt x="372237" y="409219"/>
                  </a:moveTo>
                  <a:close/>
                </a:path>
                <a:path w="502284" h="1064895">
                  <a:moveTo>
                    <a:pt x="373164" y="407784"/>
                  </a:moveTo>
                  <a:lnTo>
                    <a:pt x="372237" y="409219"/>
                  </a:lnTo>
                  <a:lnTo>
                    <a:pt x="372452" y="409333"/>
                  </a:lnTo>
                  <a:lnTo>
                    <a:pt x="372668" y="409536"/>
                  </a:lnTo>
                  <a:lnTo>
                    <a:pt x="372554" y="410362"/>
                  </a:lnTo>
                  <a:lnTo>
                    <a:pt x="373164" y="407784"/>
                  </a:lnTo>
                  <a:close/>
                </a:path>
                <a:path w="502284" h="1064895">
                  <a:moveTo>
                    <a:pt x="377850" y="393661"/>
                  </a:moveTo>
                  <a:lnTo>
                    <a:pt x="377799" y="393179"/>
                  </a:lnTo>
                  <a:lnTo>
                    <a:pt x="377609" y="393611"/>
                  </a:lnTo>
                  <a:lnTo>
                    <a:pt x="377507" y="394055"/>
                  </a:lnTo>
                  <a:lnTo>
                    <a:pt x="377507" y="394525"/>
                  </a:lnTo>
                  <a:lnTo>
                    <a:pt x="377748" y="394106"/>
                  </a:lnTo>
                  <a:lnTo>
                    <a:pt x="377850" y="393661"/>
                  </a:lnTo>
                  <a:close/>
                </a:path>
                <a:path w="502284" h="1064895">
                  <a:moveTo>
                    <a:pt x="378269" y="391223"/>
                  </a:moveTo>
                  <a:lnTo>
                    <a:pt x="377685" y="391223"/>
                  </a:lnTo>
                  <a:lnTo>
                    <a:pt x="377812" y="392544"/>
                  </a:lnTo>
                  <a:lnTo>
                    <a:pt x="378269" y="391223"/>
                  </a:lnTo>
                  <a:close/>
                </a:path>
                <a:path w="502284" h="1064895">
                  <a:moveTo>
                    <a:pt x="381508" y="388734"/>
                  </a:moveTo>
                  <a:lnTo>
                    <a:pt x="380619" y="389140"/>
                  </a:lnTo>
                  <a:lnTo>
                    <a:pt x="380580" y="389280"/>
                  </a:lnTo>
                  <a:lnTo>
                    <a:pt x="380187" y="391223"/>
                  </a:lnTo>
                  <a:lnTo>
                    <a:pt x="381508" y="389280"/>
                  </a:lnTo>
                  <a:lnTo>
                    <a:pt x="381508" y="388734"/>
                  </a:lnTo>
                  <a:close/>
                </a:path>
                <a:path w="502284" h="1064895">
                  <a:moveTo>
                    <a:pt x="382739" y="387464"/>
                  </a:moveTo>
                  <a:lnTo>
                    <a:pt x="381596" y="389140"/>
                  </a:lnTo>
                  <a:lnTo>
                    <a:pt x="381508" y="390004"/>
                  </a:lnTo>
                  <a:lnTo>
                    <a:pt x="382739" y="387464"/>
                  </a:lnTo>
                  <a:close/>
                </a:path>
                <a:path w="502284" h="1064895">
                  <a:moveTo>
                    <a:pt x="386943" y="377304"/>
                  </a:moveTo>
                  <a:lnTo>
                    <a:pt x="386613" y="376034"/>
                  </a:lnTo>
                  <a:lnTo>
                    <a:pt x="384492" y="378574"/>
                  </a:lnTo>
                  <a:lnTo>
                    <a:pt x="385914" y="378574"/>
                  </a:lnTo>
                  <a:lnTo>
                    <a:pt x="386943" y="377304"/>
                  </a:lnTo>
                  <a:close/>
                </a:path>
                <a:path w="502284" h="1064895">
                  <a:moveTo>
                    <a:pt x="391922" y="366026"/>
                  </a:moveTo>
                  <a:lnTo>
                    <a:pt x="391833" y="365874"/>
                  </a:lnTo>
                  <a:lnTo>
                    <a:pt x="391693" y="365861"/>
                  </a:lnTo>
                  <a:lnTo>
                    <a:pt x="391642" y="366166"/>
                  </a:lnTo>
                  <a:lnTo>
                    <a:pt x="391693" y="366395"/>
                  </a:lnTo>
                  <a:lnTo>
                    <a:pt x="391922" y="366471"/>
                  </a:lnTo>
                  <a:lnTo>
                    <a:pt x="391922" y="366026"/>
                  </a:lnTo>
                  <a:close/>
                </a:path>
                <a:path w="502284" h="1064895">
                  <a:moveTo>
                    <a:pt x="394449" y="360794"/>
                  </a:moveTo>
                  <a:lnTo>
                    <a:pt x="393344" y="361911"/>
                  </a:lnTo>
                  <a:lnTo>
                    <a:pt x="394042" y="361911"/>
                  </a:lnTo>
                  <a:lnTo>
                    <a:pt x="394449" y="360794"/>
                  </a:lnTo>
                  <a:close/>
                </a:path>
                <a:path w="502284" h="1064895">
                  <a:moveTo>
                    <a:pt x="398411" y="355714"/>
                  </a:moveTo>
                  <a:lnTo>
                    <a:pt x="396595" y="356984"/>
                  </a:lnTo>
                  <a:lnTo>
                    <a:pt x="398259" y="356984"/>
                  </a:lnTo>
                  <a:lnTo>
                    <a:pt x="398411" y="355714"/>
                  </a:lnTo>
                  <a:close/>
                </a:path>
                <a:path w="502284" h="1064895">
                  <a:moveTo>
                    <a:pt x="407797" y="305676"/>
                  </a:moveTo>
                  <a:lnTo>
                    <a:pt x="406996" y="304914"/>
                  </a:lnTo>
                  <a:lnTo>
                    <a:pt x="406476" y="307454"/>
                  </a:lnTo>
                  <a:lnTo>
                    <a:pt x="407543" y="306184"/>
                  </a:lnTo>
                  <a:lnTo>
                    <a:pt x="407797" y="305676"/>
                  </a:lnTo>
                  <a:close/>
                </a:path>
                <a:path w="502284" h="1064895">
                  <a:moveTo>
                    <a:pt x="408343" y="304914"/>
                  </a:moveTo>
                  <a:lnTo>
                    <a:pt x="407860" y="305676"/>
                  </a:lnTo>
                  <a:lnTo>
                    <a:pt x="408317" y="306184"/>
                  </a:lnTo>
                  <a:lnTo>
                    <a:pt x="408343" y="304914"/>
                  </a:lnTo>
                  <a:close/>
                </a:path>
                <a:path w="502284" h="1064895">
                  <a:moveTo>
                    <a:pt x="412292" y="324294"/>
                  </a:moveTo>
                  <a:lnTo>
                    <a:pt x="412242" y="324421"/>
                  </a:lnTo>
                  <a:lnTo>
                    <a:pt x="411988" y="325856"/>
                  </a:lnTo>
                  <a:lnTo>
                    <a:pt x="412229" y="325005"/>
                  </a:lnTo>
                  <a:lnTo>
                    <a:pt x="412292" y="324294"/>
                  </a:lnTo>
                  <a:close/>
                </a:path>
                <a:path w="502284" h="1064895">
                  <a:moveTo>
                    <a:pt x="425094" y="276580"/>
                  </a:moveTo>
                  <a:lnTo>
                    <a:pt x="425005" y="276428"/>
                  </a:lnTo>
                  <a:lnTo>
                    <a:pt x="424891" y="276288"/>
                  </a:lnTo>
                  <a:lnTo>
                    <a:pt x="424751" y="276186"/>
                  </a:lnTo>
                  <a:lnTo>
                    <a:pt x="424802" y="276364"/>
                  </a:lnTo>
                  <a:lnTo>
                    <a:pt x="424916" y="276504"/>
                  </a:lnTo>
                  <a:lnTo>
                    <a:pt x="425094" y="276580"/>
                  </a:lnTo>
                  <a:close/>
                </a:path>
                <a:path w="502284" h="1064895">
                  <a:moveTo>
                    <a:pt x="426618" y="301904"/>
                  </a:moveTo>
                  <a:lnTo>
                    <a:pt x="426491" y="301256"/>
                  </a:lnTo>
                  <a:lnTo>
                    <a:pt x="426339" y="300964"/>
                  </a:lnTo>
                  <a:lnTo>
                    <a:pt x="426161" y="300850"/>
                  </a:lnTo>
                  <a:lnTo>
                    <a:pt x="425894" y="301358"/>
                  </a:lnTo>
                  <a:lnTo>
                    <a:pt x="425881" y="301777"/>
                  </a:lnTo>
                  <a:lnTo>
                    <a:pt x="426618" y="301904"/>
                  </a:lnTo>
                  <a:close/>
                </a:path>
                <a:path w="502284" h="1064895">
                  <a:moveTo>
                    <a:pt x="428307" y="297294"/>
                  </a:moveTo>
                  <a:lnTo>
                    <a:pt x="427570" y="297294"/>
                  </a:lnTo>
                  <a:lnTo>
                    <a:pt x="427875" y="297649"/>
                  </a:lnTo>
                  <a:lnTo>
                    <a:pt x="428307" y="297294"/>
                  </a:lnTo>
                  <a:close/>
                </a:path>
                <a:path w="502284" h="1064895">
                  <a:moveTo>
                    <a:pt x="428688" y="298564"/>
                  </a:moveTo>
                  <a:lnTo>
                    <a:pt x="427875" y="297649"/>
                  </a:lnTo>
                  <a:lnTo>
                    <a:pt x="427710" y="297776"/>
                  </a:lnTo>
                  <a:lnTo>
                    <a:pt x="428688" y="298564"/>
                  </a:lnTo>
                  <a:close/>
                </a:path>
                <a:path w="502284" h="1064895">
                  <a:moveTo>
                    <a:pt x="444995" y="270992"/>
                  </a:moveTo>
                  <a:lnTo>
                    <a:pt x="444842" y="271183"/>
                  </a:lnTo>
                  <a:lnTo>
                    <a:pt x="444842" y="271780"/>
                  </a:lnTo>
                  <a:lnTo>
                    <a:pt x="444995" y="270992"/>
                  </a:lnTo>
                  <a:close/>
                </a:path>
                <a:path w="502284" h="1064895">
                  <a:moveTo>
                    <a:pt x="448259" y="260654"/>
                  </a:moveTo>
                  <a:lnTo>
                    <a:pt x="448017" y="261086"/>
                  </a:lnTo>
                  <a:lnTo>
                    <a:pt x="447827" y="261518"/>
                  </a:lnTo>
                  <a:lnTo>
                    <a:pt x="447687" y="261975"/>
                  </a:lnTo>
                  <a:lnTo>
                    <a:pt x="447979" y="261581"/>
                  </a:lnTo>
                  <a:lnTo>
                    <a:pt x="448170" y="261150"/>
                  </a:lnTo>
                  <a:lnTo>
                    <a:pt x="448259" y="260654"/>
                  </a:lnTo>
                  <a:close/>
                </a:path>
                <a:path w="502284" h="1064895">
                  <a:moveTo>
                    <a:pt x="450316" y="259194"/>
                  </a:moveTo>
                  <a:lnTo>
                    <a:pt x="449592" y="259194"/>
                  </a:lnTo>
                  <a:lnTo>
                    <a:pt x="449453" y="260464"/>
                  </a:lnTo>
                  <a:lnTo>
                    <a:pt x="450316" y="259194"/>
                  </a:lnTo>
                  <a:close/>
                </a:path>
                <a:path w="502284" h="1064895">
                  <a:moveTo>
                    <a:pt x="453250" y="255447"/>
                  </a:moveTo>
                  <a:lnTo>
                    <a:pt x="453123" y="255562"/>
                  </a:lnTo>
                  <a:lnTo>
                    <a:pt x="452856" y="255803"/>
                  </a:lnTo>
                  <a:lnTo>
                    <a:pt x="453021" y="255727"/>
                  </a:lnTo>
                  <a:lnTo>
                    <a:pt x="453148" y="255600"/>
                  </a:lnTo>
                  <a:lnTo>
                    <a:pt x="453250" y="255447"/>
                  </a:lnTo>
                  <a:close/>
                </a:path>
                <a:path w="502284" h="1064895">
                  <a:moveTo>
                    <a:pt x="454482" y="253593"/>
                  </a:moveTo>
                  <a:lnTo>
                    <a:pt x="454088" y="254165"/>
                  </a:lnTo>
                  <a:lnTo>
                    <a:pt x="453644" y="254977"/>
                  </a:lnTo>
                  <a:lnTo>
                    <a:pt x="453250" y="255447"/>
                  </a:lnTo>
                  <a:lnTo>
                    <a:pt x="453859" y="254965"/>
                  </a:lnTo>
                  <a:lnTo>
                    <a:pt x="454266" y="254342"/>
                  </a:lnTo>
                  <a:lnTo>
                    <a:pt x="454482" y="253593"/>
                  </a:lnTo>
                  <a:close/>
                </a:path>
                <a:path w="502284" h="1064895">
                  <a:moveTo>
                    <a:pt x="456590" y="250304"/>
                  </a:moveTo>
                  <a:lnTo>
                    <a:pt x="454990" y="251574"/>
                  </a:lnTo>
                  <a:lnTo>
                    <a:pt x="455383" y="251574"/>
                  </a:lnTo>
                  <a:lnTo>
                    <a:pt x="455218" y="252844"/>
                  </a:lnTo>
                  <a:lnTo>
                    <a:pt x="456590" y="250304"/>
                  </a:lnTo>
                  <a:close/>
                </a:path>
                <a:path w="502284" h="1064895">
                  <a:moveTo>
                    <a:pt x="458558" y="243954"/>
                  </a:moveTo>
                  <a:lnTo>
                    <a:pt x="457530" y="243954"/>
                  </a:lnTo>
                  <a:lnTo>
                    <a:pt x="457517" y="244322"/>
                  </a:lnTo>
                  <a:lnTo>
                    <a:pt x="458558" y="243954"/>
                  </a:lnTo>
                  <a:close/>
                </a:path>
                <a:path w="502284" h="1064895">
                  <a:moveTo>
                    <a:pt x="459841" y="222288"/>
                  </a:moveTo>
                  <a:lnTo>
                    <a:pt x="459752" y="222021"/>
                  </a:lnTo>
                  <a:lnTo>
                    <a:pt x="458978" y="223634"/>
                  </a:lnTo>
                  <a:lnTo>
                    <a:pt x="459841" y="222288"/>
                  </a:lnTo>
                  <a:close/>
                </a:path>
                <a:path w="502284" h="1064895">
                  <a:moveTo>
                    <a:pt x="460743" y="244373"/>
                  </a:moveTo>
                  <a:lnTo>
                    <a:pt x="460222" y="243319"/>
                  </a:lnTo>
                  <a:lnTo>
                    <a:pt x="460159" y="244868"/>
                  </a:lnTo>
                  <a:lnTo>
                    <a:pt x="458025" y="246875"/>
                  </a:lnTo>
                  <a:lnTo>
                    <a:pt x="458635" y="247192"/>
                  </a:lnTo>
                  <a:lnTo>
                    <a:pt x="459257" y="245884"/>
                  </a:lnTo>
                  <a:lnTo>
                    <a:pt x="460743" y="244373"/>
                  </a:lnTo>
                  <a:close/>
                </a:path>
                <a:path w="502284" h="1064895">
                  <a:moveTo>
                    <a:pt x="460806" y="219824"/>
                  </a:moveTo>
                  <a:lnTo>
                    <a:pt x="458914" y="221094"/>
                  </a:lnTo>
                  <a:lnTo>
                    <a:pt x="459752" y="222021"/>
                  </a:lnTo>
                  <a:lnTo>
                    <a:pt x="460806" y="219824"/>
                  </a:lnTo>
                  <a:close/>
                </a:path>
                <a:path w="502284" h="1064895">
                  <a:moveTo>
                    <a:pt x="462470" y="235661"/>
                  </a:moveTo>
                  <a:lnTo>
                    <a:pt x="462203" y="235064"/>
                  </a:lnTo>
                  <a:lnTo>
                    <a:pt x="460971" y="236601"/>
                  </a:lnTo>
                  <a:lnTo>
                    <a:pt x="460870" y="236994"/>
                  </a:lnTo>
                  <a:lnTo>
                    <a:pt x="460756" y="237578"/>
                  </a:lnTo>
                  <a:lnTo>
                    <a:pt x="462470" y="235661"/>
                  </a:lnTo>
                  <a:close/>
                </a:path>
                <a:path w="502284" h="1064895">
                  <a:moveTo>
                    <a:pt x="462991" y="235064"/>
                  </a:moveTo>
                  <a:lnTo>
                    <a:pt x="462470" y="235661"/>
                  </a:lnTo>
                  <a:lnTo>
                    <a:pt x="462788" y="236334"/>
                  </a:lnTo>
                  <a:lnTo>
                    <a:pt x="462902" y="235661"/>
                  </a:lnTo>
                  <a:lnTo>
                    <a:pt x="462991" y="235064"/>
                  </a:lnTo>
                  <a:close/>
                </a:path>
                <a:path w="502284" h="1064895">
                  <a:moveTo>
                    <a:pt x="464083" y="232524"/>
                  </a:moveTo>
                  <a:lnTo>
                    <a:pt x="463931" y="232676"/>
                  </a:lnTo>
                  <a:lnTo>
                    <a:pt x="463511" y="233794"/>
                  </a:lnTo>
                  <a:lnTo>
                    <a:pt x="464007" y="233159"/>
                  </a:lnTo>
                  <a:lnTo>
                    <a:pt x="464083" y="232524"/>
                  </a:lnTo>
                  <a:close/>
                </a:path>
                <a:path w="502284" h="1064895">
                  <a:moveTo>
                    <a:pt x="465848" y="231254"/>
                  </a:moveTo>
                  <a:lnTo>
                    <a:pt x="465480" y="231254"/>
                  </a:lnTo>
                  <a:lnTo>
                    <a:pt x="464007" y="233159"/>
                  </a:lnTo>
                  <a:lnTo>
                    <a:pt x="463943" y="233794"/>
                  </a:lnTo>
                  <a:lnTo>
                    <a:pt x="465848" y="231254"/>
                  </a:lnTo>
                  <a:close/>
                </a:path>
                <a:path w="502284" h="1064895">
                  <a:moveTo>
                    <a:pt x="466204" y="228041"/>
                  </a:moveTo>
                  <a:lnTo>
                    <a:pt x="466140" y="227876"/>
                  </a:lnTo>
                  <a:lnTo>
                    <a:pt x="466051" y="228041"/>
                  </a:lnTo>
                  <a:lnTo>
                    <a:pt x="465709" y="228714"/>
                  </a:lnTo>
                  <a:lnTo>
                    <a:pt x="466204" y="228041"/>
                  </a:lnTo>
                  <a:close/>
                </a:path>
                <a:path w="502284" h="1064895">
                  <a:moveTo>
                    <a:pt x="470801" y="224904"/>
                  </a:moveTo>
                  <a:lnTo>
                    <a:pt x="468541" y="226174"/>
                  </a:lnTo>
                  <a:lnTo>
                    <a:pt x="469646" y="224904"/>
                  </a:lnTo>
                  <a:lnTo>
                    <a:pt x="468477" y="224904"/>
                  </a:lnTo>
                  <a:lnTo>
                    <a:pt x="466318" y="227876"/>
                  </a:lnTo>
                  <a:lnTo>
                    <a:pt x="466432" y="228714"/>
                  </a:lnTo>
                  <a:lnTo>
                    <a:pt x="466648" y="229984"/>
                  </a:lnTo>
                  <a:lnTo>
                    <a:pt x="468109" y="229984"/>
                  </a:lnTo>
                  <a:lnTo>
                    <a:pt x="470128" y="226174"/>
                  </a:lnTo>
                  <a:lnTo>
                    <a:pt x="470801" y="224904"/>
                  </a:lnTo>
                  <a:close/>
                </a:path>
                <a:path w="502284" h="1064895">
                  <a:moveTo>
                    <a:pt x="470992" y="220599"/>
                  </a:moveTo>
                  <a:lnTo>
                    <a:pt x="469709" y="221386"/>
                  </a:lnTo>
                  <a:lnTo>
                    <a:pt x="469988" y="221526"/>
                  </a:lnTo>
                  <a:lnTo>
                    <a:pt x="470509" y="221284"/>
                  </a:lnTo>
                  <a:lnTo>
                    <a:pt x="470992" y="220599"/>
                  </a:lnTo>
                  <a:close/>
                </a:path>
                <a:path w="502284" h="1064895">
                  <a:moveTo>
                    <a:pt x="478866" y="207124"/>
                  </a:moveTo>
                  <a:lnTo>
                    <a:pt x="478320" y="207594"/>
                  </a:lnTo>
                  <a:lnTo>
                    <a:pt x="478269" y="208394"/>
                  </a:lnTo>
                  <a:lnTo>
                    <a:pt x="478866" y="207124"/>
                  </a:lnTo>
                  <a:close/>
                </a:path>
                <a:path w="502284" h="1064895">
                  <a:moveTo>
                    <a:pt x="480885" y="192989"/>
                  </a:moveTo>
                  <a:lnTo>
                    <a:pt x="480656" y="192798"/>
                  </a:lnTo>
                  <a:lnTo>
                    <a:pt x="480504" y="193230"/>
                  </a:lnTo>
                  <a:lnTo>
                    <a:pt x="480364" y="193662"/>
                  </a:lnTo>
                  <a:lnTo>
                    <a:pt x="480250" y="194106"/>
                  </a:lnTo>
                  <a:lnTo>
                    <a:pt x="480517" y="193624"/>
                  </a:lnTo>
                  <a:lnTo>
                    <a:pt x="480885" y="192989"/>
                  </a:lnTo>
                  <a:close/>
                </a:path>
                <a:path w="502284" h="1064895">
                  <a:moveTo>
                    <a:pt x="492620" y="178384"/>
                  </a:moveTo>
                  <a:lnTo>
                    <a:pt x="492480" y="178396"/>
                  </a:lnTo>
                  <a:lnTo>
                    <a:pt x="492620" y="178384"/>
                  </a:lnTo>
                  <a:close/>
                </a:path>
                <a:path w="502284" h="1064895">
                  <a:moveTo>
                    <a:pt x="496252" y="179844"/>
                  </a:moveTo>
                  <a:lnTo>
                    <a:pt x="495935" y="178955"/>
                  </a:lnTo>
                  <a:lnTo>
                    <a:pt x="495541" y="180454"/>
                  </a:lnTo>
                  <a:lnTo>
                    <a:pt x="496252" y="179844"/>
                  </a:lnTo>
                  <a:close/>
                </a:path>
                <a:path w="502284" h="1064895">
                  <a:moveTo>
                    <a:pt x="499110" y="173812"/>
                  </a:moveTo>
                  <a:lnTo>
                    <a:pt x="498563" y="172847"/>
                  </a:lnTo>
                  <a:lnTo>
                    <a:pt x="498335" y="173266"/>
                  </a:lnTo>
                  <a:lnTo>
                    <a:pt x="498424" y="173812"/>
                  </a:lnTo>
                  <a:lnTo>
                    <a:pt x="498462" y="174104"/>
                  </a:lnTo>
                  <a:lnTo>
                    <a:pt x="499110" y="173812"/>
                  </a:lnTo>
                  <a:close/>
                </a:path>
                <a:path w="502284" h="1064895">
                  <a:moveTo>
                    <a:pt x="499973" y="176644"/>
                  </a:moveTo>
                  <a:lnTo>
                    <a:pt x="496252" y="179844"/>
                  </a:lnTo>
                  <a:lnTo>
                    <a:pt x="496481" y="180454"/>
                  </a:lnTo>
                  <a:lnTo>
                    <a:pt x="496544" y="181724"/>
                  </a:lnTo>
                  <a:lnTo>
                    <a:pt x="495871" y="181724"/>
                  </a:lnTo>
                  <a:lnTo>
                    <a:pt x="495427" y="182994"/>
                  </a:lnTo>
                  <a:lnTo>
                    <a:pt x="496011" y="182994"/>
                  </a:lnTo>
                  <a:lnTo>
                    <a:pt x="499973" y="176644"/>
                  </a:lnTo>
                  <a:close/>
                </a:path>
                <a:path w="502284" h="1064895">
                  <a:moveTo>
                    <a:pt x="500786" y="173037"/>
                  </a:moveTo>
                  <a:lnTo>
                    <a:pt x="499110" y="173812"/>
                  </a:lnTo>
                  <a:lnTo>
                    <a:pt x="499275" y="174104"/>
                  </a:lnTo>
                  <a:lnTo>
                    <a:pt x="499999" y="174104"/>
                  </a:lnTo>
                  <a:lnTo>
                    <a:pt x="500202" y="173812"/>
                  </a:lnTo>
                  <a:lnTo>
                    <a:pt x="500684" y="173266"/>
                  </a:lnTo>
                  <a:lnTo>
                    <a:pt x="500786" y="173037"/>
                  </a:lnTo>
                  <a:close/>
                </a:path>
                <a:path w="502284" h="1064895">
                  <a:moveTo>
                    <a:pt x="501446" y="171564"/>
                  </a:moveTo>
                  <a:lnTo>
                    <a:pt x="500964" y="172631"/>
                  </a:lnTo>
                  <a:lnTo>
                    <a:pt x="501230" y="172631"/>
                  </a:lnTo>
                  <a:lnTo>
                    <a:pt x="501446" y="171564"/>
                  </a:lnTo>
                  <a:close/>
                </a:path>
                <a:path w="502284" h="1064895">
                  <a:moveTo>
                    <a:pt x="501662" y="166484"/>
                  </a:moveTo>
                  <a:lnTo>
                    <a:pt x="497001" y="170294"/>
                  </a:lnTo>
                  <a:lnTo>
                    <a:pt x="499427" y="169024"/>
                  </a:lnTo>
                  <a:lnTo>
                    <a:pt x="495084" y="172631"/>
                  </a:lnTo>
                  <a:lnTo>
                    <a:pt x="494817" y="172631"/>
                  </a:lnTo>
                  <a:lnTo>
                    <a:pt x="494893" y="174104"/>
                  </a:lnTo>
                  <a:lnTo>
                    <a:pt x="496265" y="175374"/>
                  </a:lnTo>
                  <a:lnTo>
                    <a:pt x="493966" y="177914"/>
                  </a:lnTo>
                  <a:lnTo>
                    <a:pt x="494423" y="175374"/>
                  </a:lnTo>
                  <a:lnTo>
                    <a:pt x="493166" y="177914"/>
                  </a:lnTo>
                  <a:lnTo>
                    <a:pt x="493725" y="177914"/>
                  </a:lnTo>
                  <a:lnTo>
                    <a:pt x="491731" y="180454"/>
                  </a:lnTo>
                  <a:lnTo>
                    <a:pt x="491502" y="180454"/>
                  </a:lnTo>
                  <a:lnTo>
                    <a:pt x="490397" y="181724"/>
                  </a:lnTo>
                  <a:lnTo>
                    <a:pt x="490816" y="177914"/>
                  </a:lnTo>
                  <a:lnTo>
                    <a:pt x="488734" y="180454"/>
                  </a:lnTo>
                  <a:lnTo>
                    <a:pt x="490169" y="182994"/>
                  </a:lnTo>
                  <a:lnTo>
                    <a:pt x="489216" y="184264"/>
                  </a:lnTo>
                  <a:lnTo>
                    <a:pt x="489165" y="181724"/>
                  </a:lnTo>
                  <a:lnTo>
                    <a:pt x="488099" y="184264"/>
                  </a:lnTo>
                  <a:lnTo>
                    <a:pt x="487972" y="181724"/>
                  </a:lnTo>
                  <a:lnTo>
                    <a:pt x="486422" y="184264"/>
                  </a:lnTo>
                  <a:lnTo>
                    <a:pt x="488149" y="180454"/>
                  </a:lnTo>
                  <a:lnTo>
                    <a:pt x="484238" y="182994"/>
                  </a:lnTo>
                  <a:lnTo>
                    <a:pt x="485292" y="186804"/>
                  </a:lnTo>
                  <a:lnTo>
                    <a:pt x="484149" y="190614"/>
                  </a:lnTo>
                  <a:lnTo>
                    <a:pt x="484060" y="189928"/>
                  </a:lnTo>
                  <a:lnTo>
                    <a:pt x="483997" y="189344"/>
                  </a:lnTo>
                  <a:lnTo>
                    <a:pt x="483933" y="189928"/>
                  </a:lnTo>
                  <a:lnTo>
                    <a:pt x="483844" y="190614"/>
                  </a:lnTo>
                  <a:lnTo>
                    <a:pt x="483463" y="191884"/>
                  </a:lnTo>
                  <a:lnTo>
                    <a:pt x="482866" y="193154"/>
                  </a:lnTo>
                  <a:lnTo>
                    <a:pt x="481228" y="194424"/>
                  </a:lnTo>
                  <a:lnTo>
                    <a:pt x="483044" y="190614"/>
                  </a:lnTo>
                  <a:lnTo>
                    <a:pt x="482231" y="190614"/>
                  </a:lnTo>
                  <a:lnTo>
                    <a:pt x="480275" y="194424"/>
                  </a:lnTo>
                  <a:lnTo>
                    <a:pt x="480250" y="194106"/>
                  </a:lnTo>
                  <a:lnTo>
                    <a:pt x="480085" y="194424"/>
                  </a:lnTo>
                  <a:lnTo>
                    <a:pt x="479971" y="194691"/>
                  </a:lnTo>
                  <a:lnTo>
                    <a:pt x="479818" y="195694"/>
                  </a:lnTo>
                  <a:lnTo>
                    <a:pt x="478790" y="195694"/>
                  </a:lnTo>
                  <a:lnTo>
                    <a:pt x="478663" y="194424"/>
                  </a:lnTo>
                  <a:lnTo>
                    <a:pt x="478459" y="193154"/>
                  </a:lnTo>
                  <a:lnTo>
                    <a:pt x="477596" y="196964"/>
                  </a:lnTo>
                  <a:lnTo>
                    <a:pt x="477240" y="196964"/>
                  </a:lnTo>
                  <a:lnTo>
                    <a:pt x="474853" y="199504"/>
                  </a:lnTo>
                  <a:lnTo>
                    <a:pt x="475919" y="196964"/>
                  </a:lnTo>
                  <a:lnTo>
                    <a:pt x="473062" y="202044"/>
                  </a:lnTo>
                  <a:lnTo>
                    <a:pt x="472325" y="202044"/>
                  </a:lnTo>
                  <a:lnTo>
                    <a:pt x="471601" y="202044"/>
                  </a:lnTo>
                  <a:lnTo>
                    <a:pt x="471106" y="203301"/>
                  </a:lnTo>
                  <a:lnTo>
                    <a:pt x="470928" y="203669"/>
                  </a:lnTo>
                  <a:lnTo>
                    <a:pt x="469722" y="210934"/>
                  </a:lnTo>
                  <a:lnTo>
                    <a:pt x="467918" y="208394"/>
                  </a:lnTo>
                  <a:lnTo>
                    <a:pt x="466471" y="213474"/>
                  </a:lnTo>
                  <a:lnTo>
                    <a:pt x="465162" y="214744"/>
                  </a:lnTo>
                  <a:lnTo>
                    <a:pt x="462927" y="219824"/>
                  </a:lnTo>
                  <a:lnTo>
                    <a:pt x="464019" y="216014"/>
                  </a:lnTo>
                  <a:lnTo>
                    <a:pt x="460057" y="222021"/>
                  </a:lnTo>
                  <a:lnTo>
                    <a:pt x="459955" y="222288"/>
                  </a:lnTo>
                  <a:lnTo>
                    <a:pt x="459714" y="222999"/>
                  </a:lnTo>
                  <a:lnTo>
                    <a:pt x="459714" y="236334"/>
                  </a:lnTo>
                  <a:lnTo>
                    <a:pt x="459651" y="236601"/>
                  </a:lnTo>
                  <a:lnTo>
                    <a:pt x="459562" y="236994"/>
                  </a:lnTo>
                  <a:lnTo>
                    <a:pt x="459320" y="238086"/>
                  </a:lnTo>
                  <a:lnTo>
                    <a:pt x="457962" y="238874"/>
                  </a:lnTo>
                  <a:lnTo>
                    <a:pt x="457873" y="238086"/>
                  </a:lnTo>
                  <a:lnTo>
                    <a:pt x="457809" y="237578"/>
                  </a:lnTo>
                  <a:lnTo>
                    <a:pt x="458990" y="236334"/>
                  </a:lnTo>
                  <a:lnTo>
                    <a:pt x="459714" y="236334"/>
                  </a:lnTo>
                  <a:lnTo>
                    <a:pt x="459714" y="222999"/>
                  </a:lnTo>
                  <a:lnTo>
                    <a:pt x="459054" y="224904"/>
                  </a:lnTo>
                  <a:lnTo>
                    <a:pt x="457530" y="226174"/>
                  </a:lnTo>
                  <a:lnTo>
                    <a:pt x="456793" y="224904"/>
                  </a:lnTo>
                  <a:lnTo>
                    <a:pt x="456501" y="224904"/>
                  </a:lnTo>
                  <a:lnTo>
                    <a:pt x="456057" y="227444"/>
                  </a:lnTo>
                  <a:lnTo>
                    <a:pt x="454228" y="228714"/>
                  </a:lnTo>
                  <a:lnTo>
                    <a:pt x="454596" y="227444"/>
                  </a:lnTo>
                  <a:lnTo>
                    <a:pt x="453212" y="228714"/>
                  </a:lnTo>
                  <a:lnTo>
                    <a:pt x="454012" y="229984"/>
                  </a:lnTo>
                  <a:lnTo>
                    <a:pt x="452564" y="231254"/>
                  </a:lnTo>
                  <a:lnTo>
                    <a:pt x="453364" y="231254"/>
                  </a:lnTo>
                  <a:lnTo>
                    <a:pt x="452856" y="232524"/>
                  </a:lnTo>
                  <a:lnTo>
                    <a:pt x="452755" y="232676"/>
                  </a:lnTo>
                  <a:lnTo>
                    <a:pt x="452043" y="233794"/>
                  </a:lnTo>
                  <a:lnTo>
                    <a:pt x="451827" y="233794"/>
                  </a:lnTo>
                  <a:lnTo>
                    <a:pt x="450951" y="236334"/>
                  </a:lnTo>
                  <a:lnTo>
                    <a:pt x="451065" y="235661"/>
                  </a:lnTo>
                  <a:lnTo>
                    <a:pt x="451154" y="235064"/>
                  </a:lnTo>
                  <a:lnTo>
                    <a:pt x="451370" y="233794"/>
                  </a:lnTo>
                  <a:lnTo>
                    <a:pt x="449745" y="237578"/>
                  </a:lnTo>
                  <a:lnTo>
                    <a:pt x="449605" y="236994"/>
                  </a:lnTo>
                  <a:lnTo>
                    <a:pt x="449516" y="236613"/>
                  </a:lnTo>
                  <a:lnTo>
                    <a:pt x="451154" y="233934"/>
                  </a:lnTo>
                  <a:lnTo>
                    <a:pt x="449478" y="236448"/>
                  </a:lnTo>
                  <a:lnTo>
                    <a:pt x="448551" y="237578"/>
                  </a:lnTo>
                  <a:lnTo>
                    <a:pt x="447713" y="238874"/>
                  </a:lnTo>
                  <a:lnTo>
                    <a:pt x="447001" y="240144"/>
                  </a:lnTo>
                  <a:lnTo>
                    <a:pt x="448030" y="240144"/>
                  </a:lnTo>
                  <a:lnTo>
                    <a:pt x="446493" y="245224"/>
                  </a:lnTo>
                  <a:lnTo>
                    <a:pt x="446557" y="244322"/>
                  </a:lnTo>
                  <a:lnTo>
                    <a:pt x="446671" y="242684"/>
                  </a:lnTo>
                  <a:lnTo>
                    <a:pt x="446849" y="240144"/>
                  </a:lnTo>
                  <a:lnTo>
                    <a:pt x="445033" y="242684"/>
                  </a:lnTo>
                  <a:lnTo>
                    <a:pt x="445985" y="243954"/>
                  </a:lnTo>
                  <a:lnTo>
                    <a:pt x="442036" y="246494"/>
                  </a:lnTo>
                  <a:lnTo>
                    <a:pt x="442137" y="247764"/>
                  </a:lnTo>
                  <a:lnTo>
                    <a:pt x="442252" y="249021"/>
                  </a:lnTo>
                  <a:lnTo>
                    <a:pt x="442366" y="250304"/>
                  </a:lnTo>
                  <a:lnTo>
                    <a:pt x="442480" y="251574"/>
                  </a:lnTo>
                  <a:lnTo>
                    <a:pt x="439699" y="254114"/>
                  </a:lnTo>
                  <a:lnTo>
                    <a:pt x="440575" y="251574"/>
                  </a:lnTo>
                  <a:lnTo>
                    <a:pt x="439318" y="251574"/>
                  </a:lnTo>
                  <a:lnTo>
                    <a:pt x="439547" y="252844"/>
                  </a:lnTo>
                  <a:lnTo>
                    <a:pt x="438238" y="255384"/>
                  </a:lnTo>
                  <a:lnTo>
                    <a:pt x="435381" y="259194"/>
                  </a:lnTo>
                  <a:lnTo>
                    <a:pt x="434733" y="263004"/>
                  </a:lnTo>
                  <a:lnTo>
                    <a:pt x="432384" y="263004"/>
                  </a:lnTo>
                  <a:lnTo>
                    <a:pt x="430136" y="266776"/>
                  </a:lnTo>
                  <a:lnTo>
                    <a:pt x="428967" y="268084"/>
                  </a:lnTo>
                  <a:lnTo>
                    <a:pt x="428904" y="269354"/>
                  </a:lnTo>
                  <a:lnTo>
                    <a:pt x="429221" y="270624"/>
                  </a:lnTo>
                  <a:lnTo>
                    <a:pt x="427570" y="271894"/>
                  </a:lnTo>
                  <a:lnTo>
                    <a:pt x="426072" y="275704"/>
                  </a:lnTo>
                  <a:lnTo>
                    <a:pt x="425119" y="275704"/>
                  </a:lnTo>
                  <a:lnTo>
                    <a:pt x="425551" y="276974"/>
                  </a:lnTo>
                  <a:lnTo>
                    <a:pt x="423913" y="278244"/>
                  </a:lnTo>
                  <a:lnTo>
                    <a:pt x="423862" y="279514"/>
                  </a:lnTo>
                  <a:lnTo>
                    <a:pt x="424319" y="279514"/>
                  </a:lnTo>
                  <a:lnTo>
                    <a:pt x="420344" y="282054"/>
                  </a:lnTo>
                  <a:lnTo>
                    <a:pt x="421868" y="287134"/>
                  </a:lnTo>
                  <a:lnTo>
                    <a:pt x="418109" y="289674"/>
                  </a:lnTo>
                  <a:lnTo>
                    <a:pt x="418249" y="288404"/>
                  </a:lnTo>
                  <a:lnTo>
                    <a:pt x="417690" y="290944"/>
                  </a:lnTo>
                  <a:lnTo>
                    <a:pt x="417182" y="290944"/>
                  </a:lnTo>
                  <a:lnTo>
                    <a:pt x="417309" y="289674"/>
                  </a:lnTo>
                  <a:lnTo>
                    <a:pt x="416864" y="289674"/>
                  </a:lnTo>
                  <a:lnTo>
                    <a:pt x="412597" y="297294"/>
                  </a:lnTo>
                  <a:lnTo>
                    <a:pt x="414045" y="296024"/>
                  </a:lnTo>
                  <a:lnTo>
                    <a:pt x="413258" y="297294"/>
                  </a:lnTo>
                  <a:lnTo>
                    <a:pt x="413346" y="297776"/>
                  </a:lnTo>
                  <a:lnTo>
                    <a:pt x="413499" y="298564"/>
                  </a:lnTo>
                  <a:lnTo>
                    <a:pt x="411988" y="299834"/>
                  </a:lnTo>
                  <a:lnTo>
                    <a:pt x="412369" y="296024"/>
                  </a:lnTo>
                  <a:lnTo>
                    <a:pt x="410578" y="302374"/>
                  </a:lnTo>
                  <a:lnTo>
                    <a:pt x="409308" y="302374"/>
                  </a:lnTo>
                  <a:lnTo>
                    <a:pt x="408749" y="303644"/>
                  </a:lnTo>
                  <a:lnTo>
                    <a:pt x="409702" y="303644"/>
                  </a:lnTo>
                  <a:lnTo>
                    <a:pt x="408432" y="306184"/>
                  </a:lnTo>
                  <a:lnTo>
                    <a:pt x="408305" y="307454"/>
                  </a:lnTo>
                  <a:lnTo>
                    <a:pt x="407593" y="308724"/>
                  </a:lnTo>
                  <a:lnTo>
                    <a:pt x="406844" y="308724"/>
                  </a:lnTo>
                  <a:lnTo>
                    <a:pt x="405942" y="311264"/>
                  </a:lnTo>
                  <a:lnTo>
                    <a:pt x="403644" y="313804"/>
                  </a:lnTo>
                  <a:lnTo>
                    <a:pt x="403440" y="315074"/>
                  </a:lnTo>
                  <a:lnTo>
                    <a:pt x="402513" y="316344"/>
                  </a:lnTo>
                  <a:lnTo>
                    <a:pt x="402183" y="315277"/>
                  </a:lnTo>
                  <a:lnTo>
                    <a:pt x="400380" y="320154"/>
                  </a:lnTo>
                  <a:lnTo>
                    <a:pt x="400888" y="316344"/>
                  </a:lnTo>
                  <a:lnTo>
                    <a:pt x="399021" y="321424"/>
                  </a:lnTo>
                  <a:lnTo>
                    <a:pt x="398576" y="321424"/>
                  </a:lnTo>
                  <a:lnTo>
                    <a:pt x="398272" y="323964"/>
                  </a:lnTo>
                  <a:lnTo>
                    <a:pt x="395986" y="325234"/>
                  </a:lnTo>
                  <a:lnTo>
                    <a:pt x="397065" y="325234"/>
                  </a:lnTo>
                  <a:lnTo>
                    <a:pt x="396519" y="326504"/>
                  </a:lnTo>
                  <a:lnTo>
                    <a:pt x="395795" y="327774"/>
                  </a:lnTo>
                  <a:lnTo>
                    <a:pt x="394855" y="329044"/>
                  </a:lnTo>
                  <a:lnTo>
                    <a:pt x="394538" y="327774"/>
                  </a:lnTo>
                  <a:lnTo>
                    <a:pt x="392557" y="332854"/>
                  </a:lnTo>
                  <a:lnTo>
                    <a:pt x="390588" y="332854"/>
                  </a:lnTo>
                  <a:lnTo>
                    <a:pt x="389331" y="337934"/>
                  </a:lnTo>
                  <a:lnTo>
                    <a:pt x="389051" y="337934"/>
                  </a:lnTo>
                  <a:lnTo>
                    <a:pt x="389242" y="336664"/>
                  </a:lnTo>
                  <a:lnTo>
                    <a:pt x="388277" y="340474"/>
                  </a:lnTo>
                  <a:lnTo>
                    <a:pt x="386372" y="339204"/>
                  </a:lnTo>
                  <a:lnTo>
                    <a:pt x="385533" y="343014"/>
                  </a:lnTo>
                  <a:lnTo>
                    <a:pt x="384975" y="343014"/>
                  </a:lnTo>
                  <a:lnTo>
                    <a:pt x="385064" y="342684"/>
                  </a:lnTo>
                  <a:lnTo>
                    <a:pt x="384898" y="343014"/>
                  </a:lnTo>
                  <a:lnTo>
                    <a:pt x="384835" y="343154"/>
                  </a:lnTo>
                  <a:lnTo>
                    <a:pt x="384784" y="343471"/>
                  </a:lnTo>
                  <a:lnTo>
                    <a:pt x="384378" y="345554"/>
                  </a:lnTo>
                  <a:lnTo>
                    <a:pt x="383489" y="344284"/>
                  </a:lnTo>
                  <a:lnTo>
                    <a:pt x="384136" y="346824"/>
                  </a:lnTo>
                  <a:lnTo>
                    <a:pt x="382549" y="346824"/>
                  </a:lnTo>
                  <a:lnTo>
                    <a:pt x="382638" y="348094"/>
                  </a:lnTo>
                  <a:lnTo>
                    <a:pt x="379742" y="349364"/>
                  </a:lnTo>
                  <a:lnTo>
                    <a:pt x="379704" y="351904"/>
                  </a:lnTo>
                  <a:lnTo>
                    <a:pt x="376910" y="354444"/>
                  </a:lnTo>
                  <a:lnTo>
                    <a:pt x="378383" y="354444"/>
                  </a:lnTo>
                  <a:lnTo>
                    <a:pt x="376440" y="360794"/>
                  </a:lnTo>
                  <a:lnTo>
                    <a:pt x="372859" y="365874"/>
                  </a:lnTo>
                  <a:lnTo>
                    <a:pt x="368909" y="370954"/>
                  </a:lnTo>
                  <a:lnTo>
                    <a:pt x="365823" y="377304"/>
                  </a:lnTo>
                  <a:lnTo>
                    <a:pt x="364921" y="377304"/>
                  </a:lnTo>
                  <a:lnTo>
                    <a:pt x="364363" y="381114"/>
                  </a:lnTo>
                  <a:lnTo>
                    <a:pt x="362673" y="382384"/>
                  </a:lnTo>
                  <a:lnTo>
                    <a:pt x="364083" y="379844"/>
                  </a:lnTo>
                  <a:lnTo>
                    <a:pt x="363296" y="379844"/>
                  </a:lnTo>
                  <a:lnTo>
                    <a:pt x="362000" y="383654"/>
                  </a:lnTo>
                  <a:lnTo>
                    <a:pt x="363969" y="382384"/>
                  </a:lnTo>
                  <a:lnTo>
                    <a:pt x="362127" y="386194"/>
                  </a:lnTo>
                  <a:lnTo>
                    <a:pt x="360984" y="387032"/>
                  </a:lnTo>
                  <a:lnTo>
                    <a:pt x="360857" y="387464"/>
                  </a:lnTo>
                  <a:lnTo>
                    <a:pt x="360489" y="388734"/>
                  </a:lnTo>
                  <a:lnTo>
                    <a:pt x="358533" y="392544"/>
                  </a:lnTo>
                  <a:lnTo>
                    <a:pt x="356260" y="396354"/>
                  </a:lnTo>
                  <a:lnTo>
                    <a:pt x="355993" y="397179"/>
                  </a:lnTo>
                  <a:lnTo>
                    <a:pt x="355790" y="397052"/>
                  </a:lnTo>
                  <a:lnTo>
                    <a:pt x="355561" y="397789"/>
                  </a:lnTo>
                  <a:lnTo>
                    <a:pt x="355714" y="397637"/>
                  </a:lnTo>
                  <a:lnTo>
                    <a:pt x="355879" y="397408"/>
                  </a:lnTo>
                  <a:lnTo>
                    <a:pt x="355079" y="400164"/>
                  </a:lnTo>
                  <a:lnTo>
                    <a:pt x="353580" y="402704"/>
                  </a:lnTo>
                  <a:lnTo>
                    <a:pt x="351891" y="405244"/>
                  </a:lnTo>
                  <a:lnTo>
                    <a:pt x="351447" y="405244"/>
                  </a:lnTo>
                  <a:lnTo>
                    <a:pt x="350418" y="406514"/>
                  </a:lnTo>
                  <a:lnTo>
                    <a:pt x="350431" y="407784"/>
                  </a:lnTo>
                  <a:lnTo>
                    <a:pt x="350126" y="405244"/>
                  </a:lnTo>
                  <a:lnTo>
                    <a:pt x="348830" y="407784"/>
                  </a:lnTo>
                  <a:lnTo>
                    <a:pt x="347408" y="412838"/>
                  </a:lnTo>
                  <a:lnTo>
                    <a:pt x="346367" y="414134"/>
                  </a:lnTo>
                  <a:lnTo>
                    <a:pt x="344322" y="415404"/>
                  </a:lnTo>
                  <a:lnTo>
                    <a:pt x="344347" y="420484"/>
                  </a:lnTo>
                  <a:lnTo>
                    <a:pt x="341985" y="423024"/>
                  </a:lnTo>
                  <a:lnTo>
                    <a:pt x="341807" y="421754"/>
                  </a:lnTo>
                  <a:lnTo>
                    <a:pt x="342874" y="420484"/>
                  </a:lnTo>
                  <a:lnTo>
                    <a:pt x="342544" y="420484"/>
                  </a:lnTo>
                  <a:lnTo>
                    <a:pt x="341591" y="421754"/>
                  </a:lnTo>
                  <a:lnTo>
                    <a:pt x="341122" y="423024"/>
                  </a:lnTo>
                  <a:lnTo>
                    <a:pt x="341134" y="425564"/>
                  </a:lnTo>
                  <a:lnTo>
                    <a:pt x="340741" y="424294"/>
                  </a:lnTo>
                  <a:lnTo>
                    <a:pt x="338874" y="429374"/>
                  </a:lnTo>
                  <a:lnTo>
                    <a:pt x="337985" y="431914"/>
                  </a:lnTo>
                  <a:lnTo>
                    <a:pt x="335965" y="431914"/>
                  </a:lnTo>
                  <a:lnTo>
                    <a:pt x="335419" y="435724"/>
                  </a:lnTo>
                  <a:lnTo>
                    <a:pt x="335749" y="435724"/>
                  </a:lnTo>
                  <a:lnTo>
                    <a:pt x="357352" y="435724"/>
                  </a:lnTo>
                  <a:lnTo>
                    <a:pt x="358406" y="435724"/>
                  </a:lnTo>
                  <a:lnTo>
                    <a:pt x="359613" y="433184"/>
                  </a:lnTo>
                  <a:lnTo>
                    <a:pt x="360464" y="431914"/>
                  </a:lnTo>
                  <a:lnTo>
                    <a:pt x="361924" y="430644"/>
                  </a:lnTo>
                  <a:lnTo>
                    <a:pt x="362153" y="430644"/>
                  </a:lnTo>
                  <a:lnTo>
                    <a:pt x="361632" y="429374"/>
                  </a:lnTo>
                  <a:lnTo>
                    <a:pt x="362800" y="426834"/>
                  </a:lnTo>
                  <a:lnTo>
                    <a:pt x="363245" y="425564"/>
                  </a:lnTo>
                  <a:lnTo>
                    <a:pt x="364147" y="423024"/>
                  </a:lnTo>
                  <a:lnTo>
                    <a:pt x="364883" y="421754"/>
                  </a:lnTo>
                  <a:lnTo>
                    <a:pt x="364756" y="420484"/>
                  </a:lnTo>
                  <a:lnTo>
                    <a:pt x="366318" y="416674"/>
                  </a:lnTo>
                  <a:lnTo>
                    <a:pt x="365798" y="415404"/>
                  </a:lnTo>
                  <a:lnTo>
                    <a:pt x="368084" y="411530"/>
                  </a:lnTo>
                  <a:lnTo>
                    <a:pt x="369366" y="411530"/>
                  </a:lnTo>
                  <a:lnTo>
                    <a:pt x="369087" y="412089"/>
                  </a:lnTo>
                  <a:lnTo>
                    <a:pt x="369443" y="411683"/>
                  </a:lnTo>
                  <a:lnTo>
                    <a:pt x="370154" y="412838"/>
                  </a:lnTo>
                  <a:lnTo>
                    <a:pt x="372148" y="408724"/>
                  </a:lnTo>
                  <a:lnTo>
                    <a:pt x="369582" y="411530"/>
                  </a:lnTo>
                  <a:lnTo>
                    <a:pt x="369455" y="411530"/>
                  </a:lnTo>
                  <a:lnTo>
                    <a:pt x="370865" y="409054"/>
                  </a:lnTo>
                  <a:lnTo>
                    <a:pt x="371830" y="409054"/>
                  </a:lnTo>
                  <a:lnTo>
                    <a:pt x="372148" y="408724"/>
                  </a:lnTo>
                  <a:lnTo>
                    <a:pt x="371868" y="408724"/>
                  </a:lnTo>
                  <a:lnTo>
                    <a:pt x="371030" y="407784"/>
                  </a:lnTo>
                  <a:lnTo>
                    <a:pt x="373913" y="405244"/>
                  </a:lnTo>
                  <a:lnTo>
                    <a:pt x="374777" y="402704"/>
                  </a:lnTo>
                  <a:lnTo>
                    <a:pt x="377863" y="396354"/>
                  </a:lnTo>
                  <a:lnTo>
                    <a:pt x="376377" y="395084"/>
                  </a:lnTo>
                  <a:lnTo>
                    <a:pt x="376745" y="392544"/>
                  </a:lnTo>
                  <a:lnTo>
                    <a:pt x="376961" y="391223"/>
                  </a:lnTo>
                  <a:lnTo>
                    <a:pt x="377774" y="390004"/>
                  </a:lnTo>
                  <a:lnTo>
                    <a:pt x="378282" y="390004"/>
                  </a:lnTo>
                  <a:lnTo>
                    <a:pt x="378396" y="390867"/>
                  </a:lnTo>
                  <a:lnTo>
                    <a:pt x="378701" y="390004"/>
                  </a:lnTo>
                  <a:lnTo>
                    <a:pt x="380619" y="389140"/>
                  </a:lnTo>
                  <a:lnTo>
                    <a:pt x="380707" y="388734"/>
                  </a:lnTo>
                  <a:lnTo>
                    <a:pt x="382270" y="386194"/>
                  </a:lnTo>
                  <a:lnTo>
                    <a:pt x="383057" y="384924"/>
                  </a:lnTo>
                  <a:lnTo>
                    <a:pt x="382054" y="384924"/>
                  </a:lnTo>
                  <a:lnTo>
                    <a:pt x="381088" y="386194"/>
                  </a:lnTo>
                  <a:lnTo>
                    <a:pt x="381215" y="385673"/>
                  </a:lnTo>
                  <a:lnTo>
                    <a:pt x="381698" y="383654"/>
                  </a:lnTo>
                  <a:lnTo>
                    <a:pt x="382485" y="381114"/>
                  </a:lnTo>
                  <a:lnTo>
                    <a:pt x="383413" y="379844"/>
                  </a:lnTo>
                  <a:lnTo>
                    <a:pt x="384492" y="378574"/>
                  </a:lnTo>
                  <a:lnTo>
                    <a:pt x="387718" y="372224"/>
                  </a:lnTo>
                  <a:lnTo>
                    <a:pt x="388366" y="370954"/>
                  </a:lnTo>
                  <a:lnTo>
                    <a:pt x="386130" y="372224"/>
                  </a:lnTo>
                  <a:lnTo>
                    <a:pt x="388251" y="369684"/>
                  </a:lnTo>
                  <a:lnTo>
                    <a:pt x="387908" y="370954"/>
                  </a:lnTo>
                  <a:lnTo>
                    <a:pt x="388366" y="370954"/>
                  </a:lnTo>
                  <a:lnTo>
                    <a:pt x="387731" y="372224"/>
                  </a:lnTo>
                  <a:lnTo>
                    <a:pt x="389255" y="372224"/>
                  </a:lnTo>
                  <a:lnTo>
                    <a:pt x="388594" y="369684"/>
                  </a:lnTo>
                  <a:lnTo>
                    <a:pt x="389001" y="368414"/>
                  </a:lnTo>
                  <a:lnTo>
                    <a:pt x="391147" y="364604"/>
                  </a:lnTo>
                  <a:lnTo>
                    <a:pt x="391845" y="364604"/>
                  </a:lnTo>
                  <a:lnTo>
                    <a:pt x="393230" y="361911"/>
                  </a:lnTo>
                  <a:lnTo>
                    <a:pt x="393153" y="360794"/>
                  </a:lnTo>
                  <a:lnTo>
                    <a:pt x="395566" y="356984"/>
                  </a:lnTo>
                  <a:lnTo>
                    <a:pt x="396595" y="356984"/>
                  </a:lnTo>
                  <a:lnTo>
                    <a:pt x="397979" y="354444"/>
                  </a:lnTo>
                  <a:lnTo>
                    <a:pt x="398411" y="355714"/>
                  </a:lnTo>
                  <a:lnTo>
                    <a:pt x="400646" y="351904"/>
                  </a:lnTo>
                  <a:lnTo>
                    <a:pt x="400977" y="354444"/>
                  </a:lnTo>
                  <a:lnTo>
                    <a:pt x="402615" y="353174"/>
                  </a:lnTo>
                  <a:lnTo>
                    <a:pt x="403326" y="351904"/>
                  </a:lnTo>
                  <a:lnTo>
                    <a:pt x="404749" y="349364"/>
                  </a:lnTo>
                  <a:lnTo>
                    <a:pt x="405625" y="346824"/>
                  </a:lnTo>
                  <a:lnTo>
                    <a:pt x="405523" y="345554"/>
                  </a:lnTo>
                  <a:lnTo>
                    <a:pt x="405422" y="344284"/>
                  </a:lnTo>
                  <a:lnTo>
                    <a:pt x="403796" y="349364"/>
                  </a:lnTo>
                  <a:lnTo>
                    <a:pt x="402894" y="348094"/>
                  </a:lnTo>
                  <a:lnTo>
                    <a:pt x="404101" y="345554"/>
                  </a:lnTo>
                  <a:lnTo>
                    <a:pt x="405904" y="341744"/>
                  </a:lnTo>
                  <a:lnTo>
                    <a:pt x="403428" y="340474"/>
                  </a:lnTo>
                  <a:lnTo>
                    <a:pt x="404888" y="337934"/>
                  </a:lnTo>
                  <a:lnTo>
                    <a:pt x="405625" y="336664"/>
                  </a:lnTo>
                  <a:lnTo>
                    <a:pt x="406361" y="335394"/>
                  </a:lnTo>
                  <a:lnTo>
                    <a:pt x="405447" y="336664"/>
                  </a:lnTo>
                  <a:lnTo>
                    <a:pt x="406133" y="335394"/>
                  </a:lnTo>
                  <a:lnTo>
                    <a:pt x="406463" y="332854"/>
                  </a:lnTo>
                  <a:lnTo>
                    <a:pt x="406450" y="331584"/>
                  </a:lnTo>
                  <a:lnTo>
                    <a:pt x="407250" y="332854"/>
                  </a:lnTo>
                  <a:lnTo>
                    <a:pt x="409321" y="331584"/>
                  </a:lnTo>
                  <a:lnTo>
                    <a:pt x="411403" y="330314"/>
                  </a:lnTo>
                  <a:lnTo>
                    <a:pt x="411988" y="329044"/>
                  </a:lnTo>
                  <a:lnTo>
                    <a:pt x="412572" y="327774"/>
                  </a:lnTo>
                  <a:lnTo>
                    <a:pt x="413740" y="325234"/>
                  </a:lnTo>
                  <a:lnTo>
                    <a:pt x="413359" y="325234"/>
                  </a:lnTo>
                  <a:lnTo>
                    <a:pt x="411137" y="327774"/>
                  </a:lnTo>
                  <a:lnTo>
                    <a:pt x="410603" y="326504"/>
                  </a:lnTo>
                  <a:lnTo>
                    <a:pt x="412153" y="322694"/>
                  </a:lnTo>
                  <a:lnTo>
                    <a:pt x="412369" y="322694"/>
                  </a:lnTo>
                  <a:lnTo>
                    <a:pt x="412318" y="323964"/>
                  </a:lnTo>
                  <a:lnTo>
                    <a:pt x="412686" y="322694"/>
                  </a:lnTo>
                  <a:lnTo>
                    <a:pt x="413435" y="320154"/>
                  </a:lnTo>
                  <a:lnTo>
                    <a:pt x="416750" y="318884"/>
                  </a:lnTo>
                  <a:lnTo>
                    <a:pt x="415798" y="317614"/>
                  </a:lnTo>
                  <a:lnTo>
                    <a:pt x="419125" y="316344"/>
                  </a:lnTo>
                  <a:lnTo>
                    <a:pt x="417372" y="316344"/>
                  </a:lnTo>
                  <a:lnTo>
                    <a:pt x="418922" y="312534"/>
                  </a:lnTo>
                  <a:lnTo>
                    <a:pt x="419049" y="311264"/>
                  </a:lnTo>
                  <a:lnTo>
                    <a:pt x="419608" y="308724"/>
                  </a:lnTo>
                  <a:lnTo>
                    <a:pt x="420941" y="307454"/>
                  </a:lnTo>
                  <a:lnTo>
                    <a:pt x="423049" y="306184"/>
                  </a:lnTo>
                  <a:lnTo>
                    <a:pt x="422249" y="306184"/>
                  </a:lnTo>
                  <a:lnTo>
                    <a:pt x="420357" y="307454"/>
                  </a:lnTo>
                  <a:lnTo>
                    <a:pt x="421563" y="304914"/>
                  </a:lnTo>
                  <a:lnTo>
                    <a:pt x="423494" y="306184"/>
                  </a:lnTo>
                  <a:lnTo>
                    <a:pt x="423837" y="304914"/>
                  </a:lnTo>
                  <a:lnTo>
                    <a:pt x="425208" y="299834"/>
                  </a:lnTo>
                  <a:lnTo>
                    <a:pt x="426173" y="299834"/>
                  </a:lnTo>
                  <a:lnTo>
                    <a:pt x="426707" y="298564"/>
                  </a:lnTo>
                  <a:lnTo>
                    <a:pt x="427710" y="297776"/>
                  </a:lnTo>
                  <a:lnTo>
                    <a:pt x="427126" y="297294"/>
                  </a:lnTo>
                  <a:lnTo>
                    <a:pt x="427837" y="296024"/>
                  </a:lnTo>
                  <a:lnTo>
                    <a:pt x="429260" y="293484"/>
                  </a:lnTo>
                  <a:lnTo>
                    <a:pt x="430110" y="290944"/>
                  </a:lnTo>
                  <a:lnTo>
                    <a:pt x="430530" y="289674"/>
                  </a:lnTo>
                  <a:lnTo>
                    <a:pt x="432460" y="292214"/>
                  </a:lnTo>
                  <a:lnTo>
                    <a:pt x="432358" y="290944"/>
                  </a:lnTo>
                  <a:lnTo>
                    <a:pt x="432269" y="289674"/>
                  </a:lnTo>
                  <a:lnTo>
                    <a:pt x="432168" y="288404"/>
                  </a:lnTo>
                  <a:lnTo>
                    <a:pt x="432079" y="287134"/>
                  </a:lnTo>
                  <a:lnTo>
                    <a:pt x="434860" y="287134"/>
                  </a:lnTo>
                  <a:lnTo>
                    <a:pt x="433590" y="285864"/>
                  </a:lnTo>
                  <a:lnTo>
                    <a:pt x="437032" y="282054"/>
                  </a:lnTo>
                  <a:lnTo>
                    <a:pt x="435978" y="280784"/>
                  </a:lnTo>
                  <a:lnTo>
                    <a:pt x="437134" y="278244"/>
                  </a:lnTo>
                  <a:lnTo>
                    <a:pt x="438442" y="279514"/>
                  </a:lnTo>
                  <a:lnTo>
                    <a:pt x="439242" y="278244"/>
                  </a:lnTo>
                  <a:lnTo>
                    <a:pt x="439229" y="276974"/>
                  </a:lnTo>
                  <a:lnTo>
                    <a:pt x="440563" y="276974"/>
                  </a:lnTo>
                  <a:lnTo>
                    <a:pt x="442937" y="273164"/>
                  </a:lnTo>
                  <a:lnTo>
                    <a:pt x="444842" y="270624"/>
                  </a:lnTo>
                  <a:lnTo>
                    <a:pt x="444766" y="268084"/>
                  </a:lnTo>
                  <a:lnTo>
                    <a:pt x="445630" y="267093"/>
                  </a:lnTo>
                  <a:lnTo>
                    <a:pt x="445744" y="266776"/>
                  </a:lnTo>
                  <a:lnTo>
                    <a:pt x="446163" y="265544"/>
                  </a:lnTo>
                  <a:lnTo>
                    <a:pt x="446354" y="264972"/>
                  </a:lnTo>
                  <a:lnTo>
                    <a:pt x="447179" y="263359"/>
                  </a:lnTo>
                  <a:lnTo>
                    <a:pt x="446506" y="264363"/>
                  </a:lnTo>
                  <a:lnTo>
                    <a:pt x="445427" y="265544"/>
                  </a:lnTo>
                  <a:lnTo>
                    <a:pt x="446201" y="264274"/>
                  </a:lnTo>
                  <a:lnTo>
                    <a:pt x="444766" y="263004"/>
                  </a:lnTo>
                  <a:lnTo>
                    <a:pt x="446773" y="261734"/>
                  </a:lnTo>
                  <a:lnTo>
                    <a:pt x="447535" y="259194"/>
                  </a:lnTo>
                  <a:lnTo>
                    <a:pt x="448373" y="259194"/>
                  </a:lnTo>
                  <a:lnTo>
                    <a:pt x="448271" y="260464"/>
                  </a:lnTo>
                  <a:lnTo>
                    <a:pt x="448983" y="259194"/>
                  </a:lnTo>
                  <a:lnTo>
                    <a:pt x="449592" y="259194"/>
                  </a:lnTo>
                  <a:lnTo>
                    <a:pt x="449872" y="256654"/>
                  </a:lnTo>
                  <a:lnTo>
                    <a:pt x="450151" y="254114"/>
                  </a:lnTo>
                  <a:lnTo>
                    <a:pt x="447611" y="256654"/>
                  </a:lnTo>
                  <a:lnTo>
                    <a:pt x="446862" y="256654"/>
                  </a:lnTo>
                  <a:lnTo>
                    <a:pt x="447522" y="254114"/>
                  </a:lnTo>
                  <a:lnTo>
                    <a:pt x="448475" y="252844"/>
                  </a:lnTo>
                  <a:lnTo>
                    <a:pt x="450227" y="252844"/>
                  </a:lnTo>
                  <a:lnTo>
                    <a:pt x="449643" y="250304"/>
                  </a:lnTo>
                  <a:lnTo>
                    <a:pt x="450519" y="249021"/>
                  </a:lnTo>
                  <a:lnTo>
                    <a:pt x="451840" y="249021"/>
                  </a:lnTo>
                  <a:lnTo>
                    <a:pt x="452843" y="247764"/>
                  </a:lnTo>
                  <a:lnTo>
                    <a:pt x="452056" y="249021"/>
                  </a:lnTo>
                  <a:lnTo>
                    <a:pt x="453453" y="251574"/>
                  </a:lnTo>
                  <a:lnTo>
                    <a:pt x="455714" y="247764"/>
                  </a:lnTo>
                  <a:lnTo>
                    <a:pt x="454952" y="249313"/>
                  </a:lnTo>
                  <a:lnTo>
                    <a:pt x="454494" y="252844"/>
                  </a:lnTo>
                  <a:lnTo>
                    <a:pt x="454990" y="251574"/>
                  </a:lnTo>
                  <a:lnTo>
                    <a:pt x="456603" y="249021"/>
                  </a:lnTo>
                  <a:lnTo>
                    <a:pt x="458584" y="249021"/>
                  </a:lnTo>
                  <a:lnTo>
                    <a:pt x="460527" y="246494"/>
                  </a:lnTo>
                  <a:lnTo>
                    <a:pt x="458774" y="247535"/>
                  </a:lnTo>
                  <a:lnTo>
                    <a:pt x="458990" y="247256"/>
                  </a:lnTo>
                  <a:lnTo>
                    <a:pt x="458863" y="247281"/>
                  </a:lnTo>
                  <a:lnTo>
                    <a:pt x="458635" y="247192"/>
                  </a:lnTo>
                  <a:lnTo>
                    <a:pt x="458495" y="247472"/>
                  </a:lnTo>
                  <a:lnTo>
                    <a:pt x="458406" y="247751"/>
                  </a:lnTo>
                  <a:lnTo>
                    <a:pt x="457314" y="247764"/>
                  </a:lnTo>
                  <a:lnTo>
                    <a:pt x="457390" y="246494"/>
                  </a:lnTo>
                  <a:lnTo>
                    <a:pt x="457466" y="245224"/>
                  </a:lnTo>
                  <a:lnTo>
                    <a:pt x="457517" y="244322"/>
                  </a:lnTo>
                  <a:lnTo>
                    <a:pt x="454901" y="245224"/>
                  </a:lnTo>
                  <a:lnTo>
                    <a:pt x="459333" y="238874"/>
                  </a:lnTo>
                  <a:lnTo>
                    <a:pt x="459778" y="238086"/>
                  </a:lnTo>
                  <a:lnTo>
                    <a:pt x="460133" y="237642"/>
                  </a:lnTo>
                  <a:lnTo>
                    <a:pt x="460654" y="236994"/>
                  </a:lnTo>
                  <a:lnTo>
                    <a:pt x="460971" y="236601"/>
                  </a:lnTo>
                  <a:lnTo>
                    <a:pt x="461022" y="236334"/>
                  </a:lnTo>
                  <a:lnTo>
                    <a:pt x="461784" y="235064"/>
                  </a:lnTo>
                  <a:lnTo>
                    <a:pt x="462800" y="233794"/>
                  </a:lnTo>
                  <a:lnTo>
                    <a:pt x="463931" y="232676"/>
                  </a:lnTo>
                  <a:lnTo>
                    <a:pt x="463994" y="232524"/>
                  </a:lnTo>
                  <a:lnTo>
                    <a:pt x="464464" y="231254"/>
                  </a:lnTo>
                  <a:lnTo>
                    <a:pt x="465035" y="229984"/>
                  </a:lnTo>
                  <a:lnTo>
                    <a:pt x="465518" y="228714"/>
                  </a:lnTo>
                  <a:lnTo>
                    <a:pt x="465988" y="227444"/>
                  </a:lnTo>
                  <a:lnTo>
                    <a:pt x="466140" y="227876"/>
                  </a:lnTo>
                  <a:lnTo>
                    <a:pt x="466356" y="227444"/>
                  </a:lnTo>
                  <a:lnTo>
                    <a:pt x="467017" y="226174"/>
                  </a:lnTo>
                  <a:lnTo>
                    <a:pt x="467664" y="224904"/>
                  </a:lnTo>
                  <a:lnTo>
                    <a:pt x="467893" y="224904"/>
                  </a:lnTo>
                  <a:lnTo>
                    <a:pt x="468464" y="221094"/>
                  </a:lnTo>
                  <a:lnTo>
                    <a:pt x="469404" y="221094"/>
                  </a:lnTo>
                  <a:lnTo>
                    <a:pt x="469366" y="219824"/>
                  </a:lnTo>
                  <a:lnTo>
                    <a:pt x="469925" y="218554"/>
                  </a:lnTo>
                  <a:lnTo>
                    <a:pt x="471538" y="218554"/>
                  </a:lnTo>
                  <a:lnTo>
                    <a:pt x="473113" y="216014"/>
                  </a:lnTo>
                  <a:lnTo>
                    <a:pt x="472376" y="216014"/>
                  </a:lnTo>
                  <a:lnTo>
                    <a:pt x="472236" y="214744"/>
                  </a:lnTo>
                  <a:lnTo>
                    <a:pt x="473075" y="213474"/>
                  </a:lnTo>
                  <a:lnTo>
                    <a:pt x="473659" y="213474"/>
                  </a:lnTo>
                  <a:lnTo>
                    <a:pt x="473938" y="214744"/>
                  </a:lnTo>
                  <a:lnTo>
                    <a:pt x="474649" y="213474"/>
                  </a:lnTo>
                  <a:lnTo>
                    <a:pt x="476021" y="210934"/>
                  </a:lnTo>
                  <a:lnTo>
                    <a:pt x="477380" y="208394"/>
                  </a:lnTo>
                  <a:lnTo>
                    <a:pt x="478320" y="207594"/>
                  </a:lnTo>
                  <a:lnTo>
                    <a:pt x="478447" y="205854"/>
                  </a:lnTo>
                  <a:lnTo>
                    <a:pt x="479628" y="205435"/>
                  </a:lnTo>
                  <a:lnTo>
                    <a:pt x="481965" y="204584"/>
                  </a:lnTo>
                  <a:lnTo>
                    <a:pt x="482447" y="203301"/>
                  </a:lnTo>
                  <a:lnTo>
                    <a:pt x="483844" y="199504"/>
                  </a:lnTo>
                  <a:lnTo>
                    <a:pt x="484784" y="196964"/>
                  </a:lnTo>
                  <a:lnTo>
                    <a:pt x="485394" y="195694"/>
                  </a:lnTo>
                  <a:lnTo>
                    <a:pt x="487248" y="191884"/>
                  </a:lnTo>
                  <a:lnTo>
                    <a:pt x="484695" y="191884"/>
                  </a:lnTo>
                  <a:lnTo>
                    <a:pt x="487794" y="190614"/>
                  </a:lnTo>
                  <a:lnTo>
                    <a:pt x="487172" y="189928"/>
                  </a:lnTo>
                  <a:lnTo>
                    <a:pt x="487629" y="189344"/>
                  </a:lnTo>
                  <a:lnTo>
                    <a:pt x="490639" y="185534"/>
                  </a:lnTo>
                  <a:lnTo>
                    <a:pt x="490029" y="186804"/>
                  </a:lnTo>
                  <a:lnTo>
                    <a:pt x="492023" y="185534"/>
                  </a:lnTo>
                  <a:lnTo>
                    <a:pt x="488365" y="191884"/>
                  </a:lnTo>
                  <a:lnTo>
                    <a:pt x="491236" y="189344"/>
                  </a:lnTo>
                  <a:lnTo>
                    <a:pt x="492810" y="186804"/>
                  </a:lnTo>
                  <a:lnTo>
                    <a:pt x="492353" y="185534"/>
                  </a:lnTo>
                  <a:lnTo>
                    <a:pt x="491896" y="184264"/>
                  </a:lnTo>
                  <a:lnTo>
                    <a:pt x="494499" y="181724"/>
                  </a:lnTo>
                  <a:lnTo>
                    <a:pt x="495134" y="182994"/>
                  </a:lnTo>
                  <a:lnTo>
                    <a:pt x="495236" y="181724"/>
                  </a:lnTo>
                  <a:lnTo>
                    <a:pt x="495338" y="180454"/>
                  </a:lnTo>
                  <a:lnTo>
                    <a:pt x="495465" y="178955"/>
                  </a:lnTo>
                  <a:lnTo>
                    <a:pt x="495554" y="177914"/>
                  </a:lnTo>
                  <a:lnTo>
                    <a:pt x="495935" y="178955"/>
                  </a:lnTo>
                  <a:lnTo>
                    <a:pt x="496544" y="176644"/>
                  </a:lnTo>
                  <a:lnTo>
                    <a:pt x="498335" y="173266"/>
                  </a:lnTo>
                  <a:lnTo>
                    <a:pt x="498246" y="172631"/>
                  </a:lnTo>
                  <a:lnTo>
                    <a:pt x="498449" y="172631"/>
                  </a:lnTo>
                  <a:lnTo>
                    <a:pt x="498678" y="172631"/>
                  </a:lnTo>
                  <a:lnTo>
                    <a:pt x="500697" y="171564"/>
                  </a:lnTo>
                  <a:lnTo>
                    <a:pt x="501319" y="169024"/>
                  </a:lnTo>
                  <a:lnTo>
                    <a:pt x="501637" y="167754"/>
                  </a:lnTo>
                  <a:lnTo>
                    <a:pt x="501662" y="166484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088194" y="8373795"/>
              <a:ext cx="641985" cy="981710"/>
            </a:xfrm>
            <a:custGeom>
              <a:avLst/>
              <a:gdLst/>
              <a:ahLst/>
              <a:cxnLst/>
              <a:rect l="l" t="t" r="r" b="b"/>
              <a:pathLst>
                <a:path w="641984" h="981709">
                  <a:moveTo>
                    <a:pt x="228" y="270408"/>
                  </a:moveTo>
                  <a:lnTo>
                    <a:pt x="0" y="270548"/>
                  </a:lnTo>
                  <a:lnTo>
                    <a:pt x="152" y="270548"/>
                  </a:lnTo>
                  <a:lnTo>
                    <a:pt x="228" y="270408"/>
                  </a:lnTo>
                  <a:close/>
                </a:path>
                <a:path w="641984" h="981709">
                  <a:moveTo>
                    <a:pt x="17030" y="251891"/>
                  </a:moveTo>
                  <a:lnTo>
                    <a:pt x="16611" y="252476"/>
                  </a:lnTo>
                  <a:lnTo>
                    <a:pt x="16065" y="253199"/>
                  </a:lnTo>
                  <a:lnTo>
                    <a:pt x="16268" y="253428"/>
                  </a:lnTo>
                  <a:lnTo>
                    <a:pt x="16522" y="252984"/>
                  </a:lnTo>
                  <a:lnTo>
                    <a:pt x="17030" y="251891"/>
                  </a:lnTo>
                  <a:close/>
                </a:path>
                <a:path w="641984" h="981709">
                  <a:moveTo>
                    <a:pt x="17475" y="251206"/>
                  </a:moveTo>
                  <a:lnTo>
                    <a:pt x="17030" y="251891"/>
                  </a:lnTo>
                  <a:lnTo>
                    <a:pt x="17284" y="251523"/>
                  </a:lnTo>
                  <a:lnTo>
                    <a:pt x="17475" y="251206"/>
                  </a:lnTo>
                  <a:close/>
                </a:path>
                <a:path w="641984" h="981709">
                  <a:moveTo>
                    <a:pt x="36068" y="220243"/>
                  </a:moveTo>
                  <a:lnTo>
                    <a:pt x="35814" y="220065"/>
                  </a:lnTo>
                  <a:lnTo>
                    <a:pt x="35179" y="220319"/>
                  </a:lnTo>
                  <a:lnTo>
                    <a:pt x="34429" y="221081"/>
                  </a:lnTo>
                  <a:lnTo>
                    <a:pt x="36068" y="220243"/>
                  </a:lnTo>
                  <a:close/>
                </a:path>
                <a:path w="641984" h="981709">
                  <a:moveTo>
                    <a:pt x="57556" y="191744"/>
                  </a:moveTo>
                  <a:lnTo>
                    <a:pt x="57023" y="191300"/>
                  </a:lnTo>
                  <a:lnTo>
                    <a:pt x="55867" y="192747"/>
                  </a:lnTo>
                  <a:lnTo>
                    <a:pt x="53721" y="194348"/>
                  </a:lnTo>
                  <a:lnTo>
                    <a:pt x="53886" y="195618"/>
                  </a:lnTo>
                  <a:lnTo>
                    <a:pt x="54533" y="193840"/>
                  </a:lnTo>
                  <a:lnTo>
                    <a:pt x="57556" y="191744"/>
                  </a:lnTo>
                  <a:close/>
                </a:path>
                <a:path w="641984" h="981709">
                  <a:moveTo>
                    <a:pt x="63017" y="204470"/>
                  </a:moveTo>
                  <a:lnTo>
                    <a:pt x="60172" y="207391"/>
                  </a:lnTo>
                  <a:lnTo>
                    <a:pt x="62992" y="204558"/>
                  </a:lnTo>
                  <a:close/>
                </a:path>
                <a:path w="641984" h="981709">
                  <a:moveTo>
                    <a:pt x="104876" y="163880"/>
                  </a:moveTo>
                  <a:lnTo>
                    <a:pt x="104863" y="163601"/>
                  </a:lnTo>
                  <a:lnTo>
                    <a:pt x="104800" y="163436"/>
                  </a:lnTo>
                  <a:lnTo>
                    <a:pt x="104762" y="163728"/>
                  </a:lnTo>
                  <a:lnTo>
                    <a:pt x="104876" y="163880"/>
                  </a:lnTo>
                  <a:close/>
                </a:path>
                <a:path w="641984" h="981709">
                  <a:moveTo>
                    <a:pt x="181051" y="102793"/>
                  </a:moveTo>
                  <a:lnTo>
                    <a:pt x="180289" y="103670"/>
                  </a:lnTo>
                  <a:lnTo>
                    <a:pt x="180873" y="103200"/>
                  </a:lnTo>
                  <a:lnTo>
                    <a:pt x="181038" y="102958"/>
                  </a:lnTo>
                  <a:lnTo>
                    <a:pt x="181051" y="102793"/>
                  </a:lnTo>
                  <a:close/>
                </a:path>
                <a:path w="641984" h="981709">
                  <a:moveTo>
                    <a:pt x="246278" y="71196"/>
                  </a:moveTo>
                  <a:lnTo>
                    <a:pt x="246037" y="71170"/>
                  </a:lnTo>
                  <a:lnTo>
                    <a:pt x="245719" y="71196"/>
                  </a:lnTo>
                  <a:lnTo>
                    <a:pt x="245440" y="71208"/>
                  </a:lnTo>
                  <a:lnTo>
                    <a:pt x="245389" y="71386"/>
                  </a:lnTo>
                  <a:lnTo>
                    <a:pt x="246278" y="71196"/>
                  </a:lnTo>
                  <a:close/>
                </a:path>
                <a:path w="641984" h="981709">
                  <a:moveTo>
                    <a:pt x="253593" y="349440"/>
                  </a:moveTo>
                  <a:close/>
                </a:path>
                <a:path w="641984" h="981709">
                  <a:moveTo>
                    <a:pt x="254368" y="345389"/>
                  </a:moveTo>
                  <a:lnTo>
                    <a:pt x="252526" y="342849"/>
                  </a:lnTo>
                  <a:lnTo>
                    <a:pt x="252869" y="341579"/>
                  </a:lnTo>
                  <a:lnTo>
                    <a:pt x="253212" y="340309"/>
                  </a:lnTo>
                  <a:lnTo>
                    <a:pt x="250113" y="339039"/>
                  </a:lnTo>
                  <a:lnTo>
                    <a:pt x="249085" y="339039"/>
                  </a:lnTo>
                  <a:lnTo>
                    <a:pt x="249986" y="342849"/>
                  </a:lnTo>
                  <a:lnTo>
                    <a:pt x="250685" y="341579"/>
                  </a:lnTo>
                  <a:lnTo>
                    <a:pt x="251333" y="345389"/>
                  </a:lnTo>
                  <a:lnTo>
                    <a:pt x="253339" y="345389"/>
                  </a:lnTo>
                  <a:lnTo>
                    <a:pt x="254368" y="345389"/>
                  </a:lnTo>
                  <a:close/>
                </a:path>
                <a:path w="641984" h="981709">
                  <a:moveTo>
                    <a:pt x="254482" y="340309"/>
                  </a:moveTo>
                  <a:lnTo>
                    <a:pt x="252666" y="339039"/>
                  </a:lnTo>
                  <a:lnTo>
                    <a:pt x="253542" y="340309"/>
                  </a:lnTo>
                  <a:lnTo>
                    <a:pt x="254165" y="340309"/>
                  </a:lnTo>
                  <a:lnTo>
                    <a:pt x="254317" y="340893"/>
                  </a:lnTo>
                  <a:lnTo>
                    <a:pt x="254482" y="340309"/>
                  </a:lnTo>
                  <a:close/>
                </a:path>
                <a:path w="641984" h="981709">
                  <a:moveTo>
                    <a:pt x="254520" y="341579"/>
                  </a:moveTo>
                  <a:lnTo>
                    <a:pt x="254317" y="340893"/>
                  </a:lnTo>
                  <a:lnTo>
                    <a:pt x="253796" y="342849"/>
                  </a:lnTo>
                  <a:lnTo>
                    <a:pt x="254025" y="342849"/>
                  </a:lnTo>
                  <a:lnTo>
                    <a:pt x="254520" y="341579"/>
                  </a:lnTo>
                  <a:close/>
                </a:path>
                <a:path w="641984" h="981709">
                  <a:moveTo>
                    <a:pt x="254723" y="70205"/>
                  </a:moveTo>
                  <a:lnTo>
                    <a:pt x="254025" y="70218"/>
                  </a:lnTo>
                  <a:lnTo>
                    <a:pt x="253466" y="70307"/>
                  </a:lnTo>
                  <a:lnTo>
                    <a:pt x="253301" y="70650"/>
                  </a:lnTo>
                  <a:lnTo>
                    <a:pt x="253746" y="70421"/>
                  </a:lnTo>
                  <a:lnTo>
                    <a:pt x="254215" y="70269"/>
                  </a:lnTo>
                  <a:lnTo>
                    <a:pt x="254723" y="70205"/>
                  </a:lnTo>
                  <a:close/>
                </a:path>
                <a:path w="641984" h="981709">
                  <a:moveTo>
                    <a:pt x="258813" y="359359"/>
                  </a:moveTo>
                  <a:lnTo>
                    <a:pt x="258140" y="358533"/>
                  </a:lnTo>
                  <a:lnTo>
                    <a:pt x="258305" y="359359"/>
                  </a:lnTo>
                  <a:lnTo>
                    <a:pt x="258813" y="359359"/>
                  </a:lnTo>
                  <a:close/>
                </a:path>
                <a:path w="641984" h="981709">
                  <a:moveTo>
                    <a:pt x="258889" y="347713"/>
                  </a:moveTo>
                  <a:lnTo>
                    <a:pt x="256565" y="342849"/>
                  </a:lnTo>
                  <a:lnTo>
                    <a:pt x="256654" y="345389"/>
                  </a:lnTo>
                  <a:lnTo>
                    <a:pt x="256692" y="346659"/>
                  </a:lnTo>
                  <a:lnTo>
                    <a:pt x="258203" y="346659"/>
                  </a:lnTo>
                  <a:lnTo>
                    <a:pt x="258432" y="347713"/>
                  </a:lnTo>
                  <a:lnTo>
                    <a:pt x="258889" y="347713"/>
                  </a:lnTo>
                  <a:close/>
                </a:path>
                <a:path w="641984" h="981709">
                  <a:moveTo>
                    <a:pt x="259245" y="363308"/>
                  </a:moveTo>
                  <a:lnTo>
                    <a:pt x="259003" y="362966"/>
                  </a:lnTo>
                  <a:lnTo>
                    <a:pt x="258711" y="362508"/>
                  </a:lnTo>
                  <a:lnTo>
                    <a:pt x="258445" y="362635"/>
                  </a:lnTo>
                  <a:lnTo>
                    <a:pt x="258699" y="362877"/>
                  </a:lnTo>
                  <a:lnTo>
                    <a:pt x="258965" y="363105"/>
                  </a:lnTo>
                  <a:lnTo>
                    <a:pt x="259245" y="363308"/>
                  </a:lnTo>
                  <a:close/>
                </a:path>
                <a:path w="641984" h="981709">
                  <a:moveTo>
                    <a:pt x="259651" y="363613"/>
                  </a:moveTo>
                  <a:lnTo>
                    <a:pt x="259245" y="363308"/>
                  </a:lnTo>
                  <a:lnTo>
                    <a:pt x="259410" y="363524"/>
                  </a:lnTo>
                  <a:lnTo>
                    <a:pt x="259549" y="363689"/>
                  </a:lnTo>
                  <a:close/>
                </a:path>
                <a:path w="641984" h="981709">
                  <a:moveTo>
                    <a:pt x="270522" y="386461"/>
                  </a:moveTo>
                  <a:lnTo>
                    <a:pt x="268947" y="384759"/>
                  </a:lnTo>
                  <a:lnTo>
                    <a:pt x="269519" y="387299"/>
                  </a:lnTo>
                  <a:lnTo>
                    <a:pt x="270522" y="386461"/>
                  </a:lnTo>
                  <a:close/>
                </a:path>
                <a:path w="641984" h="981709">
                  <a:moveTo>
                    <a:pt x="271221" y="387146"/>
                  </a:moveTo>
                  <a:lnTo>
                    <a:pt x="270738" y="386270"/>
                  </a:lnTo>
                  <a:lnTo>
                    <a:pt x="270522" y="386461"/>
                  </a:lnTo>
                  <a:lnTo>
                    <a:pt x="271221" y="387146"/>
                  </a:lnTo>
                  <a:close/>
                </a:path>
                <a:path w="641984" h="981709">
                  <a:moveTo>
                    <a:pt x="275120" y="378383"/>
                  </a:moveTo>
                  <a:lnTo>
                    <a:pt x="274866" y="377812"/>
                  </a:lnTo>
                  <a:lnTo>
                    <a:pt x="274777" y="379044"/>
                  </a:lnTo>
                  <a:lnTo>
                    <a:pt x="275031" y="378866"/>
                  </a:lnTo>
                  <a:lnTo>
                    <a:pt x="275120" y="378383"/>
                  </a:lnTo>
                  <a:close/>
                </a:path>
                <a:path w="641984" h="981709">
                  <a:moveTo>
                    <a:pt x="275577" y="399211"/>
                  </a:moveTo>
                  <a:lnTo>
                    <a:pt x="274358" y="397078"/>
                  </a:lnTo>
                  <a:lnTo>
                    <a:pt x="275437" y="399211"/>
                  </a:lnTo>
                  <a:lnTo>
                    <a:pt x="275577" y="399211"/>
                  </a:lnTo>
                  <a:close/>
                </a:path>
                <a:path w="641984" h="981709">
                  <a:moveTo>
                    <a:pt x="281406" y="386029"/>
                  </a:moveTo>
                  <a:lnTo>
                    <a:pt x="280847" y="384759"/>
                  </a:lnTo>
                  <a:lnTo>
                    <a:pt x="280085" y="384759"/>
                  </a:lnTo>
                  <a:lnTo>
                    <a:pt x="280631" y="386461"/>
                  </a:lnTo>
                  <a:lnTo>
                    <a:pt x="280746" y="387146"/>
                  </a:lnTo>
                  <a:lnTo>
                    <a:pt x="280835" y="386461"/>
                  </a:lnTo>
                  <a:lnTo>
                    <a:pt x="280898" y="386029"/>
                  </a:lnTo>
                  <a:lnTo>
                    <a:pt x="281406" y="386029"/>
                  </a:lnTo>
                  <a:close/>
                </a:path>
                <a:path w="641984" h="981709">
                  <a:moveTo>
                    <a:pt x="281838" y="383489"/>
                  </a:moveTo>
                  <a:lnTo>
                    <a:pt x="281051" y="382219"/>
                  </a:lnTo>
                  <a:lnTo>
                    <a:pt x="280187" y="380834"/>
                  </a:lnTo>
                  <a:lnTo>
                    <a:pt x="280085" y="380669"/>
                  </a:lnTo>
                  <a:lnTo>
                    <a:pt x="278676" y="378409"/>
                  </a:lnTo>
                  <a:lnTo>
                    <a:pt x="278574" y="379679"/>
                  </a:lnTo>
                  <a:lnTo>
                    <a:pt x="278485" y="380834"/>
                  </a:lnTo>
                  <a:lnTo>
                    <a:pt x="278307" y="380669"/>
                  </a:lnTo>
                  <a:lnTo>
                    <a:pt x="277685" y="379679"/>
                  </a:lnTo>
                  <a:lnTo>
                    <a:pt x="277710" y="380834"/>
                  </a:lnTo>
                  <a:lnTo>
                    <a:pt x="278282" y="383489"/>
                  </a:lnTo>
                  <a:lnTo>
                    <a:pt x="280060" y="383489"/>
                  </a:lnTo>
                  <a:lnTo>
                    <a:pt x="280784" y="382219"/>
                  </a:lnTo>
                  <a:lnTo>
                    <a:pt x="281838" y="383489"/>
                  </a:lnTo>
                  <a:close/>
                </a:path>
                <a:path w="641984" h="981709">
                  <a:moveTo>
                    <a:pt x="282460" y="388569"/>
                  </a:moveTo>
                  <a:lnTo>
                    <a:pt x="281686" y="387299"/>
                  </a:lnTo>
                  <a:lnTo>
                    <a:pt x="282105" y="388569"/>
                  </a:lnTo>
                  <a:lnTo>
                    <a:pt x="282460" y="388569"/>
                  </a:lnTo>
                  <a:close/>
                </a:path>
                <a:path w="641984" h="981709">
                  <a:moveTo>
                    <a:pt x="282524" y="389839"/>
                  </a:moveTo>
                  <a:lnTo>
                    <a:pt x="282105" y="388569"/>
                  </a:lnTo>
                  <a:lnTo>
                    <a:pt x="281457" y="388569"/>
                  </a:lnTo>
                  <a:lnTo>
                    <a:pt x="281965" y="389839"/>
                  </a:lnTo>
                  <a:lnTo>
                    <a:pt x="282524" y="389839"/>
                  </a:lnTo>
                  <a:close/>
                </a:path>
                <a:path w="641984" h="981709">
                  <a:moveTo>
                    <a:pt x="286156" y="393649"/>
                  </a:moveTo>
                  <a:lnTo>
                    <a:pt x="285673" y="394919"/>
                  </a:lnTo>
                  <a:lnTo>
                    <a:pt x="286004" y="395071"/>
                  </a:lnTo>
                  <a:lnTo>
                    <a:pt x="286016" y="394919"/>
                  </a:lnTo>
                  <a:lnTo>
                    <a:pt x="286156" y="393649"/>
                  </a:lnTo>
                  <a:close/>
                </a:path>
                <a:path w="641984" h="981709">
                  <a:moveTo>
                    <a:pt x="288518" y="395071"/>
                  </a:moveTo>
                  <a:lnTo>
                    <a:pt x="287858" y="394208"/>
                  </a:lnTo>
                  <a:lnTo>
                    <a:pt x="287502" y="392620"/>
                  </a:lnTo>
                  <a:lnTo>
                    <a:pt x="286410" y="392722"/>
                  </a:lnTo>
                  <a:lnTo>
                    <a:pt x="287553" y="393217"/>
                  </a:lnTo>
                  <a:lnTo>
                    <a:pt x="287947" y="395452"/>
                  </a:lnTo>
                  <a:lnTo>
                    <a:pt x="288518" y="395071"/>
                  </a:lnTo>
                  <a:close/>
                </a:path>
                <a:path w="641984" h="981709">
                  <a:moveTo>
                    <a:pt x="289039" y="395528"/>
                  </a:moveTo>
                  <a:lnTo>
                    <a:pt x="288747" y="394817"/>
                  </a:lnTo>
                  <a:lnTo>
                    <a:pt x="288620" y="395008"/>
                  </a:lnTo>
                  <a:lnTo>
                    <a:pt x="288658" y="395274"/>
                  </a:lnTo>
                  <a:lnTo>
                    <a:pt x="288823" y="395427"/>
                  </a:lnTo>
                  <a:lnTo>
                    <a:pt x="289039" y="395528"/>
                  </a:lnTo>
                  <a:close/>
                </a:path>
                <a:path w="641984" h="981709">
                  <a:moveTo>
                    <a:pt x="289191" y="396189"/>
                  </a:moveTo>
                  <a:lnTo>
                    <a:pt x="289026" y="396189"/>
                  </a:lnTo>
                  <a:lnTo>
                    <a:pt x="289179" y="396430"/>
                  </a:lnTo>
                  <a:lnTo>
                    <a:pt x="289191" y="396189"/>
                  </a:lnTo>
                  <a:close/>
                </a:path>
                <a:path w="641984" h="981709">
                  <a:moveTo>
                    <a:pt x="290271" y="396189"/>
                  </a:moveTo>
                  <a:lnTo>
                    <a:pt x="290258" y="394919"/>
                  </a:lnTo>
                  <a:lnTo>
                    <a:pt x="289712" y="393230"/>
                  </a:lnTo>
                  <a:lnTo>
                    <a:pt x="289433" y="392277"/>
                  </a:lnTo>
                  <a:lnTo>
                    <a:pt x="289496" y="394919"/>
                  </a:lnTo>
                  <a:lnTo>
                    <a:pt x="289280" y="394919"/>
                  </a:lnTo>
                  <a:lnTo>
                    <a:pt x="289191" y="396189"/>
                  </a:lnTo>
                  <a:lnTo>
                    <a:pt x="290271" y="396189"/>
                  </a:lnTo>
                  <a:close/>
                </a:path>
                <a:path w="641984" h="981709">
                  <a:moveTo>
                    <a:pt x="291922" y="401637"/>
                  </a:moveTo>
                  <a:lnTo>
                    <a:pt x="291884" y="401027"/>
                  </a:lnTo>
                  <a:lnTo>
                    <a:pt x="291630" y="400545"/>
                  </a:lnTo>
                  <a:lnTo>
                    <a:pt x="291160" y="400151"/>
                  </a:lnTo>
                  <a:lnTo>
                    <a:pt x="291452" y="400634"/>
                  </a:lnTo>
                  <a:lnTo>
                    <a:pt x="291706" y="401129"/>
                  </a:lnTo>
                  <a:lnTo>
                    <a:pt x="291922" y="401637"/>
                  </a:lnTo>
                  <a:close/>
                </a:path>
                <a:path w="641984" h="981709">
                  <a:moveTo>
                    <a:pt x="292011" y="401916"/>
                  </a:moveTo>
                  <a:lnTo>
                    <a:pt x="291985" y="401777"/>
                  </a:lnTo>
                  <a:lnTo>
                    <a:pt x="291922" y="401650"/>
                  </a:lnTo>
                  <a:lnTo>
                    <a:pt x="291947" y="401789"/>
                  </a:lnTo>
                  <a:lnTo>
                    <a:pt x="291973" y="401916"/>
                  </a:lnTo>
                  <a:lnTo>
                    <a:pt x="291973" y="402056"/>
                  </a:lnTo>
                  <a:lnTo>
                    <a:pt x="292011" y="401916"/>
                  </a:lnTo>
                  <a:close/>
                </a:path>
                <a:path w="641984" h="981709">
                  <a:moveTo>
                    <a:pt x="292658" y="429602"/>
                  </a:moveTo>
                  <a:lnTo>
                    <a:pt x="292481" y="429628"/>
                  </a:lnTo>
                  <a:lnTo>
                    <a:pt x="292315" y="429666"/>
                  </a:lnTo>
                  <a:lnTo>
                    <a:pt x="292163" y="429742"/>
                  </a:lnTo>
                  <a:lnTo>
                    <a:pt x="292341" y="429755"/>
                  </a:lnTo>
                  <a:lnTo>
                    <a:pt x="292506" y="429704"/>
                  </a:lnTo>
                  <a:lnTo>
                    <a:pt x="292658" y="429602"/>
                  </a:lnTo>
                  <a:close/>
                </a:path>
                <a:path w="641984" h="981709">
                  <a:moveTo>
                    <a:pt x="299872" y="412877"/>
                  </a:moveTo>
                  <a:lnTo>
                    <a:pt x="299351" y="412546"/>
                  </a:lnTo>
                  <a:lnTo>
                    <a:pt x="299415" y="412724"/>
                  </a:lnTo>
                  <a:lnTo>
                    <a:pt x="299872" y="412877"/>
                  </a:lnTo>
                  <a:close/>
                </a:path>
                <a:path w="641984" h="981709">
                  <a:moveTo>
                    <a:pt x="301752" y="445096"/>
                  </a:moveTo>
                  <a:lnTo>
                    <a:pt x="301345" y="444449"/>
                  </a:lnTo>
                  <a:lnTo>
                    <a:pt x="301091" y="444449"/>
                  </a:lnTo>
                  <a:lnTo>
                    <a:pt x="301752" y="445096"/>
                  </a:lnTo>
                  <a:close/>
                </a:path>
                <a:path w="641984" h="981709">
                  <a:moveTo>
                    <a:pt x="306070" y="453339"/>
                  </a:moveTo>
                  <a:lnTo>
                    <a:pt x="305282" y="452069"/>
                  </a:lnTo>
                  <a:lnTo>
                    <a:pt x="305422" y="451281"/>
                  </a:lnTo>
                  <a:lnTo>
                    <a:pt x="304025" y="452069"/>
                  </a:lnTo>
                  <a:lnTo>
                    <a:pt x="306070" y="453339"/>
                  </a:lnTo>
                  <a:close/>
                </a:path>
                <a:path w="641984" h="981709">
                  <a:moveTo>
                    <a:pt x="306285" y="450799"/>
                  </a:moveTo>
                  <a:lnTo>
                    <a:pt x="305511" y="450799"/>
                  </a:lnTo>
                  <a:lnTo>
                    <a:pt x="305422" y="451281"/>
                  </a:lnTo>
                  <a:lnTo>
                    <a:pt x="306285" y="450799"/>
                  </a:lnTo>
                  <a:close/>
                </a:path>
                <a:path w="641984" h="981709">
                  <a:moveTo>
                    <a:pt x="311200" y="433019"/>
                  </a:moveTo>
                  <a:lnTo>
                    <a:pt x="310769" y="433019"/>
                  </a:lnTo>
                  <a:lnTo>
                    <a:pt x="310819" y="433298"/>
                  </a:lnTo>
                  <a:lnTo>
                    <a:pt x="311200" y="433019"/>
                  </a:lnTo>
                  <a:close/>
                </a:path>
                <a:path w="641984" h="981709">
                  <a:moveTo>
                    <a:pt x="312572" y="436041"/>
                  </a:moveTo>
                  <a:lnTo>
                    <a:pt x="312216" y="435927"/>
                  </a:lnTo>
                  <a:lnTo>
                    <a:pt x="311873" y="435940"/>
                  </a:lnTo>
                  <a:lnTo>
                    <a:pt x="311531" y="436067"/>
                  </a:lnTo>
                  <a:lnTo>
                    <a:pt x="311772" y="436422"/>
                  </a:lnTo>
                  <a:lnTo>
                    <a:pt x="312077" y="436562"/>
                  </a:lnTo>
                  <a:lnTo>
                    <a:pt x="312572" y="436041"/>
                  </a:lnTo>
                  <a:close/>
                </a:path>
                <a:path w="641984" h="981709">
                  <a:moveTo>
                    <a:pt x="318668" y="86360"/>
                  </a:moveTo>
                  <a:lnTo>
                    <a:pt x="317868" y="84988"/>
                  </a:lnTo>
                  <a:lnTo>
                    <a:pt x="316801" y="83870"/>
                  </a:lnTo>
                  <a:lnTo>
                    <a:pt x="315468" y="83019"/>
                  </a:lnTo>
                  <a:lnTo>
                    <a:pt x="316280" y="84366"/>
                  </a:lnTo>
                  <a:lnTo>
                    <a:pt x="317347" y="85483"/>
                  </a:lnTo>
                  <a:lnTo>
                    <a:pt x="318668" y="86360"/>
                  </a:lnTo>
                  <a:close/>
                </a:path>
                <a:path w="641984" h="981709">
                  <a:moveTo>
                    <a:pt x="318681" y="86372"/>
                  </a:moveTo>
                  <a:close/>
                </a:path>
                <a:path w="641984" h="981709">
                  <a:moveTo>
                    <a:pt x="320395" y="480910"/>
                  </a:moveTo>
                  <a:lnTo>
                    <a:pt x="319836" y="480453"/>
                  </a:lnTo>
                  <a:lnTo>
                    <a:pt x="320090" y="480822"/>
                  </a:lnTo>
                  <a:lnTo>
                    <a:pt x="320255" y="480910"/>
                  </a:lnTo>
                  <a:lnTo>
                    <a:pt x="320395" y="480910"/>
                  </a:lnTo>
                  <a:close/>
                </a:path>
                <a:path w="641984" h="981709">
                  <a:moveTo>
                    <a:pt x="322326" y="145326"/>
                  </a:moveTo>
                  <a:lnTo>
                    <a:pt x="321779" y="144132"/>
                  </a:lnTo>
                  <a:lnTo>
                    <a:pt x="321919" y="144551"/>
                  </a:lnTo>
                  <a:lnTo>
                    <a:pt x="322097" y="144945"/>
                  </a:lnTo>
                  <a:lnTo>
                    <a:pt x="322326" y="145326"/>
                  </a:lnTo>
                  <a:close/>
                </a:path>
                <a:path w="641984" h="981709">
                  <a:moveTo>
                    <a:pt x="322541" y="454545"/>
                  </a:moveTo>
                  <a:lnTo>
                    <a:pt x="322033" y="454113"/>
                  </a:lnTo>
                  <a:lnTo>
                    <a:pt x="321538" y="453847"/>
                  </a:lnTo>
                  <a:lnTo>
                    <a:pt x="322541" y="454545"/>
                  </a:lnTo>
                  <a:close/>
                </a:path>
                <a:path w="641984" h="981709">
                  <a:moveTo>
                    <a:pt x="339204" y="474929"/>
                  </a:moveTo>
                  <a:lnTo>
                    <a:pt x="337921" y="473659"/>
                  </a:lnTo>
                  <a:lnTo>
                    <a:pt x="337197" y="476199"/>
                  </a:lnTo>
                  <a:lnTo>
                    <a:pt x="338696" y="474929"/>
                  </a:lnTo>
                  <a:lnTo>
                    <a:pt x="339204" y="474929"/>
                  </a:lnTo>
                  <a:close/>
                </a:path>
                <a:path w="641984" h="981709">
                  <a:moveTo>
                    <a:pt x="339648" y="513029"/>
                  </a:moveTo>
                  <a:lnTo>
                    <a:pt x="339547" y="512559"/>
                  </a:lnTo>
                  <a:lnTo>
                    <a:pt x="337578" y="510489"/>
                  </a:lnTo>
                  <a:lnTo>
                    <a:pt x="338353" y="511759"/>
                  </a:lnTo>
                  <a:lnTo>
                    <a:pt x="339648" y="513029"/>
                  </a:lnTo>
                  <a:close/>
                </a:path>
                <a:path w="641984" h="981709">
                  <a:moveTo>
                    <a:pt x="341426" y="482752"/>
                  </a:moveTo>
                  <a:lnTo>
                    <a:pt x="341096" y="482600"/>
                  </a:lnTo>
                  <a:lnTo>
                    <a:pt x="340931" y="482625"/>
                  </a:lnTo>
                  <a:lnTo>
                    <a:pt x="341033" y="482904"/>
                  </a:lnTo>
                  <a:lnTo>
                    <a:pt x="341223" y="482904"/>
                  </a:lnTo>
                  <a:lnTo>
                    <a:pt x="341426" y="482752"/>
                  </a:lnTo>
                  <a:close/>
                </a:path>
                <a:path w="641984" h="981709">
                  <a:moveTo>
                    <a:pt x="343585" y="520496"/>
                  </a:moveTo>
                  <a:lnTo>
                    <a:pt x="343547" y="520306"/>
                  </a:lnTo>
                  <a:lnTo>
                    <a:pt x="343496" y="520141"/>
                  </a:lnTo>
                  <a:lnTo>
                    <a:pt x="343433" y="519950"/>
                  </a:lnTo>
                  <a:lnTo>
                    <a:pt x="343255" y="519988"/>
                  </a:lnTo>
                  <a:lnTo>
                    <a:pt x="343585" y="520496"/>
                  </a:lnTo>
                  <a:close/>
                </a:path>
                <a:path w="641984" h="981709">
                  <a:moveTo>
                    <a:pt x="346481" y="525411"/>
                  </a:moveTo>
                  <a:lnTo>
                    <a:pt x="346265" y="524979"/>
                  </a:lnTo>
                  <a:lnTo>
                    <a:pt x="346036" y="524700"/>
                  </a:lnTo>
                  <a:lnTo>
                    <a:pt x="345668" y="524751"/>
                  </a:lnTo>
                  <a:lnTo>
                    <a:pt x="345998" y="524903"/>
                  </a:lnTo>
                  <a:lnTo>
                    <a:pt x="346265" y="525119"/>
                  </a:lnTo>
                  <a:lnTo>
                    <a:pt x="346481" y="525411"/>
                  </a:lnTo>
                  <a:close/>
                </a:path>
                <a:path w="641984" h="981709">
                  <a:moveTo>
                    <a:pt x="347230" y="490169"/>
                  </a:moveTo>
                  <a:lnTo>
                    <a:pt x="346824" y="488899"/>
                  </a:lnTo>
                  <a:lnTo>
                    <a:pt x="345821" y="488899"/>
                  </a:lnTo>
                  <a:lnTo>
                    <a:pt x="346367" y="491439"/>
                  </a:lnTo>
                  <a:lnTo>
                    <a:pt x="346875" y="491439"/>
                  </a:lnTo>
                  <a:lnTo>
                    <a:pt x="347230" y="490169"/>
                  </a:lnTo>
                  <a:close/>
                </a:path>
                <a:path w="641984" h="981709">
                  <a:moveTo>
                    <a:pt x="347891" y="491439"/>
                  </a:moveTo>
                  <a:lnTo>
                    <a:pt x="347230" y="490169"/>
                  </a:lnTo>
                  <a:lnTo>
                    <a:pt x="347624" y="491439"/>
                  </a:lnTo>
                  <a:lnTo>
                    <a:pt x="347891" y="491439"/>
                  </a:lnTo>
                  <a:close/>
                </a:path>
                <a:path w="641984" h="981709">
                  <a:moveTo>
                    <a:pt x="353085" y="501599"/>
                  </a:moveTo>
                  <a:lnTo>
                    <a:pt x="352107" y="500329"/>
                  </a:lnTo>
                  <a:lnTo>
                    <a:pt x="352120" y="501599"/>
                  </a:lnTo>
                  <a:lnTo>
                    <a:pt x="353085" y="501599"/>
                  </a:lnTo>
                  <a:close/>
                </a:path>
                <a:path w="641984" h="981709">
                  <a:moveTo>
                    <a:pt x="353352" y="499059"/>
                  </a:moveTo>
                  <a:lnTo>
                    <a:pt x="352806" y="498182"/>
                  </a:lnTo>
                  <a:lnTo>
                    <a:pt x="352526" y="497789"/>
                  </a:lnTo>
                  <a:lnTo>
                    <a:pt x="352450" y="498182"/>
                  </a:lnTo>
                  <a:lnTo>
                    <a:pt x="353352" y="499059"/>
                  </a:lnTo>
                  <a:close/>
                </a:path>
                <a:path w="641984" h="981709">
                  <a:moveTo>
                    <a:pt x="353580" y="497789"/>
                  </a:moveTo>
                  <a:lnTo>
                    <a:pt x="351777" y="496519"/>
                  </a:lnTo>
                  <a:lnTo>
                    <a:pt x="352564" y="497789"/>
                  </a:lnTo>
                  <a:lnTo>
                    <a:pt x="353580" y="497789"/>
                  </a:lnTo>
                  <a:close/>
                </a:path>
                <a:path w="641984" h="981709">
                  <a:moveTo>
                    <a:pt x="353949" y="502793"/>
                  </a:moveTo>
                  <a:lnTo>
                    <a:pt x="353758" y="502450"/>
                  </a:lnTo>
                  <a:lnTo>
                    <a:pt x="353491" y="502246"/>
                  </a:lnTo>
                  <a:lnTo>
                    <a:pt x="353123" y="502132"/>
                  </a:lnTo>
                  <a:lnTo>
                    <a:pt x="353339" y="502437"/>
                  </a:lnTo>
                  <a:lnTo>
                    <a:pt x="353606" y="502640"/>
                  </a:lnTo>
                  <a:lnTo>
                    <a:pt x="353949" y="502793"/>
                  </a:lnTo>
                  <a:close/>
                </a:path>
                <a:path w="641984" h="981709">
                  <a:moveTo>
                    <a:pt x="361721" y="551116"/>
                  </a:moveTo>
                  <a:lnTo>
                    <a:pt x="361302" y="549859"/>
                  </a:lnTo>
                  <a:lnTo>
                    <a:pt x="360692" y="549859"/>
                  </a:lnTo>
                  <a:lnTo>
                    <a:pt x="361721" y="551116"/>
                  </a:lnTo>
                  <a:close/>
                </a:path>
                <a:path w="641984" h="981709">
                  <a:moveTo>
                    <a:pt x="361962" y="549859"/>
                  </a:moveTo>
                  <a:lnTo>
                    <a:pt x="360984" y="548944"/>
                  </a:lnTo>
                  <a:lnTo>
                    <a:pt x="361302" y="549859"/>
                  </a:lnTo>
                  <a:lnTo>
                    <a:pt x="361962" y="549859"/>
                  </a:lnTo>
                  <a:close/>
                </a:path>
                <a:path w="641984" h="981709">
                  <a:moveTo>
                    <a:pt x="362851" y="515353"/>
                  </a:moveTo>
                  <a:lnTo>
                    <a:pt x="362394" y="514616"/>
                  </a:lnTo>
                  <a:lnTo>
                    <a:pt x="362724" y="515569"/>
                  </a:lnTo>
                  <a:lnTo>
                    <a:pt x="362851" y="515353"/>
                  </a:lnTo>
                  <a:close/>
                </a:path>
                <a:path w="641984" h="981709">
                  <a:moveTo>
                    <a:pt x="363385" y="514210"/>
                  </a:moveTo>
                  <a:lnTo>
                    <a:pt x="362305" y="513029"/>
                  </a:lnTo>
                  <a:lnTo>
                    <a:pt x="362445" y="514210"/>
                  </a:lnTo>
                  <a:lnTo>
                    <a:pt x="363385" y="514210"/>
                  </a:lnTo>
                  <a:close/>
                </a:path>
                <a:path w="641984" h="981709">
                  <a:moveTo>
                    <a:pt x="363766" y="516839"/>
                  </a:moveTo>
                  <a:lnTo>
                    <a:pt x="363626" y="515569"/>
                  </a:lnTo>
                  <a:lnTo>
                    <a:pt x="363537" y="514210"/>
                  </a:lnTo>
                  <a:lnTo>
                    <a:pt x="362851" y="515353"/>
                  </a:lnTo>
                  <a:lnTo>
                    <a:pt x="363766" y="516839"/>
                  </a:lnTo>
                  <a:close/>
                </a:path>
                <a:path w="641984" h="981709">
                  <a:moveTo>
                    <a:pt x="370281" y="568629"/>
                  </a:moveTo>
                  <a:lnTo>
                    <a:pt x="369773" y="567639"/>
                  </a:lnTo>
                  <a:lnTo>
                    <a:pt x="370027" y="568909"/>
                  </a:lnTo>
                  <a:lnTo>
                    <a:pt x="370281" y="568909"/>
                  </a:lnTo>
                  <a:lnTo>
                    <a:pt x="370281" y="568629"/>
                  </a:lnTo>
                  <a:close/>
                </a:path>
                <a:path w="641984" h="981709">
                  <a:moveTo>
                    <a:pt x="371043" y="522338"/>
                  </a:moveTo>
                  <a:lnTo>
                    <a:pt x="370941" y="521919"/>
                  </a:lnTo>
                  <a:lnTo>
                    <a:pt x="370674" y="520649"/>
                  </a:lnTo>
                  <a:lnTo>
                    <a:pt x="369150" y="520649"/>
                  </a:lnTo>
                  <a:lnTo>
                    <a:pt x="369697" y="523189"/>
                  </a:lnTo>
                  <a:lnTo>
                    <a:pt x="371043" y="522338"/>
                  </a:lnTo>
                  <a:close/>
                </a:path>
                <a:path w="641984" h="981709">
                  <a:moveTo>
                    <a:pt x="371944" y="524903"/>
                  </a:moveTo>
                  <a:lnTo>
                    <a:pt x="371906" y="524459"/>
                  </a:lnTo>
                  <a:lnTo>
                    <a:pt x="371805" y="523189"/>
                  </a:lnTo>
                  <a:lnTo>
                    <a:pt x="371703" y="521919"/>
                  </a:lnTo>
                  <a:lnTo>
                    <a:pt x="371043" y="522338"/>
                  </a:lnTo>
                  <a:lnTo>
                    <a:pt x="371487" y="524459"/>
                  </a:lnTo>
                  <a:lnTo>
                    <a:pt x="371944" y="524903"/>
                  </a:lnTo>
                  <a:close/>
                </a:path>
                <a:path w="641984" h="981709">
                  <a:moveTo>
                    <a:pt x="372770" y="525729"/>
                  </a:moveTo>
                  <a:lnTo>
                    <a:pt x="371944" y="524903"/>
                  </a:lnTo>
                  <a:lnTo>
                    <a:pt x="372008" y="525729"/>
                  </a:lnTo>
                  <a:lnTo>
                    <a:pt x="372770" y="525729"/>
                  </a:lnTo>
                  <a:close/>
                </a:path>
                <a:path w="641984" h="981709">
                  <a:moveTo>
                    <a:pt x="379323" y="539699"/>
                  </a:moveTo>
                  <a:lnTo>
                    <a:pt x="377913" y="539699"/>
                  </a:lnTo>
                  <a:lnTo>
                    <a:pt x="378345" y="540537"/>
                  </a:lnTo>
                  <a:lnTo>
                    <a:pt x="378637" y="540854"/>
                  </a:lnTo>
                  <a:lnTo>
                    <a:pt x="379323" y="539699"/>
                  </a:lnTo>
                  <a:close/>
                </a:path>
                <a:path w="641984" h="981709">
                  <a:moveTo>
                    <a:pt x="379412" y="546049"/>
                  </a:moveTo>
                  <a:lnTo>
                    <a:pt x="379133" y="546049"/>
                  </a:lnTo>
                  <a:lnTo>
                    <a:pt x="379412" y="547319"/>
                  </a:lnTo>
                  <a:lnTo>
                    <a:pt x="379412" y="546049"/>
                  </a:lnTo>
                  <a:close/>
                </a:path>
                <a:path w="641984" h="981709">
                  <a:moveTo>
                    <a:pt x="381127" y="543509"/>
                  </a:moveTo>
                  <a:lnTo>
                    <a:pt x="378828" y="541070"/>
                  </a:lnTo>
                  <a:lnTo>
                    <a:pt x="379018" y="542239"/>
                  </a:lnTo>
                  <a:lnTo>
                    <a:pt x="378841" y="542239"/>
                  </a:lnTo>
                  <a:lnTo>
                    <a:pt x="381127" y="543509"/>
                  </a:lnTo>
                  <a:close/>
                </a:path>
                <a:path w="641984" h="981709">
                  <a:moveTo>
                    <a:pt x="381571" y="589038"/>
                  </a:moveTo>
                  <a:lnTo>
                    <a:pt x="381165" y="588391"/>
                  </a:lnTo>
                  <a:lnTo>
                    <a:pt x="381266" y="588619"/>
                  </a:lnTo>
                  <a:lnTo>
                    <a:pt x="381406" y="588848"/>
                  </a:lnTo>
                  <a:lnTo>
                    <a:pt x="381571" y="589038"/>
                  </a:lnTo>
                  <a:close/>
                </a:path>
                <a:path w="641984" h="981709">
                  <a:moveTo>
                    <a:pt x="382473" y="551738"/>
                  </a:moveTo>
                  <a:lnTo>
                    <a:pt x="382422" y="551129"/>
                  </a:lnTo>
                  <a:lnTo>
                    <a:pt x="381749" y="551129"/>
                  </a:lnTo>
                  <a:lnTo>
                    <a:pt x="382473" y="551738"/>
                  </a:lnTo>
                  <a:close/>
                </a:path>
                <a:path w="641984" h="981709">
                  <a:moveTo>
                    <a:pt x="383273" y="552399"/>
                  </a:moveTo>
                  <a:lnTo>
                    <a:pt x="382473" y="551738"/>
                  </a:lnTo>
                  <a:lnTo>
                    <a:pt x="382524" y="552399"/>
                  </a:lnTo>
                  <a:lnTo>
                    <a:pt x="383273" y="552399"/>
                  </a:lnTo>
                  <a:close/>
                </a:path>
                <a:path w="641984" h="981709">
                  <a:moveTo>
                    <a:pt x="387604" y="553669"/>
                  </a:moveTo>
                  <a:lnTo>
                    <a:pt x="385546" y="551129"/>
                  </a:lnTo>
                  <a:lnTo>
                    <a:pt x="384340" y="551129"/>
                  </a:lnTo>
                  <a:lnTo>
                    <a:pt x="384073" y="549859"/>
                  </a:lnTo>
                  <a:lnTo>
                    <a:pt x="383514" y="549859"/>
                  </a:lnTo>
                  <a:lnTo>
                    <a:pt x="383298" y="549452"/>
                  </a:lnTo>
                  <a:lnTo>
                    <a:pt x="382612" y="548894"/>
                  </a:lnTo>
                  <a:lnTo>
                    <a:pt x="381723" y="548614"/>
                  </a:lnTo>
                  <a:lnTo>
                    <a:pt x="382168" y="549452"/>
                  </a:lnTo>
                  <a:lnTo>
                    <a:pt x="382765" y="549948"/>
                  </a:lnTo>
                  <a:lnTo>
                    <a:pt x="383273" y="552399"/>
                  </a:lnTo>
                  <a:lnTo>
                    <a:pt x="385813" y="552399"/>
                  </a:lnTo>
                  <a:lnTo>
                    <a:pt x="387604" y="553669"/>
                  </a:lnTo>
                  <a:close/>
                </a:path>
                <a:path w="641984" h="981709">
                  <a:moveTo>
                    <a:pt x="392303" y="562864"/>
                  </a:moveTo>
                  <a:lnTo>
                    <a:pt x="392099" y="562635"/>
                  </a:lnTo>
                  <a:lnTo>
                    <a:pt x="391934" y="562622"/>
                  </a:lnTo>
                  <a:lnTo>
                    <a:pt x="391807" y="562635"/>
                  </a:lnTo>
                  <a:lnTo>
                    <a:pt x="391960" y="562737"/>
                  </a:lnTo>
                  <a:lnTo>
                    <a:pt x="392125" y="562813"/>
                  </a:lnTo>
                  <a:lnTo>
                    <a:pt x="392303" y="562864"/>
                  </a:lnTo>
                  <a:close/>
                </a:path>
                <a:path w="641984" h="981709">
                  <a:moveTo>
                    <a:pt x="394868" y="320738"/>
                  </a:moveTo>
                  <a:lnTo>
                    <a:pt x="394449" y="320497"/>
                  </a:lnTo>
                  <a:lnTo>
                    <a:pt x="394665" y="320789"/>
                  </a:lnTo>
                  <a:lnTo>
                    <a:pt x="394792" y="320814"/>
                  </a:lnTo>
                  <a:close/>
                </a:path>
                <a:path w="641984" h="981709">
                  <a:moveTo>
                    <a:pt x="400545" y="574992"/>
                  </a:moveTo>
                  <a:close/>
                </a:path>
                <a:path w="641984" h="981709">
                  <a:moveTo>
                    <a:pt x="402361" y="577799"/>
                  </a:moveTo>
                  <a:lnTo>
                    <a:pt x="401574" y="576529"/>
                  </a:lnTo>
                  <a:lnTo>
                    <a:pt x="401320" y="576529"/>
                  </a:lnTo>
                  <a:lnTo>
                    <a:pt x="402361" y="577799"/>
                  </a:lnTo>
                  <a:close/>
                </a:path>
                <a:path w="641984" h="981709">
                  <a:moveTo>
                    <a:pt x="413219" y="590448"/>
                  </a:moveTo>
                  <a:lnTo>
                    <a:pt x="412470" y="590791"/>
                  </a:lnTo>
                  <a:lnTo>
                    <a:pt x="412864" y="591769"/>
                  </a:lnTo>
                  <a:lnTo>
                    <a:pt x="413118" y="591769"/>
                  </a:lnTo>
                  <a:lnTo>
                    <a:pt x="413219" y="590448"/>
                  </a:lnTo>
                  <a:close/>
                </a:path>
                <a:path w="641984" h="981709">
                  <a:moveTo>
                    <a:pt x="435013" y="349465"/>
                  </a:moveTo>
                  <a:lnTo>
                    <a:pt x="434886" y="349110"/>
                  </a:lnTo>
                  <a:lnTo>
                    <a:pt x="434733" y="348754"/>
                  </a:lnTo>
                  <a:lnTo>
                    <a:pt x="434568" y="348411"/>
                  </a:lnTo>
                  <a:lnTo>
                    <a:pt x="435013" y="349465"/>
                  </a:lnTo>
                  <a:close/>
                </a:path>
                <a:path w="641984" h="981709">
                  <a:moveTo>
                    <a:pt x="438518" y="685977"/>
                  </a:moveTo>
                  <a:lnTo>
                    <a:pt x="438137" y="685939"/>
                  </a:lnTo>
                  <a:lnTo>
                    <a:pt x="438327" y="686066"/>
                  </a:lnTo>
                  <a:lnTo>
                    <a:pt x="438518" y="685977"/>
                  </a:lnTo>
                  <a:close/>
                </a:path>
                <a:path w="641984" h="981709">
                  <a:moveTo>
                    <a:pt x="447738" y="702259"/>
                  </a:moveTo>
                  <a:lnTo>
                    <a:pt x="447001" y="699719"/>
                  </a:lnTo>
                  <a:lnTo>
                    <a:pt x="446735" y="700989"/>
                  </a:lnTo>
                  <a:lnTo>
                    <a:pt x="447738" y="702259"/>
                  </a:lnTo>
                  <a:close/>
                </a:path>
                <a:path w="641984" h="981709">
                  <a:moveTo>
                    <a:pt x="459397" y="665429"/>
                  </a:moveTo>
                  <a:lnTo>
                    <a:pt x="459130" y="664159"/>
                  </a:lnTo>
                  <a:lnTo>
                    <a:pt x="458876" y="665429"/>
                  </a:lnTo>
                  <a:lnTo>
                    <a:pt x="459130" y="666076"/>
                  </a:lnTo>
                  <a:lnTo>
                    <a:pt x="459397" y="665429"/>
                  </a:lnTo>
                  <a:close/>
                </a:path>
                <a:path w="641984" h="981709">
                  <a:moveTo>
                    <a:pt x="463346" y="506171"/>
                  </a:moveTo>
                  <a:lnTo>
                    <a:pt x="463067" y="505764"/>
                  </a:lnTo>
                  <a:lnTo>
                    <a:pt x="463346" y="506171"/>
                  </a:lnTo>
                  <a:close/>
                </a:path>
                <a:path w="641984" h="981709">
                  <a:moveTo>
                    <a:pt x="465239" y="675589"/>
                  </a:moveTo>
                  <a:lnTo>
                    <a:pt x="462191" y="673049"/>
                  </a:lnTo>
                  <a:lnTo>
                    <a:pt x="463461" y="673049"/>
                  </a:lnTo>
                  <a:lnTo>
                    <a:pt x="462191" y="671779"/>
                  </a:lnTo>
                  <a:lnTo>
                    <a:pt x="461175" y="671779"/>
                  </a:lnTo>
                  <a:lnTo>
                    <a:pt x="460667" y="669239"/>
                  </a:lnTo>
                  <a:lnTo>
                    <a:pt x="461429" y="669239"/>
                  </a:lnTo>
                  <a:lnTo>
                    <a:pt x="463461" y="671779"/>
                  </a:lnTo>
                  <a:lnTo>
                    <a:pt x="461937" y="669239"/>
                  </a:lnTo>
                  <a:lnTo>
                    <a:pt x="461175" y="667969"/>
                  </a:lnTo>
                  <a:lnTo>
                    <a:pt x="460413" y="666699"/>
                  </a:lnTo>
                  <a:lnTo>
                    <a:pt x="460159" y="667969"/>
                  </a:lnTo>
                  <a:lnTo>
                    <a:pt x="458889" y="666699"/>
                  </a:lnTo>
                  <a:lnTo>
                    <a:pt x="459054" y="666280"/>
                  </a:lnTo>
                  <a:lnTo>
                    <a:pt x="458381" y="665429"/>
                  </a:lnTo>
                  <a:lnTo>
                    <a:pt x="457200" y="662889"/>
                  </a:lnTo>
                  <a:lnTo>
                    <a:pt x="455752" y="660349"/>
                  </a:lnTo>
                  <a:lnTo>
                    <a:pt x="454063" y="657809"/>
                  </a:lnTo>
                  <a:lnTo>
                    <a:pt x="454304" y="656539"/>
                  </a:lnTo>
                  <a:lnTo>
                    <a:pt x="454812" y="656539"/>
                  </a:lnTo>
                  <a:lnTo>
                    <a:pt x="452285" y="655269"/>
                  </a:lnTo>
                  <a:lnTo>
                    <a:pt x="454558" y="653999"/>
                  </a:lnTo>
                  <a:lnTo>
                    <a:pt x="452526" y="651459"/>
                  </a:lnTo>
                  <a:lnTo>
                    <a:pt x="448360" y="645109"/>
                  </a:lnTo>
                  <a:lnTo>
                    <a:pt x="443814" y="638759"/>
                  </a:lnTo>
                  <a:lnTo>
                    <a:pt x="439420" y="632409"/>
                  </a:lnTo>
                  <a:lnTo>
                    <a:pt x="435673" y="626059"/>
                  </a:lnTo>
                  <a:lnTo>
                    <a:pt x="433374" y="624789"/>
                  </a:lnTo>
                  <a:lnTo>
                    <a:pt x="431850" y="622249"/>
                  </a:lnTo>
                  <a:lnTo>
                    <a:pt x="430060" y="619709"/>
                  </a:lnTo>
                  <a:lnTo>
                    <a:pt x="431584" y="618439"/>
                  </a:lnTo>
                  <a:lnTo>
                    <a:pt x="431025" y="618045"/>
                  </a:lnTo>
                  <a:lnTo>
                    <a:pt x="430936" y="617169"/>
                  </a:lnTo>
                  <a:lnTo>
                    <a:pt x="430796" y="615899"/>
                  </a:lnTo>
                  <a:lnTo>
                    <a:pt x="429793" y="615899"/>
                  </a:lnTo>
                  <a:lnTo>
                    <a:pt x="430784" y="617867"/>
                  </a:lnTo>
                  <a:lnTo>
                    <a:pt x="430872" y="618045"/>
                  </a:lnTo>
                  <a:lnTo>
                    <a:pt x="431063" y="618439"/>
                  </a:lnTo>
                  <a:lnTo>
                    <a:pt x="430784" y="617867"/>
                  </a:lnTo>
                  <a:lnTo>
                    <a:pt x="429793" y="617169"/>
                  </a:lnTo>
                  <a:lnTo>
                    <a:pt x="429793" y="615899"/>
                  </a:lnTo>
                  <a:lnTo>
                    <a:pt x="426466" y="610819"/>
                  </a:lnTo>
                  <a:lnTo>
                    <a:pt x="429768" y="613359"/>
                  </a:lnTo>
                  <a:lnTo>
                    <a:pt x="428155" y="610819"/>
                  </a:lnTo>
                  <a:lnTo>
                    <a:pt x="424903" y="605739"/>
                  </a:lnTo>
                  <a:lnTo>
                    <a:pt x="423875" y="603199"/>
                  </a:lnTo>
                  <a:lnTo>
                    <a:pt x="422871" y="604469"/>
                  </a:lnTo>
                  <a:lnTo>
                    <a:pt x="422084" y="603199"/>
                  </a:lnTo>
                  <a:lnTo>
                    <a:pt x="422338" y="601929"/>
                  </a:lnTo>
                  <a:lnTo>
                    <a:pt x="422846" y="603199"/>
                  </a:lnTo>
                  <a:lnTo>
                    <a:pt x="423354" y="603199"/>
                  </a:lnTo>
                  <a:lnTo>
                    <a:pt x="422960" y="601929"/>
                  </a:lnTo>
                  <a:lnTo>
                    <a:pt x="422186" y="599389"/>
                  </a:lnTo>
                  <a:lnTo>
                    <a:pt x="421792" y="598119"/>
                  </a:lnTo>
                  <a:lnTo>
                    <a:pt x="421005" y="595579"/>
                  </a:lnTo>
                  <a:lnTo>
                    <a:pt x="415963" y="598119"/>
                  </a:lnTo>
                  <a:lnTo>
                    <a:pt x="413893" y="593039"/>
                  </a:lnTo>
                  <a:lnTo>
                    <a:pt x="413372" y="591769"/>
                  </a:lnTo>
                  <a:lnTo>
                    <a:pt x="413118" y="591769"/>
                  </a:lnTo>
                  <a:lnTo>
                    <a:pt x="413131" y="593039"/>
                  </a:lnTo>
                  <a:lnTo>
                    <a:pt x="411619" y="593039"/>
                  </a:lnTo>
                  <a:lnTo>
                    <a:pt x="411302" y="591769"/>
                  </a:lnTo>
                  <a:lnTo>
                    <a:pt x="411213" y="591362"/>
                  </a:lnTo>
                  <a:lnTo>
                    <a:pt x="412470" y="590791"/>
                  </a:lnTo>
                  <a:lnTo>
                    <a:pt x="411835" y="589229"/>
                  </a:lnTo>
                  <a:lnTo>
                    <a:pt x="411581" y="589229"/>
                  </a:lnTo>
                  <a:lnTo>
                    <a:pt x="411048" y="590308"/>
                  </a:lnTo>
                  <a:lnTo>
                    <a:pt x="411124" y="590791"/>
                  </a:lnTo>
                  <a:lnTo>
                    <a:pt x="410984" y="590448"/>
                  </a:lnTo>
                  <a:lnTo>
                    <a:pt x="410743" y="590791"/>
                  </a:lnTo>
                  <a:lnTo>
                    <a:pt x="410070" y="591769"/>
                  </a:lnTo>
                  <a:lnTo>
                    <a:pt x="409981" y="591362"/>
                  </a:lnTo>
                  <a:lnTo>
                    <a:pt x="409867" y="590791"/>
                  </a:lnTo>
                  <a:lnTo>
                    <a:pt x="409752" y="590448"/>
                  </a:lnTo>
                  <a:lnTo>
                    <a:pt x="408546" y="589229"/>
                  </a:lnTo>
                  <a:lnTo>
                    <a:pt x="407758" y="587959"/>
                  </a:lnTo>
                  <a:lnTo>
                    <a:pt x="407492" y="585419"/>
                  </a:lnTo>
                  <a:lnTo>
                    <a:pt x="405180" y="584149"/>
                  </a:lnTo>
                  <a:lnTo>
                    <a:pt x="405307" y="582879"/>
                  </a:lnTo>
                  <a:lnTo>
                    <a:pt x="405422" y="581609"/>
                  </a:lnTo>
                  <a:lnTo>
                    <a:pt x="404406" y="580339"/>
                  </a:lnTo>
                  <a:lnTo>
                    <a:pt x="402361" y="580339"/>
                  </a:lnTo>
                  <a:lnTo>
                    <a:pt x="401091" y="579069"/>
                  </a:lnTo>
                  <a:lnTo>
                    <a:pt x="401205" y="577799"/>
                  </a:lnTo>
                  <a:lnTo>
                    <a:pt x="401320" y="576529"/>
                  </a:lnTo>
                  <a:lnTo>
                    <a:pt x="400558" y="576529"/>
                  </a:lnTo>
                  <a:lnTo>
                    <a:pt x="399707" y="573989"/>
                  </a:lnTo>
                  <a:lnTo>
                    <a:pt x="400431" y="573989"/>
                  </a:lnTo>
                  <a:lnTo>
                    <a:pt x="400532" y="574395"/>
                  </a:lnTo>
                  <a:lnTo>
                    <a:pt x="400545" y="574992"/>
                  </a:lnTo>
                  <a:lnTo>
                    <a:pt x="400875" y="574840"/>
                  </a:lnTo>
                  <a:lnTo>
                    <a:pt x="401040" y="574586"/>
                  </a:lnTo>
                  <a:lnTo>
                    <a:pt x="401053" y="574230"/>
                  </a:lnTo>
                  <a:lnTo>
                    <a:pt x="400304" y="573455"/>
                  </a:lnTo>
                  <a:lnTo>
                    <a:pt x="400392" y="573836"/>
                  </a:lnTo>
                  <a:lnTo>
                    <a:pt x="399503" y="572719"/>
                  </a:lnTo>
                  <a:lnTo>
                    <a:pt x="398513" y="573989"/>
                  </a:lnTo>
                  <a:lnTo>
                    <a:pt x="397725" y="571449"/>
                  </a:lnTo>
                  <a:lnTo>
                    <a:pt x="399249" y="571449"/>
                  </a:lnTo>
                  <a:lnTo>
                    <a:pt x="398106" y="570179"/>
                  </a:lnTo>
                  <a:lnTo>
                    <a:pt x="397154" y="568909"/>
                  </a:lnTo>
                  <a:lnTo>
                    <a:pt x="396405" y="567639"/>
                  </a:lnTo>
                  <a:lnTo>
                    <a:pt x="397421" y="567639"/>
                  </a:lnTo>
                  <a:lnTo>
                    <a:pt x="397738" y="568629"/>
                  </a:lnTo>
                  <a:lnTo>
                    <a:pt x="397929" y="567639"/>
                  </a:lnTo>
                  <a:lnTo>
                    <a:pt x="398170" y="566369"/>
                  </a:lnTo>
                  <a:lnTo>
                    <a:pt x="395389" y="566369"/>
                  </a:lnTo>
                  <a:lnTo>
                    <a:pt x="396163" y="568909"/>
                  </a:lnTo>
                  <a:lnTo>
                    <a:pt x="394893" y="567639"/>
                  </a:lnTo>
                  <a:lnTo>
                    <a:pt x="394360" y="566369"/>
                  </a:lnTo>
                  <a:lnTo>
                    <a:pt x="392328" y="566369"/>
                  </a:lnTo>
                  <a:lnTo>
                    <a:pt x="392823" y="565099"/>
                  </a:lnTo>
                  <a:lnTo>
                    <a:pt x="394347" y="565099"/>
                  </a:lnTo>
                  <a:lnTo>
                    <a:pt x="392303" y="563829"/>
                  </a:lnTo>
                  <a:lnTo>
                    <a:pt x="392569" y="565099"/>
                  </a:lnTo>
                  <a:lnTo>
                    <a:pt x="391274" y="562559"/>
                  </a:lnTo>
                  <a:lnTo>
                    <a:pt x="391795" y="562559"/>
                  </a:lnTo>
                  <a:lnTo>
                    <a:pt x="389712" y="561289"/>
                  </a:lnTo>
                  <a:lnTo>
                    <a:pt x="389331" y="558749"/>
                  </a:lnTo>
                  <a:lnTo>
                    <a:pt x="388378" y="556209"/>
                  </a:lnTo>
                  <a:lnTo>
                    <a:pt x="387515" y="554939"/>
                  </a:lnTo>
                  <a:lnTo>
                    <a:pt x="386168" y="554939"/>
                  </a:lnTo>
                  <a:lnTo>
                    <a:pt x="386549" y="556209"/>
                  </a:lnTo>
                  <a:lnTo>
                    <a:pt x="385368" y="556209"/>
                  </a:lnTo>
                  <a:lnTo>
                    <a:pt x="385483" y="554939"/>
                  </a:lnTo>
                  <a:lnTo>
                    <a:pt x="385584" y="553669"/>
                  </a:lnTo>
                  <a:lnTo>
                    <a:pt x="382054" y="554939"/>
                  </a:lnTo>
                  <a:lnTo>
                    <a:pt x="381000" y="551129"/>
                  </a:lnTo>
                  <a:lnTo>
                    <a:pt x="381749" y="551129"/>
                  </a:lnTo>
                  <a:lnTo>
                    <a:pt x="380212" y="548589"/>
                  </a:lnTo>
                  <a:lnTo>
                    <a:pt x="381723" y="548589"/>
                  </a:lnTo>
                  <a:lnTo>
                    <a:pt x="379666" y="546049"/>
                  </a:lnTo>
                  <a:lnTo>
                    <a:pt x="379691" y="548589"/>
                  </a:lnTo>
                  <a:lnTo>
                    <a:pt x="379171" y="547319"/>
                  </a:lnTo>
                  <a:lnTo>
                    <a:pt x="378637" y="546049"/>
                  </a:lnTo>
                  <a:lnTo>
                    <a:pt x="379133" y="546049"/>
                  </a:lnTo>
                  <a:lnTo>
                    <a:pt x="378866" y="544779"/>
                  </a:lnTo>
                  <a:lnTo>
                    <a:pt x="376567" y="542239"/>
                  </a:lnTo>
                  <a:lnTo>
                    <a:pt x="377939" y="540854"/>
                  </a:lnTo>
                  <a:lnTo>
                    <a:pt x="378498" y="540854"/>
                  </a:lnTo>
                  <a:lnTo>
                    <a:pt x="378345" y="540537"/>
                  </a:lnTo>
                  <a:lnTo>
                    <a:pt x="377558" y="539699"/>
                  </a:lnTo>
                  <a:lnTo>
                    <a:pt x="377913" y="539699"/>
                  </a:lnTo>
                  <a:lnTo>
                    <a:pt x="377266" y="538429"/>
                  </a:lnTo>
                  <a:lnTo>
                    <a:pt x="376758" y="537159"/>
                  </a:lnTo>
                  <a:lnTo>
                    <a:pt x="376008" y="538429"/>
                  </a:lnTo>
                  <a:lnTo>
                    <a:pt x="370916" y="535889"/>
                  </a:lnTo>
                  <a:lnTo>
                    <a:pt x="378015" y="537159"/>
                  </a:lnTo>
                  <a:lnTo>
                    <a:pt x="377164" y="535889"/>
                  </a:lnTo>
                  <a:lnTo>
                    <a:pt x="376301" y="534619"/>
                  </a:lnTo>
                  <a:lnTo>
                    <a:pt x="375437" y="533349"/>
                  </a:lnTo>
                  <a:lnTo>
                    <a:pt x="373392" y="532079"/>
                  </a:lnTo>
                  <a:lnTo>
                    <a:pt x="375704" y="534619"/>
                  </a:lnTo>
                  <a:lnTo>
                    <a:pt x="374167" y="533349"/>
                  </a:lnTo>
                  <a:lnTo>
                    <a:pt x="373380" y="532079"/>
                  </a:lnTo>
                  <a:lnTo>
                    <a:pt x="373875" y="530809"/>
                  </a:lnTo>
                  <a:lnTo>
                    <a:pt x="372059" y="528269"/>
                  </a:lnTo>
                  <a:lnTo>
                    <a:pt x="371767" y="525729"/>
                  </a:lnTo>
                  <a:lnTo>
                    <a:pt x="370497" y="525729"/>
                  </a:lnTo>
                  <a:lnTo>
                    <a:pt x="369150" y="524459"/>
                  </a:lnTo>
                  <a:lnTo>
                    <a:pt x="367957" y="521919"/>
                  </a:lnTo>
                  <a:lnTo>
                    <a:pt x="366966" y="520776"/>
                  </a:lnTo>
                  <a:lnTo>
                    <a:pt x="367004" y="520522"/>
                  </a:lnTo>
                  <a:lnTo>
                    <a:pt x="366979" y="520268"/>
                  </a:lnTo>
                  <a:lnTo>
                    <a:pt x="366890" y="520026"/>
                  </a:lnTo>
                  <a:lnTo>
                    <a:pt x="366864" y="520268"/>
                  </a:lnTo>
                  <a:lnTo>
                    <a:pt x="366890" y="520522"/>
                  </a:lnTo>
                  <a:lnTo>
                    <a:pt x="366953" y="520750"/>
                  </a:lnTo>
                  <a:lnTo>
                    <a:pt x="366356" y="520649"/>
                  </a:lnTo>
                  <a:lnTo>
                    <a:pt x="364286" y="518109"/>
                  </a:lnTo>
                  <a:lnTo>
                    <a:pt x="362762" y="518109"/>
                  </a:lnTo>
                  <a:lnTo>
                    <a:pt x="361454" y="515569"/>
                  </a:lnTo>
                  <a:lnTo>
                    <a:pt x="361581" y="515353"/>
                  </a:lnTo>
                  <a:lnTo>
                    <a:pt x="362254" y="514210"/>
                  </a:lnTo>
                  <a:lnTo>
                    <a:pt x="361403" y="511797"/>
                  </a:lnTo>
                  <a:lnTo>
                    <a:pt x="362280" y="512851"/>
                  </a:lnTo>
                  <a:lnTo>
                    <a:pt x="362153" y="511759"/>
                  </a:lnTo>
                  <a:lnTo>
                    <a:pt x="361403" y="511759"/>
                  </a:lnTo>
                  <a:lnTo>
                    <a:pt x="361467" y="511200"/>
                  </a:lnTo>
                  <a:lnTo>
                    <a:pt x="361657" y="511657"/>
                  </a:lnTo>
                  <a:lnTo>
                    <a:pt x="361886" y="511530"/>
                  </a:lnTo>
                  <a:lnTo>
                    <a:pt x="362153" y="511441"/>
                  </a:lnTo>
                  <a:lnTo>
                    <a:pt x="362699" y="511797"/>
                  </a:lnTo>
                  <a:lnTo>
                    <a:pt x="361518" y="510794"/>
                  </a:lnTo>
                  <a:lnTo>
                    <a:pt x="361569" y="510489"/>
                  </a:lnTo>
                  <a:lnTo>
                    <a:pt x="361353" y="510654"/>
                  </a:lnTo>
                  <a:lnTo>
                    <a:pt x="361162" y="510476"/>
                  </a:lnTo>
                  <a:lnTo>
                    <a:pt x="361264" y="510730"/>
                  </a:lnTo>
                  <a:lnTo>
                    <a:pt x="359905" y="511759"/>
                  </a:lnTo>
                  <a:lnTo>
                    <a:pt x="360311" y="509219"/>
                  </a:lnTo>
                  <a:lnTo>
                    <a:pt x="359549" y="507949"/>
                  </a:lnTo>
                  <a:lnTo>
                    <a:pt x="358787" y="506679"/>
                  </a:lnTo>
                  <a:lnTo>
                    <a:pt x="356196" y="502869"/>
                  </a:lnTo>
                  <a:lnTo>
                    <a:pt x="353923" y="502869"/>
                  </a:lnTo>
                  <a:lnTo>
                    <a:pt x="351358" y="501599"/>
                  </a:lnTo>
                  <a:lnTo>
                    <a:pt x="351345" y="500329"/>
                  </a:lnTo>
                  <a:lnTo>
                    <a:pt x="352056" y="500329"/>
                  </a:lnTo>
                  <a:lnTo>
                    <a:pt x="352450" y="498182"/>
                  </a:lnTo>
                  <a:lnTo>
                    <a:pt x="352044" y="497789"/>
                  </a:lnTo>
                  <a:lnTo>
                    <a:pt x="351142" y="496519"/>
                  </a:lnTo>
                  <a:lnTo>
                    <a:pt x="350227" y="495249"/>
                  </a:lnTo>
                  <a:lnTo>
                    <a:pt x="349732" y="495249"/>
                  </a:lnTo>
                  <a:lnTo>
                    <a:pt x="350253" y="496519"/>
                  </a:lnTo>
                  <a:lnTo>
                    <a:pt x="348716" y="495249"/>
                  </a:lnTo>
                  <a:lnTo>
                    <a:pt x="347814" y="493979"/>
                  </a:lnTo>
                  <a:lnTo>
                    <a:pt x="347027" y="492709"/>
                  </a:lnTo>
                  <a:lnTo>
                    <a:pt x="346367" y="491439"/>
                  </a:lnTo>
                  <a:lnTo>
                    <a:pt x="344017" y="487629"/>
                  </a:lnTo>
                  <a:lnTo>
                    <a:pt x="343750" y="487197"/>
                  </a:lnTo>
                  <a:lnTo>
                    <a:pt x="344233" y="486359"/>
                  </a:lnTo>
                  <a:lnTo>
                    <a:pt x="343230" y="486359"/>
                  </a:lnTo>
                  <a:lnTo>
                    <a:pt x="343128" y="487629"/>
                  </a:lnTo>
                  <a:lnTo>
                    <a:pt x="343014" y="488899"/>
                  </a:lnTo>
                  <a:lnTo>
                    <a:pt x="342468" y="486359"/>
                  </a:lnTo>
                  <a:lnTo>
                    <a:pt x="342201" y="486359"/>
                  </a:lnTo>
                  <a:lnTo>
                    <a:pt x="341680" y="485089"/>
                  </a:lnTo>
                  <a:lnTo>
                    <a:pt x="341464" y="483819"/>
                  </a:lnTo>
                  <a:lnTo>
                    <a:pt x="340461" y="482549"/>
                  </a:lnTo>
                  <a:lnTo>
                    <a:pt x="340791" y="482549"/>
                  </a:lnTo>
                  <a:lnTo>
                    <a:pt x="339420" y="480009"/>
                  </a:lnTo>
                  <a:lnTo>
                    <a:pt x="339788" y="480009"/>
                  </a:lnTo>
                  <a:lnTo>
                    <a:pt x="339013" y="478739"/>
                  </a:lnTo>
                  <a:lnTo>
                    <a:pt x="339039" y="480009"/>
                  </a:lnTo>
                  <a:lnTo>
                    <a:pt x="338531" y="480009"/>
                  </a:lnTo>
                  <a:lnTo>
                    <a:pt x="336689" y="476199"/>
                  </a:lnTo>
                  <a:lnTo>
                    <a:pt x="337185" y="476199"/>
                  </a:lnTo>
                  <a:lnTo>
                    <a:pt x="336143" y="473659"/>
                  </a:lnTo>
                  <a:lnTo>
                    <a:pt x="337921" y="473659"/>
                  </a:lnTo>
                  <a:lnTo>
                    <a:pt x="335572" y="471119"/>
                  </a:lnTo>
                  <a:lnTo>
                    <a:pt x="337870" y="471119"/>
                  </a:lnTo>
                  <a:lnTo>
                    <a:pt x="338099" y="469849"/>
                  </a:lnTo>
                  <a:lnTo>
                    <a:pt x="336257" y="467309"/>
                  </a:lnTo>
                  <a:lnTo>
                    <a:pt x="334962" y="466039"/>
                  </a:lnTo>
                  <a:lnTo>
                    <a:pt x="333438" y="464769"/>
                  </a:lnTo>
                  <a:lnTo>
                    <a:pt x="335521" y="467309"/>
                  </a:lnTo>
                  <a:lnTo>
                    <a:pt x="334505" y="468579"/>
                  </a:lnTo>
                  <a:lnTo>
                    <a:pt x="331393" y="463499"/>
                  </a:lnTo>
                  <a:lnTo>
                    <a:pt x="328625" y="464769"/>
                  </a:lnTo>
                  <a:lnTo>
                    <a:pt x="327571" y="462229"/>
                  </a:lnTo>
                  <a:lnTo>
                    <a:pt x="327037" y="460959"/>
                  </a:lnTo>
                  <a:lnTo>
                    <a:pt x="327304" y="462229"/>
                  </a:lnTo>
                  <a:lnTo>
                    <a:pt x="325501" y="460959"/>
                  </a:lnTo>
                  <a:lnTo>
                    <a:pt x="325755" y="460959"/>
                  </a:lnTo>
                  <a:lnTo>
                    <a:pt x="324218" y="459689"/>
                  </a:lnTo>
                  <a:lnTo>
                    <a:pt x="325729" y="459689"/>
                  </a:lnTo>
                  <a:lnTo>
                    <a:pt x="325793" y="458419"/>
                  </a:lnTo>
                  <a:lnTo>
                    <a:pt x="325920" y="455879"/>
                  </a:lnTo>
                  <a:lnTo>
                    <a:pt x="323557" y="452069"/>
                  </a:lnTo>
                  <a:lnTo>
                    <a:pt x="322795" y="453339"/>
                  </a:lnTo>
                  <a:lnTo>
                    <a:pt x="323621" y="454609"/>
                  </a:lnTo>
                  <a:lnTo>
                    <a:pt x="322351" y="455879"/>
                  </a:lnTo>
                  <a:lnTo>
                    <a:pt x="320776" y="453339"/>
                  </a:lnTo>
                  <a:lnTo>
                    <a:pt x="321449" y="453339"/>
                  </a:lnTo>
                  <a:lnTo>
                    <a:pt x="319786" y="450799"/>
                  </a:lnTo>
                  <a:lnTo>
                    <a:pt x="320636" y="448259"/>
                  </a:lnTo>
                  <a:lnTo>
                    <a:pt x="318909" y="448259"/>
                  </a:lnTo>
                  <a:lnTo>
                    <a:pt x="319125" y="446989"/>
                  </a:lnTo>
                  <a:lnTo>
                    <a:pt x="318363" y="446989"/>
                  </a:lnTo>
                  <a:lnTo>
                    <a:pt x="316788" y="444449"/>
                  </a:lnTo>
                  <a:lnTo>
                    <a:pt x="316268" y="444449"/>
                  </a:lnTo>
                  <a:lnTo>
                    <a:pt x="314680" y="443179"/>
                  </a:lnTo>
                  <a:lnTo>
                    <a:pt x="313956" y="441909"/>
                  </a:lnTo>
                  <a:lnTo>
                    <a:pt x="314032" y="440639"/>
                  </a:lnTo>
                  <a:lnTo>
                    <a:pt x="314096" y="439407"/>
                  </a:lnTo>
                  <a:lnTo>
                    <a:pt x="313905" y="440639"/>
                  </a:lnTo>
                  <a:lnTo>
                    <a:pt x="313436" y="441909"/>
                  </a:lnTo>
                  <a:lnTo>
                    <a:pt x="312127" y="440639"/>
                  </a:lnTo>
                  <a:lnTo>
                    <a:pt x="314096" y="439407"/>
                  </a:lnTo>
                  <a:lnTo>
                    <a:pt x="314223" y="439318"/>
                  </a:lnTo>
                  <a:lnTo>
                    <a:pt x="314083" y="439318"/>
                  </a:lnTo>
                  <a:lnTo>
                    <a:pt x="310464" y="435559"/>
                  </a:lnTo>
                  <a:lnTo>
                    <a:pt x="311467" y="435559"/>
                  </a:lnTo>
                  <a:lnTo>
                    <a:pt x="310997" y="434289"/>
                  </a:lnTo>
                  <a:lnTo>
                    <a:pt x="310819" y="433298"/>
                  </a:lnTo>
                  <a:lnTo>
                    <a:pt x="309448" y="434289"/>
                  </a:lnTo>
                  <a:lnTo>
                    <a:pt x="307860" y="430479"/>
                  </a:lnTo>
                  <a:lnTo>
                    <a:pt x="306298" y="429209"/>
                  </a:lnTo>
                  <a:lnTo>
                    <a:pt x="308813" y="427939"/>
                  </a:lnTo>
                  <a:lnTo>
                    <a:pt x="304736" y="426669"/>
                  </a:lnTo>
                  <a:lnTo>
                    <a:pt x="305460" y="425399"/>
                  </a:lnTo>
                  <a:lnTo>
                    <a:pt x="306197" y="424129"/>
                  </a:lnTo>
                  <a:lnTo>
                    <a:pt x="304444" y="425399"/>
                  </a:lnTo>
                  <a:lnTo>
                    <a:pt x="303339" y="421589"/>
                  </a:lnTo>
                  <a:lnTo>
                    <a:pt x="301828" y="421589"/>
                  </a:lnTo>
                  <a:lnTo>
                    <a:pt x="300774" y="420319"/>
                  </a:lnTo>
                  <a:lnTo>
                    <a:pt x="302285" y="419049"/>
                  </a:lnTo>
                  <a:lnTo>
                    <a:pt x="301498" y="419049"/>
                  </a:lnTo>
                  <a:lnTo>
                    <a:pt x="301713" y="417779"/>
                  </a:lnTo>
                  <a:lnTo>
                    <a:pt x="299986" y="413969"/>
                  </a:lnTo>
                  <a:lnTo>
                    <a:pt x="299364" y="412699"/>
                  </a:lnTo>
                  <a:lnTo>
                    <a:pt x="297002" y="411429"/>
                  </a:lnTo>
                  <a:lnTo>
                    <a:pt x="297243" y="410159"/>
                  </a:lnTo>
                  <a:lnTo>
                    <a:pt x="296735" y="410159"/>
                  </a:lnTo>
                  <a:lnTo>
                    <a:pt x="295681" y="408889"/>
                  </a:lnTo>
                  <a:lnTo>
                    <a:pt x="295706" y="410159"/>
                  </a:lnTo>
                  <a:lnTo>
                    <a:pt x="295236" y="408889"/>
                  </a:lnTo>
                  <a:lnTo>
                    <a:pt x="294995" y="409092"/>
                  </a:lnTo>
                  <a:lnTo>
                    <a:pt x="294690" y="408647"/>
                  </a:lnTo>
                  <a:lnTo>
                    <a:pt x="294932" y="409143"/>
                  </a:lnTo>
                  <a:lnTo>
                    <a:pt x="293725" y="410159"/>
                  </a:lnTo>
                  <a:lnTo>
                    <a:pt x="294055" y="407619"/>
                  </a:lnTo>
                  <a:lnTo>
                    <a:pt x="293535" y="407250"/>
                  </a:lnTo>
                  <a:lnTo>
                    <a:pt x="293357" y="407123"/>
                  </a:lnTo>
                  <a:lnTo>
                    <a:pt x="293204" y="407009"/>
                  </a:lnTo>
                  <a:lnTo>
                    <a:pt x="292303" y="406349"/>
                  </a:lnTo>
                  <a:lnTo>
                    <a:pt x="293154" y="406349"/>
                  </a:lnTo>
                  <a:lnTo>
                    <a:pt x="292620" y="405079"/>
                  </a:lnTo>
                  <a:lnTo>
                    <a:pt x="293801" y="405079"/>
                  </a:lnTo>
                  <a:lnTo>
                    <a:pt x="289191" y="402539"/>
                  </a:lnTo>
                  <a:lnTo>
                    <a:pt x="290017" y="406349"/>
                  </a:lnTo>
                  <a:lnTo>
                    <a:pt x="289521" y="406349"/>
                  </a:lnTo>
                  <a:lnTo>
                    <a:pt x="288226" y="405079"/>
                  </a:lnTo>
                  <a:lnTo>
                    <a:pt x="287947" y="403809"/>
                  </a:lnTo>
                  <a:lnTo>
                    <a:pt x="288925" y="402539"/>
                  </a:lnTo>
                  <a:lnTo>
                    <a:pt x="286893" y="402539"/>
                  </a:lnTo>
                  <a:lnTo>
                    <a:pt x="285851" y="401269"/>
                  </a:lnTo>
                  <a:lnTo>
                    <a:pt x="286321" y="399999"/>
                  </a:lnTo>
                  <a:lnTo>
                    <a:pt x="285788" y="398729"/>
                  </a:lnTo>
                  <a:lnTo>
                    <a:pt x="286562" y="399999"/>
                  </a:lnTo>
                  <a:lnTo>
                    <a:pt x="289864" y="399999"/>
                  </a:lnTo>
                  <a:lnTo>
                    <a:pt x="288937" y="398729"/>
                  </a:lnTo>
                  <a:lnTo>
                    <a:pt x="289953" y="398729"/>
                  </a:lnTo>
                  <a:lnTo>
                    <a:pt x="291109" y="399999"/>
                  </a:lnTo>
                  <a:lnTo>
                    <a:pt x="290728" y="398729"/>
                  </a:lnTo>
                  <a:lnTo>
                    <a:pt x="291871" y="398729"/>
                  </a:lnTo>
                  <a:lnTo>
                    <a:pt x="290042" y="397459"/>
                  </a:lnTo>
                  <a:lnTo>
                    <a:pt x="290601" y="398729"/>
                  </a:lnTo>
                  <a:lnTo>
                    <a:pt x="289026" y="396189"/>
                  </a:lnTo>
                  <a:lnTo>
                    <a:pt x="288493" y="396189"/>
                  </a:lnTo>
                  <a:lnTo>
                    <a:pt x="286004" y="395071"/>
                  </a:lnTo>
                  <a:lnTo>
                    <a:pt x="285877" y="396189"/>
                  </a:lnTo>
                  <a:lnTo>
                    <a:pt x="285851" y="396430"/>
                  </a:lnTo>
                  <a:lnTo>
                    <a:pt x="285737" y="397459"/>
                  </a:lnTo>
                  <a:lnTo>
                    <a:pt x="283425" y="393230"/>
                  </a:lnTo>
                  <a:lnTo>
                    <a:pt x="282790" y="392277"/>
                  </a:lnTo>
                  <a:lnTo>
                    <a:pt x="282155" y="391820"/>
                  </a:lnTo>
                  <a:lnTo>
                    <a:pt x="282092" y="392277"/>
                  </a:lnTo>
                  <a:lnTo>
                    <a:pt x="281495" y="392277"/>
                  </a:lnTo>
                  <a:lnTo>
                    <a:pt x="280517" y="391109"/>
                  </a:lnTo>
                  <a:lnTo>
                    <a:pt x="281000" y="391109"/>
                  </a:lnTo>
                  <a:lnTo>
                    <a:pt x="282155" y="391820"/>
                  </a:lnTo>
                  <a:lnTo>
                    <a:pt x="282917" y="392277"/>
                  </a:lnTo>
                  <a:lnTo>
                    <a:pt x="282663" y="391833"/>
                  </a:lnTo>
                  <a:lnTo>
                    <a:pt x="283019" y="392277"/>
                  </a:lnTo>
                  <a:lnTo>
                    <a:pt x="282511" y="391109"/>
                  </a:lnTo>
                  <a:lnTo>
                    <a:pt x="281965" y="389839"/>
                  </a:lnTo>
                  <a:lnTo>
                    <a:pt x="281482" y="389839"/>
                  </a:lnTo>
                  <a:lnTo>
                    <a:pt x="280924" y="388569"/>
                  </a:lnTo>
                  <a:lnTo>
                    <a:pt x="280733" y="387299"/>
                  </a:lnTo>
                  <a:lnTo>
                    <a:pt x="280746" y="387146"/>
                  </a:lnTo>
                  <a:lnTo>
                    <a:pt x="279603" y="386029"/>
                  </a:lnTo>
                  <a:lnTo>
                    <a:pt x="279590" y="384759"/>
                  </a:lnTo>
                  <a:lnTo>
                    <a:pt x="278282" y="383489"/>
                  </a:lnTo>
                  <a:lnTo>
                    <a:pt x="276250" y="380669"/>
                  </a:lnTo>
                  <a:lnTo>
                    <a:pt x="274637" y="379679"/>
                  </a:lnTo>
                  <a:lnTo>
                    <a:pt x="274739" y="378409"/>
                  </a:lnTo>
                  <a:lnTo>
                    <a:pt x="273583" y="378409"/>
                  </a:lnTo>
                  <a:lnTo>
                    <a:pt x="273824" y="377139"/>
                  </a:lnTo>
                  <a:lnTo>
                    <a:pt x="273558" y="377139"/>
                  </a:lnTo>
                  <a:lnTo>
                    <a:pt x="274053" y="375869"/>
                  </a:lnTo>
                  <a:lnTo>
                    <a:pt x="272732" y="374599"/>
                  </a:lnTo>
                  <a:lnTo>
                    <a:pt x="271729" y="374599"/>
                  </a:lnTo>
                  <a:lnTo>
                    <a:pt x="270916" y="373329"/>
                  </a:lnTo>
                  <a:lnTo>
                    <a:pt x="271945" y="373329"/>
                  </a:lnTo>
                  <a:lnTo>
                    <a:pt x="271119" y="372059"/>
                  </a:lnTo>
                  <a:lnTo>
                    <a:pt x="269278" y="369519"/>
                  </a:lnTo>
                  <a:lnTo>
                    <a:pt x="269252" y="368249"/>
                  </a:lnTo>
                  <a:lnTo>
                    <a:pt x="267703" y="366979"/>
                  </a:lnTo>
                  <a:lnTo>
                    <a:pt x="267906" y="366407"/>
                  </a:lnTo>
                  <a:lnTo>
                    <a:pt x="269252" y="368249"/>
                  </a:lnTo>
                  <a:lnTo>
                    <a:pt x="269227" y="366979"/>
                  </a:lnTo>
                  <a:lnTo>
                    <a:pt x="268008" y="366128"/>
                  </a:lnTo>
                  <a:lnTo>
                    <a:pt x="268630" y="364439"/>
                  </a:lnTo>
                  <a:lnTo>
                    <a:pt x="265671" y="361899"/>
                  </a:lnTo>
                  <a:lnTo>
                    <a:pt x="264198" y="360629"/>
                  </a:lnTo>
                  <a:lnTo>
                    <a:pt x="261810" y="356819"/>
                  </a:lnTo>
                  <a:lnTo>
                    <a:pt x="260604" y="359359"/>
                  </a:lnTo>
                  <a:lnTo>
                    <a:pt x="260692" y="358533"/>
                  </a:lnTo>
                  <a:lnTo>
                    <a:pt x="260743" y="358089"/>
                  </a:lnTo>
                  <a:lnTo>
                    <a:pt x="261035" y="355549"/>
                  </a:lnTo>
                  <a:lnTo>
                    <a:pt x="259867" y="356285"/>
                  </a:lnTo>
                  <a:lnTo>
                    <a:pt x="259626" y="355549"/>
                  </a:lnTo>
                  <a:lnTo>
                    <a:pt x="259207" y="354279"/>
                  </a:lnTo>
                  <a:lnTo>
                    <a:pt x="258381" y="351739"/>
                  </a:lnTo>
                  <a:lnTo>
                    <a:pt x="259168" y="353009"/>
                  </a:lnTo>
                  <a:lnTo>
                    <a:pt x="260083" y="354279"/>
                  </a:lnTo>
                  <a:lnTo>
                    <a:pt x="259422" y="353009"/>
                  </a:lnTo>
                  <a:lnTo>
                    <a:pt x="259626" y="351739"/>
                  </a:lnTo>
                  <a:lnTo>
                    <a:pt x="262026" y="355549"/>
                  </a:lnTo>
                  <a:lnTo>
                    <a:pt x="262115" y="354279"/>
                  </a:lnTo>
                  <a:lnTo>
                    <a:pt x="262204" y="353009"/>
                  </a:lnTo>
                  <a:lnTo>
                    <a:pt x="260870" y="351739"/>
                  </a:lnTo>
                  <a:lnTo>
                    <a:pt x="258089" y="350469"/>
                  </a:lnTo>
                  <a:lnTo>
                    <a:pt x="257175" y="347713"/>
                  </a:lnTo>
                  <a:lnTo>
                    <a:pt x="258432" y="347713"/>
                  </a:lnTo>
                  <a:lnTo>
                    <a:pt x="255676" y="346659"/>
                  </a:lnTo>
                  <a:lnTo>
                    <a:pt x="253669" y="346659"/>
                  </a:lnTo>
                  <a:lnTo>
                    <a:pt x="253961" y="347713"/>
                  </a:lnTo>
                  <a:lnTo>
                    <a:pt x="252679" y="346659"/>
                  </a:lnTo>
                  <a:lnTo>
                    <a:pt x="253365" y="347713"/>
                  </a:lnTo>
                  <a:lnTo>
                    <a:pt x="253504" y="347713"/>
                  </a:lnTo>
                  <a:lnTo>
                    <a:pt x="253542" y="349199"/>
                  </a:lnTo>
                  <a:lnTo>
                    <a:pt x="254025" y="347941"/>
                  </a:lnTo>
                  <a:lnTo>
                    <a:pt x="254800" y="350469"/>
                  </a:lnTo>
                  <a:lnTo>
                    <a:pt x="255524" y="350469"/>
                  </a:lnTo>
                  <a:lnTo>
                    <a:pt x="255295" y="351739"/>
                  </a:lnTo>
                  <a:lnTo>
                    <a:pt x="252984" y="350469"/>
                  </a:lnTo>
                  <a:lnTo>
                    <a:pt x="254076" y="353009"/>
                  </a:lnTo>
                  <a:lnTo>
                    <a:pt x="256082" y="351739"/>
                  </a:lnTo>
                  <a:lnTo>
                    <a:pt x="256362" y="353009"/>
                  </a:lnTo>
                  <a:lnTo>
                    <a:pt x="254609" y="353009"/>
                  </a:lnTo>
                  <a:lnTo>
                    <a:pt x="254914" y="355549"/>
                  </a:lnTo>
                  <a:lnTo>
                    <a:pt x="253072" y="353009"/>
                  </a:lnTo>
                  <a:lnTo>
                    <a:pt x="253187" y="354279"/>
                  </a:lnTo>
                  <a:lnTo>
                    <a:pt x="253314" y="355549"/>
                  </a:lnTo>
                  <a:lnTo>
                    <a:pt x="253441" y="356819"/>
                  </a:lnTo>
                  <a:lnTo>
                    <a:pt x="256730" y="356819"/>
                  </a:lnTo>
                  <a:lnTo>
                    <a:pt x="258140" y="358533"/>
                  </a:lnTo>
                  <a:lnTo>
                    <a:pt x="258051" y="358089"/>
                  </a:lnTo>
                  <a:lnTo>
                    <a:pt x="258813" y="359359"/>
                  </a:lnTo>
                  <a:lnTo>
                    <a:pt x="259359" y="359359"/>
                  </a:lnTo>
                  <a:lnTo>
                    <a:pt x="259880" y="360629"/>
                  </a:lnTo>
                  <a:lnTo>
                    <a:pt x="260438" y="361899"/>
                  </a:lnTo>
                  <a:lnTo>
                    <a:pt x="258343" y="359359"/>
                  </a:lnTo>
                  <a:lnTo>
                    <a:pt x="258102" y="360629"/>
                  </a:lnTo>
                  <a:lnTo>
                    <a:pt x="259613" y="363169"/>
                  </a:lnTo>
                  <a:lnTo>
                    <a:pt x="260261" y="363169"/>
                  </a:lnTo>
                  <a:lnTo>
                    <a:pt x="260807" y="364439"/>
                  </a:lnTo>
                  <a:lnTo>
                    <a:pt x="257949" y="364439"/>
                  </a:lnTo>
                  <a:lnTo>
                    <a:pt x="260794" y="365709"/>
                  </a:lnTo>
                  <a:lnTo>
                    <a:pt x="260045" y="365709"/>
                  </a:lnTo>
                  <a:lnTo>
                    <a:pt x="261137" y="368249"/>
                  </a:lnTo>
                  <a:lnTo>
                    <a:pt x="259562" y="366979"/>
                  </a:lnTo>
                  <a:lnTo>
                    <a:pt x="262204" y="370789"/>
                  </a:lnTo>
                  <a:lnTo>
                    <a:pt x="261899" y="371195"/>
                  </a:lnTo>
                  <a:lnTo>
                    <a:pt x="262267" y="372059"/>
                  </a:lnTo>
                  <a:lnTo>
                    <a:pt x="261924" y="371411"/>
                  </a:lnTo>
                  <a:lnTo>
                    <a:pt x="261899" y="371195"/>
                  </a:lnTo>
                  <a:lnTo>
                    <a:pt x="261226" y="372059"/>
                  </a:lnTo>
                  <a:lnTo>
                    <a:pt x="261988" y="372059"/>
                  </a:lnTo>
                  <a:lnTo>
                    <a:pt x="262267" y="373329"/>
                  </a:lnTo>
                  <a:lnTo>
                    <a:pt x="267423" y="375869"/>
                  </a:lnTo>
                  <a:lnTo>
                    <a:pt x="264668" y="377139"/>
                  </a:lnTo>
                  <a:lnTo>
                    <a:pt x="267525" y="378409"/>
                  </a:lnTo>
                  <a:lnTo>
                    <a:pt x="267817" y="379679"/>
                  </a:lnTo>
                  <a:lnTo>
                    <a:pt x="270687" y="383489"/>
                  </a:lnTo>
                  <a:lnTo>
                    <a:pt x="269265" y="382219"/>
                  </a:lnTo>
                  <a:lnTo>
                    <a:pt x="267792" y="380834"/>
                  </a:lnTo>
                  <a:lnTo>
                    <a:pt x="270738" y="386270"/>
                  </a:lnTo>
                  <a:lnTo>
                    <a:pt x="271018" y="386029"/>
                  </a:lnTo>
                  <a:lnTo>
                    <a:pt x="272072" y="387299"/>
                  </a:lnTo>
                  <a:lnTo>
                    <a:pt x="272364" y="389839"/>
                  </a:lnTo>
                  <a:lnTo>
                    <a:pt x="271106" y="389839"/>
                  </a:lnTo>
                  <a:lnTo>
                    <a:pt x="269557" y="388569"/>
                  </a:lnTo>
                  <a:lnTo>
                    <a:pt x="270852" y="389839"/>
                  </a:lnTo>
                  <a:lnTo>
                    <a:pt x="272402" y="391109"/>
                  </a:lnTo>
                  <a:lnTo>
                    <a:pt x="272681" y="392277"/>
                  </a:lnTo>
                  <a:lnTo>
                    <a:pt x="271360" y="392277"/>
                  </a:lnTo>
                  <a:lnTo>
                    <a:pt x="272211" y="393649"/>
                  </a:lnTo>
                  <a:lnTo>
                    <a:pt x="273469" y="393649"/>
                  </a:lnTo>
                  <a:lnTo>
                    <a:pt x="273507" y="394919"/>
                  </a:lnTo>
                  <a:lnTo>
                    <a:pt x="273748" y="393649"/>
                  </a:lnTo>
                  <a:lnTo>
                    <a:pt x="275310" y="396189"/>
                  </a:lnTo>
                  <a:lnTo>
                    <a:pt x="275069" y="396189"/>
                  </a:lnTo>
                  <a:lnTo>
                    <a:pt x="276110" y="397459"/>
                  </a:lnTo>
                  <a:lnTo>
                    <a:pt x="274840" y="396430"/>
                  </a:lnTo>
                  <a:lnTo>
                    <a:pt x="276669" y="398729"/>
                  </a:lnTo>
                  <a:lnTo>
                    <a:pt x="275526" y="398729"/>
                  </a:lnTo>
                  <a:lnTo>
                    <a:pt x="276174" y="399999"/>
                  </a:lnTo>
                  <a:lnTo>
                    <a:pt x="276910" y="401269"/>
                  </a:lnTo>
                  <a:lnTo>
                    <a:pt x="277241" y="401269"/>
                  </a:lnTo>
                  <a:lnTo>
                    <a:pt x="278231" y="401269"/>
                  </a:lnTo>
                  <a:lnTo>
                    <a:pt x="280568" y="403809"/>
                  </a:lnTo>
                  <a:lnTo>
                    <a:pt x="277241" y="401269"/>
                  </a:lnTo>
                  <a:lnTo>
                    <a:pt x="278561" y="403809"/>
                  </a:lnTo>
                  <a:lnTo>
                    <a:pt x="279311" y="403809"/>
                  </a:lnTo>
                  <a:lnTo>
                    <a:pt x="279920" y="407619"/>
                  </a:lnTo>
                  <a:lnTo>
                    <a:pt x="283489" y="408889"/>
                  </a:lnTo>
                  <a:lnTo>
                    <a:pt x="284086" y="411429"/>
                  </a:lnTo>
                  <a:lnTo>
                    <a:pt x="283044" y="410159"/>
                  </a:lnTo>
                  <a:lnTo>
                    <a:pt x="282295" y="411429"/>
                  </a:lnTo>
                  <a:lnTo>
                    <a:pt x="282549" y="411429"/>
                  </a:lnTo>
                  <a:lnTo>
                    <a:pt x="284124" y="412699"/>
                  </a:lnTo>
                  <a:lnTo>
                    <a:pt x="285991" y="416509"/>
                  </a:lnTo>
                  <a:lnTo>
                    <a:pt x="288302" y="417779"/>
                  </a:lnTo>
                  <a:lnTo>
                    <a:pt x="287388" y="419049"/>
                  </a:lnTo>
                  <a:lnTo>
                    <a:pt x="287337" y="420319"/>
                  </a:lnTo>
                  <a:lnTo>
                    <a:pt x="288163" y="422859"/>
                  </a:lnTo>
                  <a:lnTo>
                    <a:pt x="289217" y="424129"/>
                  </a:lnTo>
                  <a:lnTo>
                    <a:pt x="290487" y="424129"/>
                  </a:lnTo>
                  <a:lnTo>
                    <a:pt x="290969" y="425399"/>
                  </a:lnTo>
                  <a:lnTo>
                    <a:pt x="293446" y="427939"/>
                  </a:lnTo>
                  <a:lnTo>
                    <a:pt x="292620" y="429209"/>
                  </a:lnTo>
                  <a:lnTo>
                    <a:pt x="293535" y="429209"/>
                  </a:lnTo>
                  <a:lnTo>
                    <a:pt x="293331" y="430479"/>
                  </a:lnTo>
                  <a:lnTo>
                    <a:pt x="294436" y="430479"/>
                  </a:lnTo>
                  <a:lnTo>
                    <a:pt x="294195" y="431749"/>
                  </a:lnTo>
                  <a:lnTo>
                    <a:pt x="294944" y="430479"/>
                  </a:lnTo>
                  <a:lnTo>
                    <a:pt x="294817" y="433298"/>
                  </a:lnTo>
                  <a:lnTo>
                    <a:pt x="294779" y="434289"/>
                  </a:lnTo>
                  <a:lnTo>
                    <a:pt x="298831" y="434289"/>
                  </a:lnTo>
                  <a:lnTo>
                    <a:pt x="298919" y="438099"/>
                  </a:lnTo>
                  <a:lnTo>
                    <a:pt x="298399" y="438099"/>
                  </a:lnTo>
                  <a:lnTo>
                    <a:pt x="299402" y="439318"/>
                  </a:lnTo>
                  <a:lnTo>
                    <a:pt x="298145" y="439318"/>
                  </a:lnTo>
                  <a:lnTo>
                    <a:pt x="301231" y="444284"/>
                  </a:lnTo>
                  <a:lnTo>
                    <a:pt x="301307" y="443179"/>
                  </a:lnTo>
                  <a:lnTo>
                    <a:pt x="302094" y="444449"/>
                  </a:lnTo>
                  <a:lnTo>
                    <a:pt x="303364" y="444449"/>
                  </a:lnTo>
                  <a:lnTo>
                    <a:pt x="303441" y="445096"/>
                  </a:lnTo>
                  <a:lnTo>
                    <a:pt x="303517" y="445719"/>
                  </a:lnTo>
                  <a:lnTo>
                    <a:pt x="303657" y="446989"/>
                  </a:lnTo>
                  <a:lnTo>
                    <a:pt x="303504" y="446989"/>
                  </a:lnTo>
                  <a:lnTo>
                    <a:pt x="304711" y="448259"/>
                  </a:lnTo>
                  <a:lnTo>
                    <a:pt x="303974" y="449529"/>
                  </a:lnTo>
                  <a:lnTo>
                    <a:pt x="304736" y="449529"/>
                  </a:lnTo>
                  <a:lnTo>
                    <a:pt x="306285" y="450799"/>
                  </a:lnTo>
                  <a:lnTo>
                    <a:pt x="306793" y="450799"/>
                  </a:lnTo>
                  <a:lnTo>
                    <a:pt x="307327" y="452069"/>
                  </a:lnTo>
                  <a:lnTo>
                    <a:pt x="307352" y="453339"/>
                  </a:lnTo>
                  <a:lnTo>
                    <a:pt x="306832" y="453339"/>
                  </a:lnTo>
                  <a:lnTo>
                    <a:pt x="308140" y="454609"/>
                  </a:lnTo>
                  <a:lnTo>
                    <a:pt x="309206" y="457149"/>
                  </a:lnTo>
                  <a:lnTo>
                    <a:pt x="309968" y="457149"/>
                  </a:lnTo>
                  <a:lnTo>
                    <a:pt x="310248" y="458419"/>
                  </a:lnTo>
                  <a:lnTo>
                    <a:pt x="308978" y="458419"/>
                  </a:lnTo>
                  <a:lnTo>
                    <a:pt x="311823" y="460959"/>
                  </a:lnTo>
                  <a:lnTo>
                    <a:pt x="309778" y="459689"/>
                  </a:lnTo>
                  <a:lnTo>
                    <a:pt x="312635" y="462229"/>
                  </a:lnTo>
                  <a:lnTo>
                    <a:pt x="312127" y="463499"/>
                  </a:lnTo>
                  <a:lnTo>
                    <a:pt x="313410" y="463499"/>
                  </a:lnTo>
                  <a:lnTo>
                    <a:pt x="313448" y="466039"/>
                  </a:lnTo>
                  <a:lnTo>
                    <a:pt x="313690" y="464769"/>
                  </a:lnTo>
                  <a:lnTo>
                    <a:pt x="314566" y="466039"/>
                  </a:lnTo>
                  <a:lnTo>
                    <a:pt x="315252" y="467309"/>
                  </a:lnTo>
                  <a:lnTo>
                    <a:pt x="315772" y="468579"/>
                  </a:lnTo>
                  <a:lnTo>
                    <a:pt x="314756" y="468579"/>
                  </a:lnTo>
                  <a:lnTo>
                    <a:pt x="317093" y="471119"/>
                  </a:lnTo>
                  <a:lnTo>
                    <a:pt x="315849" y="472389"/>
                  </a:lnTo>
                  <a:lnTo>
                    <a:pt x="318693" y="474929"/>
                  </a:lnTo>
                  <a:lnTo>
                    <a:pt x="317931" y="474929"/>
                  </a:lnTo>
                  <a:lnTo>
                    <a:pt x="320751" y="477469"/>
                  </a:lnTo>
                  <a:lnTo>
                    <a:pt x="317982" y="477469"/>
                  </a:lnTo>
                  <a:lnTo>
                    <a:pt x="321068" y="480009"/>
                  </a:lnTo>
                  <a:lnTo>
                    <a:pt x="320357" y="480009"/>
                  </a:lnTo>
                  <a:lnTo>
                    <a:pt x="321602" y="481279"/>
                  </a:lnTo>
                  <a:lnTo>
                    <a:pt x="320598" y="481279"/>
                  </a:lnTo>
                  <a:lnTo>
                    <a:pt x="322630" y="482549"/>
                  </a:lnTo>
                  <a:lnTo>
                    <a:pt x="322148" y="483819"/>
                  </a:lnTo>
                  <a:lnTo>
                    <a:pt x="322910" y="483819"/>
                  </a:lnTo>
                  <a:lnTo>
                    <a:pt x="321945" y="486359"/>
                  </a:lnTo>
                  <a:lnTo>
                    <a:pt x="324497" y="487629"/>
                  </a:lnTo>
                  <a:lnTo>
                    <a:pt x="324396" y="488899"/>
                  </a:lnTo>
                  <a:lnTo>
                    <a:pt x="324294" y="490169"/>
                  </a:lnTo>
                  <a:lnTo>
                    <a:pt x="325297" y="488899"/>
                  </a:lnTo>
                  <a:lnTo>
                    <a:pt x="330669" y="492709"/>
                  </a:lnTo>
                  <a:lnTo>
                    <a:pt x="330581" y="500329"/>
                  </a:lnTo>
                  <a:lnTo>
                    <a:pt x="335229" y="505409"/>
                  </a:lnTo>
                  <a:lnTo>
                    <a:pt x="334225" y="506679"/>
                  </a:lnTo>
                  <a:lnTo>
                    <a:pt x="336778" y="507949"/>
                  </a:lnTo>
                  <a:lnTo>
                    <a:pt x="336804" y="509219"/>
                  </a:lnTo>
                  <a:lnTo>
                    <a:pt x="335508" y="507949"/>
                  </a:lnTo>
                  <a:lnTo>
                    <a:pt x="335267" y="507949"/>
                  </a:lnTo>
                  <a:lnTo>
                    <a:pt x="337324" y="510489"/>
                  </a:lnTo>
                  <a:lnTo>
                    <a:pt x="337312" y="509219"/>
                  </a:lnTo>
                  <a:lnTo>
                    <a:pt x="337299" y="507949"/>
                  </a:lnTo>
                  <a:lnTo>
                    <a:pt x="339369" y="511759"/>
                  </a:lnTo>
                  <a:lnTo>
                    <a:pt x="339547" y="512559"/>
                  </a:lnTo>
                  <a:lnTo>
                    <a:pt x="339991" y="513029"/>
                  </a:lnTo>
                  <a:lnTo>
                    <a:pt x="341922" y="515569"/>
                  </a:lnTo>
                  <a:lnTo>
                    <a:pt x="343408" y="519379"/>
                  </a:lnTo>
                  <a:lnTo>
                    <a:pt x="343789" y="519379"/>
                  </a:lnTo>
                  <a:lnTo>
                    <a:pt x="345262" y="520649"/>
                  </a:lnTo>
                  <a:lnTo>
                    <a:pt x="346570" y="523189"/>
                  </a:lnTo>
                  <a:lnTo>
                    <a:pt x="347687" y="525729"/>
                  </a:lnTo>
                  <a:lnTo>
                    <a:pt x="346824" y="525729"/>
                  </a:lnTo>
                  <a:lnTo>
                    <a:pt x="347141" y="526999"/>
                  </a:lnTo>
                  <a:lnTo>
                    <a:pt x="346697" y="526999"/>
                  </a:lnTo>
                  <a:lnTo>
                    <a:pt x="347484" y="528269"/>
                  </a:lnTo>
                  <a:lnTo>
                    <a:pt x="350050" y="530809"/>
                  </a:lnTo>
                  <a:lnTo>
                    <a:pt x="349313" y="532079"/>
                  </a:lnTo>
                  <a:lnTo>
                    <a:pt x="349554" y="532079"/>
                  </a:lnTo>
                  <a:lnTo>
                    <a:pt x="350316" y="530809"/>
                  </a:lnTo>
                  <a:lnTo>
                    <a:pt x="351091" y="532079"/>
                  </a:lnTo>
                  <a:lnTo>
                    <a:pt x="350100" y="534619"/>
                  </a:lnTo>
                  <a:lnTo>
                    <a:pt x="353936" y="535889"/>
                  </a:lnTo>
                  <a:lnTo>
                    <a:pt x="354469" y="538429"/>
                  </a:lnTo>
                  <a:lnTo>
                    <a:pt x="353974" y="538429"/>
                  </a:lnTo>
                  <a:lnTo>
                    <a:pt x="353275" y="537591"/>
                  </a:lnTo>
                  <a:lnTo>
                    <a:pt x="353466" y="538429"/>
                  </a:lnTo>
                  <a:lnTo>
                    <a:pt x="354736" y="539699"/>
                  </a:lnTo>
                  <a:lnTo>
                    <a:pt x="355003" y="539699"/>
                  </a:lnTo>
                  <a:lnTo>
                    <a:pt x="358863" y="544779"/>
                  </a:lnTo>
                  <a:lnTo>
                    <a:pt x="357873" y="546049"/>
                  </a:lnTo>
                  <a:lnTo>
                    <a:pt x="360984" y="548944"/>
                  </a:lnTo>
                  <a:lnTo>
                    <a:pt x="360857" y="548589"/>
                  </a:lnTo>
                  <a:lnTo>
                    <a:pt x="360413" y="547319"/>
                  </a:lnTo>
                  <a:lnTo>
                    <a:pt x="361962" y="549859"/>
                  </a:lnTo>
                  <a:lnTo>
                    <a:pt x="361721" y="551116"/>
                  </a:lnTo>
                  <a:lnTo>
                    <a:pt x="363499" y="552399"/>
                  </a:lnTo>
                  <a:lnTo>
                    <a:pt x="362242" y="552399"/>
                  </a:lnTo>
                  <a:lnTo>
                    <a:pt x="363283" y="553669"/>
                  </a:lnTo>
                  <a:lnTo>
                    <a:pt x="361746" y="553669"/>
                  </a:lnTo>
                  <a:lnTo>
                    <a:pt x="362559" y="554939"/>
                  </a:lnTo>
                  <a:lnTo>
                    <a:pt x="365061" y="554939"/>
                  </a:lnTo>
                  <a:lnTo>
                    <a:pt x="365328" y="556209"/>
                  </a:lnTo>
                  <a:lnTo>
                    <a:pt x="366864" y="557479"/>
                  </a:lnTo>
                  <a:lnTo>
                    <a:pt x="366382" y="558749"/>
                  </a:lnTo>
                  <a:lnTo>
                    <a:pt x="365861" y="558749"/>
                  </a:lnTo>
                  <a:lnTo>
                    <a:pt x="368439" y="562559"/>
                  </a:lnTo>
                  <a:lnTo>
                    <a:pt x="366966" y="566369"/>
                  </a:lnTo>
                  <a:lnTo>
                    <a:pt x="370281" y="567639"/>
                  </a:lnTo>
                  <a:lnTo>
                    <a:pt x="370281" y="568629"/>
                  </a:lnTo>
                  <a:lnTo>
                    <a:pt x="371081" y="570179"/>
                  </a:lnTo>
                  <a:lnTo>
                    <a:pt x="370052" y="570179"/>
                  </a:lnTo>
                  <a:lnTo>
                    <a:pt x="373380" y="573989"/>
                  </a:lnTo>
                  <a:lnTo>
                    <a:pt x="372884" y="573989"/>
                  </a:lnTo>
                  <a:lnTo>
                    <a:pt x="374700" y="576529"/>
                  </a:lnTo>
                  <a:lnTo>
                    <a:pt x="376669" y="580339"/>
                  </a:lnTo>
                  <a:lnTo>
                    <a:pt x="378802" y="582879"/>
                  </a:lnTo>
                  <a:lnTo>
                    <a:pt x="378294" y="582879"/>
                  </a:lnTo>
                  <a:lnTo>
                    <a:pt x="381114" y="585419"/>
                  </a:lnTo>
                  <a:lnTo>
                    <a:pt x="379857" y="586689"/>
                  </a:lnTo>
                  <a:lnTo>
                    <a:pt x="381901" y="587959"/>
                  </a:lnTo>
                  <a:lnTo>
                    <a:pt x="381533" y="587959"/>
                  </a:lnTo>
                  <a:lnTo>
                    <a:pt x="382892" y="590448"/>
                  </a:lnTo>
                  <a:lnTo>
                    <a:pt x="382079" y="590448"/>
                  </a:lnTo>
                  <a:lnTo>
                    <a:pt x="384187" y="591769"/>
                  </a:lnTo>
                  <a:lnTo>
                    <a:pt x="383895" y="594220"/>
                  </a:lnTo>
                  <a:lnTo>
                    <a:pt x="384987" y="595579"/>
                  </a:lnTo>
                  <a:lnTo>
                    <a:pt x="386524" y="596849"/>
                  </a:lnTo>
                  <a:lnTo>
                    <a:pt x="387273" y="596849"/>
                  </a:lnTo>
                  <a:lnTo>
                    <a:pt x="388823" y="599389"/>
                  </a:lnTo>
                  <a:lnTo>
                    <a:pt x="387032" y="598119"/>
                  </a:lnTo>
                  <a:lnTo>
                    <a:pt x="387553" y="599389"/>
                  </a:lnTo>
                  <a:lnTo>
                    <a:pt x="388581" y="600659"/>
                  </a:lnTo>
                  <a:lnTo>
                    <a:pt x="389585" y="600659"/>
                  </a:lnTo>
                  <a:lnTo>
                    <a:pt x="390626" y="603199"/>
                  </a:lnTo>
                  <a:lnTo>
                    <a:pt x="390118" y="604469"/>
                  </a:lnTo>
                  <a:lnTo>
                    <a:pt x="390880" y="604469"/>
                  </a:lnTo>
                  <a:lnTo>
                    <a:pt x="391655" y="605739"/>
                  </a:lnTo>
                  <a:lnTo>
                    <a:pt x="392684" y="607009"/>
                  </a:lnTo>
                  <a:lnTo>
                    <a:pt x="392176" y="607009"/>
                  </a:lnTo>
                  <a:lnTo>
                    <a:pt x="394716" y="608279"/>
                  </a:lnTo>
                  <a:lnTo>
                    <a:pt x="392709" y="610819"/>
                  </a:lnTo>
                  <a:lnTo>
                    <a:pt x="396011" y="612089"/>
                  </a:lnTo>
                  <a:lnTo>
                    <a:pt x="396278" y="613359"/>
                  </a:lnTo>
                  <a:lnTo>
                    <a:pt x="397814" y="614629"/>
                  </a:lnTo>
                  <a:lnTo>
                    <a:pt x="396798" y="615899"/>
                  </a:lnTo>
                  <a:lnTo>
                    <a:pt x="399351" y="618439"/>
                  </a:lnTo>
                  <a:lnTo>
                    <a:pt x="401142" y="620979"/>
                  </a:lnTo>
                  <a:lnTo>
                    <a:pt x="403453" y="623519"/>
                  </a:lnTo>
                  <a:lnTo>
                    <a:pt x="402196" y="624789"/>
                  </a:lnTo>
                  <a:lnTo>
                    <a:pt x="403961" y="624789"/>
                  </a:lnTo>
                  <a:lnTo>
                    <a:pt x="404228" y="626059"/>
                  </a:lnTo>
                  <a:lnTo>
                    <a:pt x="404977" y="626059"/>
                  </a:lnTo>
                  <a:lnTo>
                    <a:pt x="407797" y="631139"/>
                  </a:lnTo>
                  <a:lnTo>
                    <a:pt x="408825" y="637489"/>
                  </a:lnTo>
                  <a:lnTo>
                    <a:pt x="412153" y="641299"/>
                  </a:lnTo>
                  <a:lnTo>
                    <a:pt x="411391" y="642569"/>
                  </a:lnTo>
                  <a:lnTo>
                    <a:pt x="412902" y="642569"/>
                  </a:lnTo>
                  <a:lnTo>
                    <a:pt x="415721" y="648919"/>
                  </a:lnTo>
                  <a:lnTo>
                    <a:pt x="419544" y="655269"/>
                  </a:lnTo>
                  <a:lnTo>
                    <a:pt x="422097" y="660349"/>
                  </a:lnTo>
                  <a:lnTo>
                    <a:pt x="424027" y="661619"/>
                  </a:lnTo>
                  <a:lnTo>
                    <a:pt x="425551" y="662889"/>
                  </a:lnTo>
                  <a:lnTo>
                    <a:pt x="426681" y="665429"/>
                  </a:lnTo>
                  <a:lnTo>
                    <a:pt x="426427" y="665429"/>
                  </a:lnTo>
                  <a:lnTo>
                    <a:pt x="429450" y="669239"/>
                  </a:lnTo>
                  <a:lnTo>
                    <a:pt x="431990" y="673049"/>
                  </a:lnTo>
                  <a:lnTo>
                    <a:pt x="434035" y="676859"/>
                  </a:lnTo>
                  <a:lnTo>
                    <a:pt x="433527" y="676859"/>
                  </a:lnTo>
                  <a:lnTo>
                    <a:pt x="433527" y="678129"/>
                  </a:lnTo>
                  <a:lnTo>
                    <a:pt x="434555" y="678129"/>
                  </a:lnTo>
                  <a:lnTo>
                    <a:pt x="434555" y="679399"/>
                  </a:lnTo>
                  <a:lnTo>
                    <a:pt x="435063" y="679399"/>
                  </a:lnTo>
                  <a:lnTo>
                    <a:pt x="465074" y="679399"/>
                  </a:lnTo>
                  <a:lnTo>
                    <a:pt x="462711" y="676859"/>
                  </a:lnTo>
                  <a:lnTo>
                    <a:pt x="465239" y="675589"/>
                  </a:lnTo>
                  <a:close/>
                </a:path>
                <a:path w="641984" h="981709">
                  <a:moveTo>
                    <a:pt x="465683" y="516445"/>
                  </a:moveTo>
                  <a:lnTo>
                    <a:pt x="465366" y="515785"/>
                  </a:lnTo>
                  <a:lnTo>
                    <a:pt x="464718" y="514413"/>
                  </a:lnTo>
                  <a:lnTo>
                    <a:pt x="464883" y="515175"/>
                  </a:lnTo>
                  <a:lnTo>
                    <a:pt x="465201" y="515848"/>
                  </a:lnTo>
                  <a:lnTo>
                    <a:pt x="465683" y="516445"/>
                  </a:lnTo>
                  <a:close/>
                </a:path>
                <a:path w="641984" h="981709">
                  <a:moveTo>
                    <a:pt x="474141" y="693407"/>
                  </a:moveTo>
                  <a:lnTo>
                    <a:pt x="474040" y="693191"/>
                  </a:lnTo>
                  <a:lnTo>
                    <a:pt x="473913" y="693000"/>
                  </a:lnTo>
                  <a:lnTo>
                    <a:pt x="473760" y="692835"/>
                  </a:lnTo>
                  <a:lnTo>
                    <a:pt x="474141" y="693407"/>
                  </a:lnTo>
                  <a:close/>
                </a:path>
                <a:path w="641984" h="981709">
                  <a:moveTo>
                    <a:pt x="475640" y="695909"/>
                  </a:moveTo>
                  <a:lnTo>
                    <a:pt x="475145" y="694639"/>
                  </a:lnTo>
                  <a:lnTo>
                    <a:pt x="474383" y="694639"/>
                  </a:lnTo>
                  <a:lnTo>
                    <a:pt x="475640" y="695909"/>
                  </a:lnTo>
                  <a:close/>
                </a:path>
                <a:path w="641984" h="981709">
                  <a:moveTo>
                    <a:pt x="476656" y="694639"/>
                  </a:moveTo>
                  <a:lnTo>
                    <a:pt x="474129" y="692099"/>
                  </a:lnTo>
                  <a:lnTo>
                    <a:pt x="475145" y="694639"/>
                  </a:lnTo>
                  <a:lnTo>
                    <a:pt x="476656" y="694639"/>
                  </a:lnTo>
                  <a:close/>
                </a:path>
                <a:path w="641984" h="981709">
                  <a:moveTo>
                    <a:pt x="485698" y="709879"/>
                  </a:moveTo>
                  <a:lnTo>
                    <a:pt x="483235" y="706069"/>
                  </a:lnTo>
                  <a:lnTo>
                    <a:pt x="479691" y="703529"/>
                  </a:lnTo>
                  <a:lnTo>
                    <a:pt x="476910" y="698449"/>
                  </a:lnTo>
                  <a:lnTo>
                    <a:pt x="478180" y="698449"/>
                  </a:lnTo>
                  <a:lnTo>
                    <a:pt x="475640" y="695909"/>
                  </a:lnTo>
                  <a:lnTo>
                    <a:pt x="473621" y="694639"/>
                  </a:lnTo>
                  <a:lnTo>
                    <a:pt x="473113" y="694639"/>
                  </a:lnTo>
                  <a:lnTo>
                    <a:pt x="472109" y="693369"/>
                  </a:lnTo>
                  <a:lnTo>
                    <a:pt x="473252" y="693369"/>
                  </a:lnTo>
                  <a:lnTo>
                    <a:pt x="473176" y="692099"/>
                  </a:lnTo>
                  <a:lnTo>
                    <a:pt x="473760" y="692099"/>
                  </a:lnTo>
                  <a:lnTo>
                    <a:pt x="472973" y="690664"/>
                  </a:lnTo>
                  <a:lnTo>
                    <a:pt x="469569" y="687019"/>
                  </a:lnTo>
                  <a:lnTo>
                    <a:pt x="469557" y="681939"/>
                  </a:lnTo>
                  <a:lnTo>
                    <a:pt x="468464" y="680669"/>
                  </a:lnTo>
                  <a:lnTo>
                    <a:pt x="466267" y="678129"/>
                  </a:lnTo>
                  <a:lnTo>
                    <a:pt x="465493" y="678129"/>
                  </a:lnTo>
                  <a:lnTo>
                    <a:pt x="467029" y="680669"/>
                  </a:lnTo>
                  <a:lnTo>
                    <a:pt x="436460" y="680669"/>
                  </a:lnTo>
                  <a:lnTo>
                    <a:pt x="436968" y="681939"/>
                  </a:lnTo>
                  <a:lnTo>
                    <a:pt x="436587" y="683209"/>
                  </a:lnTo>
                  <a:lnTo>
                    <a:pt x="438619" y="684479"/>
                  </a:lnTo>
                  <a:lnTo>
                    <a:pt x="438594" y="685749"/>
                  </a:lnTo>
                  <a:lnTo>
                    <a:pt x="439127" y="685749"/>
                  </a:lnTo>
                  <a:lnTo>
                    <a:pt x="438619" y="687019"/>
                  </a:lnTo>
                  <a:lnTo>
                    <a:pt x="439127" y="687019"/>
                  </a:lnTo>
                  <a:lnTo>
                    <a:pt x="440905" y="689559"/>
                  </a:lnTo>
                  <a:lnTo>
                    <a:pt x="442429" y="689559"/>
                  </a:lnTo>
                  <a:lnTo>
                    <a:pt x="442163" y="690829"/>
                  </a:lnTo>
                  <a:lnTo>
                    <a:pt x="442937" y="692099"/>
                  </a:lnTo>
                  <a:lnTo>
                    <a:pt x="441921" y="690829"/>
                  </a:lnTo>
                  <a:lnTo>
                    <a:pt x="445719" y="698449"/>
                  </a:lnTo>
                  <a:lnTo>
                    <a:pt x="445465" y="697179"/>
                  </a:lnTo>
                  <a:lnTo>
                    <a:pt x="446227" y="695909"/>
                  </a:lnTo>
                  <a:lnTo>
                    <a:pt x="448005" y="698449"/>
                  </a:lnTo>
                  <a:lnTo>
                    <a:pt x="448259" y="699719"/>
                  </a:lnTo>
                  <a:lnTo>
                    <a:pt x="446735" y="698449"/>
                  </a:lnTo>
                  <a:lnTo>
                    <a:pt x="447001" y="699719"/>
                  </a:lnTo>
                  <a:lnTo>
                    <a:pt x="447738" y="699719"/>
                  </a:lnTo>
                  <a:lnTo>
                    <a:pt x="449186" y="700989"/>
                  </a:lnTo>
                  <a:lnTo>
                    <a:pt x="450189" y="702259"/>
                  </a:lnTo>
                  <a:lnTo>
                    <a:pt x="450786" y="703529"/>
                  </a:lnTo>
                  <a:lnTo>
                    <a:pt x="450024" y="703529"/>
                  </a:lnTo>
                  <a:lnTo>
                    <a:pt x="451281" y="704799"/>
                  </a:lnTo>
                  <a:lnTo>
                    <a:pt x="450265" y="706069"/>
                  </a:lnTo>
                  <a:lnTo>
                    <a:pt x="451269" y="708609"/>
                  </a:lnTo>
                  <a:lnTo>
                    <a:pt x="452793" y="709879"/>
                  </a:lnTo>
                  <a:lnTo>
                    <a:pt x="454063" y="709879"/>
                  </a:lnTo>
                  <a:lnTo>
                    <a:pt x="485698" y="709879"/>
                  </a:lnTo>
                  <a:close/>
                </a:path>
                <a:path w="641984" h="981709">
                  <a:moveTo>
                    <a:pt x="487273" y="713689"/>
                  </a:moveTo>
                  <a:lnTo>
                    <a:pt x="486765" y="716229"/>
                  </a:lnTo>
                  <a:lnTo>
                    <a:pt x="487273" y="715606"/>
                  </a:lnTo>
                  <a:lnTo>
                    <a:pt x="487273" y="713689"/>
                  </a:lnTo>
                  <a:close/>
                </a:path>
                <a:path w="641984" h="981709">
                  <a:moveTo>
                    <a:pt x="488378" y="716699"/>
                  </a:moveTo>
                  <a:lnTo>
                    <a:pt x="488289" y="716229"/>
                  </a:lnTo>
                  <a:lnTo>
                    <a:pt x="487781" y="714959"/>
                  </a:lnTo>
                  <a:lnTo>
                    <a:pt x="487273" y="715606"/>
                  </a:lnTo>
                  <a:lnTo>
                    <a:pt x="487260" y="716229"/>
                  </a:lnTo>
                  <a:lnTo>
                    <a:pt x="488378" y="716699"/>
                  </a:lnTo>
                  <a:close/>
                </a:path>
                <a:path w="641984" h="981709">
                  <a:moveTo>
                    <a:pt x="497065" y="787349"/>
                  </a:moveTo>
                  <a:lnTo>
                    <a:pt x="496811" y="787184"/>
                  </a:lnTo>
                  <a:lnTo>
                    <a:pt x="497065" y="787349"/>
                  </a:lnTo>
                  <a:close/>
                </a:path>
                <a:path w="641984" h="981709">
                  <a:moveTo>
                    <a:pt x="499148" y="793305"/>
                  </a:moveTo>
                  <a:lnTo>
                    <a:pt x="498284" y="792289"/>
                  </a:lnTo>
                  <a:lnTo>
                    <a:pt x="498436" y="792759"/>
                  </a:lnTo>
                  <a:lnTo>
                    <a:pt x="498716" y="793102"/>
                  </a:lnTo>
                  <a:lnTo>
                    <a:pt x="499148" y="793305"/>
                  </a:lnTo>
                  <a:close/>
                </a:path>
                <a:path w="641984" h="981709">
                  <a:moveTo>
                    <a:pt x="502462" y="623316"/>
                  </a:moveTo>
                  <a:lnTo>
                    <a:pt x="502323" y="622973"/>
                  </a:lnTo>
                  <a:lnTo>
                    <a:pt x="502196" y="622668"/>
                  </a:lnTo>
                  <a:lnTo>
                    <a:pt x="502056" y="622363"/>
                  </a:lnTo>
                  <a:lnTo>
                    <a:pt x="502145" y="622706"/>
                  </a:lnTo>
                  <a:lnTo>
                    <a:pt x="502272" y="623011"/>
                  </a:lnTo>
                  <a:lnTo>
                    <a:pt x="502462" y="623316"/>
                  </a:lnTo>
                  <a:close/>
                </a:path>
                <a:path w="641984" h="981709">
                  <a:moveTo>
                    <a:pt x="533234" y="850925"/>
                  </a:moveTo>
                  <a:lnTo>
                    <a:pt x="533120" y="850747"/>
                  </a:lnTo>
                  <a:lnTo>
                    <a:pt x="532993" y="850595"/>
                  </a:lnTo>
                  <a:lnTo>
                    <a:pt x="532853" y="850442"/>
                  </a:lnTo>
                  <a:lnTo>
                    <a:pt x="532942" y="850633"/>
                  </a:lnTo>
                  <a:lnTo>
                    <a:pt x="533069" y="850798"/>
                  </a:lnTo>
                  <a:lnTo>
                    <a:pt x="533234" y="850925"/>
                  </a:lnTo>
                  <a:close/>
                </a:path>
                <a:path w="641984" h="981709">
                  <a:moveTo>
                    <a:pt x="579475" y="866825"/>
                  </a:moveTo>
                  <a:lnTo>
                    <a:pt x="577291" y="862520"/>
                  </a:lnTo>
                  <a:lnTo>
                    <a:pt x="577786" y="864069"/>
                  </a:lnTo>
                  <a:lnTo>
                    <a:pt x="578523" y="865505"/>
                  </a:lnTo>
                  <a:lnTo>
                    <a:pt x="579475" y="866825"/>
                  </a:lnTo>
                  <a:close/>
                </a:path>
                <a:path w="641984" h="981709">
                  <a:moveTo>
                    <a:pt x="580720" y="869302"/>
                  </a:moveTo>
                  <a:lnTo>
                    <a:pt x="580390" y="868438"/>
                  </a:lnTo>
                  <a:lnTo>
                    <a:pt x="579983" y="867613"/>
                  </a:lnTo>
                  <a:lnTo>
                    <a:pt x="579475" y="866825"/>
                  </a:lnTo>
                  <a:lnTo>
                    <a:pt x="580720" y="869302"/>
                  </a:lnTo>
                  <a:close/>
                </a:path>
                <a:path w="641984" h="981709">
                  <a:moveTo>
                    <a:pt x="582498" y="885139"/>
                  </a:moveTo>
                  <a:lnTo>
                    <a:pt x="580986" y="882599"/>
                  </a:lnTo>
                  <a:lnTo>
                    <a:pt x="581228" y="883869"/>
                  </a:lnTo>
                  <a:lnTo>
                    <a:pt x="580720" y="883869"/>
                  </a:lnTo>
                  <a:lnTo>
                    <a:pt x="582498" y="885139"/>
                  </a:lnTo>
                  <a:close/>
                </a:path>
                <a:path w="641984" h="981709">
                  <a:moveTo>
                    <a:pt x="583971" y="862939"/>
                  </a:moveTo>
                  <a:lnTo>
                    <a:pt x="583768" y="861542"/>
                  </a:lnTo>
                  <a:lnTo>
                    <a:pt x="583679" y="861695"/>
                  </a:lnTo>
                  <a:lnTo>
                    <a:pt x="583603" y="861872"/>
                  </a:lnTo>
                  <a:lnTo>
                    <a:pt x="583539" y="862037"/>
                  </a:lnTo>
                  <a:lnTo>
                    <a:pt x="583717" y="862330"/>
                  </a:lnTo>
                  <a:lnTo>
                    <a:pt x="583869" y="862634"/>
                  </a:lnTo>
                  <a:lnTo>
                    <a:pt x="583971" y="862939"/>
                  </a:lnTo>
                  <a:close/>
                </a:path>
                <a:path w="641984" h="981709">
                  <a:moveTo>
                    <a:pt x="584149" y="863739"/>
                  </a:moveTo>
                  <a:lnTo>
                    <a:pt x="584085" y="863346"/>
                  </a:lnTo>
                  <a:lnTo>
                    <a:pt x="583971" y="862939"/>
                  </a:lnTo>
                  <a:lnTo>
                    <a:pt x="584149" y="864171"/>
                  </a:lnTo>
                  <a:lnTo>
                    <a:pt x="584149" y="863739"/>
                  </a:lnTo>
                  <a:close/>
                </a:path>
                <a:path w="641984" h="981709">
                  <a:moveTo>
                    <a:pt x="598246" y="920115"/>
                  </a:moveTo>
                  <a:lnTo>
                    <a:pt x="598170" y="919822"/>
                  </a:lnTo>
                  <a:lnTo>
                    <a:pt x="598055" y="919429"/>
                  </a:lnTo>
                  <a:lnTo>
                    <a:pt x="598004" y="919822"/>
                  </a:lnTo>
                  <a:lnTo>
                    <a:pt x="598246" y="920115"/>
                  </a:lnTo>
                  <a:close/>
                </a:path>
                <a:path w="641984" h="981709">
                  <a:moveTo>
                    <a:pt x="599782" y="921969"/>
                  </a:moveTo>
                  <a:lnTo>
                    <a:pt x="598246" y="920115"/>
                  </a:lnTo>
                  <a:lnTo>
                    <a:pt x="598779" y="921969"/>
                  </a:lnTo>
                  <a:lnTo>
                    <a:pt x="599782" y="921969"/>
                  </a:lnTo>
                  <a:close/>
                </a:path>
                <a:path w="641984" h="981709">
                  <a:moveTo>
                    <a:pt x="605129" y="944829"/>
                  </a:moveTo>
                  <a:lnTo>
                    <a:pt x="604139" y="943559"/>
                  </a:lnTo>
                  <a:lnTo>
                    <a:pt x="604456" y="944829"/>
                  </a:lnTo>
                  <a:lnTo>
                    <a:pt x="605091" y="947115"/>
                  </a:lnTo>
                  <a:lnTo>
                    <a:pt x="605129" y="944829"/>
                  </a:lnTo>
                  <a:close/>
                </a:path>
                <a:path w="641984" h="981709">
                  <a:moveTo>
                    <a:pt x="609003" y="953719"/>
                  </a:moveTo>
                  <a:lnTo>
                    <a:pt x="608228" y="953719"/>
                  </a:lnTo>
                  <a:lnTo>
                    <a:pt x="608952" y="954468"/>
                  </a:lnTo>
                  <a:lnTo>
                    <a:pt x="609003" y="953719"/>
                  </a:lnTo>
                  <a:close/>
                </a:path>
                <a:path w="641984" h="981709">
                  <a:moveTo>
                    <a:pt x="609460" y="954989"/>
                  </a:moveTo>
                  <a:lnTo>
                    <a:pt x="608952" y="954468"/>
                  </a:lnTo>
                  <a:lnTo>
                    <a:pt x="608914" y="954989"/>
                  </a:lnTo>
                  <a:lnTo>
                    <a:pt x="609460" y="954989"/>
                  </a:lnTo>
                  <a:close/>
                </a:path>
                <a:path w="641984" h="981709">
                  <a:moveTo>
                    <a:pt x="611835" y="980160"/>
                  </a:moveTo>
                  <a:lnTo>
                    <a:pt x="609625" y="978192"/>
                  </a:lnTo>
                  <a:lnTo>
                    <a:pt x="610196" y="979030"/>
                  </a:lnTo>
                  <a:lnTo>
                    <a:pt x="610933" y="979703"/>
                  </a:lnTo>
                  <a:lnTo>
                    <a:pt x="611835" y="980160"/>
                  </a:lnTo>
                  <a:close/>
                </a:path>
                <a:path w="641984" h="981709">
                  <a:moveTo>
                    <a:pt x="613003" y="965149"/>
                  </a:moveTo>
                  <a:lnTo>
                    <a:pt x="612660" y="965733"/>
                  </a:lnTo>
                  <a:lnTo>
                    <a:pt x="612990" y="966127"/>
                  </a:lnTo>
                  <a:lnTo>
                    <a:pt x="613003" y="965149"/>
                  </a:lnTo>
                  <a:close/>
                </a:path>
                <a:path w="641984" h="981709">
                  <a:moveTo>
                    <a:pt x="613105" y="981290"/>
                  </a:moveTo>
                  <a:lnTo>
                    <a:pt x="612749" y="980859"/>
                  </a:lnTo>
                  <a:lnTo>
                    <a:pt x="612317" y="980465"/>
                  </a:lnTo>
                  <a:lnTo>
                    <a:pt x="611835" y="980160"/>
                  </a:lnTo>
                  <a:lnTo>
                    <a:pt x="613105" y="981290"/>
                  </a:lnTo>
                  <a:close/>
                </a:path>
                <a:path w="641984" h="981709">
                  <a:moveTo>
                    <a:pt x="613257" y="966419"/>
                  </a:moveTo>
                  <a:lnTo>
                    <a:pt x="612990" y="966127"/>
                  </a:lnTo>
                  <a:lnTo>
                    <a:pt x="613079" y="967181"/>
                  </a:lnTo>
                  <a:lnTo>
                    <a:pt x="613257" y="966419"/>
                  </a:lnTo>
                  <a:close/>
                </a:path>
                <a:path w="641984" h="981709">
                  <a:moveTo>
                    <a:pt x="613460" y="967689"/>
                  </a:moveTo>
                  <a:lnTo>
                    <a:pt x="613079" y="967181"/>
                  </a:lnTo>
                  <a:lnTo>
                    <a:pt x="612978" y="967689"/>
                  </a:lnTo>
                  <a:lnTo>
                    <a:pt x="613460" y="967689"/>
                  </a:lnTo>
                  <a:close/>
                </a:path>
                <a:path w="641984" h="981709">
                  <a:moveTo>
                    <a:pt x="614311" y="981659"/>
                  </a:moveTo>
                  <a:lnTo>
                    <a:pt x="614057" y="980744"/>
                  </a:lnTo>
                  <a:lnTo>
                    <a:pt x="613308" y="981659"/>
                  </a:lnTo>
                  <a:lnTo>
                    <a:pt x="614311" y="981659"/>
                  </a:lnTo>
                  <a:close/>
                </a:path>
                <a:path w="641984" h="981709">
                  <a:moveTo>
                    <a:pt x="614349" y="980389"/>
                  </a:moveTo>
                  <a:lnTo>
                    <a:pt x="613613" y="979119"/>
                  </a:lnTo>
                  <a:lnTo>
                    <a:pt x="614057" y="980744"/>
                  </a:lnTo>
                  <a:lnTo>
                    <a:pt x="614349" y="980389"/>
                  </a:lnTo>
                  <a:close/>
                </a:path>
                <a:path w="641984" h="981709">
                  <a:moveTo>
                    <a:pt x="614654" y="971499"/>
                  </a:moveTo>
                  <a:lnTo>
                    <a:pt x="613918" y="970229"/>
                  </a:lnTo>
                  <a:lnTo>
                    <a:pt x="612965" y="967689"/>
                  </a:lnTo>
                  <a:lnTo>
                    <a:pt x="613765" y="970991"/>
                  </a:lnTo>
                  <a:lnTo>
                    <a:pt x="614654" y="971499"/>
                  </a:lnTo>
                  <a:close/>
                </a:path>
                <a:path w="641984" h="981709">
                  <a:moveTo>
                    <a:pt x="615772" y="976223"/>
                  </a:moveTo>
                  <a:lnTo>
                    <a:pt x="615518" y="975410"/>
                  </a:lnTo>
                  <a:lnTo>
                    <a:pt x="615378" y="975664"/>
                  </a:lnTo>
                  <a:lnTo>
                    <a:pt x="615327" y="975791"/>
                  </a:lnTo>
                  <a:lnTo>
                    <a:pt x="615505" y="975906"/>
                  </a:lnTo>
                  <a:lnTo>
                    <a:pt x="615657" y="976045"/>
                  </a:lnTo>
                  <a:lnTo>
                    <a:pt x="615772" y="976223"/>
                  </a:lnTo>
                  <a:close/>
                </a:path>
                <a:path w="641984" h="981709">
                  <a:moveTo>
                    <a:pt x="615988" y="976922"/>
                  </a:moveTo>
                  <a:lnTo>
                    <a:pt x="615975" y="976680"/>
                  </a:lnTo>
                  <a:lnTo>
                    <a:pt x="615899" y="976452"/>
                  </a:lnTo>
                  <a:lnTo>
                    <a:pt x="615772" y="976223"/>
                  </a:lnTo>
                  <a:lnTo>
                    <a:pt x="615988" y="976922"/>
                  </a:lnTo>
                  <a:close/>
                </a:path>
                <a:path w="641984" h="981709">
                  <a:moveTo>
                    <a:pt x="616864" y="980389"/>
                  </a:moveTo>
                  <a:lnTo>
                    <a:pt x="616775" y="979119"/>
                  </a:lnTo>
                  <a:lnTo>
                    <a:pt x="616712" y="978242"/>
                  </a:lnTo>
                  <a:lnTo>
                    <a:pt x="615924" y="977849"/>
                  </a:lnTo>
                  <a:lnTo>
                    <a:pt x="615416" y="977849"/>
                  </a:lnTo>
                  <a:lnTo>
                    <a:pt x="614972" y="976579"/>
                  </a:lnTo>
                  <a:lnTo>
                    <a:pt x="615289" y="975309"/>
                  </a:lnTo>
                  <a:lnTo>
                    <a:pt x="614083" y="974039"/>
                  </a:lnTo>
                  <a:lnTo>
                    <a:pt x="611593" y="975309"/>
                  </a:lnTo>
                  <a:lnTo>
                    <a:pt x="611136" y="971854"/>
                  </a:lnTo>
                  <a:lnTo>
                    <a:pt x="610349" y="970229"/>
                  </a:lnTo>
                  <a:lnTo>
                    <a:pt x="612127" y="970229"/>
                  </a:lnTo>
                  <a:lnTo>
                    <a:pt x="612038" y="968959"/>
                  </a:lnTo>
                  <a:lnTo>
                    <a:pt x="612152" y="970229"/>
                  </a:lnTo>
                  <a:lnTo>
                    <a:pt x="613651" y="970991"/>
                  </a:lnTo>
                  <a:lnTo>
                    <a:pt x="612660" y="968959"/>
                  </a:lnTo>
                  <a:lnTo>
                    <a:pt x="611936" y="967689"/>
                  </a:lnTo>
                  <a:lnTo>
                    <a:pt x="612965" y="967689"/>
                  </a:lnTo>
                  <a:lnTo>
                    <a:pt x="612978" y="967181"/>
                  </a:lnTo>
                  <a:lnTo>
                    <a:pt x="612241" y="966419"/>
                  </a:lnTo>
                  <a:lnTo>
                    <a:pt x="612660" y="965733"/>
                  </a:lnTo>
                  <a:lnTo>
                    <a:pt x="611022" y="963879"/>
                  </a:lnTo>
                  <a:lnTo>
                    <a:pt x="612584" y="962609"/>
                  </a:lnTo>
                  <a:lnTo>
                    <a:pt x="608545" y="961339"/>
                  </a:lnTo>
                  <a:lnTo>
                    <a:pt x="609612" y="958799"/>
                  </a:lnTo>
                  <a:lnTo>
                    <a:pt x="611085" y="961339"/>
                  </a:lnTo>
                  <a:lnTo>
                    <a:pt x="610133" y="958799"/>
                  </a:lnTo>
                  <a:lnTo>
                    <a:pt x="610895" y="958799"/>
                  </a:lnTo>
                  <a:lnTo>
                    <a:pt x="608228" y="953719"/>
                  </a:lnTo>
                  <a:lnTo>
                    <a:pt x="607733" y="953719"/>
                  </a:lnTo>
                  <a:lnTo>
                    <a:pt x="607491" y="952449"/>
                  </a:lnTo>
                  <a:lnTo>
                    <a:pt x="607771" y="952449"/>
                  </a:lnTo>
                  <a:lnTo>
                    <a:pt x="605548" y="949909"/>
                  </a:lnTo>
                  <a:lnTo>
                    <a:pt x="606831" y="948639"/>
                  </a:lnTo>
                  <a:lnTo>
                    <a:pt x="605891" y="944829"/>
                  </a:lnTo>
                  <a:lnTo>
                    <a:pt x="605091" y="947115"/>
                  </a:lnTo>
                  <a:lnTo>
                    <a:pt x="605091" y="947369"/>
                  </a:lnTo>
                  <a:lnTo>
                    <a:pt x="604558" y="948639"/>
                  </a:lnTo>
                  <a:lnTo>
                    <a:pt x="603618" y="944829"/>
                  </a:lnTo>
                  <a:lnTo>
                    <a:pt x="604139" y="943559"/>
                  </a:lnTo>
                  <a:lnTo>
                    <a:pt x="603161" y="942289"/>
                  </a:lnTo>
                  <a:lnTo>
                    <a:pt x="604647" y="942289"/>
                  </a:lnTo>
                  <a:lnTo>
                    <a:pt x="601573" y="934669"/>
                  </a:lnTo>
                  <a:lnTo>
                    <a:pt x="602957" y="928319"/>
                  </a:lnTo>
                  <a:lnTo>
                    <a:pt x="597763" y="921969"/>
                  </a:lnTo>
                  <a:lnTo>
                    <a:pt x="598004" y="919822"/>
                  </a:lnTo>
                  <a:lnTo>
                    <a:pt x="595579" y="916889"/>
                  </a:lnTo>
                  <a:lnTo>
                    <a:pt x="597420" y="913079"/>
                  </a:lnTo>
                  <a:lnTo>
                    <a:pt x="594715" y="909269"/>
                  </a:lnTo>
                  <a:lnTo>
                    <a:pt x="593953" y="909269"/>
                  </a:lnTo>
                  <a:lnTo>
                    <a:pt x="592582" y="901649"/>
                  </a:lnTo>
                  <a:lnTo>
                    <a:pt x="586905" y="894029"/>
                  </a:lnTo>
                  <a:lnTo>
                    <a:pt x="584250" y="887679"/>
                  </a:lnTo>
                  <a:lnTo>
                    <a:pt x="583730" y="886409"/>
                  </a:lnTo>
                  <a:lnTo>
                    <a:pt x="583704" y="887679"/>
                  </a:lnTo>
                  <a:lnTo>
                    <a:pt x="582447" y="887679"/>
                  </a:lnTo>
                  <a:lnTo>
                    <a:pt x="581456" y="885139"/>
                  </a:lnTo>
                  <a:lnTo>
                    <a:pt x="580466" y="885139"/>
                  </a:lnTo>
                  <a:lnTo>
                    <a:pt x="560133" y="841959"/>
                  </a:lnTo>
                  <a:lnTo>
                    <a:pt x="542455" y="810209"/>
                  </a:lnTo>
                  <a:lnTo>
                    <a:pt x="543699" y="812749"/>
                  </a:lnTo>
                  <a:lnTo>
                    <a:pt x="541413" y="812749"/>
                  </a:lnTo>
                  <a:lnTo>
                    <a:pt x="540931" y="810209"/>
                  </a:lnTo>
                  <a:lnTo>
                    <a:pt x="541489" y="805129"/>
                  </a:lnTo>
                  <a:lnTo>
                    <a:pt x="535825" y="803770"/>
                  </a:lnTo>
                  <a:lnTo>
                    <a:pt x="536168" y="803770"/>
                  </a:lnTo>
                  <a:lnTo>
                    <a:pt x="536079" y="802589"/>
                  </a:lnTo>
                  <a:lnTo>
                    <a:pt x="535990" y="801319"/>
                  </a:lnTo>
                  <a:lnTo>
                    <a:pt x="535724" y="797509"/>
                  </a:lnTo>
                  <a:lnTo>
                    <a:pt x="532206" y="792429"/>
                  </a:lnTo>
                  <a:lnTo>
                    <a:pt x="529348" y="786079"/>
                  </a:lnTo>
                  <a:lnTo>
                    <a:pt x="526313" y="780999"/>
                  </a:lnTo>
                  <a:lnTo>
                    <a:pt x="522224" y="775919"/>
                  </a:lnTo>
                  <a:lnTo>
                    <a:pt x="522986" y="774649"/>
                  </a:lnTo>
                  <a:lnTo>
                    <a:pt x="522744" y="773379"/>
                  </a:lnTo>
                  <a:lnTo>
                    <a:pt x="521233" y="773379"/>
                  </a:lnTo>
                  <a:lnTo>
                    <a:pt x="521487" y="772109"/>
                  </a:lnTo>
                  <a:lnTo>
                    <a:pt x="520242" y="769569"/>
                  </a:lnTo>
                  <a:lnTo>
                    <a:pt x="517423" y="766978"/>
                  </a:lnTo>
                  <a:lnTo>
                    <a:pt x="516978" y="765759"/>
                  </a:lnTo>
                  <a:lnTo>
                    <a:pt x="515962" y="765759"/>
                  </a:lnTo>
                  <a:lnTo>
                    <a:pt x="514946" y="764489"/>
                  </a:lnTo>
                  <a:lnTo>
                    <a:pt x="516216" y="764489"/>
                  </a:lnTo>
                  <a:lnTo>
                    <a:pt x="514705" y="763219"/>
                  </a:lnTo>
                  <a:lnTo>
                    <a:pt x="515213" y="763219"/>
                  </a:lnTo>
                  <a:lnTo>
                    <a:pt x="513194" y="761949"/>
                  </a:lnTo>
                  <a:lnTo>
                    <a:pt x="514972" y="760679"/>
                  </a:lnTo>
                  <a:lnTo>
                    <a:pt x="510679" y="756869"/>
                  </a:lnTo>
                  <a:lnTo>
                    <a:pt x="510692" y="755599"/>
                  </a:lnTo>
                  <a:lnTo>
                    <a:pt x="508330" y="751789"/>
                  </a:lnTo>
                  <a:lnTo>
                    <a:pt x="506323" y="749249"/>
                  </a:lnTo>
                  <a:lnTo>
                    <a:pt x="504647" y="746709"/>
                  </a:lnTo>
                  <a:lnTo>
                    <a:pt x="505167" y="745439"/>
                  </a:lnTo>
                  <a:lnTo>
                    <a:pt x="502907" y="741629"/>
                  </a:lnTo>
                  <a:lnTo>
                    <a:pt x="501904" y="737819"/>
                  </a:lnTo>
                  <a:lnTo>
                    <a:pt x="494614" y="726389"/>
                  </a:lnTo>
                  <a:lnTo>
                    <a:pt x="491324" y="720039"/>
                  </a:lnTo>
                  <a:lnTo>
                    <a:pt x="490308" y="721309"/>
                  </a:lnTo>
                  <a:lnTo>
                    <a:pt x="489292" y="720039"/>
                  </a:lnTo>
                  <a:lnTo>
                    <a:pt x="489546" y="720039"/>
                  </a:lnTo>
                  <a:lnTo>
                    <a:pt x="489546" y="718769"/>
                  </a:lnTo>
                  <a:lnTo>
                    <a:pt x="489800" y="720039"/>
                  </a:lnTo>
                  <a:lnTo>
                    <a:pt x="490054" y="718769"/>
                  </a:lnTo>
                  <a:lnTo>
                    <a:pt x="490308" y="717499"/>
                  </a:lnTo>
                  <a:lnTo>
                    <a:pt x="488378" y="716699"/>
                  </a:lnTo>
                  <a:lnTo>
                    <a:pt x="488543" y="717499"/>
                  </a:lnTo>
                  <a:lnTo>
                    <a:pt x="486752" y="717499"/>
                  </a:lnTo>
                  <a:lnTo>
                    <a:pt x="486257" y="714959"/>
                  </a:lnTo>
                  <a:lnTo>
                    <a:pt x="485241" y="714959"/>
                  </a:lnTo>
                  <a:lnTo>
                    <a:pt x="486003" y="713689"/>
                  </a:lnTo>
                  <a:lnTo>
                    <a:pt x="485762" y="712419"/>
                  </a:lnTo>
                  <a:lnTo>
                    <a:pt x="486511" y="711149"/>
                  </a:lnTo>
                  <a:lnTo>
                    <a:pt x="455574" y="711149"/>
                  </a:lnTo>
                  <a:lnTo>
                    <a:pt x="453796" y="711149"/>
                  </a:lnTo>
                  <a:lnTo>
                    <a:pt x="455066" y="712419"/>
                  </a:lnTo>
                  <a:lnTo>
                    <a:pt x="456323" y="714959"/>
                  </a:lnTo>
                  <a:lnTo>
                    <a:pt x="455815" y="716229"/>
                  </a:lnTo>
                  <a:lnTo>
                    <a:pt x="458597" y="716229"/>
                  </a:lnTo>
                  <a:lnTo>
                    <a:pt x="458495" y="718769"/>
                  </a:lnTo>
                  <a:lnTo>
                    <a:pt x="458381" y="721309"/>
                  </a:lnTo>
                  <a:lnTo>
                    <a:pt x="458330" y="722579"/>
                  </a:lnTo>
                  <a:lnTo>
                    <a:pt x="460362" y="721309"/>
                  </a:lnTo>
                  <a:lnTo>
                    <a:pt x="460362" y="723849"/>
                  </a:lnTo>
                  <a:lnTo>
                    <a:pt x="462419" y="723849"/>
                  </a:lnTo>
                  <a:lnTo>
                    <a:pt x="463143" y="725119"/>
                  </a:lnTo>
                  <a:lnTo>
                    <a:pt x="463397" y="726389"/>
                  </a:lnTo>
                  <a:lnTo>
                    <a:pt x="462381" y="726389"/>
                  </a:lnTo>
                  <a:lnTo>
                    <a:pt x="462127" y="727659"/>
                  </a:lnTo>
                  <a:lnTo>
                    <a:pt x="464413" y="727659"/>
                  </a:lnTo>
                  <a:lnTo>
                    <a:pt x="467029" y="734009"/>
                  </a:lnTo>
                  <a:lnTo>
                    <a:pt x="470560" y="740359"/>
                  </a:lnTo>
                  <a:lnTo>
                    <a:pt x="474218" y="747979"/>
                  </a:lnTo>
                  <a:lnTo>
                    <a:pt x="477215" y="754329"/>
                  </a:lnTo>
                  <a:lnTo>
                    <a:pt x="480301" y="758139"/>
                  </a:lnTo>
                  <a:lnTo>
                    <a:pt x="483069" y="761949"/>
                  </a:lnTo>
                  <a:lnTo>
                    <a:pt x="485482" y="766978"/>
                  </a:lnTo>
                  <a:lnTo>
                    <a:pt x="487006" y="770839"/>
                  </a:lnTo>
                  <a:lnTo>
                    <a:pt x="486016" y="767054"/>
                  </a:lnTo>
                  <a:lnTo>
                    <a:pt x="486778" y="768299"/>
                  </a:lnTo>
                  <a:lnTo>
                    <a:pt x="487451" y="768299"/>
                  </a:lnTo>
                  <a:lnTo>
                    <a:pt x="488035" y="769569"/>
                  </a:lnTo>
                  <a:lnTo>
                    <a:pt x="490156" y="775919"/>
                  </a:lnTo>
                  <a:lnTo>
                    <a:pt x="493153" y="780999"/>
                  </a:lnTo>
                  <a:lnTo>
                    <a:pt x="497014" y="786079"/>
                  </a:lnTo>
                  <a:lnTo>
                    <a:pt x="501218" y="789889"/>
                  </a:lnTo>
                  <a:lnTo>
                    <a:pt x="496633" y="789889"/>
                  </a:lnTo>
                  <a:lnTo>
                    <a:pt x="500202" y="792429"/>
                  </a:lnTo>
                  <a:lnTo>
                    <a:pt x="499110" y="792429"/>
                  </a:lnTo>
                  <a:lnTo>
                    <a:pt x="501535" y="796239"/>
                  </a:lnTo>
                  <a:lnTo>
                    <a:pt x="504164" y="798779"/>
                  </a:lnTo>
                  <a:lnTo>
                    <a:pt x="507022" y="801319"/>
                  </a:lnTo>
                  <a:lnTo>
                    <a:pt x="504736" y="802589"/>
                  </a:lnTo>
                  <a:lnTo>
                    <a:pt x="508266" y="803770"/>
                  </a:lnTo>
                  <a:lnTo>
                    <a:pt x="508266" y="805129"/>
                  </a:lnTo>
                  <a:lnTo>
                    <a:pt x="509244" y="807669"/>
                  </a:lnTo>
                  <a:lnTo>
                    <a:pt x="508495" y="807669"/>
                  </a:lnTo>
                  <a:lnTo>
                    <a:pt x="510501" y="808939"/>
                  </a:lnTo>
                  <a:lnTo>
                    <a:pt x="509739" y="808939"/>
                  </a:lnTo>
                  <a:lnTo>
                    <a:pt x="510984" y="811479"/>
                  </a:lnTo>
                  <a:lnTo>
                    <a:pt x="514477" y="815289"/>
                  </a:lnTo>
                  <a:lnTo>
                    <a:pt x="513448" y="817829"/>
                  </a:lnTo>
                  <a:lnTo>
                    <a:pt x="517982" y="822909"/>
                  </a:lnTo>
                  <a:lnTo>
                    <a:pt x="526364" y="839419"/>
                  </a:lnTo>
                  <a:lnTo>
                    <a:pt x="527850" y="840689"/>
                  </a:lnTo>
                  <a:lnTo>
                    <a:pt x="529018" y="841959"/>
                  </a:lnTo>
                  <a:lnTo>
                    <a:pt x="529856" y="843229"/>
                  </a:lnTo>
                  <a:lnTo>
                    <a:pt x="529818" y="845769"/>
                  </a:lnTo>
                  <a:lnTo>
                    <a:pt x="531075" y="847039"/>
                  </a:lnTo>
                  <a:lnTo>
                    <a:pt x="533336" y="848309"/>
                  </a:lnTo>
                  <a:lnTo>
                    <a:pt x="533565" y="850849"/>
                  </a:lnTo>
                  <a:lnTo>
                    <a:pt x="533196" y="850849"/>
                  </a:lnTo>
                  <a:lnTo>
                    <a:pt x="534365" y="852119"/>
                  </a:lnTo>
                  <a:lnTo>
                    <a:pt x="534733" y="853389"/>
                  </a:lnTo>
                  <a:lnTo>
                    <a:pt x="536549" y="854659"/>
                  </a:lnTo>
                  <a:lnTo>
                    <a:pt x="538022" y="858469"/>
                  </a:lnTo>
                  <a:lnTo>
                    <a:pt x="538543" y="858469"/>
                  </a:lnTo>
                  <a:lnTo>
                    <a:pt x="538657" y="861009"/>
                  </a:lnTo>
                  <a:lnTo>
                    <a:pt x="538721" y="862279"/>
                  </a:lnTo>
                  <a:lnTo>
                    <a:pt x="546074" y="877519"/>
                  </a:lnTo>
                  <a:lnTo>
                    <a:pt x="551370" y="887679"/>
                  </a:lnTo>
                  <a:lnTo>
                    <a:pt x="557161" y="897839"/>
                  </a:lnTo>
                  <a:lnTo>
                    <a:pt x="566013" y="913079"/>
                  </a:lnTo>
                  <a:lnTo>
                    <a:pt x="577596" y="933399"/>
                  </a:lnTo>
                  <a:lnTo>
                    <a:pt x="589305" y="952449"/>
                  </a:lnTo>
                  <a:lnTo>
                    <a:pt x="600252" y="967689"/>
                  </a:lnTo>
                  <a:lnTo>
                    <a:pt x="609587" y="977849"/>
                  </a:lnTo>
                  <a:lnTo>
                    <a:pt x="610844" y="977849"/>
                  </a:lnTo>
                  <a:lnTo>
                    <a:pt x="612584" y="979119"/>
                  </a:lnTo>
                  <a:lnTo>
                    <a:pt x="613117" y="977849"/>
                  </a:lnTo>
                  <a:lnTo>
                    <a:pt x="613740" y="979119"/>
                  </a:lnTo>
                  <a:lnTo>
                    <a:pt x="616864" y="980389"/>
                  </a:lnTo>
                  <a:close/>
                </a:path>
                <a:path w="641984" h="981709">
                  <a:moveTo>
                    <a:pt x="617169" y="978484"/>
                  </a:moveTo>
                  <a:lnTo>
                    <a:pt x="616673" y="977849"/>
                  </a:lnTo>
                  <a:lnTo>
                    <a:pt x="616712" y="978242"/>
                  </a:lnTo>
                  <a:lnTo>
                    <a:pt x="617169" y="978484"/>
                  </a:lnTo>
                  <a:close/>
                </a:path>
                <a:path w="641984" h="981709">
                  <a:moveTo>
                    <a:pt x="618426" y="979119"/>
                  </a:moveTo>
                  <a:lnTo>
                    <a:pt x="617169" y="978484"/>
                  </a:lnTo>
                  <a:lnTo>
                    <a:pt x="617664" y="979119"/>
                  </a:lnTo>
                  <a:lnTo>
                    <a:pt x="618426" y="979119"/>
                  </a:lnTo>
                  <a:close/>
                </a:path>
                <a:path w="641984" h="981709">
                  <a:moveTo>
                    <a:pt x="625995" y="18783"/>
                  </a:moveTo>
                  <a:lnTo>
                    <a:pt x="625906" y="18288"/>
                  </a:lnTo>
                  <a:lnTo>
                    <a:pt x="625690" y="17830"/>
                  </a:lnTo>
                  <a:lnTo>
                    <a:pt x="625741" y="18326"/>
                  </a:lnTo>
                  <a:lnTo>
                    <a:pt x="625843" y="18808"/>
                  </a:lnTo>
                  <a:lnTo>
                    <a:pt x="625995" y="19291"/>
                  </a:lnTo>
                  <a:lnTo>
                    <a:pt x="625995" y="18783"/>
                  </a:lnTo>
                  <a:close/>
                </a:path>
                <a:path w="641984" h="981709">
                  <a:moveTo>
                    <a:pt x="626592" y="0"/>
                  </a:moveTo>
                  <a:lnTo>
                    <a:pt x="626389" y="139"/>
                  </a:lnTo>
                  <a:lnTo>
                    <a:pt x="626313" y="469"/>
                  </a:lnTo>
                  <a:lnTo>
                    <a:pt x="626402" y="774"/>
                  </a:lnTo>
                  <a:lnTo>
                    <a:pt x="626567" y="1054"/>
                  </a:lnTo>
                  <a:lnTo>
                    <a:pt x="626592" y="0"/>
                  </a:lnTo>
                  <a:close/>
                </a:path>
                <a:path w="641984" h="981709">
                  <a:moveTo>
                    <a:pt x="626668" y="22618"/>
                  </a:moveTo>
                  <a:lnTo>
                    <a:pt x="626389" y="20777"/>
                  </a:lnTo>
                  <a:lnTo>
                    <a:pt x="626452" y="22606"/>
                  </a:lnTo>
                  <a:lnTo>
                    <a:pt x="626592" y="22618"/>
                  </a:lnTo>
                  <a:close/>
                </a:path>
                <a:path w="641984" h="981709">
                  <a:moveTo>
                    <a:pt x="626719" y="10591"/>
                  </a:moveTo>
                  <a:lnTo>
                    <a:pt x="626706" y="10401"/>
                  </a:lnTo>
                  <a:lnTo>
                    <a:pt x="626668" y="10579"/>
                  </a:lnTo>
                  <a:lnTo>
                    <a:pt x="626656" y="10731"/>
                  </a:lnTo>
                  <a:lnTo>
                    <a:pt x="626592" y="10947"/>
                  </a:lnTo>
                  <a:lnTo>
                    <a:pt x="626681" y="10782"/>
                  </a:lnTo>
                  <a:lnTo>
                    <a:pt x="626719" y="10591"/>
                  </a:lnTo>
                  <a:close/>
                </a:path>
                <a:path w="641984" h="981709">
                  <a:moveTo>
                    <a:pt x="626910" y="9626"/>
                  </a:moveTo>
                  <a:lnTo>
                    <a:pt x="626884" y="8851"/>
                  </a:lnTo>
                  <a:lnTo>
                    <a:pt x="626618" y="8089"/>
                  </a:lnTo>
                  <a:lnTo>
                    <a:pt x="626656" y="8801"/>
                  </a:lnTo>
                  <a:lnTo>
                    <a:pt x="626745" y="9779"/>
                  </a:lnTo>
                  <a:lnTo>
                    <a:pt x="626706" y="10401"/>
                  </a:lnTo>
                  <a:lnTo>
                    <a:pt x="626910" y="9626"/>
                  </a:lnTo>
                  <a:close/>
                </a:path>
                <a:path w="641984" h="981709">
                  <a:moveTo>
                    <a:pt x="629412" y="29324"/>
                  </a:moveTo>
                  <a:lnTo>
                    <a:pt x="629069" y="28575"/>
                  </a:lnTo>
                  <a:lnTo>
                    <a:pt x="629056" y="28816"/>
                  </a:lnTo>
                  <a:lnTo>
                    <a:pt x="629412" y="29324"/>
                  </a:lnTo>
                  <a:close/>
                </a:path>
                <a:path w="641984" h="981709">
                  <a:moveTo>
                    <a:pt x="631482" y="65913"/>
                  </a:moveTo>
                  <a:lnTo>
                    <a:pt x="631024" y="65430"/>
                  </a:lnTo>
                  <a:lnTo>
                    <a:pt x="630720" y="65265"/>
                  </a:lnTo>
                  <a:lnTo>
                    <a:pt x="630504" y="65265"/>
                  </a:lnTo>
                  <a:lnTo>
                    <a:pt x="630580" y="65874"/>
                  </a:lnTo>
                  <a:lnTo>
                    <a:pt x="630796" y="66243"/>
                  </a:lnTo>
                  <a:lnTo>
                    <a:pt x="631482" y="65913"/>
                  </a:lnTo>
                  <a:close/>
                </a:path>
                <a:path w="641984" h="981709">
                  <a:moveTo>
                    <a:pt x="632955" y="95059"/>
                  </a:moveTo>
                  <a:lnTo>
                    <a:pt x="632675" y="94183"/>
                  </a:lnTo>
                  <a:lnTo>
                    <a:pt x="632320" y="93535"/>
                  </a:lnTo>
                  <a:lnTo>
                    <a:pt x="632345" y="93675"/>
                  </a:lnTo>
                  <a:lnTo>
                    <a:pt x="632955" y="95059"/>
                  </a:lnTo>
                  <a:close/>
                </a:path>
                <a:path w="641984" h="981709">
                  <a:moveTo>
                    <a:pt x="638416" y="141846"/>
                  </a:moveTo>
                  <a:lnTo>
                    <a:pt x="638187" y="141452"/>
                  </a:lnTo>
                  <a:lnTo>
                    <a:pt x="638022" y="141389"/>
                  </a:lnTo>
                  <a:lnTo>
                    <a:pt x="637895" y="141452"/>
                  </a:lnTo>
                  <a:lnTo>
                    <a:pt x="638022" y="141744"/>
                  </a:lnTo>
                  <a:lnTo>
                    <a:pt x="638187" y="141922"/>
                  </a:lnTo>
                  <a:lnTo>
                    <a:pt x="638416" y="141846"/>
                  </a:lnTo>
                  <a:close/>
                </a:path>
                <a:path w="641984" h="981709">
                  <a:moveTo>
                    <a:pt x="641426" y="174523"/>
                  </a:moveTo>
                  <a:lnTo>
                    <a:pt x="641400" y="174028"/>
                  </a:lnTo>
                  <a:lnTo>
                    <a:pt x="641248" y="173583"/>
                  </a:lnTo>
                  <a:lnTo>
                    <a:pt x="640969" y="173189"/>
                  </a:lnTo>
                  <a:lnTo>
                    <a:pt x="641019" y="173672"/>
                  </a:lnTo>
                  <a:lnTo>
                    <a:pt x="641172" y="174117"/>
                  </a:lnTo>
                  <a:lnTo>
                    <a:pt x="641426" y="174523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076027" y="8422601"/>
              <a:ext cx="1139190" cy="909319"/>
            </a:xfrm>
            <a:custGeom>
              <a:avLst/>
              <a:gdLst/>
              <a:ahLst/>
              <a:cxnLst/>
              <a:rect l="l" t="t" r="r" b="b"/>
              <a:pathLst>
                <a:path w="1139190" h="909320">
                  <a:moveTo>
                    <a:pt x="2425" y="227126"/>
                  </a:moveTo>
                  <a:lnTo>
                    <a:pt x="2070" y="227126"/>
                  </a:lnTo>
                  <a:lnTo>
                    <a:pt x="1422" y="228600"/>
                  </a:lnTo>
                  <a:lnTo>
                    <a:pt x="2425" y="227126"/>
                  </a:lnTo>
                  <a:close/>
                </a:path>
                <a:path w="1139190" h="909320">
                  <a:moveTo>
                    <a:pt x="4318" y="226390"/>
                  </a:moveTo>
                  <a:lnTo>
                    <a:pt x="4203" y="226060"/>
                  </a:lnTo>
                  <a:lnTo>
                    <a:pt x="3441" y="226060"/>
                  </a:lnTo>
                  <a:lnTo>
                    <a:pt x="2476" y="227126"/>
                  </a:lnTo>
                  <a:lnTo>
                    <a:pt x="4318" y="226390"/>
                  </a:lnTo>
                  <a:close/>
                </a:path>
                <a:path w="1139190" h="909320">
                  <a:moveTo>
                    <a:pt x="5118" y="226060"/>
                  </a:moveTo>
                  <a:lnTo>
                    <a:pt x="4318" y="226390"/>
                  </a:lnTo>
                  <a:lnTo>
                    <a:pt x="4584" y="227126"/>
                  </a:lnTo>
                  <a:lnTo>
                    <a:pt x="4813" y="227126"/>
                  </a:lnTo>
                  <a:lnTo>
                    <a:pt x="5054" y="226809"/>
                  </a:lnTo>
                  <a:lnTo>
                    <a:pt x="5118" y="226060"/>
                  </a:lnTo>
                  <a:close/>
                </a:path>
                <a:path w="1139190" h="909320">
                  <a:moveTo>
                    <a:pt x="9359" y="216154"/>
                  </a:moveTo>
                  <a:lnTo>
                    <a:pt x="3975" y="222250"/>
                  </a:lnTo>
                  <a:lnTo>
                    <a:pt x="8788" y="218922"/>
                  </a:lnTo>
                  <a:lnTo>
                    <a:pt x="8559" y="218376"/>
                  </a:lnTo>
                  <a:lnTo>
                    <a:pt x="8928" y="217170"/>
                  </a:lnTo>
                  <a:lnTo>
                    <a:pt x="9271" y="216509"/>
                  </a:lnTo>
                  <a:lnTo>
                    <a:pt x="9359" y="216154"/>
                  </a:lnTo>
                  <a:close/>
                </a:path>
                <a:path w="1139190" h="909320">
                  <a:moveTo>
                    <a:pt x="9474" y="218503"/>
                  </a:moveTo>
                  <a:lnTo>
                    <a:pt x="8788" y="218922"/>
                  </a:lnTo>
                  <a:lnTo>
                    <a:pt x="9118" y="219595"/>
                  </a:lnTo>
                  <a:lnTo>
                    <a:pt x="9474" y="218503"/>
                  </a:lnTo>
                  <a:close/>
                </a:path>
                <a:path w="1139190" h="909320">
                  <a:moveTo>
                    <a:pt x="23787" y="206692"/>
                  </a:moveTo>
                  <a:lnTo>
                    <a:pt x="21374" y="206692"/>
                  </a:lnTo>
                  <a:lnTo>
                    <a:pt x="20688" y="206692"/>
                  </a:lnTo>
                  <a:lnTo>
                    <a:pt x="16040" y="212090"/>
                  </a:lnTo>
                  <a:lnTo>
                    <a:pt x="16802" y="210820"/>
                  </a:lnTo>
                  <a:lnTo>
                    <a:pt x="19088" y="207010"/>
                  </a:lnTo>
                  <a:lnTo>
                    <a:pt x="17119" y="209550"/>
                  </a:lnTo>
                  <a:lnTo>
                    <a:pt x="14719" y="210820"/>
                  </a:lnTo>
                  <a:lnTo>
                    <a:pt x="19964" y="204470"/>
                  </a:lnTo>
                  <a:lnTo>
                    <a:pt x="16471" y="207010"/>
                  </a:lnTo>
                  <a:lnTo>
                    <a:pt x="14122" y="209550"/>
                  </a:lnTo>
                  <a:lnTo>
                    <a:pt x="14211" y="210820"/>
                  </a:lnTo>
                  <a:lnTo>
                    <a:pt x="14312" y="212090"/>
                  </a:lnTo>
                  <a:lnTo>
                    <a:pt x="14401" y="213360"/>
                  </a:lnTo>
                  <a:lnTo>
                    <a:pt x="10947" y="217170"/>
                  </a:lnTo>
                  <a:lnTo>
                    <a:pt x="10909" y="216750"/>
                  </a:lnTo>
                  <a:lnTo>
                    <a:pt x="10795" y="215658"/>
                  </a:lnTo>
                  <a:lnTo>
                    <a:pt x="10693" y="214630"/>
                  </a:lnTo>
                  <a:lnTo>
                    <a:pt x="9855" y="217449"/>
                  </a:lnTo>
                  <a:lnTo>
                    <a:pt x="9525" y="218376"/>
                  </a:lnTo>
                  <a:lnTo>
                    <a:pt x="9677" y="218376"/>
                  </a:lnTo>
                  <a:lnTo>
                    <a:pt x="9499" y="218490"/>
                  </a:lnTo>
                  <a:lnTo>
                    <a:pt x="9410" y="218922"/>
                  </a:lnTo>
                  <a:lnTo>
                    <a:pt x="9207" y="219595"/>
                  </a:lnTo>
                  <a:lnTo>
                    <a:pt x="8585" y="220980"/>
                  </a:lnTo>
                  <a:lnTo>
                    <a:pt x="7620" y="223520"/>
                  </a:lnTo>
                  <a:lnTo>
                    <a:pt x="5054" y="226809"/>
                  </a:lnTo>
                  <a:lnTo>
                    <a:pt x="5029" y="227126"/>
                  </a:lnTo>
                  <a:lnTo>
                    <a:pt x="5448" y="227126"/>
                  </a:lnTo>
                  <a:lnTo>
                    <a:pt x="2247" y="228600"/>
                  </a:lnTo>
                  <a:lnTo>
                    <a:pt x="292" y="233680"/>
                  </a:lnTo>
                  <a:lnTo>
                    <a:pt x="0" y="236220"/>
                  </a:lnTo>
                  <a:lnTo>
                    <a:pt x="4737" y="231140"/>
                  </a:lnTo>
                  <a:lnTo>
                    <a:pt x="5918" y="229870"/>
                  </a:lnTo>
                  <a:lnTo>
                    <a:pt x="3149" y="231140"/>
                  </a:lnTo>
                  <a:lnTo>
                    <a:pt x="8890" y="226060"/>
                  </a:lnTo>
                  <a:lnTo>
                    <a:pt x="9029" y="224790"/>
                  </a:lnTo>
                  <a:lnTo>
                    <a:pt x="7670" y="224790"/>
                  </a:lnTo>
                  <a:lnTo>
                    <a:pt x="10706" y="220980"/>
                  </a:lnTo>
                  <a:lnTo>
                    <a:pt x="9728" y="223520"/>
                  </a:lnTo>
                  <a:lnTo>
                    <a:pt x="11506" y="220980"/>
                  </a:lnTo>
                  <a:lnTo>
                    <a:pt x="10960" y="220980"/>
                  </a:lnTo>
                  <a:lnTo>
                    <a:pt x="13144" y="218922"/>
                  </a:lnTo>
                  <a:lnTo>
                    <a:pt x="13677" y="218376"/>
                  </a:lnTo>
                  <a:lnTo>
                    <a:pt x="14147" y="217170"/>
                  </a:lnTo>
                  <a:lnTo>
                    <a:pt x="15443" y="217170"/>
                  </a:lnTo>
                  <a:lnTo>
                    <a:pt x="15354" y="217449"/>
                  </a:lnTo>
                  <a:lnTo>
                    <a:pt x="14249" y="220980"/>
                  </a:lnTo>
                  <a:lnTo>
                    <a:pt x="17145" y="217170"/>
                  </a:lnTo>
                  <a:lnTo>
                    <a:pt x="16941" y="216750"/>
                  </a:lnTo>
                  <a:lnTo>
                    <a:pt x="16827" y="216509"/>
                  </a:lnTo>
                  <a:lnTo>
                    <a:pt x="15963" y="214630"/>
                  </a:lnTo>
                  <a:lnTo>
                    <a:pt x="17233" y="213360"/>
                  </a:lnTo>
                  <a:lnTo>
                    <a:pt x="16941" y="215658"/>
                  </a:lnTo>
                  <a:lnTo>
                    <a:pt x="16941" y="216750"/>
                  </a:lnTo>
                  <a:lnTo>
                    <a:pt x="17056" y="216509"/>
                  </a:lnTo>
                  <a:lnTo>
                    <a:pt x="18516" y="213360"/>
                  </a:lnTo>
                  <a:lnTo>
                    <a:pt x="18224" y="215900"/>
                  </a:lnTo>
                  <a:lnTo>
                    <a:pt x="20218" y="213360"/>
                  </a:lnTo>
                  <a:lnTo>
                    <a:pt x="18084" y="217449"/>
                  </a:lnTo>
                  <a:lnTo>
                    <a:pt x="17640" y="218376"/>
                  </a:lnTo>
                  <a:lnTo>
                    <a:pt x="22491" y="214630"/>
                  </a:lnTo>
                  <a:lnTo>
                    <a:pt x="22402" y="213360"/>
                  </a:lnTo>
                  <a:lnTo>
                    <a:pt x="22301" y="212090"/>
                  </a:lnTo>
                  <a:lnTo>
                    <a:pt x="22212" y="210820"/>
                  </a:lnTo>
                  <a:lnTo>
                    <a:pt x="22123" y="209550"/>
                  </a:lnTo>
                  <a:lnTo>
                    <a:pt x="22860" y="208280"/>
                  </a:lnTo>
                  <a:lnTo>
                    <a:pt x="23787" y="206692"/>
                  </a:lnTo>
                  <a:close/>
                </a:path>
                <a:path w="1139190" h="909320">
                  <a:moveTo>
                    <a:pt x="35204" y="185420"/>
                  </a:moveTo>
                  <a:lnTo>
                    <a:pt x="34594" y="186232"/>
                  </a:lnTo>
                  <a:lnTo>
                    <a:pt x="34340" y="186715"/>
                  </a:lnTo>
                  <a:lnTo>
                    <a:pt x="34950" y="186232"/>
                  </a:lnTo>
                  <a:lnTo>
                    <a:pt x="35204" y="185420"/>
                  </a:lnTo>
                  <a:close/>
                </a:path>
                <a:path w="1139190" h="909320">
                  <a:moveTo>
                    <a:pt x="58788" y="156210"/>
                  </a:moveTo>
                  <a:lnTo>
                    <a:pt x="56032" y="158750"/>
                  </a:lnTo>
                  <a:lnTo>
                    <a:pt x="56121" y="159473"/>
                  </a:lnTo>
                  <a:lnTo>
                    <a:pt x="56261" y="159918"/>
                  </a:lnTo>
                  <a:lnTo>
                    <a:pt x="58534" y="156984"/>
                  </a:lnTo>
                  <a:lnTo>
                    <a:pt x="58788" y="156210"/>
                  </a:lnTo>
                  <a:close/>
                </a:path>
                <a:path w="1139190" h="909320">
                  <a:moveTo>
                    <a:pt x="59131" y="156210"/>
                  </a:moveTo>
                  <a:lnTo>
                    <a:pt x="58534" y="156984"/>
                  </a:lnTo>
                  <a:lnTo>
                    <a:pt x="58432" y="157289"/>
                  </a:lnTo>
                  <a:lnTo>
                    <a:pt x="58369" y="157480"/>
                  </a:lnTo>
                  <a:lnTo>
                    <a:pt x="58610" y="157289"/>
                  </a:lnTo>
                  <a:lnTo>
                    <a:pt x="59131" y="156210"/>
                  </a:lnTo>
                  <a:close/>
                </a:path>
                <a:path w="1139190" h="909320">
                  <a:moveTo>
                    <a:pt x="60096" y="170180"/>
                  </a:moveTo>
                  <a:lnTo>
                    <a:pt x="59778" y="169583"/>
                  </a:lnTo>
                  <a:lnTo>
                    <a:pt x="59651" y="169278"/>
                  </a:lnTo>
                  <a:lnTo>
                    <a:pt x="57378" y="172720"/>
                  </a:lnTo>
                  <a:lnTo>
                    <a:pt x="60096" y="170180"/>
                  </a:lnTo>
                  <a:close/>
                </a:path>
                <a:path w="1139190" h="909320">
                  <a:moveTo>
                    <a:pt x="60744" y="167640"/>
                  </a:moveTo>
                  <a:lnTo>
                    <a:pt x="59524" y="168998"/>
                  </a:lnTo>
                  <a:lnTo>
                    <a:pt x="59651" y="169278"/>
                  </a:lnTo>
                  <a:lnTo>
                    <a:pt x="60744" y="167640"/>
                  </a:lnTo>
                  <a:close/>
                </a:path>
                <a:path w="1139190" h="909320">
                  <a:moveTo>
                    <a:pt x="60947" y="154343"/>
                  </a:moveTo>
                  <a:lnTo>
                    <a:pt x="60794" y="153670"/>
                  </a:lnTo>
                  <a:lnTo>
                    <a:pt x="60159" y="154940"/>
                  </a:lnTo>
                  <a:lnTo>
                    <a:pt x="60947" y="154343"/>
                  </a:lnTo>
                  <a:close/>
                </a:path>
                <a:path w="1139190" h="909320">
                  <a:moveTo>
                    <a:pt x="63436" y="167640"/>
                  </a:moveTo>
                  <a:lnTo>
                    <a:pt x="63373" y="167043"/>
                  </a:lnTo>
                  <a:lnTo>
                    <a:pt x="62534" y="168998"/>
                  </a:lnTo>
                  <a:lnTo>
                    <a:pt x="62522" y="169278"/>
                  </a:lnTo>
                  <a:lnTo>
                    <a:pt x="63436" y="167640"/>
                  </a:lnTo>
                  <a:close/>
                </a:path>
                <a:path w="1139190" h="909320">
                  <a:moveTo>
                    <a:pt x="69481" y="144424"/>
                  </a:moveTo>
                  <a:lnTo>
                    <a:pt x="68199" y="144780"/>
                  </a:lnTo>
                  <a:lnTo>
                    <a:pt x="69329" y="144780"/>
                  </a:lnTo>
                  <a:lnTo>
                    <a:pt x="69481" y="144424"/>
                  </a:lnTo>
                  <a:close/>
                </a:path>
                <a:path w="1139190" h="909320">
                  <a:moveTo>
                    <a:pt x="69799" y="141516"/>
                  </a:moveTo>
                  <a:lnTo>
                    <a:pt x="68846" y="142392"/>
                  </a:lnTo>
                  <a:lnTo>
                    <a:pt x="68973" y="142379"/>
                  </a:lnTo>
                  <a:lnTo>
                    <a:pt x="69189" y="142494"/>
                  </a:lnTo>
                  <a:lnTo>
                    <a:pt x="69443" y="142201"/>
                  </a:lnTo>
                  <a:lnTo>
                    <a:pt x="69646" y="141884"/>
                  </a:lnTo>
                  <a:lnTo>
                    <a:pt x="69799" y="141516"/>
                  </a:lnTo>
                  <a:close/>
                </a:path>
                <a:path w="1139190" h="909320">
                  <a:moveTo>
                    <a:pt x="69913" y="139700"/>
                  </a:moveTo>
                  <a:lnTo>
                    <a:pt x="67170" y="142240"/>
                  </a:lnTo>
                  <a:lnTo>
                    <a:pt x="69900" y="139954"/>
                  </a:lnTo>
                  <a:lnTo>
                    <a:pt x="69913" y="139700"/>
                  </a:lnTo>
                  <a:close/>
                </a:path>
                <a:path w="1139190" h="909320">
                  <a:moveTo>
                    <a:pt x="75196" y="135890"/>
                  </a:moveTo>
                  <a:lnTo>
                    <a:pt x="74625" y="135890"/>
                  </a:lnTo>
                  <a:lnTo>
                    <a:pt x="72758" y="138430"/>
                  </a:lnTo>
                  <a:lnTo>
                    <a:pt x="75196" y="135890"/>
                  </a:lnTo>
                  <a:close/>
                </a:path>
                <a:path w="1139190" h="909320">
                  <a:moveTo>
                    <a:pt x="77609" y="152031"/>
                  </a:moveTo>
                  <a:lnTo>
                    <a:pt x="66243" y="152031"/>
                  </a:lnTo>
                  <a:lnTo>
                    <a:pt x="64922" y="153670"/>
                  </a:lnTo>
                  <a:lnTo>
                    <a:pt x="64185" y="153670"/>
                  </a:lnTo>
                  <a:lnTo>
                    <a:pt x="64808" y="152323"/>
                  </a:lnTo>
                  <a:lnTo>
                    <a:pt x="64935" y="152031"/>
                  </a:lnTo>
                  <a:lnTo>
                    <a:pt x="65354" y="151130"/>
                  </a:lnTo>
                  <a:lnTo>
                    <a:pt x="65938" y="149860"/>
                  </a:lnTo>
                  <a:lnTo>
                    <a:pt x="64465" y="151409"/>
                  </a:lnTo>
                  <a:lnTo>
                    <a:pt x="64465" y="152031"/>
                  </a:lnTo>
                  <a:lnTo>
                    <a:pt x="64274" y="152323"/>
                  </a:lnTo>
                  <a:lnTo>
                    <a:pt x="64465" y="152031"/>
                  </a:lnTo>
                  <a:lnTo>
                    <a:pt x="64465" y="151409"/>
                  </a:lnTo>
                  <a:lnTo>
                    <a:pt x="63588" y="152323"/>
                  </a:lnTo>
                  <a:lnTo>
                    <a:pt x="60947" y="154343"/>
                  </a:lnTo>
                  <a:lnTo>
                    <a:pt x="61087" y="154940"/>
                  </a:lnTo>
                  <a:lnTo>
                    <a:pt x="62306" y="153670"/>
                  </a:lnTo>
                  <a:lnTo>
                    <a:pt x="63461" y="152501"/>
                  </a:lnTo>
                  <a:lnTo>
                    <a:pt x="62661" y="153670"/>
                  </a:lnTo>
                  <a:lnTo>
                    <a:pt x="61455" y="154940"/>
                  </a:lnTo>
                  <a:lnTo>
                    <a:pt x="60020" y="156210"/>
                  </a:lnTo>
                  <a:lnTo>
                    <a:pt x="58610" y="157289"/>
                  </a:lnTo>
                  <a:lnTo>
                    <a:pt x="58521" y="157480"/>
                  </a:lnTo>
                  <a:lnTo>
                    <a:pt x="57340" y="159918"/>
                  </a:lnTo>
                  <a:lnTo>
                    <a:pt x="56591" y="159918"/>
                  </a:lnTo>
                  <a:lnTo>
                    <a:pt x="54686" y="162560"/>
                  </a:lnTo>
                  <a:lnTo>
                    <a:pt x="54330" y="162560"/>
                  </a:lnTo>
                  <a:lnTo>
                    <a:pt x="54635" y="159918"/>
                  </a:lnTo>
                  <a:lnTo>
                    <a:pt x="53225" y="159918"/>
                  </a:lnTo>
                  <a:lnTo>
                    <a:pt x="48501" y="165100"/>
                  </a:lnTo>
                  <a:lnTo>
                    <a:pt x="51396" y="163842"/>
                  </a:lnTo>
                  <a:lnTo>
                    <a:pt x="49606" y="166370"/>
                  </a:lnTo>
                  <a:lnTo>
                    <a:pt x="51155" y="165100"/>
                  </a:lnTo>
                  <a:lnTo>
                    <a:pt x="53263" y="163741"/>
                  </a:lnTo>
                  <a:lnTo>
                    <a:pt x="55079" y="162560"/>
                  </a:lnTo>
                  <a:lnTo>
                    <a:pt x="51663" y="166370"/>
                  </a:lnTo>
                  <a:lnTo>
                    <a:pt x="51473" y="166370"/>
                  </a:lnTo>
                  <a:lnTo>
                    <a:pt x="49847" y="170180"/>
                  </a:lnTo>
                  <a:lnTo>
                    <a:pt x="48247" y="170180"/>
                  </a:lnTo>
                  <a:lnTo>
                    <a:pt x="48552" y="171450"/>
                  </a:lnTo>
                  <a:lnTo>
                    <a:pt x="48412" y="171450"/>
                  </a:lnTo>
                  <a:lnTo>
                    <a:pt x="47498" y="172720"/>
                  </a:lnTo>
                  <a:lnTo>
                    <a:pt x="46951" y="172720"/>
                  </a:lnTo>
                  <a:lnTo>
                    <a:pt x="45974" y="173990"/>
                  </a:lnTo>
                  <a:lnTo>
                    <a:pt x="45618" y="172720"/>
                  </a:lnTo>
                  <a:lnTo>
                    <a:pt x="43078" y="176530"/>
                  </a:lnTo>
                  <a:lnTo>
                    <a:pt x="43827" y="176530"/>
                  </a:lnTo>
                  <a:lnTo>
                    <a:pt x="43802" y="177800"/>
                  </a:lnTo>
                  <a:lnTo>
                    <a:pt x="42430" y="179070"/>
                  </a:lnTo>
                  <a:lnTo>
                    <a:pt x="41656" y="179070"/>
                  </a:lnTo>
                  <a:lnTo>
                    <a:pt x="41706" y="177800"/>
                  </a:lnTo>
                  <a:lnTo>
                    <a:pt x="39535" y="180340"/>
                  </a:lnTo>
                  <a:lnTo>
                    <a:pt x="36347" y="185420"/>
                  </a:lnTo>
                  <a:lnTo>
                    <a:pt x="34950" y="186232"/>
                  </a:lnTo>
                  <a:lnTo>
                    <a:pt x="34417" y="187960"/>
                  </a:lnTo>
                  <a:lnTo>
                    <a:pt x="32346" y="189217"/>
                  </a:lnTo>
                  <a:lnTo>
                    <a:pt x="29984" y="191770"/>
                  </a:lnTo>
                  <a:lnTo>
                    <a:pt x="25476" y="198120"/>
                  </a:lnTo>
                  <a:lnTo>
                    <a:pt x="23266" y="200660"/>
                  </a:lnTo>
                  <a:lnTo>
                    <a:pt x="21323" y="204470"/>
                  </a:lnTo>
                  <a:lnTo>
                    <a:pt x="24130" y="204470"/>
                  </a:lnTo>
                  <a:lnTo>
                    <a:pt x="20396" y="205740"/>
                  </a:lnTo>
                  <a:lnTo>
                    <a:pt x="21501" y="205740"/>
                  </a:lnTo>
                  <a:lnTo>
                    <a:pt x="24345" y="205740"/>
                  </a:lnTo>
                  <a:lnTo>
                    <a:pt x="24638" y="205740"/>
                  </a:lnTo>
                  <a:lnTo>
                    <a:pt x="25311" y="204470"/>
                  </a:lnTo>
                  <a:lnTo>
                    <a:pt x="26187" y="203200"/>
                  </a:lnTo>
                  <a:lnTo>
                    <a:pt x="28409" y="201930"/>
                  </a:lnTo>
                  <a:lnTo>
                    <a:pt x="25476" y="205740"/>
                  </a:lnTo>
                  <a:lnTo>
                    <a:pt x="26403" y="205740"/>
                  </a:lnTo>
                  <a:lnTo>
                    <a:pt x="29349" y="201930"/>
                  </a:lnTo>
                  <a:lnTo>
                    <a:pt x="29502" y="201930"/>
                  </a:lnTo>
                  <a:lnTo>
                    <a:pt x="30695" y="199390"/>
                  </a:lnTo>
                  <a:lnTo>
                    <a:pt x="31381" y="199390"/>
                  </a:lnTo>
                  <a:lnTo>
                    <a:pt x="31191" y="200660"/>
                  </a:lnTo>
                  <a:lnTo>
                    <a:pt x="31089" y="201930"/>
                  </a:lnTo>
                  <a:lnTo>
                    <a:pt x="31051" y="203200"/>
                  </a:lnTo>
                  <a:lnTo>
                    <a:pt x="32537" y="199390"/>
                  </a:lnTo>
                  <a:lnTo>
                    <a:pt x="33045" y="198120"/>
                  </a:lnTo>
                  <a:lnTo>
                    <a:pt x="33235" y="199390"/>
                  </a:lnTo>
                  <a:lnTo>
                    <a:pt x="34353" y="198120"/>
                  </a:lnTo>
                  <a:lnTo>
                    <a:pt x="36296" y="195897"/>
                  </a:lnTo>
                  <a:lnTo>
                    <a:pt x="39243" y="191770"/>
                  </a:lnTo>
                  <a:lnTo>
                    <a:pt x="40246" y="192620"/>
                  </a:lnTo>
                  <a:lnTo>
                    <a:pt x="40754" y="191770"/>
                  </a:lnTo>
                  <a:lnTo>
                    <a:pt x="40309" y="192620"/>
                  </a:lnTo>
                  <a:lnTo>
                    <a:pt x="40728" y="193040"/>
                  </a:lnTo>
                  <a:lnTo>
                    <a:pt x="41478" y="191033"/>
                  </a:lnTo>
                  <a:lnTo>
                    <a:pt x="41871" y="190500"/>
                  </a:lnTo>
                  <a:lnTo>
                    <a:pt x="45300" y="181610"/>
                  </a:lnTo>
                  <a:lnTo>
                    <a:pt x="46596" y="184150"/>
                  </a:lnTo>
                  <a:lnTo>
                    <a:pt x="48069" y="181610"/>
                  </a:lnTo>
                  <a:lnTo>
                    <a:pt x="49542" y="179070"/>
                  </a:lnTo>
                  <a:lnTo>
                    <a:pt x="51269" y="177800"/>
                  </a:lnTo>
                  <a:lnTo>
                    <a:pt x="53733" y="173990"/>
                  </a:lnTo>
                  <a:lnTo>
                    <a:pt x="55372" y="171450"/>
                  </a:lnTo>
                  <a:lnTo>
                    <a:pt x="52768" y="176530"/>
                  </a:lnTo>
                  <a:lnTo>
                    <a:pt x="59004" y="169583"/>
                  </a:lnTo>
                  <a:lnTo>
                    <a:pt x="61023" y="166370"/>
                  </a:lnTo>
                  <a:lnTo>
                    <a:pt x="63157" y="165100"/>
                  </a:lnTo>
                  <a:lnTo>
                    <a:pt x="63373" y="167043"/>
                  </a:lnTo>
                  <a:lnTo>
                    <a:pt x="63665" y="166370"/>
                  </a:lnTo>
                  <a:lnTo>
                    <a:pt x="63830" y="166370"/>
                  </a:lnTo>
                  <a:lnTo>
                    <a:pt x="64465" y="165100"/>
                  </a:lnTo>
                  <a:lnTo>
                    <a:pt x="65125" y="163741"/>
                  </a:lnTo>
                  <a:lnTo>
                    <a:pt x="65265" y="163741"/>
                  </a:lnTo>
                  <a:lnTo>
                    <a:pt x="67602" y="162560"/>
                  </a:lnTo>
                  <a:lnTo>
                    <a:pt x="66548" y="165100"/>
                  </a:lnTo>
                  <a:lnTo>
                    <a:pt x="68719" y="162560"/>
                  </a:lnTo>
                  <a:lnTo>
                    <a:pt x="68237" y="161290"/>
                  </a:lnTo>
                  <a:lnTo>
                    <a:pt x="70294" y="159918"/>
                  </a:lnTo>
                  <a:lnTo>
                    <a:pt x="69265" y="159918"/>
                  </a:lnTo>
                  <a:lnTo>
                    <a:pt x="70231" y="158750"/>
                  </a:lnTo>
                  <a:lnTo>
                    <a:pt x="71666" y="157480"/>
                  </a:lnTo>
                  <a:lnTo>
                    <a:pt x="71831" y="157480"/>
                  </a:lnTo>
                  <a:lnTo>
                    <a:pt x="71958" y="157289"/>
                  </a:lnTo>
                  <a:lnTo>
                    <a:pt x="73482" y="154940"/>
                  </a:lnTo>
                  <a:lnTo>
                    <a:pt x="72478" y="156984"/>
                  </a:lnTo>
                  <a:lnTo>
                    <a:pt x="72390" y="157289"/>
                  </a:lnTo>
                  <a:lnTo>
                    <a:pt x="74307" y="154940"/>
                  </a:lnTo>
                  <a:lnTo>
                    <a:pt x="75349" y="153670"/>
                  </a:lnTo>
                  <a:lnTo>
                    <a:pt x="75260" y="154343"/>
                  </a:lnTo>
                  <a:lnTo>
                    <a:pt x="75171" y="154940"/>
                  </a:lnTo>
                  <a:lnTo>
                    <a:pt x="76695" y="153670"/>
                  </a:lnTo>
                  <a:lnTo>
                    <a:pt x="77609" y="152031"/>
                  </a:lnTo>
                  <a:close/>
                </a:path>
                <a:path w="1139190" h="909320">
                  <a:moveTo>
                    <a:pt x="78168" y="133667"/>
                  </a:moveTo>
                  <a:lnTo>
                    <a:pt x="77330" y="134150"/>
                  </a:lnTo>
                  <a:lnTo>
                    <a:pt x="76644" y="134810"/>
                  </a:lnTo>
                  <a:lnTo>
                    <a:pt x="76123" y="135636"/>
                  </a:lnTo>
                  <a:lnTo>
                    <a:pt x="76758" y="135026"/>
                  </a:lnTo>
                  <a:lnTo>
                    <a:pt x="77571" y="134150"/>
                  </a:lnTo>
                  <a:lnTo>
                    <a:pt x="78168" y="133667"/>
                  </a:lnTo>
                  <a:close/>
                </a:path>
                <a:path w="1139190" h="909320">
                  <a:moveTo>
                    <a:pt x="78740" y="133311"/>
                  </a:moveTo>
                  <a:lnTo>
                    <a:pt x="78524" y="133388"/>
                  </a:lnTo>
                  <a:lnTo>
                    <a:pt x="78333" y="133502"/>
                  </a:lnTo>
                  <a:lnTo>
                    <a:pt x="78168" y="133667"/>
                  </a:lnTo>
                  <a:lnTo>
                    <a:pt x="78346" y="133553"/>
                  </a:lnTo>
                  <a:lnTo>
                    <a:pt x="78498" y="133438"/>
                  </a:lnTo>
                  <a:lnTo>
                    <a:pt x="78740" y="133311"/>
                  </a:lnTo>
                  <a:close/>
                </a:path>
                <a:path w="1139190" h="909320">
                  <a:moveTo>
                    <a:pt x="84315" y="127000"/>
                  </a:moveTo>
                  <a:lnTo>
                    <a:pt x="83134" y="128270"/>
                  </a:lnTo>
                  <a:lnTo>
                    <a:pt x="83756" y="128270"/>
                  </a:lnTo>
                  <a:lnTo>
                    <a:pt x="84315" y="127000"/>
                  </a:lnTo>
                  <a:close/>
                </a:path>
                <a:path w="1139190" h="909320">
                  <a:moveTo>
                    <a:pt x="89509" y="123926"/>
                  </a:moveTo>
                  <a:lnTo>
                    <a:pt x="89433" y="123799"/>
                  </a:lnTo>
                  <a:lnTo>
                    <a:pt x="87845" y="125463"/>
                  </a:lnTo>
                  <a:lnTo>
                    <a:pt x="89509" y="123926"/>
                  </a:lnTo>
                  <a:close/>
                </a:path>
                <a:path w="1139190" h="909320">
                  <a:moveTo>
                    <a:pt x="139954" y="93967"/>
                  </a:moveTo>
                  <a:lnTo>
                    <a:pt x="139763" y="93967"/>
                  </a:lnTo>
                  <a:lnTo>
                    <a:pt x="139471" y="94246"/>
                  </a:lnTo>
                  <a:lnTo>
                    <a:pt x="139954" y="93967"/>
                  </a:lnTo>
                  <a:close/>
                </a:path>
                <a:path w="1139190" h="909320">
                  <a:moveTo>
                    <a:pt x="146075" y="88900"/>
                  </a:moveTo>
                  <a:lnTo>
                    <a:pt x="145910" y="88722"/>
                  </a:lnTo>
                  <a:lnTo>
                    <a:pt x="144602" y="90170"/>
                  </a:lnTo>
                  <a:lnTo>
                    <a:pt x="146075" y="88900"/>
                  </a:lnTo>
                  <a:close/>
                </a:path>
                <a:path w="1139190" h="909320">
                  <a:moveTo>
                    <a:pt x="151523" y="83820"/>
                  </a:moveTo>
                  <a:lnTo>
                    <a:pt x="149479" y="85090"/>
                  </a:lnTo>
                  <a:lnTo>
                    <a:pt x="148920" y="85090"/>
                  </a:lnTo>
                  <a:lnTo>
                    <a:pt x="149377" y="87630"/>
                  </a:lnTo>
                  <a:lnTo>
                    <a:pt x="151523" y="83820"/>
                  </a:lnTo>
                  <a:close/>
                </a:path>
                <a:path w="1139190" h="909320">
                  <a:moveTo>
                    <a:pt x="154139" y="64770"/>
                  </a:moveTo>
                  <a:lnTo>
                    <a:pt x="153797" y="64770"/>
                  </a:lnTo>
                  <a:lnTo>
                    <a:pt x="153733" y="65138"/>
                  </a:lnTo>
                  <a:lnTo>
                    <a:pt x="154139" y="64770"/>
                  </a:lnTo>
                  <a:close/>
                </a:path>
                <a:path w="1139190" h="909320">
                  <a:moveTo>
                    <a:pt x="155346" y="63855"/>
                  </a:moveTo>
                  <a:lnTo>
                    <a:pt x="154635" y="64706"/>
                  </a:lnTo>
                  <a:lnTo>
                    <a:pt x="154127" y="65506"/>
                  </a:lnTo>
                  <a:lnTo>
                    <a:pt x="154305" y="65341"/>
                  </a:lnTo>
                  <a:lnTo>
                    <a:pt x="155346" y="63855"/>
                  </a:lnTo>
                  <a:close/>
                </a:path>
                <a:path w="1139190" h="909320">
                  <a:moveTo>
                    <a:pt x="189471" y="33020"/>
                  </a:moveTo>
                  <a:lnTo>
                    <a:pt x="188823" y="33020"/>
                  </a:lnTo>
                  <a:lnTo>
                    <a:pt x="189141" y="33274"/>
                  </a:lnTo>
                  <a:lnTo>
                    <a:pt x="189471" y="33020"/>
                  </a:lnTo>
                  <a:close/>
                </a:path>
                <a:path w="1139190" h="909320">
                  <a:moveTo>
                    <a:pt x="196646" y="30480"/>
                  </a:moveTo>
                  <a:lnTo>
                    <a:pt x="196303" y="30480"/>
                  </a:lnTo>
                  <a:lnTo>
                    <a:pt x="194881" y="31750"/>
                  </a:lnTo>
                  <a:lnTo>
                    <a:pt x="196646" y="30480"/>
                  </a:lnTo>
                  <a:close/>
                </a:path>
                <a:path w="1139190" h="909320">
                  <a:moveTo>
                    <a:pt x="215392" y="18529"/>
                  </a:moveTo>
                  <a:lnTo>
                    <a:pt x="213804" y="19050"/>
                  </a:lnTo>
                  <a:lnTo>
                    <a:pt x="214363" y="19050"/>
                  </a:lnTo>
                  <a:lnTo>
                    <a:pt x="215392" y="18529"/>
                  </a:lnTo>
                  <a:close/>
                </a:path>
                <a:path w="1139190" h="909320">
                  <a:moveTo>
                    <a:pt x="217716" y="17780"/>
                  </a:moveTo>
                  <a:lnTo>
                    <a:pt x="216903" y="17780"/>
                  </a:lnTo>
                  <a:lnTo>
                    <a:pt x="215392" y="18529"/>
                  </a:lnTo>
                  <a:lnTo>
                    <a:pt x="217716" y="17780"/>
                  </a:lnTo>
                  <a:close/>
                </a:path>
                <a:path w="1139190" h="909320">
                  <a:moveTo>
                    <a:pt x="218630" y="16510"/>
                  </a:moveTo>
                  <a:lnTo>
                    <a:pt x="216128" y="17780"/>
                  </a:lnTo>
                  <a:lnTo>
                    <a:pt x="216903" y="17780"/>
                  </a:lnTo>
                  <a:lnTo>
                    <a:pt x="218630" y="16510"/>
                  </a:lnTo>
                  <a:close/>
                </a:path>
                <a:path w="1139190" h="909320">
                  <a:moveTo>
                    <a:pt x="231178" y="8890"/>
                  </a:moveTo>
                  <a:lnTo>
                    <a:pt x="226834" y="11430"/>
                  </a:lnTo>
                  <a:lnTo>
                    <a:pt x="229857" y="10160"/>
                  </a:lnTo>
                  <a:lnTo>
                    <a:pt x="231178" y="8890"/>
                  </a:lnTo>
                  <a:close/>
                </a:path>
                <a:path w="1139190" h="909320">
                  <a:moveTo>
                    <a:pt x="233121" y="8890"/>
                  </a:moveTo>
                  <a:lnTo>
                    <a:pt x="229984" y="10160"/>
                  </a:lnTo>
                  <a:lnTo>
                    <a:pt x="231838" y="10160"/>
                  </a:lnTo>
                  <a:lnTo>
                    <a:pt x="233121" y="8890"/>
                  </a:lnTo>
                  <a:close/>
                </a:path>
                <a:path w="1139190" h="909320">
                  <a:moveTo>
                    <a:pt x="238188" y="9156"/>
                  </a:moveTo>
                  <a:lnTo>
                    <a:pt x="237591" y="9334"/>
                  </a:lnTo>
                  <a:lnTo>
                    <a:pt x="237070" y="9652"/>
                  </a:lnTo>
                  <a:lnTo>
                    <a:pt x="236626" y="10083"/>
                  </a:lnTo>
                  <a:lnTo>
                    <a:pt x="237210" y="9867"/>
                  </a:lnTo>
                  <a:lnTo>
                    <a:pt x="237718" y="9550"/>
                  </a:lnTo>
                  <a:lnTo>
                    <a:pt x="238188" y="9156"/>
                  </a:lnTo>
                  <a:close/>
                </a:path>
                <a:path w="1139190" h="909320">
                  <a:moveTo>
                    <a:pt x="239268" y="28409"/>
                  </a:moveTo>
                  <a:lnTo>
                    <a:pt x="237070" y="29210"/>
                  </a:lnTo>
                  <a:lnTo>
                    <a:pt x="237959" y="29210"/>
                  </a:lnTo>
                  <a:lnTo>
                    <a:pt x="239268" y="28409"/>
                  </a:lnTo>
                  <a:close/>
                </a:path>
                <a:path w="1139190" h="909320">
                  <a:moveTo>
                    <a:pt x="240525" y="27940"/>
                  </a:moveTo>
                  <a:lnTo>
                    <a:pt x="240017" y="27940"/>
                  </a:lnTo>
                  <a:lnTo>
                    <a:pt x="239268" y="28409"/>
                  </a:lnTo>
                  <a:lnTo>
                    <a:pt x="240525" y="27940"/>
                  </a:lnTo>
                  <a:close/>
                </a:path>
                <a:path w="1139190" h="909320">
                  <a:moveTo>
                    <a:pt x="247053" y="24130"/>
                  </a:moveTo>
                  <a:lnTo>
                    <a:pt x="243522" y="25400"/>
                  </a:lnTo>
                  <a:lnTo>
                    <a:pt x="242443" y="26670"/>
                  </a:lnTo>
                  <a:lnTo>
                    <a:pt x="244716" y="25400"/>
                  </a:lnTo>
                  <a:lnTo>
                    <a:pt x="247053" y="24130"/>
                  </a:lnTo>
                  <a:close/>
                </a:path>
                <a:path w="1139190" h="909320">
                  <a:moveTo>
                    <a:pt x="291592" y="1206"/>
                  </a:moveTo>
                  <a:lnTo>
                    <a:pt x="289496" y="0"/>
                  </a:lnTo>
                  <a:lnTo>
                    <a:pt x="285000" y="0"/>
                  </a:lnTo>
                  <a:lnTo>
                    <a:pt x="285762" y="1206"/>
                  </a:lnTo>
                  <a:lnTo>
                    <a:pt x="291592" y="1206"/>
                  </a:lnTo>
                  <a:close/>
                </a:path>
                <a:path w="1139190" h="909320">
                  <a:moveTo>
                    <a:pt x="293598" y="1206"/>
                  </a:moveTo>
                  <a:lnTo>
                    <a:pt x="291668" y="1206"/>
                  </a:lnTo>
                  <a:lnTo>
                    <a:pt x="293471" y="2540"/>
                  </a:lnTo>
                  <a:lnTo>
                    <a:pt x="293598" y="1206"/>
                  </a:lnTo>
                  <a:close/>
                </a:path>
                <a:path w="1139190" h="909320">
                  <a:moveTo>
                    <a:pt x="303758" y="33274"/>
                  </a:moveTo>
                  <a:lnTo>
                    <a:pt x="303466" y="33020"/>
                  </a:lnTo>
                  <a:lnTo>
                    <a:pt x="303174" y="33020"/>
                  </a:lnTo>
                  <a:lnTo>
                    <a:pt x="303669" y="33578"/>
                  </a:lnTo>
                  <a:lnTo>
                    <a:pt x="303758" y="33274"/>
                  </a:lnTo>
                  <a:close/>
                </a:path>
                <a:path w="1139190" h="909320">
                  <a:moveTo>
                    <a:pt x="319430" y="60960"/>
                  </a:moveTo>
                  <a:lnTo>
                    <a:pt x="318846" y="59690"/>
                  </a:lnTo>
                  <a:lnTo>
                    <a:pt x="319189" y="60960"/>
                  </a:lnTo>
                  <a:lnTo>
                    <a:pt x="319430" y="60960"/>
                  </a:lnTo>
                  <a:close/>
                </a:path>
                <a:path w="1139190" h="909320">
                  <a:moveTo>
                    <a:pt x="319735" y="20320"/>
                  </a:moveTo>
                  <a:lnTo>
                    <a:pt x="318655" y="20320"/>
                  </a:lnTo>
                  <a:lnTo>
                    <a:pt x="319430" y="21145"/>
                  </a:lnTo>
                  <a:lnTo>
                    <a:pt x="319735" y="20320"/>
                  </a:lnTo>
                  <a:close/>
                </a:path>
                <a:path w="1139190" h="909320">
                  <a:moveTo>
                    <a:pt x="320763" y="22860"/>
                  </a:moveTo>
                  <a:lnTo>
                    <a:pt x="319836" y="21590"/>
                  </a:lnTo>
                  <a:lnTo>
                    <a:pt x="319430" y="21145"/>
                  </a:lnTo>
                  <a:lnTo>
                    <a:pt x="319278" y="21590"/>
                  </a:lnTo>
                  <a:lnTo>
                    <a:pt x="319697" y="21590"/>
                  </a:lnTo>
                  <a:lnTo>
                    <a:pt x="320624" y="22860"/>
                  </a:lnTo>
                  <a:lnTo>
                    <a:pt x="320763" y="22860"/>
                  </a:lnTo>
                  <a:close/>
                </a:path>
                <a:path w="1139190" h="909320">
                  <a:moveTo>
                    <a:pt x="322287" y="24130"/>
                  </a:moveTo>
                  <a:lnTo>
                    <a:pt x="321081" y="23342"/>
                  </a:lnTo>
                  <a:lnTo>
                    <a:pt x="321640" y="24130"/>
                  </a:lnTo>
                  <a:lnTo>
                    <a:pt x="322287" y="24130"/>
                  </a:lnTo>
                  <a:close/>
                </a:path>
                <a:path w="1139190" h="909320">
                  <a:moveTo>
                    <a:pt x="329844" y="39306"/>
                  </a:moveTo>
                  <a:lnTo>
                    <a:pt x="328726" y="38100"/>
                  </a:lnTo>
                  <a:lnTo>
                    <a:pt x="326237" y="34290"/>
                  </a:lnTo>
                  <a:lnTo>
                    <a:pt x="327583" y="34925"/>
                  </a:lnTo>
                  <a:lnTo>
                    <a:pt x="324459" y="30480"/>
                  </a:lnTo>
                  <a:lnTo>
                    <a:pt x="325475" y="34290"/>
                  </a:lnTo>
                  <a:lnTo>
                    <a:pt x="324116" y="31750"/>
                  </a:lnTo>
                  <a:lnTo>
                    <a:pt x="323430" y="30480"/>
                  </a:lnTo>
                  <a:lnTo>
                    <a:pt x="324154" y="30480"/>
                  </a:lnTo>
                  <a:lnTo>
                    <a:pt x="323303" y="29210"/>
                  </a:lnTo>
                  <a:lnTo>
                    <a:pt x="322440" y="27940"/>
                  </a:lnTo>
                  <a:lnTo>
                    <a:pt x="318071" y="24130"/>
                  </a:lnTo>
                  <a:lnTo>
                    <a:pt x="318135" y="23761"/>
                  </a:lnTo>
                  <a:lnTo>
                    <a:pt x="318528" y="21590"/>
                  </a:lnTo>
                  <a:lnTo>
                    <a:pt x="319278" y="21590"/>
                  </a:lnTo>
                  <a:lnTo>
                    <a:pt x="317995" y="20320"/>
                  </a:lnTo>
                  <a:lnTo>
                    <a:pt x="316712" y="19050"/>
                  </a:lnTo>
                  <a:lnTo>
                    <a:pt x="315442" y="17780"/>
                  </a:lnTo>
                  <a:lnTo>
                    <a:pt x="313461" y="15240"/>
                  </a:lnTo>
                  <a:lnTo>
                    <a:pt x="313372" y="16510"/>
                  </a:lnTo>
                  <a:lnTo>
                    <a:pt x="310984" y="16510"/>
                  </a:lnTo>
                  <a:lnTo>
                    <a:pt x="309880" y="15240"/>
                  </a:lnTo>
                  <a:lnTo>
                    <a:pt x="309524" y="15240"/>
                  </a:lnTo>
                  <a:lnTo>
                    <a:pt x="310730" y="13970"/>
                  </a:lnTo>
                  <a:lnTo>
                    <a:pt x="311696" y="12700"/>
                  </a:lnTo>
                  <a:lnTo>
                    <a:pt x="309537" y="11226"/>
                  </a:lnTo>
                  <a:lnTo>
                    <a:pt x="309537" y="11430"/>
                  </a:lnTo>
                  <a:lnTo>
                    <a:pt x="306311" y="11430"/>
                  </a:lnTo>
                  <a:lnTo>
                    <a:pt x="304406" y="9448"/>
                  </a:lnTo>
                  <a:lnTo>
                    <a:pt x="309537" y="11430"/>
                  </a:lnTo>
                  <a:lnTo>
                    <a:pt x="309537" y="11226"/>
                  </a:lnTo>
                  <a:lnTo>
                    <a:pt x="307975" y="10160"/>
                  </a:lnTo>
                  <a:lnTo>
                    <a:pt x="304165" y="9194"/>
                  </a:lnTo>
                  <a:lnTo>
                    <a:pt x="303872" y="8890"/>
                  </a:lnTo>
                  <a:lnTo>
                    <a:pt x="302653" y="7620"/>
                  </a:lnTo>
                  <a:lnTo>
                    <a:pt x="301053" y="7620"/>
                  </a:lnTo>
                  <a:lnTo>
                    <a:pt x="299300" y="6350"/>
                  </a:lnTo>
                  <a:lnTo>
                    <a:pt x="297395" y="5080"/>
                  </a:lnTo>
                  <a:lnTo>
                    <a:pt x="296189" y="5080"/>
                  </a:lnTo>
                  <a:lnTo>
                    <a:pt x="293471" y="2540"/>
                  </a:lnTo>
                  <a:lnTo>
                    <a:pt x="292874" y="2540"/>
                  </a:lnTo>
                  <a:lnTo>
                    <a:pt x="291465" y="3810"/>
                  </a:lnTo>
                  <a:lnTo>
                    <a:pt x="289153" y="2540"/>
                  </a:lnTo>
                  <a:lnTo>
                    <a:pt x="284429" y="2540"/>
                  </a:lnTo>
                  <a:lnTo>
                    <a:pt x="279679" y="1206"/>
                  </a:lnTo>
                  <a:lnTo>
                    <a:pt x="277139" y="1206"/>
                  </a:lnTo>
                  <a:lnTo>
                    <a:pt x="272681" y="1206"/>
                  </a:lnTo>
                  <a:lnTo>
                    <a:pt x="270865" y="2540"/>
                  </a:lnTo>
                  <a:lnTo>
                    <a:pt x="264185" y="2540"/>
                  </a:lnTo>
                  <a:lnTo>
                    <a:pt x="267817" y="1206"/>
                  </a:lnTo>
                  <a:lnTo>
                    <a:pt x="263359" y="1206"/>
                  </a:lnTo>
                  <a:lnTo>
                    <a:pt x="260273" y="2540"/>
                  </a:lnTo>
                  <a:lnTo>
                    <a:pt x="259829" y="1206"/>
                  </a:lnTo>
                  <a:lnTo>
                    <a:pt x="259067" y="1206"/>
                  </a:lnTo>
                  <a:lnTo>
                    <a:pt x="259397" y="1079"/>
                  </a:lnTo>
                  <a:lnTo>
                    <a:pt x="258978" y="1206"/>
                  </a:lnTo>
                  <a:lnTo>
                    <a:pt x="258330" y="1206"/>
                  </a:lnTo>
                  <a:lnTo>
                    <a:pt x="258267" y="1435"/>
                  </a:lnTo>
                  <a:lnTo>
                    <a:pt x="257060" y="1879"/>
                  </a:lnTo>
                  <a:lnTo>
                    <a:pt x="255905" y="2273"/>
                  </a:lnTo>
                  <a:lnTo>
                    <a:pt x="258089" y="2082"/>
                  </a:lnTo>
                  <a:lnTo>
                    <a:pt x="257962" y="2540"/>
                  </a:lnTo>
                  <a:lnTo>
                    <a:pt x="251421" y="2540"/>
                  </a:lnTo>
                  <a:lnTo>
                    <a:pt x="249631" y="3810"/>
                  </a:lnTo>
                  <a:lnTo>
                    <a:pt x="247789" y="3810"/>
                  </a:lnTo>
                  <a:lnTo>
                    <a:pt x="245999" y="5080"/>
                  </a:lnTo>
                  <a:lnTo>
                    <a:pt x="243078" y="6350"/>
                  </a:lnTo>
                  <a:lnTo>
                    <a:pt x="241973" y="6350"/>
                  </a:lnTo>
                  <a:lnTo>
                    <a:pt x="240931" y="7620"/>
                  </a:lnTo>
                  <a:lnTo>
                    <a:pt x="239128" y="8890"/>
                  </a:lnTo>
                  <a:lnTo>
                    <a:pt x="237921" y="10160"/>
                  </a:lnTo>
                  <a:lnTo>
                    <a:pt x="235839" y="11430"/>
                  </a:lnTo>
                  <a:lnTo>
                    <a:pt x="233921" y="11430"/>
                  </a:lnTo>
                  <a:lnTo>
                    <a:pt x="234302" y="10160"/>
                  </a:lnTo>
                  <a:lnTo>
                    <a:pt x="236054" y="10160"/>
                  </a:lnTo>
                  <a:lnTo>
                    <a:pt x="236639" y="8890"/>
                  </a:lnTo>
                  <a:lnTo>
                    <a:pt x="233845" y="10160"/>
                  </a:lnTo>
                  <a:lnTo>
                    <a:pt x="231838" y="10160"/>
                  </a:lnTo>
                  <a:lnTo>
                    <a:pt x="230555" y="11430"/>
                  </a:lnTo>
                  <a:lnTo>
                    <a:pt x="228523" y="11430"/>
                  </a:lnTo>
                  <a:lnTo>
                    <a:pt x="226466" y="12700"/>
                  </a:lnTo>
                  <a:lnTo>
                    <a:pt x="224459" y="13970"/>
                  </a:lnTo>
                  <a:lnTo>
                    <a:pt x="225526" y="13970"/>
                  </a:lnTo>
                  <a:lnTo>
                    <a:pt x="227672" y="12700"/>
                  </a:lnTo>
                  <a:lnTo>
                    <a:pt x="224866" y="15240"/>
                  </a:lnTo>
                  <a:lnTo>
                    <a:pt x="222389" y="16510"/>
                  </a:lnTo>
                  <a:lnTo>
                    <a:pt x="221081" y="16510"/>
                  </a:lnTo>
                  <a:lnTo>
                    <a:pt x="217754" y="19050"/>
                  </a:lnTo>
                  <a:lnTo>
                    <a:pt x="217868" y="18529"/>
                  </a:lnTo>
                  <a:lnTo>
                    <a:pt x="218046" y="17780"/>
                  </a:lnTo>
                  <a:lnTo>
                    <a:pt x="217716" y="17780"/>
                  </a:lnTo>
                  <a:lnTo>
                    <a:pt x="208889" y="23761"/>
                  </a:lnTo>
                  <a:lnTo>
                    <a:pt x="208737" y="23761"/>
                  </a:lnTo>
                  <a:lnTo>
                    <a:pt x="209626" y="22860"/>
                  </a:lnTo>
                  <a:lnTo>
                    <a:pt x="208000" y="22860"/>
                  </a:lnTo>
                  <a:lnTo>
                    <a:pt x="206959" y="25400"/>
                  </a:lnTo>
                  <a:lnTo>
                    <a:pt x="205828" y="25400"/>
                  </a:lnTo>
                  <a:lnTo>
                    <a:pt x="204470" y="26670"/>
                  </a:lnTo>
                  <a:lnTo>
                    <a:pt x="201320" y="27940"/>
                  </a:lnTo>
                  <a:lnTo>
                    <a:pt x="201091" y="27940"/>
                  </a:lnTo>
                  <a:lnTo>
                    <a:pt x="200914" y="27940"/>
                  </a:lnTo>
                  <a:lnTo>
                    <a:pt x="200787" y="27940"/>
                  </a:lnTo>
                  <a:lnTo>
                    <a:pt x="199542" y="29210"/>
                  </a:lnTo>
                  <a:lnTo>
                    <a:pt x="198043" y="30480"/>
                  </a:lnTo>
                  <a:lnTo>
                    <a:pt x="196646" y="30480"/>
                  </a:lnTo>
                  <a:lnTo>
                    <a:pt x="196418" y="31750"/>
                  </a:lnTo>
                  <a:lnTo>
                    <a:pt x="191071" y="35560"/>
                  </a:lnTo>
                  <a:lnTo>
                    <a:pt x="190957" y="35331"/>
                  </a:lnTo>
                  <a:lnTo>
                    <a:pt x="190398" y="34290"/>
                  </a:lnTo>
                  <a:lnTo>
                    <a:pt x="189141" y="33274"/>
                  </a:lnTo>
                  <a:lnTo>
                    <a:pt x="187845" y="34290"/>
                  </a:lnTo>
                  <a:lnTo>
                    <a:pt x="189953" y="34290"/>
                  </a:lnTo>
                  <a:lnTo>
                    <a:pt x="186944" y="36830"/>
                  </a:lnTo>
                  <a:lnTo>
                    <a:pt x="187807" y="34290"/>
                  </a:lnTo>
                  <a:lnTo>
                    <a:pt x="182524" y="39306"/>
                  </a:lnTo>
                  <a:lnTo>
                    <a:pt x="183921" y="35560"/>
                  </a:lnTo>
                  <a:lnTo>
                    <a:pt x="181673" y="36830"/>
                  </a:lnTo>
                  <a:lnTo>
                    <a:pt x="177088" y="39306"/>
                  </a:lnTo>
                  <a:lnTo>
                    <a:pt x="175793" y="40640"/>
                  </a:lnTo>
                  <a:lnTo>
                    <a:pt x="174599" y="41910"/>
                  </a:lnTo>
                  <a:lnTo>
                    <a:pt x="173647" y="44450"/>
                  </a:lnTo>
                  <a:lnTo>
                    <a:pt x="177787" y="40640"/>
                  </a:lnTo>
                  <a:lnTo>
                    <a:pt x="178282" y="41910"/>
                  </a:lnTo>
                  <a:lnTo>
                    <a:pt x="171221" y="46990"/>
                  </a:lnTo>
                  <a:lnTo>
                    <a:pt x="172681" y="49530"/>
                  </a:lnTo>
                  <a:lnTo>
                    <a:pt x="167119" y="53340"/>
                  </a:lnTo>
                  <a:lnTo>
                    <a:pt x="168668" y="53340"/>
                  </a:lnTo>
                  <a:lnTo>
                    <a:pt x="167081" y="54610"/>
                  </a:lnTo>
                  <a:lnTo>
                    <a:pt x="165773" y="55880"/>
                  </a:lnTo>
                  <a:lnTo>
                    <a:pt x="164757" y="58420"/>
                  </a:lnTo>
                  <a:lnTo>
                    <a:pt x="164807" y="55880"/>
                  </a:lnTo>
                  <a:lnTo>
                    <a:pt x="158711" y="58420"/>
                  </a:lnTo>
                  <a:lnTo>
                    <a:pt x="153644" y="62230"/>
                  </a:lnTo>
                  <a:lnTo>
                    <a:pt x="153644" y="63500"/>
                  </a:lnTo>
                  <a:lnTo>
                    <a:pt x="157429" y="60960"/>
                  </a:lnTo>
                  <a:lnTo>
                    <a:pt x="157251" y="62230"/>
                  </a:lnTo>
                  <a:lnTo>
                    <a:pt x="153885" y="66040"/>
                  </a:lnTo>
                  <a:lnTo>
                    <a:pt x="153555" y="66040"/>
                  </a:lnTo>
                  <a:lnTo>
                    <a:pt x="153733" y="65138"/>
                  </a:lnTo>
                  <a:lnTo>
                    <a:pt x="151307" y="67310"/>
                  </a:lnTo>
                  <a:lnTo>
                    <a:pt x="147154" y="68580"/>
                  </a:lnTo>
                  <a:lnTo>
                    <a:pt x="147281" y="69850"/>
                  </a:lnTo>
                  <a:lnTo>
                    <a:pt x="142849" y="71120"/>
                  </a:lnTo>
                  <a:lnTo>
                    <a:pt x="144640" y="71120"/>
                  </a:lnTo>
                  <a:lnTo>
                    <a:pt x="144640" y="72390"/>
                  </a:lnTo>
                  <a:lnTo>
                    <a:pt x="141325" y="74930"/>
                  </a:lnTo>
                  <a:lnTo>
                    <a:pt x="140779" y="76200"/>
                  </a:lnTo>
                  <a:lnTo>
                    <a:pt x="138925" y="78740"/>
                  </a:lnTo>
                  <a:lnTo>
                    <a:pt x="136525" y="80010"/>
                  </a:lnTo>
                  <a:lnTo>
                    <a:pt x="133578" y="81280"/>
                  </a:lnTo>
                  <a:lnTo>
                    <a:pt x="136918" y="81280"/>
                  </a:lnTo>
                  <a:lnTo>
                    <a:pt x="134315" y="83820"/>
                  </a:lnTo>
                  <a:lnTo>
                    <a:pt x="132880" y="81280"/>
                  </a:lnTo>
                  <a:lnTo>
                    <a:pt x="128054" y="87630"/>
                  </a:lnTo>
                  <a:lnTo>
                    <a:pt x="127774" y="87122"/>
                  </a:lnTo>
                  <a:lnTo>
                    <a:pt x="127914" y="86995"/>
                  </a:lnTo>
                  <a:lnTo>
                    <a:pt x="128143" y="86537"/>
                  </a:lnTo>
                  <a:lnTo>
                    <a:pt x="127431" y="86233"/>
                  </a:lnTo>
                  <a:lnTo>
                    <a:pt x="127381" y="86398"/>
                  </a:lnTo>
                  <a:lnTo>
                    <a:pt x="126288" y="87630"/>
                  </a:lnTo>
                  <a:lnTo>
                    <a:pt x="123863" y="88900"/>
                  </a:lnTo>
                  <a:lnTo>
                    <a:pt x="123609" y="88900"/>
                  </a:lnTo>
                  <a:lnTo>
                    <a:pt x="124358" y="90170"/>
                  </a:lnTo>
                  <a:lnTo>
                    <a:pt x="124091" y="89509"/>
                  </a:lnTo>
                  <a:lnTo>
                    <a:pt x="124637" y="90170"/>
                  </a:lnTo>
                  <a:lnTo>
                    <a:pt x="120586" y="93967"/>
                  </a:lnTo>
                  <a:lnTo>
                    <a:pt x="117830" y="96520"/>
                  </a:lnTo>
                  <a:lnTo>
                    <a:pt x="116725" y="93967"/>
                  </a:lnTo>
                  <a:lnTo>
                    <a:pt x="116636" y="94246"/>
                  </a:lnTo>
                  <a:lnTo>
                    <a:pt x="116535" y="94551"/>
                  </a:lnTo>
                  <a:lnTo>
                    <a:pt x="114655" y="100330"/>
                  </a:lnTo>
                  <a:lnTo>
                    <a:pt x="111683" y="100330"/>
                  </a:lnTo>
                  <a:lnTo>
                    <a:pt x="112331" y="101600"/>
                  </a:lnTo>
                  <a:lnTo>
                    <a:pt x="106807" y="105410"/>
                  </a:lnTo>
                  <a:lnTo>
                    <a:pt x="107327" y="106591"/>
                  </a:lnTo>
                  <a:lnTo>
                    <a:pt x="106260" y="107950"/>
                  </a:lnTo>
                  <a:lnTo>
                    <a:pt x="105156" y="109220"/>
                  </a:lnTo>
                  <a:lnTo>
                    <a:pt x="104228" y="107950"/>
                  </a:lnTo>
                  <a:lnTo>
                    <a:pt x="103251" y="107950"/>
                  </a:lnTo>
                  <a:lnTo>
                    <a:pt x="102654" y="109220"/>
                  </a:lnTo>
                  <a:lnTo>
                    <a:pt x="101206" y="110286"/>
                  </a:lnTo>
                  <a:lnTo>
                    <a:pt x="99466" y="111760"/>
                  </a:lnTo>
                  <a:lnTo>
                    <a:pt x="96520" y="114300"/>
                  </a:lnTo>
                  <a:lnTo>
                    <a:pt x="93637" y="116840"/>
                  </a:lnTo>
                  <a:lnTo>
                    <a:pt x="93878" y="116205"/>
                  </a:lnTo>
                  <a:lnTo>
                    <a:pt x="93383" y="117081"/>
                  </a:lnTo>
                  <a:lnTo>
                    <a:pt x="93599" y="116916"/>
                  </a:lnTo>
                  <a:lnTo>
                    <a:pt x="92430" y="119380"/>
                  </a:lnTo>
                  <a:lnTo>
                    <a:pt x="90982" y="120650"/>
                  </a:lnTo>
                  <a:lnTo>
                    <a:pt x="89217" y="123190"/>
                  </a:lnTo>
                  <a:lnTo>
                    <a:pt x="90830" y="121920"/>
                  </a:lnTo>
                  <a:lnTo>
                    <a:pt x="89509" y="123190"/>
                  </a:lnTo>
                  <a:lnTo>
                    <a:pt x="90639" y="124460"/>
                  </a:lnTo>
                  <a:lnTo>
                    <a:pt x="88099" y="125730"/>
                  </a:lnTo>
                  <a:lnTo>
                    <a:pt x="86118" y="128270"/>
                  </a:lnTo>
                  <a:lnTo>
                    <a:pt x="85661" y="128270"/>
                  </a:lnTo>
                  <a:lnTo>
                    <a:pt x="85991" y="127927"/>
                  </a:lnTo>
                  <a:lnTo>
                    <a:pt x="86385" y="127457"/>
                  </a:lnTo>
                  <a:lnTo>
                    <a:pt x="86728" y="126961"/>
                  </a:lnTo>
                  <a:lnTo>
                    <a:pt x="86258" y="127355"/>
                  </a:lnTo>
                  <a:lnTo>
                    <a:pt x="85864" y="127825"/>
                  </a:lnTo>
                  <a:lnTo>
                    <a:pt x="85623" y="128270"/>
                  </a:lnTo>
                  <a:lnTo>
                    <a:pt x="84315" y="129540"/>
                  </a:lnTo>
                  <a:lnTo>
                    <a:pt x="84226" y="128270"/>
                  </a:lnTo>
                  <a:lnTo>
                    <a:pt x="83756" y="128270"/>
                  </a:lnTo>
                  <a:lnTo>
                    <a:pt x="80962" y="134620"/>
                  </a:lnTo>
                  <a:lnTo>
                    <a:pt x="84810" y="132080"/>
                  </a:lnTo>
                  <a:lnTo>
                    <a:pt x="85547" y="132080"/>
                  </a:lnTo>
                  <a:lnTo>
                    <a:pt x="83997" y="134620"/>
                  </a:lnTo>
                  <a:lnTo>
                    <a:pt x="82588" y="135890"/>
                  </a:lnTo>
                  <a:lnTo>
                    <a:pt x="80733" y="135890"/>
                  </a:lnTo>
                  <a:lnTo>
                    <a:pt x="80606" y="137160"/>
                  </a:lnTo>
                  <a:lnTo>
                    <a:pt x="80479" y="138430"/>
                  </a:lnTo>
                  <a:lnTo>
                    <a:pt x="78778" y="139700"/>
                  </a:lnTo>
                  <a:lnTo>
                    <a:pt x="77254" y="140970"/>
                  </a:lnTo>
                  <a:lnTo>
                    <a:pt x="75603" y="142240"/>
                  </a:lnTo>
                  <a:lnTo>
                    <a:pt x="76339" y="140970"/>
                  </a:lnTo>
                  <a:lnTo>
                    <a:pt x="77076" y="139700"/>
                  </a:lnTo>
                  <a:lnTo>
                    <a:pt x="77012" y="138430"/>
                  </a:lnTo>
                  <a:lnTo>
                    <a:pt x="76885" y="135890"/>
                  </a:lnTo>
                  <a:lnTo>
                    <a:pt x="72898" y="140970"/>
                  </a:lnTo>
                  <a:lnTo>
                    <a:pt x="74168" y="138430"/>
                  </a:lnTo>
                  <a:lnTo>
                    <a:pt x="75260" y="137160"/>
                  </a:lnTo>
                  <a:lnTo>
                    <a:pt x="76136" y="134620"/>
                  </a:lnTo>
                  <a:lnTo>
                    <a:pt x="75260" y="135890"/>
                  </a:lnTo>
                  <a:lnTo>
                    <a:pt x="74206" y="137160"/>
                  </a:lnTo>
                  <a:lnTo>
                    <a:pt x="72224" y="139700"/>
                  </a:lnTo>
                  <a:lnTo>
                    <a:pt x="71374" y="138430"/>
                  </a:lnTo>
                  <a:lnTo>
                    <a:pt x="70192" y="139700"/>
                  </a:lnTo>
                  <a:lnTo>
                    <a:pt x="69900" y="139954"/>
                  </a:lnTo>
                  <a:lnTo>
                    <a:pt x="69811" y="140970"/>
                  </a:lnTo>
                  <a:lnTo>
                    <a:pt x="70675" y="139700"/>
                  </a:lnTo>
                  <a:lnTo>
                    <a:pt x="71602" y="139700"/>
                  </a:lnTo>
                  <a:lnTo>
                    <a:pt x="71475" y="139954"/>
                  </a:lnTo>
                  <a:lnTo>
                    <a:pt x="70993" y="140970"/>
                  </a:lnTo>
                  <a:lnTo>
                    <a:pt x="69481" y="144424"/>
                  </a:lnTo>
                  <a:lnTo>
                    <a:pt x="72859" y="143510"/>
                  </a:lnTo>
                  <a:lnTo>
                    <a:pt x="65354" y="151130"/>
                  </a:lnTo>
                  <a:lnTo>
                    <a:pt x="66979" y="151130"/>
                  </a:lnTo>
                  <a:lnTo>
                    <a:pt x="78117" y="151130"/>
                  </a:lnTo>
                  <a:lnTo>
                    <a:pt x="79451" y="149860"/>
                  </a:lnTo>
                  <a:lnTo>
                    <a:pt x="78333" y="149860"/>
                  </a:lnTo>
                  <a:lnTo>
                    <a:pt x="81470" y="144780"/>
                  </a:lnTo>
                  <a:lnTo>
                    <a:pt x="79387" y="151130"/>
                  </a:lnTo>
                  <a:lnTo>
                    <a:pt x="82461" y="147320"/>
                  </a:lnTo>
                  <a:lnTo>
                    <a:pt x="81559" y="147320"/>
                  </a:lnTo>
                  <a:lnTo>
                    <a:pt x="85267" y="144780"/>
                  </a:lnTo>
                  <a:lnTo>
                    <a:pt x="87122" y="143510"/>
                  </a:lnTo>
                  <a:lnTo>
                    <a:pt x="87426" y="142240"/>
                  </a:lnTo>
                  <a:lnTo>
                    <a:pt x="88315" y="138430"/>
                  </a:lnTo>
                  <a:lnTo>
                    <a:pt x="92316" y="135890"/>
                  </a:lnTo>
                  <a:lnTo>
                    <a:pt x="90627" y="137160"/>
                  </a:lnTo>
                  <a:lnTo>
                    <a:pt x="91808" y="138341"/>
                  </a:lnTo>
                  <a:lnTo>
                    <a:pt x="92583" y="137160"/>
                  </a:lnTo>
                  <a:lnTo>
                    <a:pt x="94272" y="134620"/>
                  </a:lnTo>
                  <a:lnTo>
                    <a:pt x="96710" y="132080"/>
                  </a:lnTo>
                  <a:lnTo>
                    <a:pt x="99148" y="129540"/>
                  </a:lnTo>
                  <a:lnTo>
                    <a:pt x="101244" y="125730"/>
                  </a:lnTo>
                  <a:lnTo>
                    <a:pt x="103835" y="125730"/>
                  </a:lnTo>
                  <a:lnTo>
                    <a:pt x="107378" y="123190"/>
                  </a:lnTo>
                  <a:lnTo>
                    <a:pt x="109562" y="121920"/>
                  </a:lnTo>
                  <a:lnTo>
                    <a:pt x="109804" y="120650"/>
                  </a:lnTo>
                  <a:lnTo>
                    <a:pt x="109969" y="119380"/>
                  </a:lnTo>
                  <a:lnTo>
                    <a:pt x="112522" y="118110"/>
                  </a:lnTo>
                  <a:lnTo>
                    <a:pt x="116039" y="113030"/>
                  </a:lnTo>
                  <a:lnTo>
                    <a:pt x="116840" y="114300"/>
                  </a:lnTo>
                  <a:lnTo>
                    <a:pt x="116776" y="113030"/>
                  </a:lnTo>
                  <a:lnTo>
                    <a:pt x="118948" y="111760"/>
                  </a:lnTo>
                  <a:lnTo>
                    <a:pt x="119811" y="110286"/>
                  </a:lnTo>
                  <a:lnTo>
                    <a:pt x="122085" y="109220"/>
                  </a:lnTo>
                  <a:lnTo>
                    <a:pt x="124802" y="107950"/>
                  </a:lnTo>
                  <a:lnTo>
                    <a:pt x="124904" y="106591"/>
                  </a:lnTo>
                  <a:lnTo>
                    <a:pt x="124993" y="105410"/>
                  </a:lnTo>
                  <a:lnTo>
                    <a:pt x="125082" y="104140"/>
                  </a:lnTo>
                  <a:lnTo>
                    <a:pt x="125171" y="102870"/>
                  </a:lnTo>
                  <a:lnTo>
                    <a:pt x="130467" y="100330"/>
                  </a:lnTo>
                  <a:lnTo>
                    <a:pt x="129946" y="101600"/>
                  </a:lnTo>
                  <a:lnTo>
                    <a:pt x="131394" y="99060"/>
                  </a:lnTo>
                  <a:lnTo>
                    <a:pt x="131953" y="99060"/>
                  </a:lnTo>
                  <a:lnTo>
                    <a:pt x="131432" y="100330"/>
                  </a:lnTo>
                  <a:lnTo>
                    <a:pt x="131724" y="101600"/>
                  </a:lnTo>
                  <a:lnTo>
                    <a:pt x="134404" y="99060"/>
                  </a:lnTo>
                  <a:lnTo>
                    <a:pt x="137083" y="96520"/>
                  </a:lnTo>
                  <a:lnTo>
                    <a:pt x="138417" y="95250"/>
                  </a:lnTo>
                  <a:lnTo>
                    <a:pt x="139471" y="94246"/>
                  </a:lnTo>
                  <a:lnTo>
                    <a:pt x="137718" y="95250"/>
                  </a:lnTo>
                  <a:lnTo>
                    <a:pt x="139306" y="92710"/>
                  </a:lnTo>
                  <a:lnTo>
                    <a:pt x="139814" y="91440"/>
                  </a:lnTo>
                  <a:lnTo>
                    <a:pt x="142113" y="90170"/>
                  </a:lnTo>
                  <a:lnTo>
                    <a:pt x="140627" y="92710"/>
                  </a:lnTo>
                  <a:lnTo>
                    <a:pt x="140081" y="93713"/>
                  </a:lnTo>
                  <a:lnTo>
                    <a:pt x="142836" y="90170"/>
                  </a:lnTo>
                  <a:lnTo>
                    <a:pt x="144805" y="87630"/>
                  </a:lnTo>
                  <a:lnTo>
                    <a:pt x="145910" y="88722"/>
                  </a:lnTo>
                  <a:lnTo>
                    <a:pt x="146900" y="87630"/>
                  </a:lnTo>
                  <a:lnTo>
                    <a:pt x="146075" y="87630"/>
                  </a:lnTo>
                  <a:lnTo>
                    <a:pt x="148920" y="85090"/>
                  </a:lnTo>
                  <a:lnTo>
                    <a:pt x="148526" y="85090"/>
                  </a:lnTo>
                  <a:lnTo>
                    <a:pt x="149453" y="83820"/>
                  </a:lnTo>
                  <a:lnTo>
                    <a:pt x="150825" y="82550"/>
                  </a:lnTo>
                  <a:lnTo>
                    <a:pt x="151523" y="82550"/>
                  </a:lnTo>
                  <a:lnTo>
                    <a:pt x="153682" y="81280"/>
                  </a:lnTo>
                  <a:lnTo>
                    <a:pt x="157683" y="77470"/>
                  </a:lnTo>
                  <a:lnTo>
                    <a:pt x="158521" y="76200"/>
                  </a:lnTo>
                  <a:lnTo>
                    <a:pt x="160045" y="76200"/>
                  </a:lnTo>
                  <a:lnTo>
                    <a:pt x="159499" y="77470"/>
                  </a:lnTo>
                  <a:lnTo>
                    <a:pt x="160667" y="76200"/>
                  </a:lnTo>
                  <a:lnTo>
                    <a:pt x="164198" y="72390"/>
                  </a:lnTo>
                  <a:lnTo>
                    <a:pt x="161975" y="76200"/>
                  </a:lnTo>
                  <a:lnTo>
                    <a:pt x="165531" y="72390"/>
                  </a:lnTo>
                  <a:lnTo>
                    <a:pt x="166712" y="71120"/>
                  </a:lnTo>
                  <a:lnTo>
                    <a:pt x="166966" y="71120"/>
                  </a:lnTo>
                  <a:lnTo>
                    <a:pt x="168363" y="69850"/>
                  </a:lnTo>
                  <a:lnTo>
                    <a:pt x="171716" y="68580"/>
                  </a:lnTo>
                  <a:lnTo>
                    <a:pt x="170332" y="68580"/>
                  </a:lnTo>
                  <a:lnTo>
                    <a:pt x="171792" y="67310"/>
                  </a:lnTo>
                  <a:lnTo>
                    <a:pt x="173393" y="66040"/>
                  </a:lnTo>
                  <a:lnTo>
                    <a:pt x="175120" y="64770"/>
                  </a:lnTo>
                  <a:lnTo>
                    <a:pt x="175031" y="65138"/>
                  </a:lnTo>
                  <a:lnTo>
                    <a:pt x="174802" y="66040"/>
                  </a:lnTo>
                  <a:lnTo>
                    <a:pt x="175971" y="64770"/>
                  </a:lnTo>
                  <a:lnTo>
                    <a:pt x="179489" y="60960"/>
                  </a:lnTo>
                  <a:lnTo>
                    <a:pt x="181317" y="62230"/>
                  </a:lnTo>
                  <a:lnTo>
                    <a:pt x="182346" y="60960"/>
                  </a:lnTo>
                  <a:lnTo>
                    <a:pt x="184391" y="58420"/>
                  </a:lnTo>
                  <a:lnTo>
                    <a:pt x="185420" y="57150"/>
                  </a:lnTo>
                  <a:lnTo>
                    <a:pt x="185826" y="57150"/>
                  </a:lnTo>
                  <a:lnTo>
                    <a:pt x="184937" y="58420"/>
                  </a:lnTo>
                  <a:lnTo>
                    <a:pt x="186156" y="57150"/>
                  </a:lnTo>
                  <a:lnTo>
                    <a:pt x="188595" y="54610"/>
                  </a:lnTo>
                  <a:lnTo>
                    <a:pt x="189166" y="57150"/>
                  </a:lnTo>
                  <a:lnTo>
                    <a:pt x="191427" y="54610"/>
                  </a:lnTo>
                  <a:lnTo>
                    <a:pt x="192570" y="53340"/>
                  </a:lnTo>
                  <a:lnTo>
                    <a:pt x="193217" y="53340"/>
                  </a:lnTo>
                  <a:lnTo>
                    <a:pt x="194932" y="50800"/>
                  </a:lnTo>
                  <a:lnTo>
                    <a:pt x="195427" y="52070"/>
                  </a:lnTo>
                  <a:lnTo>
                    <a:pt x="195770" y="50800"/>
                  </a:lnTo>
                  <a:lnTo>
                    <a:pt x="196113" y="49530"/>
                  </a:lnTo>
                  <a:lnTo>
                    <a:pt x="201853" y="49530"/>
                  </a:lnTo>
                  <a:lnTo>
                    <a:pt x="204000" y="45720"/>
                  </a:lnTo>
                  <a:lnTo>
                    <a:pt x="207886" y="44450"/>
                  </a:lnTo>
                  <a:lnTo>
                    <a:pt x="206603" y="44450"/>
                  </a:lnTo>
                  <a:lnTo>
                    <a:pt x="209600" y="40640"/>
                  </a:lnTo>
                  <a:lnTo>
                    <a:pt x="212051" y="39306"/>
                  </a:lnTo>
                  <a:lnTo>
                    <a:pt x="214274" y="38100"/>
                  </a:lnTo>
                  <a:lnTo>
                    <a:pt x="216776" y="36830"/>
                  </a:lnTo>
                  <a:lnTo>
                    <a:pt x="219278" y="35560"/>
                  </a:lnTo>
                  <a:lnTo>
                    <a:pt x="224396" y="34290"/>
                  </a:lnTo>
                  <a:lnTo>
                    <a:pt x="229374" y="31750"/>
                  </a:lnTo>
                  <a:lnTo>
                    <a:pt x="234213" y="29210"/>
                  </a:lnTo>
                  <a:lnTo>
                    <a:pt x="234480" y="30480"/>
                  </a:lnTo>
                  <a:lnTo>
                    <a:pt x="235648" y="29210"/>
                  </a:lnTo>
                  <a:lnTo>
                    <a:pt x="236816" y="27940"/>
                  </a:lnTo>
                  <a:lnTo>
                    <a:pt x="240017" y="27940"/>
                  </a:lnTo>
                  <a:lnTo>
                    <a:pt x="242074" y="26670"/>
                  </a:lnTo>
                  <a:lnTo>
                    <a:pt x="239153" y="26670"/>
                  </a:lnTo>
                  <a:lnTo>
                    <a:pt x="244182" y="24130"/>
                  </a:lnTo>
                  <a:lnTo>
                    <a:pt x="246989" y="24130"/>
                  </a:lnTo>
                  <a:lnTo>
                    <a:pt x="250520" y="22860"/>
                  </a:lnTo>
                  <a:lnTo>
                    <a:pt x="254050" y="21590"/>
                  </a:lnTo>
                  <a:lnTo>
                    <a:pt x="257644" y="21590"/>
                  </a:lnTo>
                  <a:lnTo>
                    <a:pt x="261264" y="20320"/>
                  </a:lnTo>
                  <a:lnTo>
                    <a:pt x="270929" y="20320"/>
                  </a:lnTo>
                  <a:lnTo>
                    <a:pt x="269646" y="21590"/>
                  </a:lnTo>
                  <a:lnTo>
                    <a:pt x="279908" y="21590"/>
                  </a:lnTo>
                  <a:lnTo>
                    <a:pt x="280390" y="22860"/>
                  </a:lnTo>
                  <a:lnTo>
                    <a:pt x="287362" y="22860"/>
                  </a:lnTo>
                  <a:lnTo>
                    <a:pt x="288213" y="24130"/>
                  </a:lnTo>
                  <a:lnTo>
                    <a:pt x="289839" y="25400"/>
                  </a:lnTo>
                  <a:lnTo>
                    <a:pt x="290817" y="25400"/>
                  </a:lnTo>
                  <a:lnTo>
                    <a:pt x="293433" y="26670"/>
                  </a:lnTo>
                  <a:lnTo>
                    <a:pt x="295960" y="26670"/>
                  </a:lnTo>
                  <a:lnTo>
                    <a:pt x="298373" y="27940"/>
                  </a:lnTo>
                  <a:lnTo>
                    <a:pt x="298373" y="29210"/>
                  </a:lnTo>
                  <a:lnTo>
                    <a:pt x="300024" y="30480"/>
                  </a:lnTo>
                  <a:lnTo>
                    <a:pt x="301371" y="31750"/>
                  </a:lnTo>
                  <a:lnTo>
                    <a:pt x="302780" y="33020"/>
                  </a:lnTo>
                  <a:lnTo>
                    <a:pt x="303174" y="33020"/>
                  </a:lnTo>
                  <a:lnTo>
                    <a:pt x="302031" y="31750"/>
                  </a:lnTo>
                  <a:lnTo>
                    <a:pt x="303466" y="33020"/>
                  </a:lnTo>
                  <a:lnTo>
                    <a:pt x="303949" y="33020"/>
                  </a:lnTo>
                  <a:lnTo>
                    <a:pt x="303822" y="33274"/>
                  </a:lnTo>
                  <a:lnTo>
                    <a:pt x="304101" y="33578"/>
                  </a:lnTo>
                  <a:lnTo>
                    <a:pt x="304901" y="34290"/>
                  </a:lnTo>
                  <a:lnTo>
                    <a:pt x="305003" y="34925"/>
                  </a:lnTo>
                  <a:lnTo>
                    <a:pt x="305028" y="35090"/>
                  </a:lnTo>
                  <a:lnTo>
                    <a:pt x="303669" y="33578"/>
                  </a:lnTo>
                  <a:lnTo>
                    <a:pt x="303339" y="34290"/>
                  </a:lnTo>
                  <a:lnTo>
                    <a:pt x="305066" y="35331"/>
                  </a:lnTo>
                  <a:lnTo>
                    <a:pt x="305104" y="35560"/>
                  </a:lnTo>
                  <a:lnTo>
                    <a:pt x="305447" y="35560"/>
                  </a:lnTo>
                  <a:lnTo>
                    <a:pt x="307543" y="35560"/>
                  </a:lnTo>
                  <a:lnTo>
                    <a:pt x="306590" y="36830"/>
                  </a:lnTo>
                  <a:lnTo>
                    <a:pt x="306832" y="36830"/>
                  </a:lnTo>
                  <a:lnTo>
                    <a:pt x="307454" y="38100"/>
                  </a:lnTo>
                  <a:lnTo>
                    <a:pt x="306133" y="38100"/>
                  </a:lnTo>
                  <a:lnTo>
                    <a:pt x="307721" y="39306"/>
                  </a:lnTo>
                  <a:lnTo>
                    <a:pt x="310388" y="39306"/>
                  </a:lnTo>
                  <a:lnTo>
                    <a:pt x="328409" y="39306"/>
                  </a:lnTo>
                  <a:lnTo>
                    <a:pt x="327939" y="38100"/>
                  </a:lnTo>
                  <a:lnTo>
                    <a:pt x="328460" y="38100"/>
                  </a:lnTo>
                  <a:lnTo>
                    <a:pt x="329844" y="39306"/>
                  </a:lnTo>
                  <a:close/>
                </a:path>
                <a:path w="1139190" h="909320">
                  <a:moveTo>
                    <a:pt x="335203" y="46075"/>
                  </a:moveTo>
                  <a:lnTo>
                    <a:pt x="335038" y="45580"/>
                  </a:lnTo>
                  <a:lnTo>
                    <a:pt x="335076" y="45758"/>
                  </a:lnTo>
                  <a:lnTo>
                    <a:pt x="335127" y="45923"/>
                  </a:lnTo>
                  <a:lnTo>
                    <a:pt x="335203" y="46075"/>
                  </a:lnTo>
                  <a:close/>
                </a:path>
                <a:path w="1139190" h="909320">
                  <a:moveTo>
                    <a:pt x="336334" y="100330"/>
                  </a:moveTo>
                  <a:lnTo>
                    <a:pt x="336003" y="99644"/>
                  </a:lnTo>
                  <a:lnTo>
                    <a:pt x="335445" y="99060"/>
                  </a:lnTo>
                  <a:lnTo>
                    <a:pt x="336334" y="100330"/>
                  </a:lnTo>
                  <a:close/>
                </a:path>
                <a:path w="1139190" h="909320">
                  <a:moveTo>
                    <a:pt x="336638" y="44450"/>
                  </a:moveTo>
                  <a:lnTo>
                    <a:pt x="335191" y="41910"/>
                  </a:lnTo>
                  <a:lnTo>
                    <a:pt x="333527" y="40640"/>
                  </a:lnTo>
                  <a:lnTo>
                    <a:pt x="332740" y="40640"/>
                  </a:lnTo>
                  <a:lnTo>
                    <a:pt x="331914" y="39306"/>
                  </a:lnTo>
                  <a:lnTo>
                    <a:pt x="331444" y="38100"/>
                  </a:lnTo>
                  <a:lnTo>
                    <a:pt x="330835" y="36830"/>
                  </a:lnTo>
                  <a:lnTo>
                    <a:pt x="330403" y="36830"/>
                  </a:lnTo>
                  <a:lnTo>
                    <a:pt x="330034" y="36182"/>
                  </a:lnTo>
                  <a:lnTo>
                    <a:pt x="328968" y="35064"/>
                  </a:lnTo>
                  <a:lnTo>
                    <a:pt x="327634" y="34213"/>
                  </a:lnTo>
                  <a:lnTo>
                    <a:pt x="328256" y="35255"/>
                  </a:lnTo>
                  <a:lnTo>
                    <a:pt x="327583" y="34925"/>
                  </a:lnTo>
                  <a:lnTo>
                    <a:pt x="327698" y="35090"/>
                  </a:lnTo>
                  <a:lnTo>
                    <a:pt x="328028" y="35560"/>
                  </a:lnTo>
                  <a:lnTo>
                    <a:pt x="328447" y="35560"/>
                  </a:lnTo>
                  <a:lnTo>
                    <a:pt x="329514" y="36677"/>
                  </a:lnTo>
                  <a:lnTo>
                    <a:pt x="329742" y="36830"/>
                  </a:lnTo>
                  <a:lnTo>
                    <a:pt x="331076" y="40640"/>
                  </a:lnTo>
                  <a:lnTo>
                    <a:pt x="329844" y="39306"/>
                  </a:lnTo>
                  <a:lnTo>
                    <a:pt x="330238" y="40640"/>
                  </a:lnTo>
                  <a:lnTo>
                    <a:pt x="332752" y="41910"/>
                  </a:lnTo>
                  <a:lnTo>
                    <a:pt x="334111" y="41910"/>
                  </a:lnTo>
                  <a:lnTo>
                    <a:pt x="336638" y="44450"/>
                  </a:lnTo>
                  <a:close/>
                </a:path>
                <a:path w="1139190" h="909320">
                  <a:moveTo>
                    <a:pt x="343687" y="61175"/>
                  </a:moveTo>
                  <a:lnTo>
                    <a:pt x="343433" y="60718"/>
                  </a:lnTo>
                  <a:lnTo>
                    <a:pt x="343242" y="60604"/>
                  </a:lnTo>
                  <a:lnTo>
                    <a:pt x="343090" y="60591"/>
                  </a:lnTo>
                  <a:lnTo>
                    <a:pt x="343281" y="60807"/>
                  </a:lnTo>
                  <a:lnTo>
                    <a:pt x="343471" y="60998"/>
                  </a:lnTo>
                  <a:lnTo>
                    <a:pt x="343687" y="61175"/>
                  </a:lnTo>
                  <a:close/>
                </a:path>
                <a:path w="1139190" h="909320">
                  <a:moveTo>
                    <a:pt x="348310" y="69850"/>
                  </a:moveTo>
                  <a:lnTo>
                    <a:pt x="347929" y="68580"/>
                  </a:lnTo>
                  <a:lnTo>
                    <a:pt x="347700" y="68580"/>
                  </a:lnTo>
                  <a:lnTo>
                    <a:pt x="348310" y="69850"/>
                  </a:lnTo>
                  <a:close/>
                </a:path>
                <a:path w="1139190" h="909320">
                  <a:moveTo>
                    <a:pt x="350875" y="69850"/>
                  </a:moveTo>
                  <a:lnTo>
                    <a:pt x="349478" y="69850"/>
                  </a:lnTo>
                  <a:lnTo>
                    <a:pt x="350164" y="72390"/>
                  </a:lnTo>
                  <a:lnTo>
                    <a:pt x="350558" y="73660"/>
                  </a:lnTo>
                  <a:lnTo>
                    <a:pt x="350659" y="72390"/>
                  </a:lnTo>
                  <a:lnTo>
                    <a:pt x="350774" y="71120"/>
                  </a:lnTo>
                  <a:lnTo>
                    <a:pt x="350875" y="69850"/>
                  </a:lnTo>
                  <a:close/>
                </a:path>
                <a:path w="1139190" h="909320">
                  <a:moveTo>
                    <a:pt x="370573" y="114846"/>
                  </a:moveTo>
                  <a:lnTo>
                    <a:pt x="370459" y="113030"/>
                  </a:lnTo>
                  <a:lnTo>
                    <a:pt x="369646" y="113030"/>
                  </a:lnTo>
                  <a:lnTo>
                    <a:pt x="370319" y="114300"/>
                  </a:lnTo>
                  <a:lnTo>
                    <a:pt x="370573" y="114846"/>
                  </a:lnTo>
                  <a:close/>
                </a:path>
                <a:path w="1139190" h="909320">
                  <a:moveTo>
                    <a:pt x="392277" y="161290"/>
                  </a:moveTo>
                  <a:lnTo>
                    <a:pt x="391858" y="159918"/>
                  </a:lnTo>
                  <a:lnTo>
                    <a:pt x="391972" y="161290"/>
                  </a:lnTo>
                  <a:lnTo>
                    <a:pt x="392277" y="161290"/>
                  </a:lnTo>
                  <a:close/>
                </a:path>
                <a:path w="1139190" h="909320">
                  <a:moveTo>
                    <a:pt x="401091" y="257810"/>
                  </a:moveTo>
                  <a:lnTo>
                    <a:pt x="401066" y="256959"/>
                  </a:lnTo>
                  <a:lnTo>
                    <a:pt x="400494" y="256540"/>
                  </a:lnTo>
                  <a:lnTo>
                    <a:pt x="401091" y="257810"/>
                  </a:lnTo>
                  <a:close/>
                </a:path>
                <a:path w="1139190" h="909320">
                  <a:moveTo>
                    <a:pt x="428802" y="251460"/>
                  </a:moveTo>
                  <a:lnTo>
                    <a:pt x="428790" y="250190"/>
                  </a:lnTo>
                  <a:lnTo>
                    <a:pt x="428510" y="250190"/>
                  </a:lnTo>
                  <a:lnTo>
                    <a:pt x="428802" y="251460"/>
                  </a:lnTo>
                  <a:close/>
                </a:path>
                <a:path w="1139190" h="909320">
                  <a:moveTo>
                    <a:pt x="429196" y="252730"/>
                  </a:moveTo>
                  <a:lnTo>
                    <a:pt x="429133" y="252501"/>
                  </a:lnTo>
                  <a:lnTo>
                    <a:pt x="428802" y="251460"/>
                  </a:lnTo>
                  <a:lnTo>
                    <a:pt x="428980" y="252501"/>
                  </a:lnTo>
                  <a:lnTo>
                    <a:pt x="429196" y="252730"/>
                  </a:lnTo>
                  <a:close/>
                </a:path>
                <a:path w="1139190" h="909320">
                  <a:moveTo>
                    <a:pt x="434124" y="264160"/>
                  </a:moveTo>
                  <a:lnTo>
                    <a:pt x="432689" y="262890"/>
                  </a:lnTo>
                  <a:lnTo>
                    <a:pt x="432955" y="263347"/>
                  </a:lnTo>
                  <a:lnTo>
                    <a:pt x="434124" y="264160"/>
                  </a:lnTo>
                  <a:close/>
                </a:path>
                <a:path w="1139190" h="909320">
                  <a:moveTo>
                    <a:pt x="448398" y="303530"/>
                  </a:moveTo>
                  <a:lnTo>
                    <a:pt x="448157" y="302564"/>
                  </a:lnTo>
                  <a:lnTo>
                    <a:pt x="447560" y="302260"/>
                  </a:lnTo>
                  <a:lnTo>
                    <a:pt x="447738" y="302564"/>
                  </a:lnTo>
                  <a:lnTo>
                    <a:pt x="448398" y="303530"/>
                  </a:lnTo>
                  <a:close/>
                </a:path>
                <a:path w="1139190" h="909320">
                  <a:moveTo>
                    <a:pt x="450088" y="303530"/>
                  </a:moveTo>
                  <a:lnTo>
                    <a:pt x="447141" y="298450"/>
                  </a:lnTo>
                  <a:lnTo>
                    <a:pt x="448157" y="302564"/>
                  </a:lnTo>
                  <a:lnTo>
                    <a:pt x="450088" y="303530"/>
                  </a:lnTo>
                  <a:close/>
                </a:path>
                <a:path w="1139190" h="909320">
                  <a:moveTo>
                    <a:pt x="462902" y="341630"/>
                  </a:moveTo>
                  <a:lnTo>
                    <a:pt x="462876" y="340360"/>
                  </a:lnTo>
                  <a:lnTo>
                    <a:pt x="462356" y="341630"/>
                  </a:lnTo>
                  <a:lnTo>
                    <a:pt x="462902" y="341630"/>
                  </a:lnTo>
                  <a:close/>
                </a:path>
                <a:path w="1139190" h="909320">
                  <a:moveTo>
                    <a:pt x="464070" y="344170"/>
                  </a:moveTo>
                  <a:lnTo>
                    <a:pt x="463473" y="341630"/>
                  </a:lnTo>
                  <a:lnTo>
                    <a:pt x="462902" y="341630"/>
                  </a:lnTo>
                  <a:lnTo>
                    <a:pt x="462927" y="342900"/>
                  </a:lnTo>
                  <a:lnTo>
                    <a:pt x="464070" y="344170"/>
                  </a:lnTo>
                  <a:close/>
                </a:path>
                <a:path w="1139190" h="909320">
                  <a:moveTo>
                    <a:pt x="489038" y="495300"/>
                  </a:moveTo>
                  <a:lnTo>
                    <a:pt x="488911" y="494842"/>
                  </a:lnTo>
                  <a:lnTo>
                    <a:pt x="488213" y="494030"/>
                  </a:lnTo>
                  <a:lnTo>
                    <a:pt x="489038" y="495300"/>
                  </a:lnTo>
                  <a:close/>
                </a:path>
                <a:path w="1139190" h="909320">
                  <a:moveTo>
                    <a:pt x="519645" y="589280"/>
                  </a:moveTo>
                  <a:lnTo>
                    <a:pt x="519544" y="588454"/>
                  </a:lnTo>
                  <a:lnTo>
                    <a:pt x="518287" y="589280"/>
                  </a:lnTo>
                  <a:lnTo>
                    <a:pt x="519645" y="589280"/>
                  </a:lnTo>
                  <a:close/>
                </a:path>
                <a:path w="1139190" h="909320">
                  <a:moveTo>
                    <a:pt x="547674" y="588010"/>
                  </a:moveTo>
                  <a:lnTo>
                    <a:pt x="546011" y="582930"/>
                  </a:lnTo>
                  <a:lnTo>
                    <a:pt x="541947" y="568960"/>
                  </a:lnTo>
                  <a:lnTo>
                    <a:pt x="537794" y="556260"/>
                  </a:lnTo>
                  <a:lnTo>
                    <a:pt x="524052" y="519430"/>
                  </a:lnTo>
                  <a:lnTo>
                    <a:pt x="523532" y="516890"/>
                  </a:lnTo>
                  <a:lnTo>
                    <a:pt x="524167" y="508000"/>
                  </a:lnTo>
                  <a:lnTo>
                    <a:pt x="518375" y="502920"/>
                  </a:lnTo>
                  <a:lnTo>
                    <a:pt x="518312" y="501650"/>
                  </a:lnTo>
                  <a:lnTo>
                    <a:pt x="517906" y="494030"/>
                  </a:lnTo>
                  <a:lnTo>
                    <a:pt x="514083" y="483870"/>
                  </a:lnTo>
                  <a:lnTo>
                    <a:pt x="510933" y="472440"/>
                  </a:lnTo>
                  <a:lnTo>
                    <a:pt x="509663" y="468630"/>
                  </a:lnTo>
                  <a:lnTo>
                    <a:pt x="509231" y="467360"/>
                  </a:lnTo>
                  <a:lnTo>
                    <a:pt x="507530" y="462280"/>
                  </a:lnTo>
                  <a:lnTo>
                    <a:pt x="502996" y="453390"/>
                  </a:lnTo>
                  <a:lnTo>
                    <a:pt x="503834" y="452120"/>
                  </a:lnTo>
                  <a:lnTo>
                    <a:pt x="503542" y="449580"/>
                  </a:lnTo>
                  <a:lnTo>
                    <a:pt x="502716" y="449580"/>
                  </a:lnTo>
                  <a:lnTo>
                    <a:pt x="501878" y="448310"/>
                  </a:lnTo>
                  <a:lnTo>
                    <a:pt x="502158" y="447040"/>
                  </a:lnTo>
                  <a:lnTo>
                    <a:pt x="500761" y="441960"/>
                  </a:lnTo>
                  <a:lnTo>
                    <a:pt x="497700" y="436880"/>
                  </a:lnTo>
                  <a:lnTo>
                    <a:pt x="497332" y="434340"/>
                  </a:lnTo>
                  <a:lnTo>
                    <a:pt x="497141" y="433070"/>
                  </a:lnTo>
                  <a:lnTo>
                    <a:pt x="496036" y="434340"/>
                  </a:lnTo>
                  <a:lnTo>
                    <a:pt x="494906" y="430530"/>
                  </a:lnTo>
                  <a:lnTo>
                    <a:pt x="496290" y="431800"/>
                  </a:lnTo>
                  <a:lnTo>
                    <a:pt x="495452" y="430530"/>
                  </a:lnTo>
                  <a:lnTo>
                    <a:pt x="494601" y="429260"/>
                  </a:lnTo>
                  <a:lnTo>
                    <a:pt x="495160" y="429260"/>
                  </a:lnTo>
                  <a:lnTo>
                    <a:pt x="492899" y="425450"/>
                  </a:lnTo>
                  <a:lnTo>
                    <a:pt x="494842" y="425450"/>
                  </a:lnTo>
                  <a:lnTo>
                    <a:pt x="491629" y="420370"/>
                  </a:lnTo>
                  <a:lnTo>
                    <a:pt x="490029" y="417830"/>
                  </a:lnTo>
                  <a:lnTo>
                    <a:pt x="489991" y="414020"/>
                  </a:lnTo>
                  <a:lnTo>
                    <a:pt x="487324" y="408940"/>
                  </a:lnTo>
                  <a:lnTo>
                    <a:pt x="485038" y="403860"/>
                  </a:lnTo>
                  <a:lnTo>
                    <a:pt x="483146" y="397510"/>
                  </a:lnTo>
                  <a:lnTo>
                    <a:pt x="483679" y="396240"/>
                  </a:lnTo>
                  <a:lnTo>
                    <a:pt x="481114" y="388620"/>
                  </a:lnTo>
                  <a:lnTo>
                    <a:pt x="479933" y="384810"/>
                  </a:lnTo>
                  <a:lnTo>
                    <a:pt x="477050" y="377190"/>
                  </a:lnTo>
                  <a:lnTo>
                    <a:pt x="473875" y="369570"/>
                  </a:lnTo>
                  <a:lnTo>
                    <a:pt x="470623" y="360680"/>
                  </a:lnTo>
                  <a:lnTo>
                    <a:pt x="467563" y="351790"/>
                  </a:lnTo>
                  <a:lnTo>
                    <a:pt x="466471" y="351790"/>
                  </a:lnTo>
                  <a:lnTo>
                    <a:pt x="465302" y="349250"/>
                  </a:lnTo>
                  <a:lnTo>
                    <a:pt x="465848" y="349250"/>
                  </a:lnTo>
                  <a:lnTo>
                    <a:pt x="466344" y="346710"/>
                  </a:lnTo>
                  <a:lnTo>
                    <a:pt x="464070" y="344170"/>
                  </a:lnTo>
                  <a:lnTo>
                    <a:pt x="464400" y="346710"/>
                  </a:lnTo>
                  <a:lnTo>
                    <a:pt x="462419" y="344170"/>
                  </a:lnTo>
                  <a:lnTo>
                    <a:pt x="461784" y="340360"/>
                  </a:lnTo>
                  <a:lnTo>
                    <a:pt x="462064" y="340360"/>
                  </a:lnTo>
                  <a:lnTo>
                    <a:pt x="460629" y="339090"/>
                  </a:lnTo>
                  <a:lnTo>
                    <a:pt x="461454" y="337820"/>
                  </a:lnTo>
                  <a:lnTo>
                    <a:pt x="461098" y="336550"/>
                  </a:lnTo>
                  <a:lnTo>
                    <a:pt x="461911" y="335280"/>
                  </a:lnTo>
                  <a:lnTo>
                    <a:pt x="456031" y="322580"/>
                  </a:lnTo>
                  <a:lnTo>
                    <a:pt x="454901" y="320040"/>
                  </a:lnTo>
                  <a:lnTo>
                    <a:pt x="453199" y="316230"/>
                  </a:lnTo>
                  <a:lnTo>
                    <a:pt x="450545" y="309880"/>
                  </a:lnTo>
                  <a:lnTo>
                    <a:pt x="451954" y="309880"/>
                  </a:lnTo>
                  <a:lnTo>
                    <a:pt x="449757" y="306070"/>
                  </a:lnTo>
                  <a:lnTo>
                    <a:pt x="448487" y="303860"/>
                  </a:lnTo>
                  <a:lnTo>
                    <a:pt x="449033" y="306070"/>
                  </a:lnTo>
                  <a:lnTo>
                    <a:pt x="446747" y="303530"/>
                  </a:lnTo>
                  <a:lnTo>
                    <a:pt x="446138" y="300990"/>
                  </a:lnTo>
                  <a:lnTo>
                    <a:pt x="444969" y="299720"/>
                  </a:lnTo>
                  <a:lnTo>
                    <a:pt x="446239" y="299720"/>
                  </a:lnTo>
                  <a:lnTo>
                    <a:pt x="446151" y="298450"/>
                  </a:lnTo>
                  <a:lnTo>
                    <a:pt x="446049" y="296837"/>
                  </a:lnTo>
                  <a:lnTo>
                    <a:pt x="445084" y="294640"/>
                  </a:lnTo>
                  <a:lnTo>
                    <a:pt x="445947" y="295910"/>
                  </a:lnTo>
                  <a:lnTo>
                    <a:pt x="445262" y="294640"/>
                  </a:lnTo>
                  <a:lnTo>
                    <a:pt x="443877" y="292100"/>
                  </a:lnTo>
                  <a:lnTo>
                    <a:pt x="441820" y="288290"/>
                  </a:lnTo>
                  <a:lnTo>
                    <a:pt x="441642" y="284480"/>
                  </a:lnTo>
                  <a:lnTo>
                    <a:pt x="441528" y="281940"/>
                  </a:lnTo>
                  <a:lnTo>
                    <a:pt x="441452" y="280428"/>
                  </a:lnTo>
                  <a:lnTo>
                    <a:pt x="441312" y="280428"/>
                  </a:lnTo>
                  <a:lnTo>
                    <a:pt x="439140" y="276860"/>
                  </a:lnTo>
                  <a:lnTo>
                    <a:pt x="437591" y="274320"/>
                  </a:lnTo>
                  <a:lnTo>
                    <a:pt x="436740" y="274320"/>
                  </a:lnTo>
                  <a:lnTo>
                    <a:pt x="438543" y="276860"/>
                  </a:lnTo>
                  <a:lnTo>
                    <a:pt x="437692" y="276860"/>
                  </a:lnTo>
                  <a:lnTo>
                    <a:pt x="433514" y="269240"/>
                  </a:lnTo>
                  <a:lnTo>
                    <a:pt x="436295" y="269240"/>
                  </a:lnTo>
                  <a:lnTo>
                    <a:pt x="432955" y="263347"/>
                  </a:lnTo>
                  <a:lnTo>
                    <a:pt x="432295" y="262890"/>
                  </a:lnTo>
                  <a:lnTo>
                    <a:pt x="431190" y="260350"/>
                  </a:lnTo>
                  <a:lnTo>
                    <a:pt x="430796" y="257810"/>
                  </a:lnTo>
                  <a:lnTo>
                    <a:pt x="431596" y="256540"/>
                  </a:lnTo>
                  <a:lnTo>
                    <a:pt x="432866" y="260350"/>
                  </a:lnTo>
                  <a:lnTo>
                    <a:pt x="434035" y="261620"/>
                  </a:lnTo>
                  <a:lnTo>
                    <a:pt x="433095" y="259080"/>
                  </a:lnTo>
                  <a:lnTo>
                    <a:pt x="431444" y="255270"/>
                  </a:lnTo>
                  <a:lnTo>
                    <a:pt x="430339" y="252730"/>
                  </a:lnTo>
                  <a:lnTo>
                    <a:pt x="430250" y="254000"/>
                  </a:lnTo>
                  <a:lnTo>
                    <a:pt x="430161" y="255270"/>
                  </a:lnTo>
                  <a:lnTo>
                    <a:pt x="429260" y="254000"/>
                  </a:lnTo>
                  <a:lnTo>
                    <a:pt x="428980" y="252501"/>
                  </a:lnTo>
                  <a:lnTo>
                    <a:pt x="428028" y="251460"/>
                  </a:lnTo>
                  <a:lnTo>
                    <a:pt x="426516" y="246380"/>
                  </a:lnTo>
                  <a:lnTo>
                    <a:pt x="424700" y="240030"/>
                  </a:lnTo>
                  <a:lnTo>
                    <a:pt x="422567" y="234950"/>
                  </a:lnTo>
                  <a:lnTo>
                    <a:pt x="423379" y="234950"/>
                  </a:lnTo>
                  <a:lnTo>
                    <a:pt x="420408" y="232410"/>
                  </a:lnTo>
                  <a:lnTo>
                    <a:pt x="422884" y="231140"/>
                  </a:lnTo>
                  <a:lnTo>
                    <a:pt x="417906" y="220980"/>
                  </a:lnTo>
                  <a:lnTo>
                    <a:pt x="406882" y="195580"/>
                  </a:lnTo>
                  <a:lnTo>
                    <a:pt x="404177" y="190500"/>
                  </a:lnTo>
                  <a:lnTo>
                    <a:pt x="401650" y="184150"/>
                  </a:lnTo>
                  <a:lnTo>
                    <a:pt x="399389" y="177800"/>
                  </a:lnTo>
                  <a:lnTo>
                    <a:pt x="396709" y="175260"/>
                  </a:lnTo>
                  <a:lnTo>
                    <a:pt x="394766" y="171450"/>
                  </a:lnTo>
                  <a:lnTo>
                    <a:pt x="392544" y="166370"/>
                  </a:lnTo>
                  <a:lnTo>
                    <a:pt x="394144" y="165100"/>
                  </a:lnTo>
                  <a:lnTo>
                    <a:pt x="393369" y="163741"/>
                  </a:lnTo>
                  <a:lnTo>
                    <a:pt x="393065" y="161290"/>
                  </a:lnTo>
                  <a:lnTo>
                    <a:pt x="392277" y="161290"/>
                  </a:lnTo>
                  <a:lnTo>
                    <a:pt x="392696" y="162560"/>
                  </a:lnTo>
                  <a:lnTo>
                    <a:pt x="391972" y="161290"/>
                  </a:lnTo>
                  <a:lnTo>
                    <a:pt x="391350" y="161290"/>
                  </a:lnTo>
                  <a:lnTo>
                    <a:pt x="391820" y="159918"/>
                  </a:lnTo>
                  <a:lnTo>
                    <a:pt x="387680" y="151180"/>
                  </a:lnTo>
                  <a:lnTo>
                    <a:pt x="391642" y="156210"/>
                  </a:lnTo>
                  <a:lnTo>
                    <a:pt x="389597" y="151130"/>
                  </a:lnTo>
                  <a:lnTo>
                    <a:pt x="387451" y="146050"/>
                  </a:lnTo>
                  <a:lnTo>
                    <a:pt x="385330" y="142240"/>
                  </a:lnTo>
                  <a:lnTo>
                    <a:pt x="384886" y="140970"/>
                  </a:lnTo>
                  <a:lnTo>
                    <a:pt x="383984" y="138430"/>
                  </a:lnTo>
                  <a:lnTo>
                    <a:pt x="383019" y="140970"/>
                  </a:lnTo>
                  <a:lnTo>
                    <a:pt x="381901" y="135890"/>
                  </a:lnTo>
                  <a:lnTo>
                    <a:pt x="382104" y="135890"/>
                  </a:lnTo>
                  <a:lnTo>
                    <a:pt x="382816" y="137160"/>
                  </a:lnTo>
                  <a:lnTo>
                    <a:pt x="383336" y="137160"/>
                  </a:lnTo>
                  <a:lnTo>
                    <a:pt x="382765" y="135890"/>
                  </a:lnTo>
                  <a:lnTo>
                    <a:pt x="380479" y="130810"/>
                  </a:lnTo>
                  <a:lnTo>
                    <a:pt x="377202" y="125730"/>
                  </a:lnTo>
                  <a:lnTo>
                    <a:pt x="373888" y="121920"/>
                  </a:lnTo>
                  <a:lnTo>
                    <a:pt x="371513" y="116840"/>
                  </a:lnTo>
                  <a:lnTo>
                    <a:pt x="370573" y="114846"/>
                  </a:lnTo>
                  <a:lnTo>
                    <a:pt x="370624" y="115570"/>
                  </a:lnTo>
                  <a:lnTo>
                    <a:pt x="370713" y="116840"/>
                  </a:lnTo>
                  <a:lnTo>
                    <a:pt x="369074" y="116840"/>
                  </a:lnTo>
                  <a:lnTo>
                    <a:pt x="368795" y="115570"/>
                  </a:lnTo>
                  <a:lnTo>
                    <a:pt x="368236" y="113030"/>
                  </a:lnTo>
                  <a:lnTo>
                    <a:pt x="369646" y="113030"/>
                  </a:lnTo>
                  <a:lnTo>
                    <a:pt x="368973" y="111760"/>
                  </a:lnTo>
                  <a:lnTo>
                    <a:pt x="368693" y="111760"/>
                  </a:lnTo>
                  <a:lnTo>
                    <a:pt x="367449" y="113030"/>
                  </a:lnTo>
                  <a:lnTo>
                    <a:pt x="367169" y="113030"/>
                  </a:lnTo>
                  <a:lnTo>
                    <a:pt x="366661" y="110286"/>
                  </a:lnTo>
                  <a:lnTo>
                    <a:pt x="365163" y="110286"/>
                  </a:lnTo>
                  <a:lnTo>
                    <a:pt x="364261" y="107950"/>
                  </a:lnTo>
                  <a:lnTo>
                    <a:pt x="363664" y="104140"/>
                  </a:lnTo>
                  <a:lnTo>
                    <a:pt x="360768" y="99060"/>
                  </a:lnTo>
                  <a:lnTo>
                    <a:pt x="360794" y="96520"/>
                  </a:lnTo>
                  <a:lnTo>
                    <a:pt x="359537" y="93967"/>
                  </a:lnTo>
                  <a:lnTo>
                    <a:pt x="357212" y="92710"/>
                  </a:lnTo>
                  <a:lnTo>
                    <a:pt x="355523" y="90170"/>
                  </a:lnTo>
                  <a:lnTo>
                    <a:pt x="355549" y="86360"/>
                  </a:lnTo>
                  <a:lnTo>
                    <a:pt x="356006" y="87630"/>
                  </a:lnTo>
                  <a:lnTo>
                    <a:pt x="356501" y="88722"/>
                  </a:lnTo>
                  <a:lnTo>
                    <a:pt x="355790" y="86360"/>
                  </a:lnTo>
                  <a:lnTo>
                    <a:pt x="354647" y="85090"/>
                  </a:lnTo>
                  <a:lnTo>
                    <a:pt x="353479" y="82550"/>
                  </a:lnTo>
                  <a:lnTo>
                    <a:pt x="354317" y="82550"/>
                  </a:lnTo>
                  <a:lnTo>
                    <a:pt x="354406" y="83540"/>
                  </a:lnTo>
                  <a:lnTo>
                    <a:pt x="354660" y="83489"/>
                  </a:lnTo>
                  <a:lnTo>
                    <a:pt x="354888" y="83350"/>
                  </a:lnTo>
                  <a:lnTo>
                    <a:pt x="354914" y="82588"/>
                  </a:lnTo>
                  <a:lnTo>
                    <a:pt x="353987" y="81064"/>
                  </a:lnTo>
                  <a:lnTo>
                    <a:pt x="354266" y="82334"/>
                  </a:lnTo>
                  <a:lnTo>
                    <a:pt x="353707" y="81280"/>
                  </a:lnTo>
                  <a:lnTo>
                    <a:pt x="353034" y="80010"/>
                  </a:lnTo>
                  <a:lnTo>
                    <a:pt x="352018" y="81280"/>
                  </a:lnTo>
                  <a:lnTo>
                    <a:pt x="350837" y="76200"/>
                  </a:lnTo>
                  <a:lnTo>
                    <a:pt x="352666" y="78740"/>
                  </a:lnTo>
                  <a:lnTo>
                    <a:pt x="351205" y="76200"/>
                  </a:lnTo>
                  <a:lnTo>
                    <a:pt x="349961" y="73660"/>
                  </a:lnTo>
                  <a:lnTo>
                    <a:pt x="349275" y="71120"/>
                  </a:lnTo>
                  <a:lnTo>
                    <a:pt x="348932" y="69850"/>
                  </a:lnTo>
                  <a:lnTo>
                    <a:pt x="348310" y="69850"/>
                  </a:lnTo>
                  <a:lnTo>
                    <a:pt x="348767" y="71120"/>
                  </a:lnTo>
                  <a:lnTo>
                    <a:pt x="347294" y="71120"/>
                  </a:lnTo>
                  <a:lnTo>
                    <a:pt x="346557" y="68580"/>
                  </a:lnTo>
                  <a:lnTo>
                    <a:pt x="344195" y="67310"/>
                  </a:lnTo>
                  <a:lnTo>
                    <a:pt x="344601" y="64770"/>
                  </a:lnTo>
                  <a:lnTo>
                    <a:pt x="346417" y="67310"/>
                  </a:lnTo>
                  <a:lnTo>
                    <a:pt x="343865" y="62230"/>
                  </a:lnTo>
                  <a:lnTo>
                    <a:pt x="344347" y="64770"/>
                  </a:lnTo>
                  <a:lnTo>
                    <a:pt x="342506" y="59690"/>
                  </a:lnTo>
                  <a:lnTo>
                    <a:pt x="343077" y="59690"/>
                  </a:lnTo>
                  <a:lnTo>
                    <a:pt x="340563" y="57150"/>
                  </a:lnTo>
                  <a:lnTo>
                    <a:pt x="339737" y="53340"/>
                  </a:lnTo>
                  <a:lnTo>
                    <a:pt x="337502" y="48260"/>
                  </a:lnTo>
                  <a:lnTo>
                    <a:pt x="338175" y="48260"/>
                  </a:lnTo>
                  <a:lnTo>
                    <a:pt x="336943" y="46990"/>
                  </a:lnTo>
                  <a:lnTo>
                    <a:pt x="335635" y="46990"/>
                  </a:lnTo>
                  <a:lnTo>
                    <a:pt x="336080" y="48260"/>
                  </a:lnTo>
                  <a:lnTo>
                    <a:pt x="334721" y="48260"/>
                  </a:lnTo>
                  <a:lnTo>
                    <a:pt x="334327" y="44450"/>
                  </a:lnTo>
                  <a:lnTo>
                    <a:pt x="330441" y="44450"/>
                  </a:lnTo>
                  <a:lnTo>
                    <a:pt x="328942" y="40640"/>
                  </a:lnTo>
                  <a:lnTo>
                    <a:pt x="310845" y="40640"/>
                  </a:lnTo>
                  <a:lnTo>
                    <a:pt x="311289" y="41910"/>
                  </a:lnTo>
                  <a:lnTo>
                    <a:pt x="313537" y="44450"/>
                  </a:lnTo>
                  <a:lnTo>
                    <a:pt x="313258" y="45720"/>
                  </a:lnTo>
                  <a:lnTo>
                    <a:pt x="312572" y="45720"/>
                  </a:lnTo>
                  <a:lnTo>
                    <a:pt x="316445" y="50800"/>
                  </a:lnTo>
                  <a:lnTo>
                    <a:pt x="315417" y="55880"/>
                  </a:lnTo>
                  <a:lnTo>
                    <a:pt x="319417" y="59690"/>
                  </a:lnTo>
                  <a:lnTo>
                    <a:pt x="319455" y="60960"/>
                  </a:lnTo>
                  <a:lnTo>
                    <a:pt x="320598" y="63500"/>
                  </a:lnTo>
                  <a:lnTo>
                    <a:pt x="319430" y="63500"/>
                  </a:lnTo>
                  <a:lnTo>
                    <a:pt x="320814" y="64770"/>
                  </a:lnTo>
                  <a:lnTo>
                    <a:pt x="322186" y="67310"/>
                  </a:lnTo>
                  <a:lnTo>
                    <a:pt x="323557" y="68580"/>
                  </a:lnTo>
                  <a:lnTo>
                    <a:pt x="323024" y="69850"/>
                  </a:lnTo>
                  <a:lnTo>
                    <a:pt x="324777" y="73660"/>
                  </a:lnTo>
                  <a:lnTo>
                    <a:pt x="328117" y="81280"/>
                  </a:lnTo>
                  <a:lnTo>
                    <a:pt x="330123" y="85090"/>
                  </a:lnTo>
                  <a:lnTo>
                    <a:pt x="330885" y="86360"/>
                  </a:lnTo>
                  <a:lnTo>
                    <a:pt x="333717" y="91440"/>
                  </a:lnTo>
                  <a:lnTo>
                    <a:pt x="332346" y="91440"/>
                  </a:lnTo>
                  <a:lnTo>
                    <a:pt x="334924" y="96520"/>
                  </a:lnTo>
                  <a:lnTo>
                    <a:pt x="334505" y="96520"/>
                  </a:lnTo>
                  <a:lnTo>
                    <a:pt x="336003" y="99644"/>
                  </a:lnTo>
                  <a:lnTo>
                    <a:pt x="337883" y="101600"/>
                  </a:lnTo>
                  <a:lnTo>
                    <a:pt x="337870" y="106591"/>
                  </a:lnTo>
                  <a:lnTo>
                    <a:pt x="339204" y="107950"/>
                  </a:lnTo>
                  <a:lnTo>
                    <a:pt x="340944" y="110286"/>
                  </a:lnTo>
                  <a:lnTo>
                    <a:pt x="341858" y="110286"/>
                  </a:lnTo>
                  <a:lnTo>
                    <a:pt x="343966" y="115570"/>
                  </a:lnTo>
                  <a:lnTo>
                    <a:pt x="341769" y="111760"/>
                  </a:lnTo>
                  <a:lnTo>
                    <a:pt x="342569" y="115570"/>
                  </a:lnTo>
                  <a:lnTo>
                    <a:pt x="343954" y="118110"/>
                  </a:lnTo>
                  <a:lnTo>
                    <a:pt x="345046" y="119380"/>
                  </a:lnTo>
                  <a:lnTo>
                    <a:pt x="346494" y="123190"/>
                  </a:lnTo>
                  <a:lnTo>
                    <a:pt x="345948" y="123190"/>
                  </a:lnTo>
                  <a:lnTo>
                    <a:pt x="346925" y="125730"/>
                  </a:lnTo>
                  <a:lnTo>
                    <a:pt x="347840" y="127000"/>
                  </a:lnTo>
                  <a:lnTo>
                    <a:pt x="348488" y="128270"/>
                  </a:lnTo>
                  <a:lnTo>
                    <a:pt x="349313" y="129540"/>
                  </a:lnTo>
                  <a:lnTo>
                    <a:pt x="351612" y="133350"/>
                  </a:lnTo>
                  <a:lnTo>
                    <a:pt x="349554" y="135890"/>
                  </a:lnTo>
                  <a:lnTo>
                    <a:pt x="353352" y="138430"/>
                  </a:lnTo>
                  <a:lnTo>
                    <a:pt x="353783" y="139700"/>
                  </a:lnTo>
                  <a:lnTo>
                    <a:pt x="353910" y="139954"/>
                  </a:lnTo>
                  <a:lnTo>
                    <a:pt x="355714" y="143510"/>
                  </a:lnTo>
                  <a:lnTo>
                    <a:pt x="354609" y="143510"/>
                  </a:lnTo>
                  <a:lnTo>
                    <a:pt x="357784" y="149860"/>
                  </a:lnTo>
                  <a:lnTo>
                    <a:pt x="362889" y="159918"/>
                  </a:lnTo>
                  <a:lnTo>
                    <a:pt x="363042" y="159918"/>
                  </a:lnTo>
                  <a:lnTo>
                    <a:pt x="361657" y="161290"/>
                  </a:lnTo>
                  <a:lnTo>
                    <a:pt x="363601" y="161290"/>
                  </a:lnTo>
                  <a:lnTo>
                    <a:pt x="364121" y="165100"/>
                  </a:lnTo>
                  <a:lnTo>
                    <a:pt x="364896" y="163842"/>
                  </a:lnTo>
                  <a:lnTo>
                    <a:pt x="367296" y="171450"/>
                  </a:lnTo>
                  <a:lnTo>
                    <a:pt x="369404" y="177800"/>
                  </a:lnTo>
                  <a:lnTo>
                    <a:pt x="371627" y="185420"/>
                  </a:lnTo>
                  <a:lnTo>
                    <a:pt x="374357" y="191770"/>
                  </a:lnTo>
                  <a:lnTo>
                    <a:pt x="373557" y="193040"/>
                  </a:lnTo>
                  <a:lnTo>
                    <a:pt x="375310" y="194310"/>
                  </a:lnTo>
                  <a:lnTo>
                    <a:pt x="377126" y="199390"/>
                  </a:lnTo>
                  <a:lnTo>
                    <a:pt x="381368" y="210820"/>
                  </a:lnTo>
                  <a:lnTo>
                    <a:pt x="383514" y="216154"/>
                  </a:lnTo>
                  <a:lnTo>
                    <a:pt x="385406" y="220980"/>
                  </a:lnTo>
                  <a:lnTo>
                    <a:pt x="386981" y="224790"/>
                  </a:lnTo>
                  <a:lnTo>
                    <a:pt x="389115" y="227126"/>
                  </a:lnTo>
                  <a:lnTo>
                    <a:pt x="389902" y="228600"/>
                  </a:lnTo>
                  <a:lnTo>
                    <a:pt x="391121" y="231140"/>
                  </a:lnTo>
                  <a:lnTo>
                    <a:pt x="392493" y="234950"/>
                  </a:lnTo>
                  <a:lnTo>
                    <a:pt x="392201" y="234950"/>
                  </a:lnTo>
                  <a:lnTo>
                    <a:pt x="395871" y="241300"/>
                  </a:lnTo>
                  <a:lnTo>
                    <a:pt x="399021" y="248920"/>
                  </a:lnTo>
                  <a:lnTo>
                    <a:pt x="401624" y="256540"/>
                  </a:lnTo>
                  <a:lnTo>
                    <a:pt x="401053" y="256540"/>
                  </a:lnTo>
                  <a:lnTo>
                    <a:pt x="401066" y="256959"/>
                  </a:lnTo>
                  <a:lnTo>
                    <a:pt x="402221" y="257810"/>
                  </a:lnTo>
                  <a:lnTo>
                    <a:pt x="402348" y="261620"/>
                  </a:lnTo>
                  <a:lnTo>
                    <a:pt x="402983" y="262890"/>
                  </a:lnTo>
                  <a:lnTo>
                    <a:pt x="402894" y="260350"/>
                  </a:lnTo>
                  <a:lnTo>
                    <a:pt x="404418" y="262890"/>
                  </a:lnTo>
                  <a:lnTo>
                    <a:pt x="404533" y="263347"/>
                  </a:lnTo>
                  <a:lnTo>
                    <a:pt x="405066" y="265430"/>
                  </a:lnTo>
                  <a:lnTo>
                    <a:pt x="404825" y="267970"/>
                  </a:lnTo>
                  <a:lnTo>
                    <a:pt x="407174" y="270510"/>
                  </a:lnTo>
                  <a:lnTo>
                    <a:pt x="407174" y="271780"/>
                  </a:lnTo>
                  <a:lnTo>
                    <a:pt x="407771" y="271780"/>
                  </a:lnTo>
                  <a:lnTo>
                    <a:pt x="407314" y="274320"/>
                  </a:lnTo>
                  <a:lnTo>
                    <a:pt x="407898" y="274320"/>
                  </a:lnTo>
                  <a:lnTo>
                    <a:pt x="410019" y="279400"/>
                  </a:lnTo>
                  <a:lnTo>
                    <a:pt x="411416" y="280428"/>
                  </a:lnTo>
                  <a:lnTo>
                    <a:pt x="412445" y="284480"/>
                  </a:lnTo>
                  <a:lnTo>
                    <a:pt x="411238" y="281940"/>
                  </a:lnTo>
                  <a:lnTo>
                    <a:pt x="415912" y="294640"/>
                  </a:lnTo>
                  <a:lnTo>
                    <a:pt x="415544" y="292100"/>
                  </a:lnTo>
                  <a:lnTo>
                    <a:pt x="416356" y="292100"/>
                  </a:lnTo>
                  <a:lnTo>
                    <a:pt x="418439" y="295910"/>
                  </a:lnTo>
                  <a:lnTo>
                    <a:pt x="418807" y="298450"/>
                  </a:lnTo>
                  <a:lnTo>
                    <a:pt x="417906" y="297129"/>
                  </a:lnTo>
                  <a:lnTo>
                    <a:pt x="417055" y="295910"/>
                  </a:lnTo>
                  <a:lnTo>
                    <a:pt x="417436" y="298450"/>
                  </a:lnTo>
                  <a:lnTo>
                    <a:pt x="417207" y="299720"/>
                  </a:lnTo>
                  <a:lnTo>
                    <a:pt x="418376" y="300990"/>
                  </a:lnTo>
                  <a:lnTo>
                    <a:pt x="417398" y="297167"/>
                  </a:lnTo>
                  <a:lnTo>
                    <a:pt x="419963" y="300990"/>
                  </a:lnTo>
                  <a:lnTo>
                    <a:pt x="421157" y="303530"/>
                  </a:lnTo>
                  <a:lnTo>
                    <a:pt x="421246" y="303860"/>
                  </a:lnTo>
                  <a:lnTo>
                    <a:pt x="421995" y="306501"/>
                  </a:lnTo>
                  <a:lnTo>
                    <a:pt x="422478" y="307340"/>
                  </a:lnTo>
                  <a:lnTo>
                    <a:pt x="421424" y="309880"/>
                  </a:lnTo>
                  <a:lnTo>
                    <a:pt x="422617" y="312420"/>
                  </a:lnTo>
                  <a:lnTo>
                    <a:pt x="424357" y="314960"/>
                  </a:lnTo>
                  <a:lnTo>
                    <a:pt x="424421" y="317500"/>
                  </a:lnTo>
                  <a:lnTo>
                    <a:pt x="425780" y="316230"/>
                  </a:lnTo>
                  <a:lnTo>
                    <a:pt x="427558" y="320040"/>
                  </a:lnTo>
                  <a:lnTo>
                    <a:pt x="425272" y="317500"/>
                  </a:lnTo>
                  <a:lnTo>
                    <a:pt x="425602" y="320040"/>
                  </a:lnTo>
                  <a:lnTo>
                    <a:pt x="427024" y="321310"/>
                  </a:lnTo>
                  <a:lnTo>
                    <a:pt x="428574" y="326390"/>
                  </a:lnTo>
                  <a:lnTo>
                    <a:pt x="428040" y="327660"/>
                  </a:lnTo>
                  <a:lnTo>
                    <a:pt x="431139" y="328930"/>
                  </a:lnTo>
                  <a:lnTo>
                    <a:pt x="431139" y="337820"/>
                  </a:lnTo>
                  <a:lnTo>
                    <a:pt x="433362" y="337820"/>
                  </a:lnTo>
                  <a:lnTo>
                    <a:pt x="433463" y="341630"/>
                  </a:lnTo>
                  <a:lnTo>
                    <a:pt x="435419" y="341630"/>
                  </a:lnTo>
                  <a:lnTo>
                    <a:pt x="436600" y="344170"/>
                  </a:lnTo>
                  <a:lnTo>
                    <a:pt x="436956" y="346710"/>
                  </a:lnTo>
                  <a:lnTo>
                    <a:pt x="435838" y="346710"/>
                  </a:lnTo>
                  <a:lnTo>
                    <a:pt x="435584" y="347980"/>
                  </a:lnTo>
                  <a:lnTo>
                    <a:pt x="438099" y="347980"/>
                  </a:lnTo>
                  <a:lnTo>
                    <a:pt x="441210" y="359410"/>
                  </a:lnTo>
                  <a:lnTo>
                    <a:pt x="445338" y="372110"/>
                  </a:lnTo>
                  <a:lnTo>
                    <a:pt x="449618" y="384810"/>
                  </a:lnTo>
                  <a:lnTo>
                    <a:pt x="453186" y="396240"/>
                  </a:lnTo>
                  <a:lnTo>
                    <a:pt x="456031" y="403860"/>
                  </a:lnTo>
                  <a:lnTo>
                    <a:pt x="459994" y="411480"/>
                  </a:lnTo>
                  <a:lnTo>
                    <a:pt x="462559" y="419100"/>
                  </a:lnTo>
                  <a:lnTo>
                    <a:pt x="461987" y="419100"/>
                  </a:lnTo>
                  <a:lnTo>
                    <a:pt x="464286" y="426720"/>
                  </a:lnTo>
                  <a:lnTo>
                    <a:pt x="463118" y="420370"/>
                  </a:lnTo>
                  <a:lnTo>
                    <a:pt x="463994" y="422910"/>
                  </a:lnTo>
                  <a:lnTo>
                    <a:pt x="464743" y="424180"/>
                  </a:lnTo>
                  <a:lnTo>
                    <a:pt x="465378" y="425450"/>
                  </a:lnTo>
                  <a:lnTo>
                    <a:pt x="467893" y="435610"/>
                  </a:lnTo>
                  <a:lnTo>
                    <a:pt x="469569" y="440690"/>
                  </a:lnTo>
                  <a:lnTo>
                    <a:pt x="471195" y="445770"/>
                  </a:lnTo>
                  <a:lnTo>
                    <a:pt x="473176" y="450850"/>
                  </a:lnTo>
                  <a:lnTo>
                    <a:pt x="475488" y="457200"/>
                  </a:lnTo>
                  <a:lnTo>
                    <a:pt x="480136" y="462280"/>
                  </a:lnTo>
                  <a:lnTo>
                    <a:pt x="475107" y="462280"/>
                  </a:lnTo>
                  <a:lnTo>
                    <a:pt x="478256" y="467360"/>
                  </a:lnTo>
                  <a:lnTo>
                    <a:pt x="477850" y="467360"/>
                  </a:lnTo>
                  <a:lnTo>
                    <a:pt x="481076" y="473710"/>
                  </a:lnTo>
                  <a:lnTo>
                    <a:pt x="482803" y="477520"/>
                  </a:lnTo>
                  <a:lnTo>
                    <a:pt x="486600" y="483870"/>
                  </a:lnTo>
                  <a:lnTo>
                    <a:pt x="484098" y="483870"/>
                  </a:lnTo>
                  <a:lnTo>
                    <a:pt x="488264" y="488950"/>
                  </a:lnTo>
                  <a:lnTo>
                    <a:pt x="487984" y="488950"/>
                  </a:lnTo>
                  <a:lnTo>
                    <a:pt x="487972" y="491490"/>
                  </a:lnTo>
                  <a:lnTo>
                    <a:pt x="488911" y="494842"/>
                  </a:lnTo>
                  <a:lnTo>
                    <a:pt x="490397" y="496570"/>
                  </a:lnTo>
                  <a:lnTo>
                    <a:pt x="489559" y="497840"/>
                  </a:lnTo>
                  <a:lnTo>
                    <a:pt x="490905" y="501650"/>
                  </a:lnTo>
                  <a:lnTo>
                    <a:pt x="494690" y="510540"/>
                  </a:lnTo>
                  <a:lnTo>
                    <a:pt x="493560" y="513080"/>
                  </a:lnTo>
                  <a:lnTo>
                    <a:pt x="497255" y="521970"/>
                  </a:lnTo>
                  <a:lnTo>
                    <a:pt x="500888" y="532130"/>
                  </a:lnTo>
                  <a:lnTo>
                    <a:pt x="504317" y="543560"/>
                  </a:lnTo>
                  <a:lnTo>
                    <a:pt x="507403" y="553720"/>
                  </a:lnTo>
                  <a:lnTo>
                    <a:pt x="509028" y="556260"/>
                  </a:lnTo>
                  <a:lnTo>
                    <a:pt x="510260" y="558800"/>
                  </a:lnTo>
                  <a:lnTo>
                    <a:pt x="511111" y="561340"/>
                  </a:lnTo>
                  <a:lnTo>
                    <a:pt x="511048" y="565150"/>
                  </a:lnTo>
                  <a:lnTo>
                    <a:pt x="512368" y="567690"/>
                  </a:lnTo>
                  <a:lnTo>
                    <a:pt x="514807" y="571500"/>
                  </a:lnTo>
                  <a:lnTo>
                    <a:pt x="515023" y="574040"/>
                  </a:lnTo>
                  <a:lnTo>
                    <a:pt x="514629" y="574040"/>
                  </a:lnTo>
                  <a:lnTo>
                    <a:pt x="515861" y="576580"/>
                  </a:lnTo>
                  <a:lnTo>
                    <a:pt x="516229" y="580390"/>
                  </a:lnTo>
                  <a:lnTo>
                    <a:pt x="518185" y="582930"/>
                  </a:lnTo>
                  <a:lnTo>
                    <a:pt x="519214" y="585470"/>
                  </a:lnTo>
                  <a:lnTo>
                    <a:pt x="519493" y="588010"/>
                  </a:lnTo>
                  <a:lnTo>
                    <a:pt x="520230" y="588010"/>
                  </a:lnTo>
                  <a:lnTo>
                    <a:pt x="547674" y="588010"/>
                  </a:lnTo>
                  <a:close/>
                </a:path>
                <a:path w="1139190" h="909320">
                  <a:moveTo>
                    <a:pt x="565289" y="652780"/>
                  </a:moveTo>
                  <a:lnTo>
                    <a:pt x="565238" y="652157"/>
                  </a:lnTo>
                  <a:lnTo>
                    <a:pt x="564756" y="651510"/>
                  </a:lnTo>
                  <a:lnTo>
                    <a:pt x="565289" y="652780"/>
                  </a:lnTo>
                  <a:close/>
                </a:path>
                <a:path w="1139190" h="909320">
                  <a:moveTo>
                    <a:pt x="566648" y="654050"/>
                  </a:moveTo>
                  <a:lnTo>
                    <a:pt x="565086" y="650240"/>
                  </a:lnTo>
                  <a:lnTo>
                    <a:pt x="565188" y="651510"/>
                  </a:lnTo>
                  <a:lnTo>
                    <a:pt x="565238" y="652157"/>
                  </a:lnTo>
                  <a:lnTo>
                    <a:pt x="566648" y="654050"/>
                  </a:lnTo>
                  <a:close/>
                </a:path>
                <a:path w="1139190" h="909320">
                  <a:moveTo>
                    <a:pt x="581799" y="717943"/>
                  </a:moveTo>
                  <a:lnTo>
                    <a:pt x="581494" y="716280"/>
                  </a:lnTo>
                  <a:lnTo>
                    <a:pt x="581393" y="716965"/>
                  </a:lnTo>
                  <a:lnTo>
                    <a:pt x="581799" y="717943"/>
                  </a:lnTo>
                  <a:close/>
                </a:path>
                <a:path w="1139190" h="909320">
                  <a:moveTo>
                    <a:pt x="583209" y="721360"/>
                  </a:moveTo>
                  <a:lnTo>
                    <a:pt x="581799" y="717943"/>
                  </a:lnTo>
                  <a:lnTo>
                    <a:pt x="582180" y="720090"/>
                  </a:lnTo>
                  <a:lnTo>
                    <a:pt x="583209" y="721360"/>
                  </a:lnTo>
                  <a:close/>
                </a:path>
                <a:path w="1139190" h="909320">
                  <a:moveTo>
                    <a:pt x="587286" y="760730"/>
                  </a:moveTo>
                  <a:lnTo>
                    <a:pt x="586320" y="758126"/>
                  </a:lnTo>
                  <a:lnTo>
                    <a:pt x="586930" y="762000"/>
                  </a:lnTo>
                  <a:lnTo>
                    <a:pt x="587146" y="763016"/>
                  </a:lnTo>
                  <a:lnTo>
                    <a:pt x="587209" y="762000"/>
                  </a:lnTo>
                  <a:lnTo>
                    <a:pt x="587286" y="760730"/>
                  </a:lnTo>
                  <a:close/>
                </a:path>
                <a:path w="1139190" h="909320">
                  <a:moveTo>
                    <a:pt x="590842" y="774700"/>
                  </a:moveTo>
                  <a:lnTo>
                    <a:pt x="590003" y="774700"/>
                  </a:lnTo>
                  <a:lnTo>
                    <a:pt x="590740" y="777049"/>
                  </a:lnTo>
                  <a:lnTo>
                    <a:pt x="590842" y="774700"/>
                  </a:lnTo>
                  <a:close/>
                </a:path>
                <a:path w="1139190" h="909320">
                  <a:moveTo>
                    <a:pt x="594080" y="796290"/>
                  </a:moveTo>
                  <a:lnTo>
                    <a:pt x="593750" y="796290"/>
                  </a:lnTo>
                  <a:lnTo>
                    <a:pt x="594029" y="796937"/>
                  </a:lnTo>
                  <a:lnTo>
                    <a:pt x="594080" y="796290"/>
                  </a:lnTo>
                  <a:close/>
                </a:path>
                <a:path w="1139190" h="909320">
                  <a:moveTo>
                    <a:pt x="594169" y="821690"/>
                  </a:moveTo>
                  <a:lnTo>
                    <a:pt x="593979" y="819861"/>
                  </a:lnTo>
                  <a:lnTo>
                    <a:pt x="593090" y="821690"/>
                  </a:lnTo>
                  <a:lnTo>
                    <a:pt x="594169" y="821690"/>
                  </a:lnTo>
                  <a:close/>
                </a:path>
                <a:path w="1139190" h="909320">
                  <a:moveTo>
                    <a:pt x="594296" y="797560"/>
                  </a:moveTo>
                  <a:lnTo>
                    <a:pt x="594029" y="796937"/>
                  </a:lnTo>
                  <a:lnTo>
                    <a:pt x="593979" y="798576"/>
                  </a:lnTo>
                  <a:lnTo>
                    <a:pt x="594296" y="797560"/>
                  </a:lnTo>
                  <a:close/>
                </a:path>
                <a:path w="1139190" h="909320">
                  <a:moveTo>
                    <a:pt x="594334" y="819150"/>
                  </a:moveTo>
                  <a:lnTo>
                    <a:pt x="593775" y="817854"/>
                  </a:lnTo>
                  <a:lnTo>
                    <a:pt x="593979" y="819861"/>
                  </a:lnTo>
                  <a:lnTo>
                    <a:pt x="594334" y="819150"/>
                  </a:lnTo>
                  <a:close/>
                </a:path>
                <a:path w="1139190" h="909320">
                  <a:moveTo>
                    <a:pt x="595325" y="806450"/>
                  </a:moveTo>
                  <a:lnTo>
                    <a:pt x="594639" y="803910"/>
                  </a:lnTo>
                  <a:lnTo>
                    <a:pt x="593864" y="800100"/>
                  </a:lnTo>
                  <a:lnTo>
                    <a:pt x="594487" y="805154"/>
                  </a:lnTo>
                  <a:lnTo>
                    <a:pt x="595325" y="806450"/>
                  </a:lnTo>
                  <a:close/>
                </a:path>
                <a:path w="1139190" h="909320">
                  <a:moveTo>
                    <a:pt x="596912" y="821690"/>
                  </a:moveTo>
                  <a:lnTo>
                    <a:pt x="596861" y="817676"/>
                  </a:lnTo>
                  <a:lnTo>
                    <a:pt x="596595" y="817257"/>
                  </a:lnTo>
                  <a:lnTo>
                    <a:pt x="595604" y="816610"/>
                  </a:lnTo>
                  <a:lnTo>
                    <a:pt x="595249" y="815340"/>
                  </a:lnTo>
                  <a:lnTo>
                    <a:pt x="595287" y="814070"/>
                  </a:lnTo>
                  <a:lnTo>
                    <a:pt x="595718" y="812800"/>
                  </a:lnTo>
                  <a:lnTo>
                    <a:pt x="594499" y="810260"/>
                  </a:lnTo>
                  <a:lnTo>
                    <a:pt x="591820" y="810260"/>
                  </a:lnTo>
                  <a:lnTo>
                    <a:pt x="591515" y="804811"/>
                  </a:lnTo>
                  <a:lnTo>
                    <a:pt x="590867" y="802640"/>
                  </a:lnTo>
                  <a:lnTo>
                    <a:pt x="592467" y="803910"/>
                  </a:lnTo>
                  <a:lnTo>
                    <a:pt x="592518" y="802640"/>
                  </a:lnTo>
                  <a:lnTo>
                    <a:pt x="592747" y="803910"/>
                  </a:lnTo>
                  <a:lnTo>
                    <a:pt x="592734" y="802513"/>
                  </a:lnTo>
                  <a:lnTo>
                    <a:pt x="593598" y="803910"/>
                  </a:lnTo>
                  <a:lnTo>
                    <a:pt x="594321" y="804811"/>
                  </a:lnTo>
                  <a:lnTo>
                    <a:pt x="593369" y="802513"/>
                  </a:lnTo>
                  <a:lnTo>
                    <a:pt x="592721" y="800100"/>
                  </a:lnTo>
                  <a:lnTo>
                    <a:pt x="593864" y="800100"/>
                  </a:lnTo>
                  <a:lnTo>
                    <a:pt x="594360" y="800100"/>
                  </a:lnTo>
                  <a:lnTo>
                    <a:pt x="593242" y="796290"/>
                  </a:lnTo>
                  <a:lnTo>
                    <a:pt x="593750" y="796290"/>
                  </a:lnTo>
                  <a:lnTo>
                    <a:pt x="592124" y="792480"/>
                  </a:lnTo>
                  <a:lnTo>
                    <a:pt x="593902" y="791210"/>
                  </a:lnTo>
                  <a:lnTo>
                    <a:pt x="589699" y="787400"/>
                  </a:lnTo>
                  <a:lnTo>
                    <a:pt x="591007" y="784860"/>
                  </a:lnTo>
                  <a:lnTo>
                    <a:pt x="592429" y="788670"/>
                  </a:lnTo>
                  <a:lnTo>
                    <a:pt x="591604" y="784860"/>
                  </a:lnTo>
                  <a:lnTo>
                    <a:pt x="592404" y="784860"/>
                  </a:lnTo>
                  <a:lnTo>
                    <a:pt x="589953" y="775970"/>
                  </a:lnTo>
                  <a:lnTo>
                    <a:pt x="590003" y="774700"/>
                  </a:lnTo>
                  <a:lnTo>
                    <a:pt x="589508" y="774700"/>
                  </a:lnTo>
                  <a:lnTo>
                    <a:pt x="589292" y="773430"/>
                  </a:lnTo>
                  <a:lnTo>
                    <a:pt x="589661" y="772160"/>
                  </a:lnTo>
                  <a:lnTo>
                    <a:pt x="587476" y="767080"/>
                  </a:lnTo>
                  <a:lnTo>
                    <a:pt x="588886" y="767080"/>
                  </a:lnTo>
                  <a:lnTo>
                    <a:pt x="588581" y="764540"/>
                  </a:lnTo>
                  <a:lnTo>
                    <a:pt x="588124" y="760730"/>
                  </a:lnTo>
                  <a:lnTo>
                    <a:pt x="587146" y="763016"/>
                  </a:lnTo>
                  <a:lnTo>
                    <a:pt x="587133" y="763270"/>
                  </a:lnTo>
                  <a:lnTo>
                    <a:pt x="586486" y="764540"/>
                  </a:lnTo>
                  <a:lnTo>
                    <a:pt x="585724" y="759460"/>
                  </a:lnTo>
                  <a:lnTo>
                    <a:pt x="586320" y="758126"/>
                  </a:lnTo>
                  <a:lnTo>
                    <a:pt x="585393" y="755650"/>
                  </a:lnTo>
                  <a:lnTo>
                    <a:pt x="586613" y="755650"/>
                  </a:lnTo>
                  <a:lnTo>
                    <a:pt x="587248" y="756843"/>
                  </a:lnTo>
                  <a:lnTo>
                    <a:pt x="587082" y="755650"/>
                  </a:lnTo>
                  <a:lnTo>
                    <a:pt x="585800" y="746760"/>
                  </a:lnTo>
                  <a:lnTo>
                    <a:pt x="584962" y="737870"/>
                  </a:lnTo>
                  <a:lnTo>
                    <a:pt x="583780" y="728980"/>
                  </a:lnTo>
                  <a:lnTo>
                    <a:pt x="581113" y="718820"/>
                  </a:lnTo>
                  <a:lnTo>
                    <a:pt x="581393" y="716965"/>
                  </a:lnTo>
                  <a:lnTo>
                    <a:pt x="578993" y="711200"/>
                  </a:lnTo>
                  <a:lnTo>
                    <a:pt x="581177" y="706120"/>
                  </a:lnTo>
                  <a:lnTo>
                    <a:pt x="578548" y="698500"/>
                  </a:lnTo>
                  <a:lnTo>
                    <a:pt x="577710" y="698500"/>
                  </a:lnTo>
                  <a:lnTo>
                    <a:pt x="576173" y="688340"/>
                  </a:lnTo>
                  <a:lnTo>
                    <a:pt x="573570" y="678180"/>
                  </a:lnTo>
                  <a:lnTo>
                    <a:pt x="570585" y="668020"/>
                  </a:lnTo>
                  <a:lnTo>
                    <a:pt x="568223" y="659130"/>
                  </a:lnTo>
                  <a:lnTo>
                    <a:pt x="567880" y="657860"/>
                  </a:lnTo>
                  <a:lnTo>
                    <a:pt x="567817" y="659130"/>
                  </a:lnTo>
                  <a:lnTo>
                    <a:pt x="566483" y="656590"/>
                  </a:lnTo>
                  <a:lnTo>
                    <a:pt x="565365" y="655320"/>
                  </a:lnTo>
                  <a:lnTo>
                    <a:pt x="564464" y="652780"/>
                  </a:lnTo>
                  <a:lnTo>
                    <a:pt x="564756" y="651510"/>
                  </a:lnTo>
                  <a:lnTo>
                    <a:pt x="563600" y="645160"/>
                  </a:lnTo>
                  <a:lnTo>
                    <a:pt x="562241" y="638810"/>
                  </a:lnTo>
                  <a:lnTo>
                    <a:pt x="560679" y="632460"/>
                  </a:lnTo>
                  <a:lnTo>
                    <a:pt x="556717" y="618490"/>
                  </a:lnTo>
                  <a:lnTo>
                    <a:pt x="554469" y="610870"/>
                  </a:lnTo>
                  <a:lnTo>
                    <a:pt x="552272" y="603250"/>
                  </a:lnTo>
                  <a:lnTo>
                    <a:pt x="550278" y="595630"/>
                  </a:lnTo>
                  <a:lnTo>
                    <a:pt x="547827" y="588454"/>
                  </a:lnTo>
                  <a:lnTo>
                    <a:pt x="520230" y="588454"/>
                  </a:lnTo>
                  <a:lnTo>
                    <a:pt x="537171" y="654050"/>
                  </a:lnTo>
                  <a:lnTo>
                    <a:pt x="558876" y="726440"/>
                  </a:lnTo>
                  <a:lnTo>
                    <a:pt x="580428" y="792480"/>
                  </a:lnTo>
                  <a:lnTo>
                    <a:pt x="590778" y="814070"/>
                  </a:lnTo>
                  <a:lnTo>
                    <a:pt x="592378" y="817676"/>
                  </a:lnTo>
                  <a:lnTo>
                    <a:pt x="592480" y="817854"/>
                  </a:lnTo>
                  <a:lnTo>
                    <a:pt x="592569" y="817676"/>
                  </a:lnTo>
                  <a:lnTo>
                    <a:pt x="593140" y="816610"/>
                  </a:lnTo>
                  <a:lnTo>
                    <a:pt x="593445" y="817257"/>
                  </a:lnTo>
                  <a:lnTo>
                    <a:pt x="593750" y="817676"/>
                  </a:lnTo>
                  <a:lnTo>
                    <a:pt x="593648" y="816610"/>
                  </a:lnTo>
                  <a:lnTo>
                    <a:pt x="596912" y="821690"/>
                  </a:lnTo>
                  <a:close/>
                </a:path>
                <a:path w="1139190" h="909320">
                  <a:moveTo>
                    <a:pt x="597319" y="817676"/>
                  </a:moveTo>
                  <a:lnTo>
                    <a:pt x="596163" y="816610"/>
                  </a:lnTo>
                  <a:lnTo>
                    <a:pt x="596595" y="817257"/>
                  </a:lnTo>
                  <a:lnTo>
                    <a:pt x="597319" y="817676"/>
                  </a:lnTo>
                  <a:close/>
                </a:path>
                <a:path w="1139190" h="909320">
                  <a:moveTo>
                    <a:pt x="598678" y="820420"/>
                  </a:moveTo>
                  <a:lnTo>
                    <a:pt x="597839" y="819150"/>
                  </a:lnTo>
                  <a:lnTo>
                    <a:pt x="596938" y="817854"/>
                  </a:lnTo>
                  <a:lnTo>
                    <a:pt x="597877" y="820420"/>
                  </a:lnTo>
                  <a:lnTo>
                    <a:pt x="598678" y="820420"/>
                  </a:lnTo>
                  <a:close/>
                </a:path>
                <a:path w="1139190" h="909320">
                  <a:moveTo>
                    <a:pt x="655358" y="904849"/>
                  </a:moveTo>
                  <a:lnTo>
                    <a:pt x="654850" y="904506"/>
                  </a:lnTo>
                  <a:lnTo>
                    <a:pt x="655015" y="904240"/>
                  </a:lnTo>
                  <a:lnTo>
                    <a:pt x="655205" y="903732"/>
                  </a:lnTo>
                  <a:lnTo>
                    <a:pt x="655307" y="903185"/>
                  </a:lnTo>
                  <a:lnTo>
                    <a:pt x="654824" y="904481"/>
                  </a:lnTo>
                  <a:lnTo>
                    <a:pt x="654151" y="904011"/>
                  </a:lnTo>
                  <a:lnTo>
                    <a:pt x="654240" y="904252"/>
                  </a:lnTo>
                  <a:lnTo>
                    <a:pt x="654646" y="905281"/>
                  </a:lnTo>
                  <a:lnTo>
                    <a:pt x="655358" y="904849"/>
                  </a:lnTo>
                  <a:close/>
                </a:path>
                <a:path w="1139190" h="909320">
                  <a:moveTo>
                    <a:pt x="656348" y="904252"/>
                  </a:moveTo>
                  <a:lnTo>
                    <a:pt x="655358" y="904849"/>
                  </a:lnTo>
                  <a:lnTo>
                    <a:pt x="655980" y="905281"/>
                  </a:lnTo>
                  <a:lnTo>
                    <a:pt x="656348" y="904252"/>
                  </a:lnTo>
                  <a:close/>
                </a:path>
                <a:path w="1139190" h="909320">
                  <a:moveTo>
                    <a:pt x="658253" y="906932"/>
                  </a:moveTo>
                  <a:lnTo>
                    <a:pt x="657669" y="907821"/>
                  </a:lnTo>
                  <a:lnTo>
                    <a:pt x="657974" y="909091"/>
                  </a:lnTo>
                  <a:lnTo>
                    <a:pt x="658253" y="906932"/>
                  </a:lnTo>
                  <a:close/>
                </a:path>
                <a:path w="1139190" h="909320">
                  <a:moveTo>
                    <a:pt x="659142" y="906551"/>
                  </a:moveTo>
                  <a:lnTo>
                    <a:pt x="658456" y="905281"/>
                  </a:lnTo>
                  <a:lnTo>
                    <a:pt x="658406" y="905675"/>
                  </a:lnTo>
                  <a:lnTo>
                    <a:pt x="659142" y="906551"/>
                  </a:lnTo>
                  <a:close/>
                </a:path>
                <a:path w="1139190" h="909320">
                  <a:moveTo>
                    <a:pt x="660336" y="905573"/>
                  </a:moveTo>
                  <a:lnTo>
                    <a:pt x="659777" y="905992"/>
                  </a:lnTo>
                  <a:lnTo>
                    <a:pt x="659993" y="905891"/>
                  </a:lnTo>
                  <a:lnTo>
                    <a:pt x="660184" y="905764"/>
                  </a:lnTo>
                  <a:lnTo>
                    <a:pt x="660336" y="905573"/>
                  </a:lnTo>
                  <a:close/>
                </a:path>
                <a:path w="1139190" h="909320">
                  <a:moveTo>
                    <a:pt x="660984" y="905065"/>
                  </a:moveTo>
                  <a:lnTo>
                    <a:pt x="660704" y="905027"/>
                  </a:lnTo>
                  <a:lnTo>
                    <a:pt x="660552" y="905027"/>
                  </a:lnTo>
                  <a:lnTo>
                    <a:pt x="660527" y="905217"/>
                  </a:lnTo>
                  <a:lnTo>
                    <a:pt x="660450" y="905395"/>
                  </a:lnTo>
                  <a:lnTo>
                    <a:pt x="660336" y="905573"/>
                  </a:lnTo>
                  <a:lnTo>
                    <a:pt x="660984" y="905065"/>
                  </a:lnTo>
                  <a:close/>
                </a:path>
                <a:path w="1139190" h="909320">
                  <a:moveTo>
                    <a:pt x="664019" y="901090"/>
                  </a:moveTo>
                  <a:lnTo>
                    <a:pt x="663663" y="901471"/>
                  </a:lnTo>
                  <a:lnTo>
                    <a:pt x="663968" y="901344"/>
                  </a:lnTo>
                  <a:lnTo>
                    <a:pt x="664019" y="901090"/>
                  </a:lnTo>
                  <a:close/>
                </a:path>
                <a:path w="1139190" h="909320">
                  <a:moveTo>
                    <a:pt x="665594" y="898931"/>
                  </a:moveTo>
                  <a:lnTo>
                    <a:pt x="664260" y="900125"/>
                  </a:lnTo>
                  <a:lnTo>
                    <a:pt x="664019" y="901090"/>
                  </a:lnTo>
                  <a:lnTo>
                    <a:pt x="664883" y="900125"/>
                  </a:lnTo>
                  <a:lnTo>
                    <a:pt x="665594" y="898931"/>
                  </a:lnTo>
                  <a:close/>
                </a:path>
                <a:path w="1139190" h="909320">
                  <a:moveTo>
                    <a:pt x="666064" y="900442"/>
                  </a:moveTo>
                  <a:lnTo>
                    <a:pt x="663968" y="901344"/>
                  </a:lnTo>
                  <a:lnTo>
                    <a:pt x="663943" y="901471"/>
                  </a:lnTo>
                  <a:lnTo>
                    <a:pt x="663714" y="902741"/>
                  </a:lnTo>
                  <a:lnTo>
                    <a:pt x="664451" y="901471"/>
                  </a:lnTo>
                  <a:lnTo>
                    <a:pt x="666064" y="900442"/>
                  </a:lnTo>
                  <a:close/>
                </a:path>
                <a:path w="1139190" h="909320">
                  <a:moveTo>
                    <a:pt x="668477" y="898931"/>
                  </a:moveTo>
                  <a:lnTo>
                    <a:pt x="668134" y="898931"/>
                  </a:lnTo>
                  <a:lnTo>
                    <a:pt x="666978" y="900125"/>
                  </a:lnTo>
                  <a:lnTo>
                    <a:pt x="668477" y="898931"/>
                  </a:lnTo>
                  <a:close/>
                </a:path>
                <a:path w="1139190" h="909320">
                  <a:moveTo>
                    <a:pt x="676897" y="852360"/>
                  </a:moveTo>
                  <a:lnTo>
                    <a:pt x="676592" y="853389"/>
                  </a:lnTo>
                  <a:lnTo>
                    <a:pt x="676541" y="854443"/>
                  </a:lnTo>
                  <a:lnTo>
                    <a:pt x="676732" y="855522"/>
                  </a:lnTo>
                  <a:lnTo>
                    <a:pt x="676897" y="852360"/>
                  </a:lnTo>
                  <a:close/>
                </a:path>
                <a:path w="1139190" h="909320">
                  <a:moveTo>
                    <a:pt x="682307" y="855941"/>
                  </a:moveTo>
                  <a:lnTo>
                    <a:pt x="681888" y="856615"/>
                  </a:lnTo>
                  <a:lnTo>
                    <a:pt x="682078" y="856424"/>
                  </a:lnTo>
                  <a:lnTo>
                    <a:pt x="682218" y="856195"/>
                  </a:lnTo>
                  <a:lnTo>
                    <a:pt x="682307" y="855941"/>
                  </a:lnTo>
                  <a:close/>
                </a:path>
                <a:path w="1139190" h="909320">
                  <a:moveTo>
                    <a:pt x="684834" y="884961"/>
                  </a:moveTo>
                  <a:lnTo>
                    <a:pt x="684720" y="884809"/>
                  </a:lnTo>
                  <a:lnTo>
                    <a:pt x="684644" y="884961"/>
                  </a:lnTo>
                  <a:lnTo>
                    <a:pt x="684568" y="885101"/>
                  </a:lnTo>
                  <a:lnTo>
                    <a:pt x="684834" y="884961"/>
                  </a:lnTo>
                  <a:close/>
                </a:path>
                <a:path w="1139190" h="909320">
                  <a:moveTo>
                    <a:pt x="686536" y="884961"/>
                  </a:moveTo>
                  <a:lnTo>
                    <a:pt x="686485" y="884809"/>
                  </a:lnTo>
                  <a:lnTo>
                    <a:pt x="686282" y="884301"/>
                  </a:lnTo>
                  <a:lnTo>
                    <a:pt x="685584" y="884961"/>
                  </a:lnTo>
                  <a:lnTo>
                    <a:pt x="686536" y="884961"/>
                  </a:lnTo>
                  <a:close/>
                </a:path>
                <a:path w="1139190" h="909320">
                  <a:moveTo>
                    <a:pt x="704672" y="871207"/>
                  </a:moveTo>
                  <a:lnTo>
                    <a:pt x="703376" y="872261"/>
                  </a:lnTo>
                  <a:lnTo>
                    <a:pt x="703326" y="873531"/>
                  </a:lnTo>
                  <a:lnTo>
                    <a:pt x="704672" y="871207"/>
                  </a:lnTo>
                  <a:close/>
                </a:path>
                <a:path w="1139190" h="909320">
                  <a:moveTo>
                    <a:pt x="704938" y="870991"/>
                  </a:moveTo>
                  <a:lnTo>
                    <a:pt x="704799" y="870991"/>
                  </a:lnTo>
                  <a:lnTo>
                    <a:pt x="704672" y="871207"/>
                  </a:lnTo>
                  <a:lnTo>
                    <a:pt x="704938" y="870991"/>
                  </a:lnTo>
                  <a:close/>
                </a:path>
                <a:path w="1139190" h="909320">
                  <a:moveTo>
                    <a:pt x="730504" y="848131"/>
                  </a:moveTo>
                  <a:lnTo>
                    <a:pt x="729615" y="848868"/>
                  </a:lnTo>
                  <a:lnTo>
                    <a:pt x="729437" y="849401"/>
                  </a:lnTo>
                  <a:lnTo>
                    <a:pt x="730504" y="848131"/>
                  </a:lnTo>
                  <a:close/>
                </a:path>
                <a:path w="1139190" h="909320">
                  <a:moveTo>
                    <a:pt x="733285" y="845591"/>
                  </a:moveTo>
                  <a:lnTo>
                    <a:pt x="731748" y="845591"/>
                  </a:lnTo>
                  <a:lnTo>
                    <a:pt x="731977" y="846861"/>
                  </a:lnTo>
                  <a:lnTo>
                    <a:pt x="733285" y="845591"/>
                  </a:lnTo>
                  <a:close/>
                </a:path>
                <a:path w="1139190" h="909320">
                  <a:moveTo>
                    <a:pt x="742353" y="798220"/>
                  </a:moveTo>
                  <a:lnTo>
                    <a:pt x="741464" y="797331"/>
                  </a:lnTo>
                  <a:lnTo>
                    <a:pt x="741819" y="798601"/>
                  </a:lnTo>
                  <a:lnTo>
                    <a:pt x="742353" y="798220"/>
                  </a:lnTo>
                  <a:close/>
                </a:path>
                <a:path w="1139190" h="909320">
                  <a:moveTo>
                    <a:pt x="756018" y="500786"/>
                  </a:moveTo>
                  <a:lnTo>
                    <a:pt x="755751" y="500519"/>
                  </a:lnTo>
                  <a:lnTo>
                    <a:pt x="755827" y="500748"/>
                  </a:lnTo>
                  <a:lnTo>
                    <a:pt x="756018" y="500786"/>
                  </a:lnTo>
                  <a:close/>
                </a:path>
                <a:path w="1139190" h="909320">
                  <a:moveTo>
                    <a:pt x="763041" y="379818"/>
                  </a:moveTo>
                  <a:lnTo>
                    <a:pt x="762990" y="380111"/>
                  </a:lnTo>
                  <a:lnTo>
                    <a:pt x="762990" y="380377"/>
                  </a:lnTo>
                  <a:lnTo>
                    <a:pt x="763028" y="380669"/>
                  </a:lnTo>
                  <a:lnTo>
                    <a:pt x="763041" y="379818"/>
                  </a:lnTo>
                  <a:close/>
                </a:path>
                <a:path w="1139190" h="909320">
                  <a:moveTo>
                    <a:pt x="769162" y="301853"/>
                  </a:moveTo>
                  <a:lnTo>
                    <a:pt x="769137" y="301434"/>
                  </a:lnTo>
                  <a:lnTo>
                    <a:pt x="768807" y="301282"/>
                  </a:lnTo>
                  <a:lnTo>
                    <a:pt x="768997" y="301612"/>
                  </a:lnTo>
                  <a:lnTo>
                    <a:pt x="769086" y="301980"/>
                  </a:lnTo>
                  <a:lnTo>
                    <a:pt x="769099" y="302361"/>
                  </a:lnTo>
                  <a:lnTo>
                    <a:pt x="769162" y="301853"/>
                  </a:lnTo>
                  <a:close/>
                </a:path>
                <a:path w="1139190" h="909320">
                  <a:moveTo>
                    <a:pt x="774522" y="246583"/>
                  </a:moveTo>
                  <a:lnTo>
                    <a:pt x="774357" y="245821"/>
                  </a:lnTo>
                  <a:lnTo>
                    <a:pt x="774344" y="246303"/>
                  </a:lnTo>
                  <a:lnTo>
                    <a:pt x="774407" y="246507"/>
                  </a:lnTo>
                  <a:close/>
                </a:path>
                <a:path w="1139190" h="909320">
                  <a:moveTo>
                    <a:pt x="787488" y="184467"/>
                  </a:moveTo>
                  <a:lnTo>
                    <a:pt x="787349" y="184353"/>
                  </a:lnTo>
                  <a:lnTo>
                    <a:pt x="787196" y="184277"/>
                  </a:lnTo>
                  <a:lnTo>
                    <a:pt x="787031" y="184226"/>
                  </a:lnTo>
                  <a:lnTo>
                    <a:pt x="787146" y="184365"/>
                  </a:lnTo>
                  <a:lnTo>
                    <a:pt x="787298" y="184442"/>
                  </a:lnTo>
                  <a:lnTo>
                    <a:pt x="787488" y="184467"/>
                  </a:lnTo>
                  <a:close/>
                </a:path>
                <a:path w="1139190" h="909320">
                  <a:moveTo>
                    <a:pt x="788187" y="789711"/>
                  </a:moveTo>
                  <a:lnTo>
                    <a:pt x="786523" y="791819"/>
                  </a:lnTo>
                  <a:lnTo>
                    <a:pt x="786650" y="792251"/>
                  </a:lnTo>
                  <a:lnTo>
                    <a:pt x="788187" y="789711"/>
                  </a:lnTo>
                  <a:close/>
                </a:path>
                <a:path w="1139190" h="909320">
                  <a:moveTo>
                    <a:pt x="798741" y="145503"/>
                  </a:moveTo>
                  <a:lnTo>
                    <a:pt x="797763" y="147916"/>
                  </a:lnTo>
                  <a:lnTo>
                    <a:pt x="798741" y="145503"/>
                  </a:lnTo>
                  <a:close/>
                </a:path>
                <a:path w="1139190" h="909320">
                  <a:moveTo>
                    <a:pt x="810666" y="152514"/>
                  </a:moveTo>
                  <a:lnTo>
                    <a:pt x="809904" y="151765"/>
                  </a:lnTo>
                  <a:lnTo>
                    <a:pt x="810221" y="152984"/>
                  </a:lnTo>
                  <a:lnTo>
                    <a:pt x="808926" y="154914"/>
                  </a:lnTo>
                  <a:lnTo>
                    <a:pt x="809574" y="155079"/>
                  </a:lnTo>
                  <a:lnTo>
                    <a:pt x="809739" y="153936"/>
                  </a:lnTo>
                  <a:lnTo>
                    <a:pt x="810666" y="152514"/>
                  </a:lnTo>
                  <a:close/>
                </a:path>
                <a:path w="1139190" h="909320">
                  <a:moveTo>
                    <a:pt x="813993" y="132257"/>
                  </a:moveTo>
                  <a:lnTo>
                    <a:pt x="812990" y="133019"/>
                  </a:lnTo>
                  <a:lnTo>
                    <a:pt x="813282" y="133108"/>
                  </a:lnTo>
                  <a:lnTo>
                    <a:pt x="813714" y="132854"/>
                  </a:lnTo>
                  <a:lnTo>
                    <a:pt x="813993" y="132257"/>
                  </a:lnTo>
                  <a:close/>
                </a:path>
                <a:path w="1139190" h="909320">
                  <a:moveTo>
                    <a:pt x="816419" y="109740"/>
                  </a:moveTo>
                  <a:lnTo>
                    <a:pt x="816343" y="110020"/>
                  </a:lnTo>
                  <a:lnTo>
                    <a:pt x="816279" y="110248"/>
                  </a:lnTo>
                  <a:lnTo>
                    <a:pt x="816406" y="110286"/>
                  </a:lnTo>
                  <a:lnTo>
                    <a:pt x="816419" y="109740"/>
                  </a:lnTo>
                  <a:close/>
                </a:path>
                <a:path w="1139190" h="909320">
                  <a:moveTo>
                    <a:pt x="816762" y="108775"/>
                  </a:moveTo>
                  <a:lnTo>
                    <a:pt x="816495" y="108623"/>
                  </a:lnTo>
                  <a:lnTo>
                    <a:pt x="816444" y="108991"/>
                  </a:lnTo>
                  <a:lnTo>
                    <a:pt x="816419" y="109359"/>
                  </a:lnTo>
                  <a:lnTo>
                    <a:pt x="816419" y="109740"/>
                  </a:lnTo>
                  <a:lnTo>
                    <a:pt x="816559" y="109308"/>
                  </a:lnTo>
                  <a:lnTo>
                    <a:pt x="816762" y="108775"/>
                  </a:lnTo>
                  <a:close/>
                </a:path>
                <a:path w="1139190" h="909320">
                  <a:moveTo>
                    <a:pt x="825106" y="96202"/>
                  </a:moveTo>
                  <a:lnTo>
                    <a:pt x="824979" y="96215"/>
                  </a:lnTo>
                  <a:lnTo>
                    <a:pt x="825106" y="96202"/>
                  </a:lnTo>
                  <a:close/>
                </a:path>
                <a:path w="1139190" h="909320">
                  <a:moveTo>
                    <a:pt x="861847" y="717321"/>
                  </a:moveTo>
                  <a:lnTo>
                    <a:pt x="861225" y="717321"/>
                  </a:lnTo>
                  <a:lnTo>
                    <a:pt x="860882" y="718591"/>
                  </a:lnTo>
                  <a:lnTo>
                    <a:pt x="861098" y="718591"/>
                  </a:lnTo>
                  <a:lnTo>
                    <a:pt x="861847" y="717321"/>
                  </a:lnTo>
                  <a:close/>
                </a:path>
                <a:path w="1139190" h="909320">
                  <a:moveTo>
                    <a:pt x="867143" y="675411"/>
                  </a:moveTo>
                  <a:lnTo>
                    <a:pt x="865886" y="675411"/>
                  </a:lnTo>
                  <a:lnTo>
                    <a:pt x="865492" y="676656"/>
                  </a:lnTo>
                  <a:lnTo>
                    <a:pt x="867143" y="675411"/>
                  </a:lnTo>
                  <a:close/>
                </a:path>
                <a:path w="1139190" h="909320">
                  <a:moveTo>
                    <a:pt x="869556" y="673036"/>
                  </a:moveTo>
                  <a:lnTo>
                    <a:pt x="869454" y="672871"/>
                  </a:lnTo>
                  <a:lnTo>
                    <a:pt x="868248" y="674141"/>
                  </a:lnTo>
                  <a:lnTo>
                    <a:pt x="869556" y="673036"/>
                  </a:lnTo>
                  <a:close/>
                </a:path>
                <a:path w="1139190" h="909320">
                  <a:moveTo>
                    <a:pt x="878598" y="701281"/>
                  </a:moveTo>
                  <a:lnTo>
                    <a:pt x="878522" y="700811"/>
                  </a:lnTo>
                  <a:lnTo>
                    <a:pt x="877811" y="701827"/>
                  </a:lnTo>
                  <a:lnTo>
                    <a:pt x="878598" y="701281"/>
                  </a:lnTo>
                  <a:close/>
                </a:path>
                <a:path w="1139190" h="909320">
                  <a:moveTo>
                    <a:pt x="881075" y="699541"/>
                  </a:moveTo>
                  <a:lnTo>
                    <a:pt x="878598" y="701281"/>
                  </a:lnTo>
                  <a:lnTo>
                    <a:pt x="878713" y="701992"/>
                  </a:lnTo>
                  <a:lnTo>
                    <a:pt x="878776" y="702386"/>
                  </a:lnTo>
                  <a:lnTo>
                    <a:pt x="878941" y="703351"/>
                  </a:lnTo>
                  <a:lnTo>
                    <a:pt x="881075" y="699541"/>
                  </a:lnTo>
                  <a:close/>
                </a:path>
                <a:path w="1139190" h="909320">
                  <a:moveTo>
                    <a:pt x="900061" y="684301"/>
                  </a:moveTo>
                  <a:lnTo>
                    <a:pt x="897966" y="685571"/>
                  </a:lnTo>
                  <a:lnTo>
                    <a:pt x="897559" y="686841"/>
                  </a:lnTo>
                  <a:lnTo>
                    <a:pt x="898677" y="685571"/>
                  </a:lnTo>
                  <a:lnTo>
                    <a:pt x="900061" y="684301"/>
                  </a:lnTo>
                  <a:close/>
                </a:path>
                <a:path w="1139190" h="909320">
                  <a:moveTo>
                    <a:pt x="901674" y="681380"/>
                  </a:moveTo>
                  <a:lnTo>
                    <a:pt x="901420" y="681101"/>
                  </a:lnTo>
                  <a:lnTo>
                    <a:pt x="901319" y="681380"/>
                  </a:lnTo>
                  <a:lnTo>
                    <a:pt x="901192" y="681761"/>
                  </a:lnTo>
                  <a:lnTo>
                    <a:pt x="901674" y="681380"/>
                  </a:lnTo>
                  <a:close/>
                </a:path>
                <a:path w="1139190" h="909320">
                  <a:moveTo>
                    <a:pt x="902944" y="680491"/>
                  </a:moveTo>
                  <a:lnTo>
                    <a:pt x="902779" y="680491"/>
                  </a:lnTo>
                  <a:lnTo>
                    <a:pt x="901674" y="681380"/>
                  </a:lnTo>
                  <a:lnTo>
                    <a:pt x="902017" y="681761"/>
                  </a:lnTo>
                  <a:lnTo>
                    <a:pt x="902944" y="680491"/>
                  </a:lnTo>
                  <a:close/>
                </a:path>
                <a:path w="1139190" h="909320">
                  <a:moveTo>
                    <a:pt x="962850" y="625881"/>
                  </a:moveTo>
                  <a:lnTo>
                    <a:pt x="962621" y="625881"/>
                  </a:lnTo>
                  <a:lnTo>
                    <a:pt x="962393" y="627151"/>
                  </a:lnTo>
                  <a:lnTo>
                    <a:pt x="962850" y="625881"/>
                  </a:lnTo>
                  <a:close/>
                </a:path>
                <a:path w="1139190" h="909320">
                  <a:moveTo>
                    <a:pt x="964057" y="625881"/>
                  </a:moveTo>
                  <a:lnTo>
                    <a:pt x="963637" y="625221"/>
                  </a:lnTo>
                  <a:lnTo>
                    <a:pt x="962850" y="625881"/>
                  </a:lnTo>
                  <a:lnTo>
                    <a:pt x="964057" y="625881"/>
                  </a:lnTo>
                  <a:close/>
                </a:path>
                <a:path w="1139190" h="909320">
                  <a:moveTo>
                    <a:pt x="978128" y="614705"/>
                  </a:moveTo>
                  <a:lnTo>
                    <a:pt x="977303" y="614768"/>
                  </a:lnTo>
                  <a:lnTo>
                    <a:pt x="976795" y="614730"/>
                  </a:lnTo>
                  <a:lnTo>
                    <a:pt x="976922" y="615035"/>
                  </a:lnTo>
                  <a:lnTo>
                    <a:pt x="977150" y="615226"/>
                  </a:lnTo>
                  <a:lnTo>
                    <a:pt x="977480" y="615302"/>
                  </a:lnTo>
                  <a:lnTo>
                    <a:pt x="978128" y="614705"/>
                  </a:lnTo>
                  <a:close/>
                </a:path>
                <a:path w="1139190" h="909320">
                  <a:moveTo>
                    <a:pt x="987539" y="608965"/>
                  </a:moveTo>
                  <a:lnTo>
                    <a:pt x="987348" y="609193"/>
                  </a:lnTo>
                  <a:lnTo>
                    <a:pt x="987285" y="609346"/>
                  </a:lnTo>
                  <a:lnTo>
                    <a:pt x="987463" y="609269"/>
                  </a:lnTo>
                  <a:lnTo>
                    <a:pt x="987539" y="608965"/>
                  </a:lnTo>
                  <a:close/>
                </a:path>
                <a:path w="1139190" h="909320">
                  <a:moveTo>
                    <a:pt x="988644" y="585241"/>
                  </a:moveTo>
                  <a:lnTo>
                    <a:pt x="988009" y="585241"/>
                  </a:lnTo>
                  <a:lnTo>
                    <a:pt x="988072" y="585470"/>
                  </a:lnTo>
                  <a:lnTo>
                    <a:pt x="988644" y="585241"/>
                  </a:lnTo>
                  <a:close/>
                </a:path>
                <a:path w="1139190" h="909320">
                  <a:moveTo>
                    <a:pt x="994638" y="606818"/>
                  </a:moveTo>
                  <a:lnTo>
                    <a:pt x="994498" y="606742"/>
                  </a:lnTo>
                  <a:lnTo>
                    <a:pt x="994638" y="606818"/>
                  </a:lnTo>
                  <a:close/>
                </a:path>
                <a:path w="1139190" h="909320">
                  <a:moveTo>
                    <a:pt x="995248" y="607580"/>
                  </a:moveTo>
                  <a:lnTo>
                    <a:pt x="994625" y="608101"/>
                  </a:lnTo>
                  <a:lnTo>
                    <a:pt x="995057" y="608101"/>
                  </a:lnTo>
                  <a:lnTo>
                    <a:pt x="995248" y="607580"/>
                  </a:lnTo>
                  <a:close/>
                </a:path>
                <a:path w="1139190" h="909320">
                  <a:moveTo>
                    <a:pt x="996124" y="606831"/>
                  </a:moveTo>
                  <a:lnTo>
                    <a:pt x="995514" y="606831"/>
                  </a:lnTo>
                  <a:lnTo>
                    <a:pt x="995476" y="607390"/>
                  </a:lnTo>
                  <a:lnTo>
                    <a:pt x="996124" y="606831"/>
                  </a:lnTo>
                  <a:close/>
                </a:path>
                <a:path w="1139190" h="909320">
                  <a:moveTo>
                    <a:pt x="998613" y="605561"/>
                  </a:moveTo>
                  <a:lnTo>
                    <a:pt x="997102" y="604329"/>
                  </a:lnTo>
                  <a:lnTo>
                    <a:pt x="996188" y="605561"/>
                  </a:lnTo>
                  <a:lnTo>
                    <a:pt x="996124" y="606831"/>
                  </a:lnTo>
                  <a:lnTo>
                    <a:pt x="996378" y="606831"/>
                  </a:lnTo>
                  <a:lnTo>
                    <a:pt x="996480" y="608101"/>
                  </a:lnTo>
                  <a:lnTo>
                    <a:pt x="996759" y="606831"/>
                  </a:lnTo>
                  <a:lnTo>
                    <a:pt x="998283" y="606831"/>
                  </a:lnTo>
                  <a:lnTo>
                    <a:pt x="998613" y="605561"/>
                  </a:lnTo>
                  <a:close/>
                </a:path>
                <a:path w="1139190" h="909320">
                  <a:moveTo>
                    <a:pt x="1000163" y="606259"/>
                  </a:moveTo>
                  <a:lnTo>
                    <a:pt x="999832" y="606145"/>
                  </a:lnTo>
                  <a:lnTo>
                    <a:pt x="999515" y="606171"/>
                  </a:lnTo>
                  <a:lnTo>
                    <a:pt x="999210" y="606298"/>
                  </a:lnTo>
                  <a:lnTo>
                    <a:pt x="998867" y="606475"/>
                  </a:lnTo>
                  <a:lnTo>
                    <a:pt x="998562" y="606717"/>
                  </a:lnTo>
                  <a:lnTo>
                    <a:pt x="998321" y="607009"/>
                  </a:lnTo>
                  <a:lnTo>
                    <a:pt x="998613" y="607009"/>
                  </a:lnTo>
                  <a:lnTo>
                    <a:pt x="998893" y="606945"/>
                  </a:lnTo>
                  <a:lnTo>
                    <a:pt x="999172" y="606831"/>
                  </a:lnTo>
                  <a:lnTo>
                    <a:pt x="999540" y="606717"/>
                  </a:lnTo>
                  <a:lnTo>
                    <a:pt x="999871" y="606513"/>
                  </a:lnTo>
                  <a:lnTo>
                    <a:pt x="1000163" y="606259"/>
                  </a:lnTo>
                  <a:close/>
                </a:path>
                <a:path w="1139190" h="909320">
                  <a:moveTo>
                    <a:pt x="1004836" y="606831"/>
                  </a:moveTo>
                  <a:lnTo>
                    <a:pt x="1002931" y="608101"/>
                  </a:lnTo>
                  <a:lnTo>
                    <a:pt x="1004798" y="607390"/>
                  </a:lnTo>
                  <a:lnTo>
                    <a:pt x="1004836" y="606831"/>
                  </a:lnTo>
                  <a:close/>
                </a:path>
                <a:path w="1139190" h="909320">
                  <a:moveTo>
                    <a:pt x="1005382" y="607161"/>
                  </a:moveTo>
                  <a:lnTo>
                    <a:pt x="1004798" y="607390"/>
                  </a:lnTo>
                  <a:lnTo>
                    <a:pt x="1004735" y="608101"/>
                  </a:lnTo>
                  <a:lnTo>
                    <a:pt x="1005230" y="608101"/>
                  </a:lnTo>
                  <a:lnTo>
                    <a:pt x="1005344" y="607390"/>
                  </a:lnTo>
                  <a:lnTo>
                    <a:pt x="1005382" y="607161"/>
                  </a:lnTo>
                  <a:close/>
                </a:path>
                <a:path w="1139190" h="909320">
                  <a:moveTo>
                    <a:pt x="1005751" y="608101"/>
                  </a:moveTo>
                  <a:lnTo>
                    <a:pt x="1005446" y="608101"/>
                  </a:lnTo>
                  <a:lnTo>
                    <a:pt x="1005420" y="608926"/>
                  </a:lnTo>
                  <a:lnTo>
                    <a:pt x="1005751" y="608101"/>
                  </a:lnTo>
                  <a:close/>
                </a:path>
                <a:path w="1139190" h="909320">
                  <a:moveTo>
                    <a:pt x="1012075" y="611822"/>
                  </a:moveTo>
                  <a:lnTo>
                    <a:pt x="1010107" y="610641"/>
                  </a:lnTo>
                  <a:lnTo>
                    <a:pt x="1009599" y="610641"/>
                  </a:lnTo>
                  <a:lnTo>
                    <a:pt x="1012075" y="611822"/>
                  </a:lnTo>
                  <a:close/>
                </a:path>
                <a:path w="1139190" h="909320">
                  <a:moveTo>
                    <a:pt x="1016025" y="617550"/>
                  </a:moveTo>
                  <a:lnTo>
                    <a:pt x="1014933" y="616496"/>
                  </a:lnTo>
                  <a:lnTo>
                    <a:pt x="1015606" y="618261"/>
                  </a:lnTo>
                  <a:lnTo>
                    <a:pt x="1016025" y="617550"/>
                  </a:lnTo>
                  <a:close/>
                </a:path>
                <a:path w="1139190" h="909320">
                  <a:moveTo>
                    <a:pt x="1018120" y="618261"/>
                  </a:moveTo>
                  <a:lnTo>
                    <a:pt x="1017117" y="615759"/>
                  </a:lnTo>
                  <a:lnTo>
                    <a:pt x="1016038" y="617550"/>
                  </a:lnTo>
                  <a:lnTo>
                    <a:pt x="1016749" y="618261"/>
                  </a:lnTo>
                  <a:lnTo>
                    <a:pt x="1018120" y="618261"/>
                  </a:lnTo>
                  <a:close/>
                </a:path>
                <a:path w="1139190" h="909320">
                  <a:moveTo>
                    <a:pt x="1020406" y="619480"/>
                  </a:moveTo>
                  <a:lnTo>
                    <a:pt x="1020381" y="619264"/>
                  </a:lnTo>
                  <a:lnTo>
                    <a:pt x="1020318" y="619036"/>
                  </a:lnTo>
                  <a:lnTo>
                    <a:pt x="1020216" y="618845"/>
                  </a:lnTo>
                  <a:lnTo>
                    <a:pt x="1020216" y="619074"/>
                  </a:lnTo>
                  <a:lnTo>
                    <a:pt x="1020279" y="619290"/>
                  </a:lnTo>
                  <a:lnTo>
                    <a:pt x="1020406" y="619480"/>
                  </a:lnTo>
                  <a:close/>
                </a:path>
                <a:path w="1139190" h="909320">
                  <a:moveTo>
                    <a:pt x="1024712" y="621080"/>
                  </a:moveTo>
                  <a:lnTo>
                    <a:pt x="1024496" y="620801"/>
                  </a:lnTo>
                  <a:lnTo>
                    <a:pt x="1023607" y="619531"/>
                  </a:lnTo>
                  <a:lnTo>
                    <a:pt x="1024204" y="622071"/>
                  </a:lnTo>
                  <a:lnTo>
                    <a:pt x="1024293" y="621893"/>
                  </a:lnTo>
                  <a:lnTo>
                    <a:pt x="1024712" y="621080"/>
                  </a:lnTo>
                  <a:close/>
                </a:path>
                <a:path w="1139190" h="909320">
                  <a:moveTo>
                    <a:pt x="1025563" y="621893"/>
                  </a:moveTo>
                  <a:lnTo>
                    <a:pt x="1024851" y="620801"/>
                  </a:lnTo>
                  <a:lnTo>
                    <a:pt x="1024712" y="621080"/>
                  </a:lnTo>
                  <a:lnTo>
                    <a:pt x="1025486" y="622071"/>
                  </a:lnTo>
                  <a:lnTo>
                    <a:pt x="1025563" y="621893"/>
                  </a:lnTo>
                  <a:close/>
                </a:path>
                <a:path w="1139190" h="909320">
                  <a:moveTo>
                    <a:pt x="1025766" y="624116"/>
                  </a:moveTo>
                  <a:lnTo>
                    <a:pt x="1025258" y="622071"/>
                  </a:lnTo>
                  <a:lnTo>
                    <a:pt x="1024343" y="623341"/>
                  </a:lnTo>
                  <a:lnTo>
                    <a:pt x="1025766" y="624116"/>
                  </a:lnTo>
                  <a:close/>
                </a:path>
                <a:path w="1139190" h="909320">
                  <a:moveTo>
                    <a:pt x="1026045" y="624268"/>
                  </a:moveTo>
                  <a:lnTo>
                    <a:pt x="1025766" y="624116"/>
                  </a:lnTo>
                  <a:lnTo>
                    <a:pt x="1025880" y="624611"/>
                  </a:lnTo>
                  <a:lnTo>
                    <a:pt x="1026045" y="624268"/>
                  </a:lnTo>
                  <a:close/>
                </a:path>
                <a:path w="1139190" h="909320">
                  <a:moveTo>
                    <a:pt x="1026541" y="625614"/>
                  </a:moveTo>
                  <a:close/>
                </a:path>
                <a:path w="1139190" h="909320">
                  <a:moveTo>
                    <a:pt x="1027137" y="626643"/>
                  </a:moveTo>
                  <a:lnTo>
                    <a:pt x="1026490" y="625665"/>
                  </a:lnTo>
                  <a:lnTo>
                    <a:pt x="1026299" y="625843"/>
                  </a:lnTo>
                  <a:lnTo>
                    <a:pt x="1026058" y="625995"/>
                  </a:lnTo>
                  <a:lnTo>
                    <a:pt x="1025499" y="625767"/>
                  </a:lnTo>
                  <a:lnTo>
                    <a:pt x="1027137" y="626643"/>
                  </a:lnTo>
                  <a:close/>
                </a:path>
                <a:path w="1139190" h="909320">
                  <a:moveTo>
                    <a:pt x="1028636" y="597941"/>
                  </a:moveTo>
                  <a:lnTo>
                    <a:pt x="1027506" y="597128"/>
                  </a:lnTo>
                  <a:lnTo>
                    <a:pt x="1028166" y="597941"/>
                  </a:lnTo>
                  <a:lnTo>
                    <a:pt x="1028636" y="597941"/>
                  </a:lnTo>
                  <a:close/>
                </a:path>
                <a:path w="1139190" h="909320">
                  <a:moveTo>
                    <a:pt x="1034059" y="601751"/>
                  </a:moveTo>
                  <a:lnTo>
                    <a:pt x="1033691" y="602919"/>
                  </a:lnTo>
                  <a:lnTo>
                    <a:pt x="1033957" y="602919"/>
                  </a:lnTo>
                  <a:lnTo>
                    <a:pt x="1034059" y="601751"/>
                  </a:lnTo>
                  <a:close/>
                </a:path>
                <a:path w="1139190" h="909320">
                  <a:moveTo>
                    <a:pt x="1035989" y="632955"/>
                  </a:moveTo>
                  <a:lnTo>
                    <a:pt x="1035748" y="632701"/>
                  </a:lnTo>
                  <a:lnTo>
                    <a:pt x="1035456" y="632548"/>
                  </a:lnTo>
                  <a:lnTo>
                    <a:pt x="1035113" y="632472"/>
                  </a:lnTo>
                  <a:lnTo>
                    <a:pt x="1035342" y="632764"/>
                  </a:lnTo>
                  <a:lnTo>
                    <a:pt x="1035634" y="632917"/>
                  </a:lnTo>
                  <a:lnTo>
                    <a:pt x="1035989" y="632955"/>
                  </a:lnTo>
                  <a:close/>
                </a:path>
                <a:path w="1139190" h="909320">
                  <a:moveTo>
                    <a:pt x="1037069" y="633501"/>
                  </a:moveTo>
                  <a:lnTo>
                    <a:pt x="1036853" y="632231"/>
                  </a:lnTo>
                  <a:lnTo>
                    <a:pt x="1035977" y="632231"/>
                  </a:lnTo>
                  <a:lnTo>
                    <a:pt x="1037069" y="633501"/>
                  </a:lnTo>
                  <a:close/>
                </a:path>
                <a:path w="1139190" h="909320">
                  <a:moveTo>
                    <a:pt x="1037094" y="634771"/>
                  </a:moveTo>
                  <a:lnTo>
                    <a:pt x="1036015" y="634771"/>
                  </a:lnTo>
                  <a:lnTo>
                    <a:pt x="1037043" y="636041"/>
                  </a:lnTo>
                  <a:lnTo>
                    <a:pt x="1037094" y="634771"/>
                  </a:lnTo>
                  <a:close/>
                </a:path>
                <a:path w="1139190" h="909320">
                  <a:moveTo>
                    <a:pt x="1037971" y="637311"/>
                  </a:moveTo>
                  <a:lnTo>
                    <a:pt x="1036993" y="636041"/>
                  </a:lnTo>
                  <a:lnTo>
                    <a:pt x="1035964" y="636041"/>
                  </a:lnTo>
                  <a:lnTo>
                    <a:pt x="1037971" y="637311"/>
                  </a:lnTo>
                  <a:close/>
                </a:path>
                <a:path w="1139190" h="909320">
                  <a:moveTo>
                    <a:pt x="1039723" y="609790"/>
                  </a:moveTo>
                  <a:lnTo>
                    <a:pt x="1039368" y="609714"/>
                  </a:lnTo>
                  <a:lnTo>
                    <a:pt x="1039050" y="609536"/>
                  </a:lnTo>
                  <a:lnTo>
                    <a:pt x="1038783" y="609282"/>
                  </a:lnTo>
                  <a:lnTo>
                    <a:pt x="1039088" y="609676"/>
                  </a:lnTo>
                  <a:lnTo>
                    <a:pt x="1039380" y="609917"/>
                  </a:lnTo>
                  <a:lnTo>
                    <a:pt x="1039723" y="609790"/>
                  </a:lnTo>
                  <a:close/>
                </a:path>
                <a:path w="1139190" h="909320">
                  <a:moveTo>
                    <a:pt x="1044473" y="642391"/>
                  </a:moveTo>
                  <a:lnTo>
                    <a:pt x="1043660" y="639851"/>
                  </a:lnTo>
                  <a:lnTo>
                    <a:pt x="1043165" y="639851"/>
                  </a:lnTo>
                  <a:lnTo>
                    <a:pt x="1043089" y="641121"/>
                  </a:lnTo>
                  <a:lnTo>
                    <a:pt x="1042555" y="641121"/>
                  </a:lnTo>
                  <a:lnTo>
                    <a:pt x="1043482" y="642391"/>
                  </a:lnTo>
                  <a:lnTo>
                    <a:pt x="1044473" y="642391"/>
                  </a:lnTo>
                  <a:close/>
                </a:path>
                <a:path w="1139190" h="909320">
                  <a:moveTo>
                    <a:pt x="1047864" y="618985"/>
                  </a:moveTo>
                  <a:lnTo>
                    <a:pt x="1047419" y="618261"/>
                  </a:lnTo>
                  <a:lnTo>
                    <a:pt x="1047508" y="618642"/>
                  </a:lnTo>
                  <a:lnTo>
                    <a:pt x="1047864" y="618985"/>
                  </a:lnTo>
                  <a:close/>
                </a:path>
                <a:path w="1139190" h="909320">
                  <a:moveTo>
                    <a:pt x="1049807" y="620801"/>
                  </a:moveTo>
                  <a:lnTo>
                    <a:pt x="1047864" y="618985"/>
                  </a:lnTo>
                  <a:lnTo>
                    <a:pt x="1048981" y="620801"/>
                  </a:lnTo>
                  <a:lnTo>
                    <a:pt x="1049807" y="620801"/>
                  </a:lnTo>
                  <a:close/>
                </a:path>
                <a:path w="1139190" h="909320">
                  <a:moveTo>
                    <a:pt x="1050124" y="649312"/>
                  </a:moveTo>
                  <a:lnTo>
                    <a:pt x="1049921" y="649185"/>
                  </a:lnTo>
                  <a:lnTo>
                    <a:pt x="1049731" y="649198"/>
                  </a:lnTo>
                  <a:lnTo>
                    <a:pt x="1049553" y="649389"/>
                  </a:lnTo>
                  <a:lnTo>
                    <a:pt x="1049896" y="649490"/>
                  </a:lnTo>
                  <a:lnTo>
                    <a:pt x="1050048" y="649427"/>
                  </a:lnTo>
                  <a:close/>
                </a:path>
                <a:path w="1139190" h="909320">
                  <a:moveTo>
                    <a:pt x="1054214" y="653821"/>
                  </a:moveTo>
                  <a:lnTo>
                    <a:pt x="1052868" y="655091"/>
                  </a:lnTo>
                  <a:lnTo>
                    <a:pt x="1052347" y="655091"/>
                  </a:lnTo>
                  <a:lnTo>
                    <a:pt x="1053655" y="656361"/>
                  </a:lnTo>
                  <a:lnTo>
                    <a:pt x="1053960" y="655091"/>
                  </a:lnTo>
                  <a:lnTo>
                    <a:pt x="1054214" y="653821"/>
                  </a:lnTo>
                  <a:close/>
                </a:path>
                <a:path w="1139190" h="909320">
                  <a:moveTo>
                    <a:pt x="1071257" y="674420"/>
                  </a:moveTo>
                  <a:lnTo>
                    <a:pt x="1070203" y="673823"/>
                  </a:lnTo>
                  <a:lnTo>
                    <a:pt x="1070724" y="674179"/>
                  </a:lnTo>
                  <a:lnTo>
                    <a:pt x="1071257" y="674420"/>
                  </a:lnTo>
                  <a:close/>
                </a:path>
                <a:path w="1139190" h="909320">
                  <a:moveTo>
                    <a:pt x="1081773" y="690511"/>
                  </a:moveTo>
                  <a:lnTo>
                    <a:pt x="1081532" y="690181"/>
                  </a:lnTo>
                  <a:lnTo>
                    <a:pt x="1081214" y="690067"/>
                  </a:lnTo>
                  <a:lnTo>
                    <a:pt x="1080744" y="690626"/>
                  </a:lnTo>
                  <a:lnTo>
                    <a:pt x="1081100" y="690676"/>
                  </a:lnTo>
                  <a:lnTo>
                    <a:pt x="1081443" y="690638"/>
                  </a:lnTo>
                  <a:lnTo>
                    <a:pt x="1081773" y="690511"/>
                  </a:lnTo>
                  <a:close/>
                </a:path>
                <a:path w="1139190" h="909320">
                  <a:moveTo>
                    <a:pt x="1085672" y="672871"/>
                  </a:moveTo>
                  <a:lnTo>
                    <a:pt x="1085126" y="671601"/>
                  </a:lnTo>
                  <a:lnTo>
                    <a:pt x="1085176" y="672414"/>
                  </a:lnTo>
                  <a:lnTo>
                    <a:pt x="1085672" y="672871"/>
                  </a:lnTo>
                  <a:close/>
                </a:path>
                <a:path w="1139190" h="909320">
                  <a:moveTo>
                    <a:pt x="1088529" y="674141"/>
                  </a:moveTo>
                  <a:lnTo>
                    <a:pt x="1086421" y="672871"/>
                  </a:lnTo>
                  <a:lnTo>
                    <a:pt x="1086535" y="673036"/>
                  </a:lnTo>
                  <a:lnTo>
                    <a:pt x="1087272" y="674141"/>
                  </a:lnTo>
                  <a:lnTo>
                    <a:pt x="1088529" y="674141"/>
                  </a:lnTo>
                  <a:close/>
                </a:path>
                <a:path w="1139190" h="909320">
                  <a:moveTo>
                    <a:pt x="1093990" y="712279"/>
                  </a:moveTo>
                  <a:lnTo>
                    <a:pt x="1093927" y="712101"/>
                  </a:lnTo>
                  <a:lnTo>
                    <a:pt x="1093470" y="711974"/>
                  </a:lnTo>
                  <a:lnTo>
                    <a:pt x="1093990" y="712279"/>
                  </a:lnTo>
                  <a:close/>
                </a:path>
                <a:path w="1139190" h="909320">
                  <a:moveTo>
                    <a:pt x="1094587" y="686841"/>
                  </a:moveTo>
                  <a:lnTo>
                    <a:pt x="1094079" y="685571"/>
                  </a:lnTo>
                  <a:lnTo>
                    <a:pt x="1094105" y="686257"/>
                  </a:lnTo>
                  <a:lnTo>
                    <a:pt x="1094587" y="686841"/>
                  </a:lnTo>
                  <a:close/>
                </a:path>
                <a:path w="1139190" h="909320">
                  <a:moveTo>
                    <a:pt x="1098499" y="715835"/>
                  </a:moveTo>
                  <a:lnTo>
                    <a:pt x="1097927" y="714705"/>
                  </a:lnTo>
                  <a:lnTo>
                    <a:pt x="1097800" y="714768"/>
                  </a:lnTo>
                  <a:lnTo>
                    <a:pt x="1098499" y="715835"/>
                  </a:lnTo>
                  <a:close/>
                </a:path>
                <a:path w="1139190" h="909320">
                  <a:moveTo>
                    <a:pt x="1099908" y="717321"/>
                  </a:moveTo>
                  <a:lnTo>
                    <a:pt x="1099743" y="717042"/>
                  </a:lnTo>
                  <a:lnTo>
                    <a:pt x="1099527" y="716800"/>
                  </a:lnTo>
                  <a:lnTo>
                    <a:pt x="1099261" y="716572"/>
                  </a:lnTo>
                  <a:lnTo>
                    <a:pt x="1099400" y="716889"/>
                  </a:lnTo>
                  <a:lnTo>
                    <a:pt x="1099629" y="717143"/>
                  </a:lnTo>
                  <a:lnTo>
                    <a:pt x="1099908" y="717321"/>
                  </a:lnTo>
                  <a:close/>
                </a:path>
                <a:path w="1139190" h="909320">
                  <a:moveTo>
                    <a:pt x="1100988" y="695325"/>
                  </a:moveTo>
                  <a:lnTo>
                    <a:pt x="1100810" y="695325"/>
                  </a:lnTo>
                  <a:lnTo>
                    <a:pt x="1100645" y="695375"/>
                  </a:lnTo>
                  <a:lnTo>
                    <a:pt x="1100505" y="695490"/>
                  </a:lnTo>
                  <a:lnTo>
                    <a:pt x="1100683" y="695477"/>
                  </a:lnTo>
                  <a:lnTo>
                    <a:pt x="1100836" y="695413"/>
                  </a:lnTo>
                  <a:lnTo>
                    <a:pt x="1100988" y="695325"/>
                  </a:lnTo>
                  <a:close/>
                </a:path>
                <a:path w="1139190" h="909320">
                  <a:moveTo>
                    <a:pt x="1101102" y="722452"/>
                  </a:moveTo>
                  <a:lnTo>
                    <a:pt x="1101090" y="722312"/>
                  </a:lnTo>
                  <a:lnTo>
                    <a:pt x="1101051" y="722071"/>
                  </a:lnTo>
                  <a:lnTo>
                    <a:pt x="1101026" y="722198"/>
                  </a:lnTo>
                  <a:lnTo>
                    <a:pt x="1101039" y="722337"/>
                  </a:lnTo>
                  <a:close/>
                </a:path>
                <a:path w="1139190" h="909320">
                  <a:moveTo>
                    <a:pt x="1102766" y="724941"/>
                  </a:moveTo>
                  <a:lnTo>
                    <a:pt x="1102296" y="723671"/>
                  </a:lnTo>
                  <a:lnTo>
                    <a:pt x="1101699" y="723671"/>
                  </a:lnTo>
                  <a:lnTo>
                    <a:pt x="1101547" y="723392"/>
                  </a:lnTo>
                  <a:lnTo>
                    <a:pt x="1101305" y="722934"/>
                  </a:lnTo>
                  <a:lnTo>
                    <a:pt x="1101115" y="722452"/>
                  </a:lnTo>
                  <a:lnTo>
                    <a:pt x="1101128" y="723023"/>
                  </a:lnTo>
                  <a:lnTo>
                    <a:pt x="1101356" y="723480"/>
                  </a:lnTo>
                  <a:lnTo>
                    <a:pt x="1101585" y="723671"/>
                  </a:lnTo>
                  <a:lnTo>
                    <a:pt x="1101051" y="723671"/>
                  </a:lnTo>
                  <a:lnTo>
                    <a:pt x="1102766" y="724941"/>
                  </a:lnTo>
                  <a:close/>
                </a:path>
                <a:path w="1139190" h="909320">
                  <a:moveTo>
                    <a:pt x="1103579" y="726211"/>
                  </a:moveTo>
                  <a:lnTo>
                    <a:pt x="1102525" y="726211"/>
                  </a:lnTo>
                  <a:lnTo>
                    <a:pt x="1102512" y="727481"/>
                  </a:lnTo>
                  <a:lnTo>
                    <a:pt x="1103249" y="729983"/>
                  </a:lnTo>
                  <a:lnTo>
                    <a:pt x="1103261" y="727481"/>
                  </a:lnTo>
                  <a:lnTo>
                    <a:pt x="1103490" y="727481"/>
                  </a:lnTo>
                  <a:lnTo>
                    <a:pt x="1103579" y="726211"/>
                  </a:lnTo>
                  <a:close/>
                </a:path>
                <a:path w="1139190" h="909320">
                  <a:moveTo>
                    <a:pt x="1104226" y="728662"/>
                  </a:moveTo>
                  <a:lnTo>
                    <a:pt x="1104112" y="728484"/>
                  </a:lnTo>
                  <a:lnTo>
                    <a:pt x="1103934" y="728332"/>
                  </a:lnTo>
                  <a:lnTo>
                    <a:pt x="1103731" y="728230"/>
                  </a:lnTo>
                  <a:lnTo>
                    <a:pt x="1103807" y="728433"/>
                  </a:lnTo>
                  <a:lnTo>
                    <a:pt x="1103896" y="728637"/>
                  </a:lnTo>
                  <a:lnTo>
                    <a:pt x="1103998" y="728903"/>
                  </a:lnTo>
                  <a:lnTo>
                    <a:pt x="1104138" y="728738"/>
                  </a:lnTo>
                  <a:close/>
                </a:path>
                <a:path w="1139190" h="909320">
                  <a:moveTo>
                    <a:pt x="1106233" y="730885"/>
                  </a:moveTo>
                  <a:lnTo>
                    <a:pt x="1105115" y="730415"/>
                  </a:lnTo>
                  <a:lnTo>
                    <a:pt x="1104811" y="728294"/>
                  </a:lnTo>
                  <a:lnTo>
                    <a:pt x="1104226" y="728662"/>
                  </a:lnTo>
                  <a:lnTo>
                    <a:pt x="1104861" y="729488"/>
                  </a:lnTo>
                  <a:lnTo>
                    <a:pt x="1105154" y="730999"/>
                  </a:lnTo>
                  <a:lnTo>
                    <a:pt x="1106233" y="730885"/>
                  </a:lnTo>
                  <a:close/>
                </a:path>
                <a:path w="1139190" h="909320">
                  <a:moveTo>
                    <a:pt x="1106995" y="727481"/>
                  </a:moveTo>
                  <a:lnTo>
                    <a:pt x="1106690" y="727341"/>
                  </a:lnTo>
                  <a:lnTo>
                    <a:pt x="1106665" y="727481"/>
                  </a:lnTo>
                  <a:lnTo>
                    <a:pt x="1106500" y="728751"/>
                  </a:lnTo>
                  <a:lnTo>
                    <a:pt x="1106995" y="727481"/>
                  </a:lnTo>
                  <a:close/>
                </a:path>
                <a:path w="1139190" h="909320">
                  <a:moveTo>
                    <a:pt x="1110907" y="733831"/>
                  </a:moveTo>
                  <a:lnTo>
                    <a:pt x="1110462" y="732561"/>
                  </a:lnTo>
                  <a:lnTo>
                    <a:pt x="1109941" y="732561"/>
                  </a:lnTo>
                  <a:lnTo>
                    <a:pt x="1110640" y="733831"/>
                  </a:lnTo>
                  <a:lnTo>
                    <a:pt x="1110907" y="733831"/>
                  </a:lnTo>
                  <a:close/>
                </a:path>
                <a:path w="1139190" h="909320">
                  <a:moveTo>
                    <a:pt x="1111516" y="739775"/>
                  </a:moveTo>
                  <a:lnTo>
                    <a:pt x="1111021" y="738911"/>
                  </a:lnTo>
                  <a:lnTo>
                    <a:pt x="1110297" y="738911"/>
                  </a:lnTo>
                  <a:lnTo>
                    <a:pt x="1111275" y="740181"/>
                  </a:lnTo>
                  <a:lnTo>
                    <a:pt x="1111516" y="739775"/>
                  </a:lnTo>
                  <a:close/>
                </a:path>
                <a:path w="1139190" h="909320">
                  <a:moveTo>
                    <a:pt x="1112075" y="737641"/>
                  </a:moveTo>
                  <a:lnTo>
                    <a:pt x="1111732" y="736371"/>
                  </a:lnTo>
                  <a:lnTo>
                    <a:pt x="1111542" y="735279"/>
                  </a:lnTo>
                  <a:lnTo>
                    <a:pt x="1111364" y="736371"/>
                  </a:lnTo>
                  <a:lnTo>
                    <a:pt x="1110907" y="735279"/>
                  </a:lnTo>
                  <a:lnTo>
                    <a:pt x="1111326" y="737641"/>
                  </a:lnTo>
                  <a:lnTo>
                    <a:pt x="1112075" y="737641"/>
                  </a:lnTo>
                  <a:close/>
                </a:path>
                <a:path w="1139190" h="909320">
                  <a:moveTo>
                    <a:pt x="1117028" y="743966"/>
                  </a:moveTo>
                  <a:lnTo>
                    <a:pt x="1116761" y="744143"/>
                  </a:lnTo>
                  <a:lnTo>
                    <a:pt x="1116634" y="744601"/>
                  </a:lnTo>
                  <a:lnTo>
                    <a:pt x="1116850" y="745159"/>
                  </a:lnTo>
                  <a:lnTo>
                    <a:pt x="1117028" y="743966"/>
                  </a:lnTo>
                  <a:close/>
                </a:path>
                <a:path w="1139190" h="909320">
                  <a:moveTo>
                    <a:pt x="1118298" y="726567"/>
                  </a:moveTo>
                  <a:lnTo>
                    <a:pt x="1117282" y="724522"/>
                  </a:lnTo>
                  <a:lnTo>
                    <a:pt x="1117142" y="724522"/>
                  </a:lnTo>
                  <a:lnTo>
                    <a:pt x="1118298" y="726567"/>
                  </a:lnTo>
                  <a:close/>
                </a:path>
                <a:path w="1139190" h="909320">
                  <a:moveTo>
                    <a:pt x="1120952" y="729983"/>
                  </a:moveTo>
                  <a:lnTo>
                    <a:pt x="1120241" y="728751"/>
                  </a:lnTo>
                  <a:lnTo>
                    <a:pt x="1119733" y="728751"/>
                  </a:lnTo>
                  <a:lnTo>
                    <a:pt x="1120952" y="729983"/>
                  </a:lnTo>
                  <a:close/>
                </a:path>
                <a:path w="1139190" h="909320">
                  <a:moveTo>
                    <a:pt x="1123111" y="737641"/>
                  </a:moveTo>
                  <a:lnTo>
                    <a:pt x="1122654" y="735101"/>
                  </a:lnTo>
                  <a:lnTo>
                    <a:pt x="1121664" y="735101"/>
                  </a:lnTo>
                  <a:lnTo>
                    <a:pt x="1121765" y="735279"/>
                  </a:lnTo>
                  <a:lnTo>
                    <a:pt x="1123111" y="737641"/>
                  </a:lnTo>
                  <a:close/>
                </a:path>
                <a:path w="1139190" h="909320">
                  <a:moveTo>
                    <a:pt x="1131176" y="759523"/>
                  </a:moveTo>
                  <a:lnTo>
                    <a:pt x="1131036" y="759294"/>
                  </a:lnTo>
                  <a:lnTo>
                    <a:pt x="1130909" y="759142"/>
                  </a:lnTo>
                  <a:lnTo>
                    <a:pt x="1131176" y="759523"/>
                  </a:lnTo>
                  <a:close/>
                </a:path>
                <a:path w="1139190" h="909320">
                  <a:moveTo>
                    <a:pt x="1132128" y="774471"/>
                  </a:moveTo>
                  <a:lnTo>
                    <a:pt x="1130592" y="774471"/>
                  </a:lnTo>
                  <a:lnTo>
                    <a:pt x="1130350" y="773341"/>
                  </a:lnTo>
                  <a:lnTo>
                    <a:pt x="1129919" y="773201"/>
                  </a:lnTo>
                  <a:lnTo>
                    <a:pt x="1129969" y="773341"/>
                  </a:lnTo>
                  <a:lnTo>
                    <a:pt x="1131760" y="778281"/>
                  </a:lnTo>
                  <a:lnTo>
                    <a:pt x="1131887" y="777011"/>
                  </a:lnTo>
                  <a:lnTo>
                    <a:pt x="1132001" y="775741"/>
                  </a:lnTo>
                  <a:lnTo>
                    <a:pt x="1132128" y="774471"/>
                  </a:lnTo>
                  <a:close/>
                </a:path>
                <a:path w="1139190" h="909320">
                  <a:moveTo>
                    <a:pt x="1134541" y="778281"/>
                  </a:moveTo>
                  <a:lnTo>
                    <a:pt x="1134237" y="778281"/>
                  </a:lnTo>
                  <a:lnTo>
                    <a:pt x="1133589" y="779551"/>
                  </a:lnTo>
                  <a:lnTo>
                    <a:pt x="1134541" y="778281"/>
                  </a:lnTo>
                  <a:close/>
                </a:path>
                <a:path w="1139190" h="909320">
                  <a:moveTo>
                    <a:pt x="1135227" y="780821"/>
                  </a:moveTo>
                  <a:lnTo>
                    <a:pt x="1134084" y="779945"/>
                  </a:lnTo>
                  <a:lnTo>
                    <a:pt x="1134440" y="780821"/>
                  </a:lnTo>
                  <a:lnTo>
                    <a:pt x="1135227" y="780821"/>
                  </a:lnTo>
                  <a:close/>
                </a:path>
                <a:path w="1139190" h="909320">
                  <a:moveTo>
                    <a:pt x="1136027" y="774471"/>
                  </a:moveTo>
                  <a:lnTo>
                    <a:pt x="1135443" y="773341"/>
                  </a:lnTo>
                  <a:lnTo>
                    <a:pt x="1135430" y="773201"/>
                  </a:lnTo>
                  <a:lnTo>
                    <a:pt x="1135507" y="773074"/>
                  </a:lnTo>
                  <a:lnTo>
                    <a:pt x="1135405" y="771931"/>
                  </a:lnTo>
                  <a:lnTo>
                    <a:pt x="1134757" y="773341"/>
                  </a:lnTo>
                  <a:lnTo>
                    <a:pt x="1136027" y="774471"/>
                  </a:lnTo>
                  <a:close/>
                </a:path>
                <a:path w="1139190" h="909320">
                  <a:moveTo>
                    <a:pt x="1138631" y="782091"/>
                  </a:moveTo>
                  <a:lnTo>
                    <a:pt x="1138516" y="780821"/>
                  </a:lnTo>
                  <a:lnTo>
                    <a:pt x="1138402" y="779551"/>
                  </a:lnTo>
                  <a:lnTo>
                    <a:pt x="1138288" y="778281"/>
                  </a:lnTo>
                  <a:lnTo>
                    <a:pt x="1137361" y="779551"/>
                  </a:lnTo>
                  <a:lnTo>
                    <a:pt x="1137246" y="775741"/>
                  </a:lnTo>
                  <a:lnTo>
                    <a:pt x="1135202" y="775741"/>
                  </a:lnTo>
                  <a:lnTo>
                    <a:pt x="1134694" y="773341"/>
                  </a:lnTo>
                  <a:lnTo>
                    <a:pt x="1134732" y="773201"/>
                  </a:lnTo>
                  <a:lnTo>
                    <a:pt x="1134325" y="770661"/>
                  </a:lnTo>
                  <a:lnTo>
                    <a:pt x="1133640" y="770661"/>
                  </a:lnTo>
                  <a:lnTo>
                    <a:pt x="1133957" y="769391"/>
                  </a:lnTo>
                  <a:lnTo>
                    <a:pt x="1136116" y="770661"/>
                  </a:lnTo>
                  <a:lnTo>
                    <a:pt x="1135291" y="768121"/>
                  </a:lnTo>
                  <a:lnTo>
                    <a:pt x="1134376" y="768680"/>
                  </a:lnTo>
                  <a:lnTo>
                    <a:pt x="1134071" y="768121"/>
                  </a:lnTo>
                  <a:lnTo>
                    <a:pt x="1134071" y="768870"/>
                  </a:lnTo>
                  <a:lnTo>
                    <a:pt x="1133233" y="769391"/>
                  </a:lnTo>
                  <a:lnTo>
                    <a:pt x="1133157" y="768870"/>
                  </a:lnTo>
                  <a:lnTo>
                    <a:pt x="1133055" y="768121"/>
                  </a:lnTo>
                  <a:lnTo>
                    <a:pt x="1134071" y="768870"/>
                  </a:lnTo>
                  <a:lnTo>
                    <a:pt x="1134071" y="768121"/>
                  </a:lnTo>
                  <a:lnTo>
                    <a:pt x="1133373" y="766851"/>
                  </a:lnTo>
                  <a:lnTo>
                    <a:pt x="1134846" y="768121"/>
                  </a:lnTo>
                  <a:lnTo>
                    <a:pt x="1134694" y="766851"/>
                  </a:lnTo>
                  <a:lnTo>
                    <a:pt x="1136294" y="768121"/>
                  </a:lnTo>
                  <a:lnTo>
                    <a:pt x="1136294" y="766851"/>
                  </a:lnTo>
                  <a:lnTo>
                    <a:pt x="1136307" y="764311"/>
                  </a:lnTo>
                  <a:lnTo>
                    <a:pt x="1133068" y="764311"/>
                  </a:lnTo>
                  <a:lnTo>
                    <a:pt x="1131201" y="763041"/>
                  </a:lnTo>
                  <a:lnTo>
                    <a:pt x="1130300" y="760501"/>
                  </a:lnTo>
                  <a:lnTo>
                    <a:pt x="1129919" y="759231"/>
                  </a:lnTo>
                  <a:lnTo>
                    <a:pt x="1131760" y="761771"/>
                  </a:lnTo>
                  <a:lnTo>
                    <a:pt x="1132052" y="760501"/>
                  </a:lnTo>
                  <a:lnTo>
                    <a:pt x="1131773" y="760247"/>
                  </a:lnTo>
                  <a:lnTo>
                    <a:pt x="1131900" y="760196"/>
                  </a:lnTo>
                  <a:lnTo>
                    <a:pt x="1131671" y="759942"/>
                  </a:lnTo>
                  <a:lnTo>
                    <a:pt x="1131430" y="759714"/>
                  </a:lnTo>
                  <a:lnTo>
                    <a:pt x="1131176" y="759523"/>
                  </a:lnTo>
                  <a:lnTo>
                    <a:pt x="1131392" y="759853"/>
                  </a:lnTo>
                  <a:lnTo>
                    <a:pt x="1130706" y="759231"/>
                  </a:lnTo>
                  <a:lnTo>
                    <a:pt x="1130795" y="757961"/>
                  </a:lnTo>
                  <a:lnTo>
                    <a:pt x="1129703" y="757961"/>
                  </a:lnTo>
                  <a:lnTo>
                    <a:pt x="1130033" y="756691"/>
                  </a:lnTo>
                  <a:lnTo>
                    <a:pt x="1130846" y="756691"/>
                  </a:lnTo>
                  <a:lnTo>
                    <a:pt x="1131671" y="757961"/>
                  </a:lnTo>
                  <a:lnTo>
                    <a:pt x="1132509" y="757961"/>
                  </a:lnTo>
                  <a:lnTo>
                    <a:pt x="1131189" y="756691"/>
                  </a:lnTo>
                  <a:lnTo>
                    <a:pt x="1129855" y="755421"/>
                  </a:lnTo>
                  <a:lnTo>
                    <a:pt x="1130604" y="755421"/>
                  </a:lnTo>
                  <a:lnTo>
                    <a:pt x="1129728" y="752894"/>
                  </a:lnTo>
                  <a:lnTo>
                    <a:pt x="1131163" y="754151"/>
                  </a:lnTo>
                  <a:lnTo>
                    <a:pt x="1129982" y="752856"/>
                  </a:lnTo>
                  <a:lnTo>
                    <a:pt x="1128839" y="751611"/>
                  </a:lnTo>
                  <a:lnTo>
                    <a:pt x="1129893" y="750341"/>
                  </a:lnTo>
                  <a:lnTo>
                    <a:pt x="1129182" y="749071"/>
                  </a:lnTo>
                  <a:lnTo>
                    <a:pt x="1128953" y="749071"/>
                  </a:lnTo>
                  <a:lnTo>
                    <a:pt x="1124064" y="746531"/>
                  </a:lnTo>
                  <a:lnTo>
                    <a:pt x="1126832" y="745261"/>
                  </a:lnTo>
                  <a:lnTo>
                    <a:pt x="1124153" y="742721"/>
                  </a:lnTo>
                  <a:lnTo>
                    <a:pt x="1123950" y="741451"/>
                  </a:lnTo>
                  <a:lnTo>
                    <a:pt x="1123200" y="740727"/>
                  </a:lnTo>
                  <a:lnTo>
                    <a:pt x="1123200" y="754151"/>
                  </a:lnTo>
                  <a:lnTo>
                    <a:pt x="1122921" y="754748"/>
                  </a:lnTo>
                  <a:lnTo>
                    <a:pt x="1121803" y="752932"/>
                  </a:lnTo>
                  <a:lnTo>
                    <a:pt x="1123200" y="754151"/>
                  </a:lnTo>
                  <a:lnTo>
                    <a:pt x="1123200" y="740727"/>
                  </a:lnTo>
                  <a:lnTo>
                    <a:pt x="1121321" y="738911"/>
                  </a:lnTo>
                  <a:lnTo>
                    <a:pt x="1124000" y="740181"/>
                  </a:lnTo>
                  <a:lnTo>
                    <a:pt x="1123378" y="738911"/>
                  </a:lnTo>
                  <a:lnTo>
                    <a:pt x="1122768" y="737641"/>
                  </a:lnTo>
                  <a:lnTo>
                    <a:pt x="1121549" y="735101"/>
                  </a:lnTo>
                  <a:lnTo>
                    <a:pt x="1121130" y="735101"/>
                  </a:lnTo>
                  <a:lnTo>
                    <a:pt x="1120152" y="733831"/>
                  </a:lnTo>
                  <a:lnTo>
                    <a:pt x="1119924" y="732561"/>
                  </a:lnTo>
                  <a:lnTo>
                    <a:pt x="1121194" y="732561"/>
                  </a:lnTo>
                  <a:lnTo>
                    <a:pt x="1122680" y="733831"/>
                  </a:lnTo>
                  <a:lnTo>
                    <a:pt x="1121448" y="732561"/>
                  </a:lnTo>
                  <a:lnTo>
                    <a:pt x="1119949" y="731291"/>
                  </a:lnTo>
                  <a:lnTo>
                    <a:pt x="1119847" y="729983"/>
                  </a:lnTo>
                  <a:lnTo>
                    <a:pt x="1119733" y="728751"/>
                  </a:lnTo>
                  <a:lnTo>
                    <a:pt x="1118997" y="728751"/>
                  </a:lnTo>
                  <a:lnTo>
                    <a:pt x="1119009" y="727481"/>
                  </a:lnTo>
                  <a:lnTo>
                    <a:pt x="1118755" y="728751"/>
                  </a:lnTo>
                  <a:lnTo>
                    <a:pt x="1117295" y="726211"/>
                  </a:lnTo>
                  <a:lnTo>
                    <a:pt x="1117536" y="726211"/>
                  </a:lnTo>
                  <a:lnTo>
                    <a:pt x="1116545" y="724941"/>
                  </a:lnTo>
                  <a:lnTo>
                    <a:pt x="1117981" y="726211"/>
                  </a:lnTo>
                  <a:lnTo>
                    <a:pt x="1116037" y="723671"/>
                  </a:lnTo>
                  <a:lnTo>
                    <a:pt x="1117155" y="723671"/>
                  </a:lnTo>
                  <a:lnTo>
                    <a:pt x="1116558" y="722401"/>
                  </a:lnTo>
                  <a:lnTo>
                    <a:pt x="1115860" y="721131"/>
                  </a:lnTo>
                  <a:lnTo>
                    <a:pt x="1115555" y="721131"/>
                  </a:lnTo>
                  <a:lnTo>
                    <a:pt x="1114552" y="721131"/>
                  </a:lnTo>
                  <a:lnTo>
                    <a:pt x="1112304" y="719861"/>
                  </a:lnTo>
                  <a:lnTo>
                    <a:pt x="1115555" y="721131"/>
                  </a:lnTo>
                  <a:lnTo>
                    <a:pt x="1114298" y="718591"/>
                  </a:lnTo>
                  <a:lnTo>
                    <a:pt x="1113548" y="718591"/>
                  </a:lnTo>
                  <a:lnTo>
                    <a:pt x="1113218" y="716051"/>
                  </a:lnTo>
                  <a:lnTo>
                    <a:pt x="1113053" y="714781"/>
                  </a:lnTo>
                  <a:lnTo>
                    <a:pt x="1111948" y="714781"/>
                  </a:lnTo>
                  <a:lnTo>
                    <a:pt x="1111948" y="731291"/>
                  </a:lnTo>
                  <a:lnTo>
                    <a:pt x="1111453" y="731291"/>
                  </a:lnTo>
                  <a:lnTo>
                    <a:pt x="1110386" y="730554"/>
                  </a:lnTo>
                  <a:lnTo>
                    <a:pt x="1110234" y="731291"/>
                  </a:lnTo>
                  <a:lnTo>
                    <a:pt x="1110310" y="730554"/>
                  </a:lnTo>
                  <a:lnTo>
                    <a:pt x="1109510" y="730046"/>
                  </a:lnTo>
                  <a:lnTo>
                    <a:pt x="1110386" y="730554"/>
                  </a:lnTo>
                  <a:lnTo>
                    <a:pt x="1110500" y="729983"/>
                  </a:lnTo>
                  <a:lnTo>
                    <a:pt x="1110957" y="729983"/>
                  </a:lnTo>
                  <a:lnTo>
                    <a:pt x="1111948" y="731291"/>
                  </a:lnTo>
                  <a:lnTo>
                    <a:pt x="1111948" y="714781"/>
                  </a:lnTo>
                  <a:lnTo>
                    <a:pt x="1109535" y="714781"/>
                  </a:lnTo>
                  <a:lnTo>
                    <a:pt x="1108989" y="710971"/>
                  </a:lnTo>
                  <a:lnTo>
                    <a:pt x="1110005" y="712241"/>
                  </a:lnTo>
                  <a:lnTo>
                    <a:pt x="1110500" y="712241"/>
                  </a:lnTo>
                  <a:lnTo>
                    <a:pt x="1109726" y="710971"/>
                  </a:lnTo>
                  <a:lnTo>
                    <a:pt x="1108951" y="709701"/>
                  </a:lnTo>
                  <a:lnTo>
                    <a:pt x="1107147" y="707161"/>
                  </a:lnTo>
                  <a:lnTo>
                    <a:pt x="1104874" y="705891"/>
                  </a:lnTo>
                  <a:lnTo>
                    <a:pt x="1105789" y="704621"/>
                  </a:lnTo>
                  <a:lnTo>
                    <a:pt x="1105827" y="701992"/>
                  </a:lnTo>
                  <a:lnTo>
                    <a:pt x="1105662" y="701827"/>
                  </a:lnTo>
                  <a:lnTo>
                    <a:pt x="1105001" y="700811"/>
                  </a:lnTo>
                  <a:lnTo>
                    <a:pt x="1103947" y="699541"/>
                  </a:lnTo>
                  <a:lnTo>
                    <a:pt x="1102677" y="699541"/>
                  </a:lnTo>
                  <a:lnTo>
                    <a:pt x="1102182" y="698271"/>
                  </a:lnTo>
                  <a:lnTo>
                    <a:pt x="1099718" y="695731"/>
                  </a:lnTo>
                  <a:lnTo>
                    <a:pt x="1100531" y="694461"/>
                  </a:lnTo>
                  <a:lnTo>
                    <a:pt x="1099629" y="694461"/>
                  </a:lnTo>
                  <a:lnTo>
                    <a:pt x="1099807" y="693191"/>
                  </a:lnTo>
                  <a:lnTo>
                    <a:pt x="1098194" y="693191"/>
                  </a:lnTo>
                  <a:lnTo>
                    <a:pt x="1098270" y="689381"/>
                  </a:lnTo>
                  <a:lnTo>
                    <a:pt x="1094257" y="689381"/>
                  </a:lnTo>
                  <a:lnTo>
                    <a:pt x="1094193" y="688111"/>
                  </a:lnTo>
                  <a:lnTo>
                    <a:pt x="1094105" y="686257"/>
                  </a:lnTo>
                  <a:lnTo>
                    <a:pt x="1093546" y="685571"/>
                  </a:lnTo>
                  <a:lnTo>
                    <a:pt x="1094079" y="685571"/>
                  </a:lnTo>
                  <a:lnTo>
                    <a:pt x="1094778" y="685571"/>
                  </a:lnTo>
                  <a:lnTo>
                    <a:pt x="1094244" y="684301"/>
                  </a:lnTo>
                  <a:lnTo>
                    <a:pt x="1093698" y="683031"/>
                  </a:lnTo>
                  <a:lnTo>
                    <a:pt x="1091450" y="680491"/>
                  </a:lnTo>
                  <a:lnTo>
                    <a:pt x="1091539" y="681761"/>
                  </a:lnTo>
                  <a:lnTo>
                    <a:pt x="1090714" y="680491"/>
                  </a:lnTo>
                  <a:lnTo>
                    <a:pt x="1089456" y="680491"/>
                  </a:lnTo>
                  <a:lnTo>
                    <a:pt x="1089101" y="679221"/>
                  </a:lnTo>
                  <a:lnTo>
                    <a:pt x="1091692" y="679221"/>
                  </a:lnTo>
                  <a:lnTo>
                    <a:pt x="1089787" y="677951"/>
                  </a:lnTo>
                  <a:lnTo>
                    <a:pt x="1087945" y="676656"/>
                  </a:lnTo>
                  <a:lnTo>
                    <a:pt x="1086307" y="674141"/>
                  </a:lnTo>
                  <a:lnTo>
                    <a:pt x="1085799" y="674141"/>
                  </a:lnTo>
                  <a:lnTo>
                    <a:pt x="1085291" y="673036"/>
                  </a:lnTo>
                  <a:lnTo>
                    <a:pt x="1085176" y="672414"/>
                  </a:lnTo>
                  <a:lnTo>
                    <a:pt x="1084300" y="671601"/>
                  </a:lnTo>
                  <a:lnTo>
                    <a:pt x="1083094" y="669061"/>
                  </a:lnTo>
                  <a:lnTo>
                    <a:pt x="1082306" y="669061"/>
                  </a:lnTo>
                  <a:lnTo>
                    <a:pt x="1081976" y="667791"/>
                  </a:lnTo>
                  <a:lnTo>
                    <a:pt x="1083246" y="667791"/>
                  </a:lnTo>
                  <a:lnTo>
                    <a:pt x="1080249" y="665251"/>
                  </a:lnTo>
                  <a:lnTo>
                    <a:pt x="1082357" y="666521"/>
                  </a:lnTo>
                  <a:lnTo>
                    <a:pt x="1080858" y="665251"/>
                  </a:lnTo>
                  <a:lnTo>
                    <a:pt x="1079360" y="663981"/>
                  </a:lnTo>
                  <a:lnTo>
                    <a:pt x="1079842" y="662711"/>
                  </a:lnTo>
                  <a:lnTo>
                    <a:pt x="1078509" y="662711"/>
                  </a:lnTo>
                  <a:lnTo>
                    <a:pt x="1078395" y="661441"/>
                  </a:lnTo>
                  <a:lnTo>
                    <a:pt x="1078293" y="660171"/>
                  </a:lnTo>
                  <a:lnTo>
                    <a:pt x="1078141" y="661441"/>
                  </a:lnTo>
                  <a:lnTo>
                    <a:pt x="1077201" y="660171"/>
                  </a:lnTo>
                  <a:lnTo>
                    <a:pt x="1076439" y="660171"/>
                  </a:lnTo>
                  <a:lnTo>
                    <a:pt x="1075842" y="658901"/>
                  </a:lnTo>
                  <a:lnTo>
                    <a:pt x="1076858" y="658901"/>
                  </a:lnTo>
                  <a:lnTo>
                    <a:pt x="1074305" y="656361"/>
                  </a:lnTo>
                  <a:lnTo>
                    <a:pt x="1075436" y="653821"/>
                  </a:lnTo>
                  <a:lnTo>
                    <a:pt x="1072400" y="652551"/>
                  </a:lnTo>
                  <a:lnTo>
                    <a:pt x="1073200" y="652551"/>
                  </a:lnTo>
                  <a:lnTo>
                    <a:pt x="1070216" y="651281"/>
                  </a:lnTo>
                  <a:lnTo>
                    <a:pt x="1072870" y="650011"/>
                  </a:lnTo>
                  <a:lnTo>
                    <a:pt x="1070597" y="648220"/>
                  </a:lnTo>
                  <a:lnTo>
                    <a:pt x="1069657" y="647471"/>
                  </a:lnTo>
                  <a:lnTo>
                    <a:pt x="1070305" y="647471"/>
                  </a:lnTo>
                  <a:lnTo>
                    <a:pt x="1068984" y="646201"/>
                  </a:lnTo>
                  <a:lnTo>
                    <a:pt x="1067917" y="646201"/>
                  </a:lnTo>
                  <a:lnTo>
                    <a:pt x="1068006" y="645833"/>
                  </a:lnTo>
                  <a:lnTo>
                    <a:pt x="1068247" y="644931"/>
                  </a:lnTo>
                  <a:lnTo>
                    <a:pt x="1067485" y="644931"/>
                  </a:lnTo>
                  <a:lnTo>
                    <a:pt x="1068197" y="642391"/>
                  </a:lnTo>
                  <a:lnTo>
                    <a:pt x="1065542" y="641121"/>
                  </a:lnTo>
                  <a:lnTo>
                    <a:pt x="1065491" y="639851"/>
                  </a:lnTo>
                  <a:lnTo>
                    <a:pt x="1065441" y="638581"/>
                  </a:lnTo>
                  <a:lnTo>
                    <a:pt x="1064590" y="639851"/>
                  </a:lnTo>
                  <a:lnTo>
                    <a:pt x="1061758" y="638581"/>
                  </a:lnTo>
                  <a:lnTo>
                    <a:pt x="1060170" y="636041"/>
                  </a:lnTo>
                  <a:lnTo>
                    <a:pt x="1058570" y="633501"/>
                  </a:lnTo>
                  <a:lnTo>
                    <a:pt x="1057643" y="630961"/>
                  </a:lnTo>
                  <a:lnTo>
                    <a:pt x="1057173" y="629691"/>
                  </a:lnTo>
                  <a:lnTo>
                    <a:pt x="1055255" y="627151"/>
                  </a:lnTo>
                  <a:lnTo>
                    <a:pt x="1052817" y="624611"/>
                  </a:lnTo>
                  <a:lnTo>
                    <a:pt x="1053731" y="624611"/>
                  </a:lnTo>
                  <a:lnTo>
                    <a:pt x="1051001" y="623341"/>
                  </a:lnTo>
                  <a:lnTo>
                    <a:pt x="1050721" y="622071"/>
                  </a:lnTo>
                  <a:lnTo>
                    <a:pt x="1052296" y="623341"/>
                  </a:lnTo>
                  <a:lnTo>
                    <a:pt x="1052423" y="622071"/>
                  </a:lnTo>
                  <a:lnTo>
                    <a:pt x="1050074" y="620801"/>
                  </a:lnTo>
                  <a:lnTo>
                    <a:pt x="1050150" y="621080"/>
                  </a:lnTo>
                  <a:lnTo>
                    <a:pt x="1050404" y="622071"/>
                  </a:lnTo>
                  <a:lnTo>
                    <a:pt x="1047978" y="620801"/>
                  </a:lnTo>
                  <a:lnTo>
                    <a:pt x="1047508" y="618642"/>
                  </a:lnTo>
                  <a:lnTo>
                    <a:pt x="1047089" y="618261"/>
                  </a:lnTo>
                  <a:lnTo>
                    <a:pt x="1045933" y="616991"/>
                  </a:lnTo>
                  <a:lnTo>
                    <a:pt x="1044663" y="615607"/>
                  </a:lnTo>
                  <a:lnTo>
                    <a:pt x="1043800" y="614451"/>
                  </a:lnTo>
                  <a:lnTo>
                    <a:pt x="1042835" y="613181"/>
                  </a:lnTo>
                  <a:lnTo>
                    <a:pt x="1042479" y="613181"/>
                  </a:lnTo>
                  <a:lnTo>
                    <a:pt x="1040549" y="611822"/>
                  </a:lnTo>
                  <a:lnTo>
                    <a:pt x="1038987" y="610641"/>
                  </a:lnTo>
                  <a:lnTo>
                    <a:pt x="1038212" y="609371"/>
                  </a:lnTo>
                  <a:lnTo>
                    <a:pt x="1037932" y="608926"/>
                  </a:lnTo>
                  <a:lnTo>
                    <a:pt x="1037424" y="608101"/>
                  </a:lnTo>
                  <a:lnTo>
                    <a:pt x="1038250" y="608101"/>
                  </a:lnTo>
                  <a:lnTo>
                    <a:pt x="1037678" y="606831"/>
                  </a:lnTo>
                  <a:lnTo>
                    <a:pt x="1038098" y="606831"/>
                  </a:lnTo>
                  <a:lnTo>
                    <a:pt x="1036916" y="605561"/>
                  </a:lnTo>
                  <a:lnTo>
                    <a:pt x="1033526" y="602919"/>
                  </a:lnTo>
                  <a:lnTo>
                    <a:pt x="1033221" y="602919"/>
                  </a:lnTo>
                  <a:lnTo>
                    <a:pt x="1032103" y="601751"/>
                  </a:lnTo>
                  <a:lnTo>
                    <a:pt x="1032497" y="600481"/>
                  </a:lnTo>
                  <a:lnTo>
                    <a:pt x="1028153" y="599211"/>
                  </a:lnTo>
                  <a:lnTo>
                    <a:pt x="1026388" y="596671"/>
                  </a:lnTo>
                  <a:lnTo>
                    <a:pt x="1026896" y="596671"/>
                  </a:lnTo>
                  <a:lnTo>
                    <a:pt x="1027150" y="596671"/>
                  </a:lnTo>
                  <a:lnTo>
                    <a:pt x="1025893" y="595401"/>
                  </a:lnTo>
                  <a:lnTo>
                    <a:pt x="1025131" y="595401"/>
                  </a:lnTo>
                  <a:lnTo>
                    <a:pt x="1023073" y="594131"/>
                  </a:lnTo>
                  <a:lnTo>
                    <a:pt x="1020953" y="594131"/>
                  </a:lnTo>
                  <a:lnTo>
                    <a:pt x="1018794" y="592861"/>
                  </a:lnTo>
                  <a:lnTo>
                    <a:pt x="1018717" y="591591"/>
                  </a:lnTo>
                  <a:lnTo>
                    <a:pt x="1017193" y="591591"/>
                  </a:lnTo>
                  <a:lnTo>
                    <a:pt x="1014336" y="590321"/>
                  </a:lnTo>
                  <a:lnTo>
                    <a:pt x="1015288" y="590321"/>
                  </a:lnTo>
                  <a:lnTo>
                    <a:pt x="1013269" y="589711"/>
                  </a:lnTo>
                  <a:lnTo>
                    <a:pt x="1013066" y="590321"/>
                  </a:lnTo>
                  <a:lnTo>
                    <a:pt x="1012621" y="590321"/>
                  </a:lnTo>
                  <a:lnTo>
                    <a:pt x="1012621" y="606831"/>
                  </a:lnTo>
                  <a:lnTo>
                    <a:pt x="1008138" y="608926"/>
                  </a:lnTo>
                  <a:lnTo>
                    <a:pt x="1008253" y="608101"/>
                  </a:lnTo>
                  <a:lnTo>
                    <a:pt x="1012621" y="606831"/>
                  </a:lnTo>
                  <a:lnTo>
                    <a:pt x="1012621" y="590321"/>
                  </a:lnTo>
                  <a:lnTo>
                    <a:pt x="1012139" y="590321"/>
                  </a:lnTo>
                  <a:lnTo>
                    <a:pt x="1011631" y="589216"/>
                  </a:lnTo>
                  <a:lnTo>
                    <a:pt x="1013269" y="589711"/>
                  </a:lnTo>
                  <a:lnTo>
                    <a:pt x="1013498" y="589051"/>
                  </a:lnTo>
                  <a:lnTo>
                    <a:pt x="1011555" y="589051"/>
                  </a:lnTo>
                  <a:lnTo>
                    <a:pt x="1011072" y="589051"/>
                  </a:lnTo>
                  <a:lnTo>
                    <a:pt x="1009243" y="589051"/>
                  </a:lnTo>
                  <a:lnTo>
                    <a:pt x="1009675" y="587781"/>
                  </a:lnTo>
                  <a:lnTo>
                    <a:pt x="1009484" y="587781"/>
                  </a:lnTo>
                  <a:lnTo>
                    <a:pt x="1007452" y="586511"/>
                  </a:lnTo>
                  <a:lnTo>
                    <a:pt x="1005827" y="587781"/>
                  </a:lnTo>
                  <a:lnTo>
                    <a:pt x="1005586" y="589051"/>
                  </a:lnTo>
                  <a:lnTo>
                    <a:pt x="1003858" y="587781"/>
                  </a:lnTo>
                  <a:lnTo>
                    <a:pt x="1001204" y="587781"/>
                  </a:lnTo>
                  <a:lnTo>
                    <a:pt x="1000442" y="586511"/>
                  </a:lnTo>
                  <a:lnTo>
                    <a:pt x="998715" y="586511"/>
                  </a:lnTo>
                  <a:lnTo>
                    <a:pt x="996391" y="585241"/>
                  </a:lnTo>
                  <a:lnTo>
                    <a:pt x="990231" y="585241"/>
                  </a:lnTo>
                  <a:lnTo>
                    <a:pt x="988339" y="586511"/>
                  </a:lnTo>
                  <a:lnTo>
                    <a:pt x="988072" y="585470"/>
                  </a:lnTo>
                  <a:lnTo>
                    <a:pt x="985469" y="586511"/>
                  </a:lnTo>
                  <a:lnTo>
                    <a:pt x="986053" y="585241"/>
                  </a:lnTo>
                  <a:lnTo>
                    <a:pt x="984415" y="585241"/>
                  </a:lnTo>
                  <a:lnTo>
                    <a:pt x="982827" y="586511"/>
                  </a:lnTo>
                  <a:lnTo>
                    <a:pt x="981278" y="587781"/>
                  </a:lnTo>
                  <a:lnTo>
                    <a:pt x="981189" y="586511"/>
                  </a:lnTo>
                  <a:lnTo>
                    <a:pt x="979208" y="587781"/>
                  </a:lnTo>
                  <a:lnTo>
                    <a:pt x="977277" y="587781"/>
                  </a:lnTo>
                  <a:lnTo>
                    <a:pt x="973378" y="590321"/>
                  </a:lnTo>
                  <a:lnTo>
                    <a:pt x="971257" y="590321"/>
                  </a:lnTo>
                  <a:lnTo>
                    <a:pt x="969479" y="591591"/>
                  </a:lnTo>
                  <a:lnTo>
                    <a:pt x="969911" y="591591"/>
                  </a:lnTo>
                  <a:lnTo>
                    <a:pt x="966304" y="594131"/>
                  </a:lnTo>
                  <a:lnTo>
                    <a:pt x="965784" y="592861"/>
                  </a:lnTo>
                  <a:lnTo>
                    <a:pt x="963320" y="595401"/>
                  </a:lnTo>
                  <a:lnTo>
                    <a:pt x="963472" y="594131"/>
                  </a:lnTo>
                  <a:lnTo>
                    <a:pt x="961796" y="595401"/>
                  </a:lnTo>
                  <a:lnTo>
                    <a:pt x="961009" y="596671"/>
                  </a:lnTo>
                  <a:lnTo>
                    <a:pt x="961263" y="595401"/>
                  </a:lnTo>
                  <a:lnTo>
                    <a:pt x="960107" y="597941"/>
                  </a:lnTo>
                  <a:lnTo>
                    <a:pt x="955319" y="596671"/>
                  </a:lnTo>
                  <a:lnTo>
                    <a:pt x="956957" y="597941"/>
                  </a:lnTo>
                  <a:lnTo>
                    <a:pt x="956246" y="597941"/>
                  </a:lnTo>
                  <a:lnTo>
                    <a:pt x="955052" y="600481"/>
                  </a:lnTo>
                  <a:lnTo>
                    <a:pt x="952677" y="602919"/>
                  </a:lnTo>
                  <a:lnTo>
                    <a:pt x="954011" y="600481"/>
                  </a:lnTo>
                  <a:lnTo>
                    <a:pt x="951204" y="602475"/>
                  </a:lnTo>
                  <a:lnTo>
                    <a:pt x="950582" y="602919"/>
                  </a:lnTo>
                  <a:lnTo>
                    <a:pt x="950747" y="602919"/>
                  </a:lnTo>
                  <a:lnTo>
                    <a:pt x="948067" y="605561"/>
                  </a:lnTo>
                  <a:lnTo>
                    <a:pt x="947839" y="604215"/>
                  </a:lnTo>
                  <a:lnTo>
                    <a:pt x="946772" y="605561"/>
                  </a:lnTo>
                  <a:lnTo>
                    <a:pt x="946315" y="606831"/>
                  </a:lnTo>
                  <a:lnTo>
                    <a:pt x="944905" y="608101"/>
                  </a:lnTo>
                  <a:lnTo>
                    <a:pt x="945184" y="606831"/>
                  </a:lnTo>
                  <a:lnTo>
                    <a:pt x="943546" y="609371"/>
                  </a:lnTo>
                  <a:lnTo>
                    <a:pt x="941158" y="608101"/>
                  </a:lnTo>
                  <a:lnTo>
                    <a:pt x="941070" y="609371"/>
                  </a:lnTo>
                  <a:lnTo>
                    <a:pt x="940981" y="610641"/>
                  </a:lnTo>
                  <a:lnTo>
                    <a:pt x="940904" y="611822"/>
                  </a:lnTo>
                  <a:lnTo>
                    <a:pt x="939749" y="611822"/>
                  </a:lnTo>
                  <a:lnTo>
                    <a:pt x="938034" y="613181"/>
                  </a:lnTo>
                  <a:lnTo>
                    <a:pt x="937425" y="613181"/>
                  </a:lnTo>
                  <a:lnTo>
                    <a:pt x="935228" y="615607"/>
                  </a:lnTo>
                  <a:lnTo>
                    <a:pt x="930783" y="620801"/>
                  </a:lnTo>
                  <a:lnTo>
                    <a:pt x="929157" y="619531"/>
                  </a:lnTo>
                  <a:lnTo>
                    <a:pt x="930275" y="620801"/>
                  </a:lnTo>
                  <a:lnTo>
                    <a:pt x="927938" y="622071"/>
                  </a:lnTo>
                  <a:lnTo>
                    <a:pt x="928700" y="622071"/>
                  </a:lnTo>
                  <a:lnTo>
                    <a:pt x="924941" y="625881"/>
                  </a:lnTo>
                  <a:lnTo>
                    <a:pt x="918895" y="627151"/>
                  </a:lnTo>
                  <a:lnTo>
                    <a:pt x="914958" y="632231"/>
                  </a:lnTo>
                  <a:lnTo>
                    <a:pt x="914196" y="630961"/>
                  </a:lnTo>
                  <a:lnTo>
                    <a:pt x="914044" y="632231"/>
                  </a:lnTo>
                  <a:lnTo>
                    <a:pt x="909205" y="636041"/>
                  </a:lnTo>
                  <a:lnTo>
                    <a:pt x="903084" y="641121"/>
                  </a:lnTo>
                  <a:lnTo>
                    <a:pt x="899452" y="644931"/>
                  </a:lnTo>
                  <a:lnTo>
                    <a:pt x="898550" y="646201"/>
                  </a:lnTo>
                  <a:lnTo>
                    <a:pt x="897229" y="648741"/>
                  </a:lnTo>
                  <a:lnTo>
                    <a:pt x="895604" y="650011"/>
                  </a:lnTo>
                  <a:lnTo>
                    <a:pt x="892683" y="652551"/>
                  </a:lnTo>
                  <a:lnTo>
                    <a:pt x="889355" y="656361"/>
                  </a:lnTo>
                  <a:lnTo>
                    <a:pt x="885596" y="658901"/>
                  </a:lnTo>
                  <a:lnTo>
                    <a:pt x="885139" y="658901"/>
                  </a:lnTo>
                  <a:lnTo>
                    <a:pt x="883221" y="660171"/>
                  </a:lnTo>
                  <a:lnTo>
                    <a:pt x="883818" y="660171"/>
                  </a:lnTo>
                  <a:lnTo>
                    <a:pt x="883196" y="661441"/>
                  </a:lnTo>
                  <a:lnTo>
                    <a:pt x="882053" y="662711"/>
                  </a:lnTo>
                  <a:lnTo>
                    <a:pt x="880402" y="662711"/>
                  </a:lnTo>
                  <a:lnTo>
                    <a:pt x="879525" y="663981"/>
                  </a:lnTo>
                  <a:lnTo>
                    <a:pt x="879030" y="665251"/>
                  </a:lnTo>
                  <a:lnTo>
                    <a:pt x="878916" y="664908"/>
                  </a:lnTo>
                  <a:lnTo>
                    <a:pt x="878827" y="665124"/>
                  </a:lnTo>
                  <a:lnTo>
                    <a:pt x="878916" y="665251"/>
                  </a:lnTo>
                  <a:lnTo>
                    <a:pt x="877112" y="665251"/>
                  </a:lnTo>
                  <a:lnTo>
                    <a:pt x="875245" y="667791"/>
                  </a:lnTo>
                  <a:lnTo>
                    <a:pt x="875411" y="669061"/>
                  </a:lnTo>
                  <a:lnTo>
                    <a:pt x="874979" y="669061"/>
                  </a:lnTo>
                  <a:lnTo>
                    <a:pt x="873277" y="670331"/>
                  </a:lnTo>
                  <a:lnTo>
                    <a:pt x="874268" y="669061"/>
                  </a:lnTo>
                  <a:lnTo>
                    <a:pt x="869556" y="673036"/>
                  </a:lnTo>
                  <a:lnTo>
                    <a:pt x="870216" y="674141"/>
                  </a:lnTo>
                  <a:lnTo>
                    <a:pt x="868921" y="676656"/>
                  </a:lnTo>
                  <a:lnTo>
                    <a:pt x="867714" y="676656"/>
                  </a:lnTo>
                  <a:lnTo>
                    <a:pt x="868349" y="675411"/>
                  </a:lnTo>
                  <a:lnTo>
                    <a:pt x="867143" y="675411"/>
                  </a:lnTo>
                  <a:lnTo>
                    <a:pt x="867092" y="676656"/>
                  </a:lnTo>
                  <a:lnTo>
                    <a:pt x="866419" y="677951"/>
                  </a:lnTo>
                  <a:lnTo>
                    <a:pt x="865339" y="679221"/>
                  </a:lnTo>
                  <a:lnTo>
                    <a:pt x="863866" y="680491"/>
                  </a:lnTo>
                  <a:lnTo>
                    <a:pt x="864196" y="679221"/>
                  </a:lnTo>
                  <a:lnTo>
                    <a:pt x="863104" y="680491"/>
                  </a:lnTo>
                  <a:lnTo>
                    <a:pt x="861326" y="680491"/>
                  </a:lnTo>
                  <a:lnTo>
                    <a:pt x="860082" y="681761"/>
                  </a:lnTo>
                  <a:lnTo>
                    <a:pt x="859447" y="683031"/>
                  </a:lnTo>
                  <a:lnTo>
                    <a:pt x="858088" y="683031"/>
                  </a:lnTo>
                  <a:lnTo>
                    <a:pt x="859459" y="684301"/>
                  </a:lnTo>
                  <a:lnTo>
                    <a:pt x="857999" y="685571"/>
                  </a:lnTo>
                  <a:lnTo>
                    <a:pt x="858037" y="684301"/>
                  </a:lnTo>
                  <a:lnTo>
                    <a:pt x="857377" y="684301"/>
                  </a:lnTo>
                  <a:lnTo>
                    <a:pt x="857123" y="685571"/>
                  </a:lnTo>
                  <a:lnTo>
                    <a:pt x="854405" y="686841"/>
                  </a:lnTo>
                  <a:lnTo>
                    <a:pt x="853516" y="686841"/>
                  </a:lnTo>
                  <a:lnTo>
                    <a:pt x="854265" y="689381"/>
                  </a:lnTo>
                  <a:lnTo>
                    <a:pt x="848347" y="690651"/>
                  </a:lnTo>
                  <a:lnTo>
                    <a:pt x="849401" y="691921"/>
                  </a:lnTo>
                  <a:lnTo>
                    <a:pt x="847217" y="693191"/>
                  </a:lnTo>
                  <a:lnTo>
                    <a:pt x="847940" y="694461"/>
                  </a:lnTo>
                  <a:lnTo>
                    <a:pt x="847140" y="695731"/>
                  </a:lnTo>
                  <a:lnTo>
                    <a:pt x="845667" y="697001"/>
                  </a:lnTo>
                  <a:lnTo>
                    <a:pt x="845273" y="695731"/>
                  </a:lnTo>
                  <a:lnTo>
                    <a:pt x="844562" y="695731"/>
                  </a:lnTo>
                  <a:lnTo>
                    <a:pt x="845248" y="697001"/>
                  </a:lnTo>
                  <a:lnTo>
                    <a:pt x="839635" y="700811"/>
                  </a:lnTo>
                  <a:lnTo>
                    <a:pt x="828522" y="710971"/>
                  </a:lnTo>
                  <a:lnTo>
                    <a:pt x="822744" y="714781"/>
                  </a:lnTo>
                  <a:lnTo>
                    <a:pt x="819924" y="718591"/>
                  </a:lnTo>
                  <a:lnTo>
                    <a:pt x="816813" y="722401"/>
                  </a:lnTo>
                  <a:lnTo>
                    <a:pt x="813409" y="726211"/>
                  </a:lnTo>
                  <a:lnTo>
                    <a:pt x="813600" y="724941"/>
                  </a:lnTo>
                  <a:lnTo>
                    <a:pt x="809802" y="728751"/>
                  </a:lnTo>
                  <a:lnTo>
                    <a:pt x="812939" y="726211"/>
                  </a:lnTo>
                  <a:lnTo>
                    <a:pt x="812507" y="727481"/>
                  </a:lnTo>
                  <a:lnTo>
                    <a:pt x="811961" y="728751"/>
                  </a:lnTo>
                  <a:lnTo>
                    <a:pt x="811314" y="728751"/>
                  </a:lnTo>
                  <a:lnTo>
                    <a:pt x="805992" y="732561"/>
                  </a:lnTo>
                  <a:lnTo>
                    <a:pt x="801370" y="736371"/>
                  </a:lnTo>
                  <a:lnTo>
                    <a:pt x="797433" y="741451"/>
                  </a:lnTo>
                  <a:lnTo>
                    <a:pt x="796137" y="746531"/>
                  </a:lnTo>
                  <a:lnTo>
                    <a:pt x="793991" y="741451"/>
                  </a:lnTo>
                  <a:lnTo>
                    <a:pt x="792975" y="744601"/>
                  </a:lnTo>
                  <a:lnTo>
                    <a:pt x="792924" y="744753"/>
                  </a:lnTo>
                  <a:lnTo>
                    <a:pt x="792365" y="746531"/>
                  </a:lnTo>
                  <a:lnTo>
                    <a:pt x="792365" y="745578"/>
                  </a:lnTo>
                  <a:lnTo>
                    <a:pt x="792924" y="744753"/>
                  </a:lnTo>
                  <a:lnTo>
                    <a:pt x="792695" y="744778"/>
                  </a:lnTo>
                  <a:lnTo>
                    <a:pt x="792454" y="745134"/>
                  </a:lnTo>
                  <a:lnTo>
                    <a:pt x="792365" y="745540"/>
                  </a:lnTo>
                  <a:lnTo>
                    <a:pt x="792365" y="745261"/>
                  </a:lnTo>
                  <a:lnTo>
                    <a:pt x="790117" y="747801"/>
                  </a:lnTo>
                  <a:lnTo>
                    <a:pt x="788149" y="751611"/>
                  </a:lnTo>
                  <a:lnTo>
                    <a:pt x="786447" y="754151"/>
                  </a:lnTo>
                  <a:lnTo>
                    <a:pt x="785139" y="752856"/>
                  </a:lnTo>
                  <a:lnTo>
                    <a:pt x="784517" y="756691"/>
                  </a:lnTo>
                  <a:lnTo>
                    <a:pt x="783907" y="755421"/>
                  </a:lnTo>
                  <a:lnTo>
                    <a:pt x="784339" y="756691"/>
                  </a:lnTo>
                  <a:lnTo>
                    <a:pt x="783247" y="756691"/>
                  </a:lnTo>
                  <a:lnTo>
                    <a:pt x="781519" y="757961"/>
                  </a:lnTo>
                  <a:lnTo>
                    <a:pt x="781265" y="756691"/>
                  </a:lnTo>
                  <a:lnTo>
                    <a:pt x="780770" y="759231"/>
                  </a:lnTo>
                  <a:lnTo>
                    <a:pt x="779957" y="759231"/>
                  </a:lnTo>
                  <a:lnTo>
                    <a:pt x="778141" y="760501"/>
                  </a:lnTo>
                  <a:lnTo>
                    <a:pt x="774966" y="765492"/>
                  </a:lnTo>
                  <a:lnTo>
                    <a:pt x="774738" y="765492"/>
                  </a:lnTo>
                  <a:lnTo>
                    <a:pt x="772566" y="764311"/>
                  </a:lnTo>
                  <a:lnTo>
                    <a:pt x="769200" y="769391"/>
                  </a:lnTo>
                  <a:lnTo>
                    <a:pt x="762088" y="777011"/>
                  </a:lnTo>
                  <a:lnTo>
                    <a:pt x="756348" y="782091"/>
                  </a:lnTo>
                  <a:lnTo>
                    <a:pt x="755726" y="783361"/>
                  </a:lnTo>
                  <a:lnTo>
                    <a:pt x="754761" y="785901"/>
                  </a:lnTo>
                  <a:lnTo>
                    <a:pt x="753427" y="787171"/>
                  </a:lnTo>
                  <a:lnTo>
                    <a:pt x="751268" y="787171"/>
                  </a:lnTo>
                  <a:lnTo>
                    <a:pt x="750277" y="788441"/>
                  </a:lnTo>
                  <a:lnTo>
                    <a:pt x="750011" y="790981"/>
                  </a:lnTo>
                  <a:lnTo>
                    <a:pt x="748309" y="792251"/>
                  </a:lnTo>
                  <a:lnTo>
                    <a:pt x="748284" y="792060"/>
                  </a:lnTo>
                  <a:lnTo>
                    <a:pt x="748449" y="791832"/>
                  </a:lnTo>
                  <a:lnTo>
                    <a:pt x="748550" y="791654"/>
                  </a:lnTo>
                  <a:lnTo>
                    <a:pt x="748398" y="791794"/>
                  </a:lnTo>
                  <a:lnTo>
                    <a:pt x="748284" y="791959"/>
                  </a:lnTo>
                  <a:lnTo>
                    <a:pt x="748220" y="790981"/>
                  </a:lnTo>
                  <a:lnTo>
                    <a:pt x="747128" y="793521"/>
                  </a:lnTo>
                  <a:lnTo>
                    <a:pt x="745477" y="793521"/>
                  </a:lnTo>
                  <a:lnTo>
                    <a:pt x="745058" y="796061"/>
                  </a:lnTo>
                  <a:lnTo>
                    <a:pt x="743623" y="797331"/>
                  </a:lnTo>
                  <a:lnTo>
                    <a:pt x="742353" y="798220"/>
                  </a:lnTo>
                  <a:lnTo>
                    <a:pt x="742734" y="798601"/>
                  </a:lnTo>
                  <a:lnTo>
                    <a:pt x="738314" y="799871"/>
                  </a:lnTo>
                  <a:lnTo>
                    <a:pt x="733602" y="804951"/>
                  </a:lnTo>
                  <a:lnTo>
                    <a:pt x="722960" y="815111"/>
                  </a:lnTo>
                  <a:lnTo>
                    <a:pt x="718769" y="818921"/>
                  </a:lnTo>
                  <a:lnTo>
                    <a:pt x="709803" y="829081"/>
                  </a:lnTo>
                  <a:lnTo>
                    <a:pt x="705002" y="834161"/>
                  </a:lnTo>
                  <a:lnTo>
                    <a:pt x="700112" y="839241"/>
                  </a:lnTo>
                  <a:lnTo>
                    <a:pt x="685634" y="855751"/>
                  </a:lnTo>
                  <a:lnTo>
                    <a:pt x="662203" y="887501"/>
                  </a:lnTo>
                  <a:lnTo>
                    <a:pt x="656361" y="900125"/>
                  </a:lnTo>
                  <a:lnTo>
                    <a:pt x="656475" y="901344"/>
                  </a:lnTo>
                  <a:lnTo>
                    <a:pt x="656501" y="901471"/>
                  </a:lnTo>
                  <a:lnTo>
                    <a:pt x="655497" y="902665"/>
                  </a:lnTo>
                  <a:lnTo>
                    <a:pt x="656310" y="900531"/>
                  </a:lnTo>
                  <a:lnTo>
                    <a:pt x="655751" y="901319"/>
                  </a:lnTo>
                  <a:lnTo>
                    <a:pt x="655408" y="902220"/>
                  </a:lnTo>
                  <a:lnTo>
                    <a:pt x="655307" y="903185"/>
                  </a:lnTo>
                  <a:lnTo>
                    <a:pt x="655472" y="902741"/>
                  </a:lnTo>
                  <a:lnTo>
                    <a:pt x="656882" y="902741"/>
                  </a:lnTo>
                  <a:lnTo>
                    <a:pt x="656348" y="904252"/>
                  </a:lnTo>
                  <a:lnTo>
                    <a:pt x="656742" y="904011"/>
                  </a:lnTo>
                  <a:lnTo>
                    <a:pt x="656691" y="904252"/>
                  </a:lnTo>
                  <a:lnTo>
                    <a:pt x="656577" y="904849"/>
                  </a:lnTo>
                  <a:lnTo>
                    <a:pt x="656501" y="905281"/>
                  </a:lnTo>
                  <a:lnTo>
                    <a:pt x="656424" y="905675"/>
                  </a:lnTo>
                  <a:lnTo>
                    <a:pt x="656031" y="907821"/>
                  </a:lnTo>
                  <a:lnTo>
                    <a:pt x="658279" y="906665"/>
                  </a:lnTo>
                  <a:lnTo>
                    <a:pt x="658253" y="906932"/>
                  </a:lnTo>
                  <a:lnTo>
                    <a:pt x="658495" y="906551"/>
                  </a:lnTo>
                  <a:lnTo>
                    <a:pt x="658291" y="906551"/>
                  </a:lnTo>
                  <a:lnTo>
                    <a:pt x="658406" y="905675"/>
                  </a:lnTo>
                  <a:lnTo>
                    <a:pt x="658075" y="905281"/>
                  </a:lnTo>
                  <a:lnTo>
                    <a:pt x="658774" y="904011"/>
                  </a:lnTo>
                  <a:lnTo>
                    <a:pt x="660577" y="904011"/>
                  </a:lnTo>
                  <a:lnTo>
                    <a:pt x="660806" y="902741"/>
                  </a:lnTo>
                  <a:lnTo>
                    <a:pt x="659422" y="900125"/>
                  </a:lnTo>
                  <a:lnTo>
                    <a:pt x="659612" y="900125"/>
                  </a:lnTo>
                  <a:lnTo>
                    <a:pt x="662101" y="898931"/>
                  </a:lnTo>
                  <a:lnTo>
                    <a:pt x="661720" y="900125"/>
                  </a:lnTo>
                  <a:lnTo>
                    <a:pt x="662393" y="898931"/>
                  </a:lnTo>
                  <a:lnTo>
                    <a:pt x="663117" y="897661"/>
                  </a:lnTo>
                  <a:lnTo>
                    <a:pt x="663295" y="898931"/>
                  </a:lnTo>
                  <a:lnTo>
                    <a:pt x="663498" y="900125"/>
                  </a:lnTo>
                  <a:lnTo>
                    <a:pt x="663994" y="898931"/>
                  </a:lnTo>
                  <a:lnTo>
                    <a:pt x="663765" y="900125"/>
                  </a:lnTo>
                  <a:lnTo>
                    <a:pt x="665594" y="898931"/>
                  </a:lnTo>
                  <a:lnTo>
                    <a:pt x="666051" y="900125"/>
                  </a:lnTo>
                  <a:lnTo>
                    <a:pt x="666546" y="900125"/>
                  </a:lnTo>
                  <a:lnTo>
                    <a:pt x="667905" y="898931"/>
                  </a:lnTo>
                  <a:lnTo>
                    <a:pt x="668134" y="898931"/>
                  </a:lnTo>
                  <a:lnTo>
                    <a:pt x="668743" y="897661"/>
                  </a:lnTo>
                  <a:lnTo>
                    <a:pt x="669340" y="896391"/>
                  </a:lnTo>
                  <a:lnTo>
                    <a:pt x="671283" y="897661"/>
                  </a:lnTo>
                  <a:lnTo>
                    <a:pt x="671055" y="896391"/>
                  </a:lnTo>
                  <a:lnTo>
                    <a:pt x="670623" y="893851"/>
                  </a:lnTo>
                  <a:lnTo>
                    <a:pt x="672973" y="893851"/>
                  </a:lnTo>
                  <a:lnTo>
                    <a:pt x="671995" y="896391"/>
                  </a:lnTo>
                  <a:lnTo>
                    <a:pt x="673633" y="893851"/>
                  </a:lnTo>
                  <a:lnTo>
                    <a:pt x="673925" y="895121"/>
                  </a:lnTo>
                  <a:lnTo>
                    <a:pt x="674992" y="893851"/>
                  </a:lnTo>
                  <a:lnTo>
                    <a:pt x="677138" y="891311"/>
                  </a:lnTo>
                  <a:lnTo>
                    <a:pt x="676757" y="892581"/>
                  </a:lnTo>
                  <a:lnTo>
                    <a:pt x="677672" y="891311"/>
                  </a:lnTo>
                  <a:lnTo>
                    <a:pt x="678230" y="891311"/>
                  </a:lnTo>
                  <a:lnTo>
                    <a:pt x="677824" y="890041"/>
                  </a:lnTo>
                  <a:lnTo>
                    <a:pt x="678891" y="890041"/>
                  </a:lnTo>
                  <a:lnTo>
                    <a:pt x="680643" y="887501"/>
                  </a:lnTo>
                  <a:lnTo>
                    <a:pt x="681596" y="888771"/>
                  </a:lnTo>
                  <a:lnTo>
                    <a:pt x="683069" y="887501"/>
                  </a:lnTo>
                  <a:lnTo>
                    <a:pt x="684555" y="886231"/>
                  </a:lnTo>
                  <a:lnTo>
                    <a:pt x="683983" y="886231"/>
                  </a:lnTo>
                  <a:lnTo>
                    <a:pt x="684568" y="885101"/>
                  </a:lnTo>
                  <a:lnTo>
                    <a:pt x="682396" y="886231"/>
                  </a:lnTo>
                  <a:lnTo>
                    <a:pt x="681215" y="886231"/>
                  </a:lnTo>
                  <a:lnTo>
                    <a:pt x="683920" y="883691"/>
                  </a:lnTo>
                  <a:lnTo>
                    <a:pt x="684720" y="884809"/>
                  </a:lnTo>
                  <a:lnTo>
                    <a:pt x="685292" y="883691"/>
                  </a:lnTo>
                  <a:lnTo>
                    <a:pt x="685939" y="882421"/>
                  </a:lnTo>
                  <a:lnTo>
                    <a:pt x="686054" y="883691"/>
                  </a:lnTo>
                  <a:lnTo>
                    <a:pt x="686282" y="884301"/>
                  </a:lnTo>
                  <a:lnTo>
                    <a:pt x="688289" y="882421"/>
                  </a:lnTo>
                  <a:lnTo>
                    <a:pt x="692340" y="878611"/>
                  </a:lnTo>
                  <a:lnTo>
                    <a:pt x="698804" y="878611"/>
                  </a:lnTo>
                  <a:lnTo>
                    <a:pt x="703427" y="870991"/>
                  </a:lnTo>
                  <a:lnTo>
                    <a:pt x="704799" y="870991"/>
                  </a:lnTo>
                  <a:lnTo>
                    <a:pt x="706272" y="868451"/>
                  </a:lnTo>
                  <a:lnTo>
                    <a:pt x="710514" y="868451"/>
                  </a:lnTo>
                  <a:lnTo>
                    <a:pt x="713778" y="864641"/>
                  </a:lnTo>
                  <a:lnTo>
                    <a:pt x="713219" y="864641"/>
                  </a:lnTo>
                  <a:lnTo>
                    <a:pt x="719785" y="860831"/>
                  </a:lnTo>
                  <a:lnTo>
                    <a:pt x="724369" y="853211"/>
                  </a:lnTo>
                  <a:lnTo>
                    <a:pt x="729615" y="848868"/>
                  </a:lnTo>
                  <a:lnTo>
                    <a:pt x="729843" y="848131"/>
                  </a:lnTo>
                  <a:lnTo>
                    <a:pt x="730478" y="846861"/>
                  </a:lnTo>
                  <a:lnTo>
                    <a:pt x="731316" y="845591"/>
                  </a:lnTo>
                  <a:lnTo>
                    <a:pt x="731748" y="845591"/>
                  </a:lnTo>
                  <a:lnTo>
                    <a:pt x="736917" y="841781"/>
                  </a:lnTo>
                  <a:lnTo>
                    <a:pt x="742899" y="835431"/>
                  </a:lnTo>
                  <a:lnTo>
                    <a:pt x="755738" y="822731"/>
                  </a:lnTo>
                  <a:lnTo>
                    <a:pt x="771918" y="806221"/>
                  </a:lnTo>
                  <a:lnTo>
                    <a:pt x="783183" y="796061"/>
                  </a:lnTo>
                  <a:lnTo>
                    <a:pt x="786180" y="792251"/>
                  </a:lnTo>
                  <a:lnTo>
                    <a:pt x="786523" y="791819"/>
                  </a:lnTo>
                  <a:lnTo>
                    <a:pt x="785863" y="789711"/>
                  </a:lnTo>
                  <a:lnTo>
                    <a:pt x="787387" y="788441"/>
                  </a:lnTo>
                  <a:lnTo>
                    <a:pt x="793115" y="788441"/>
                  </a:lnTo>
                  <a:lnTo>
                    <a:pt x="793026" y="787171"/>
                  </a:lnTo>
                  <a:lnTo>
                    <a:pt x="792937" y="785901"/>
                  </a:lnTo>
                  <a:lnTo>
                    <a:pt x="792657" y="782091"/>
                  </a:lnTo>
                  <a:lnTo>
                    <a:pt x="797687" y="780821"/>
                  </a:lnTo>
                  <a:lnTo>
                    <a:pt x="802982" y="774471"/>
                  </a:lnTo>
                  <a:lnTo>
                    <a:pt x="810526" y="770661"/>
                  </a:lnTo>
                  <a:lnTo>
                    <a:pt x="813142" y="765492"/>
                  </a:lnTo>
                  <a:lnTo>
                    <a:pt x="814387" y="763041"/>
                  </a:lnTo>
                  <a:lnTo>
                    <a:pt x="816114" y="763041"/>
                  </a:lnTo>
                  <a:lnTo>
                    <a:pt x="816940" y="761771"/>
                  </a:lnTo>
                  <a:lnTo>
                    <a:pt x="817105" y="761771"/>
                  </a:lnTo>
                  <a:lnTo>
                    <a:pt x="819480" y="759231"/>
                  </a:lnTo>
                  <a:lnTo>
                    <a:pt x="820420" y="757961"/>
                  </a:lnTo>
                  <a:lnTo>
                    <a:pt x="821347" y="756691"/>
                  </a:lnTo>
                  <a:lnTo>
                    <a:pt x="822896" y="755421"/>
                  </a:lnTo>
                  <a:lnTo>
                    <a:pt x="822198" y="755421"/>
                  </a:lnTo>
                  <a:lnTo>
                    <a:pt x="823391" y="754151"/>
                  </a:lnTo>
                  <a:lnTo>
                    <a:pt x="823455" y="755421"/>
                  </a:lnTo>
                  <a:lnTo>
                    <a:pt x="824293" y="752881"/>
                  </a:lnTo>
                  <a:lnTo>
                    <a:pt x="824649" y="754151"/>
                  </a:lnTo>
                  <a:lnTo>
                    <a:pt x="825042" y="752856"/>
                  </a:lnTo>
                  <a:lnTo>
                    <a:pt x="825423" y="751611"/>
                  </a:lnTo>
                  <a:lnTo>
                    <a:pt x="826643" y="752856"/>
                  </a:lnTo>
                  <a:lnTo>
                    <a:pt x="827252" y="751611"/>
                  </a:lnTo>
                  <a:lnTo>
                    <a:pt x="829119" y="747801"/>
                  </a:lnTo>
                  <a:lnTo>
                    <a:pt x="830745" y="747801"/>
                  </a:lnTo>
                  <a:lnTo>
                    <a:pt x="831710" y="746531"/>
                  </a:lnTo>
                  <a:lnTo>
                    <a:pt x="832675" y="745261"/>
                  </a:lnTo>
                  <a:lnTo>
                    <a:pt x="834910" y="742721"/>
                  </a:lnTo>
                  <a:lnTo>
                    <a:pt x="837463" y="740181"/>
                  </a:lnTo>
                  <a:lnTo>
                    <a:pt x="838606" y="740181"/>
                  </a:lnTo>
                  <a:lnTo>
                    <a:pt x="841667" y="737641"/>
                  </a:lnTo>
                  <a:lnTo>
                    <a:pt x="843953" y="735101"/>
                  </a:lnTo>
                  <a:lnTo>
                    <a:pt x="847610" y="731291"/>
                  </a:lnTo>
                  <a:lnTo>
                    <a:pt x="852868" y="726211"/>
                  </a:lnTo>
                  <a:lnTo>
                    <a:pt x="857986" y="722401"/>
                  </a:lnTo>
                  <a:lnTo>
                    <a:pt x="857034" y="721131"/>
                  </a:lnTo>
                  <a:lnTo>
                    <a:pt x="858253" y="719861"/>
                  </a:lnTo>
                  <a:lnTo>
                    <a:pt x="860552" y="719861"/>
                  </a:lnTo>
                  <a:lnTo>
                    <a:pt x="860882" y="718591"/>
                  </a:lnTo>
                  <a:lnTo>
                    <a:pt x="859637" y="718591"/>
                  </a:lnTo>
                  <a:lnTo>
                    <a:pt x="859802" y="717321"/>
                  </a:lnTo>
                  <a:lnTo>
                    <a:pt x="861479" y="716178"/>
                  </a:lnTo>
                  <a:lnTo>
                    <a:pt x="861847" y="717321"/>
                  </a:lnTo>
                  <a:lnTo>
                    <a:pt x="862863" y="717321"/>
                  </a:lnTo>
                  <a:lnTo>
                    <a:pt x="861529" y="716140"/>
                  </a:lnTo>
                  <a:lnTo>
                    <a:pt x="861656" y="716051"/>
                  </a:lnTo>
                  <a:lnTo>
                    <a:pt x="861809" y="716051"/>
                  </a:lnTo>
                  <a:lnTo>
                    <a:pt x="862330" y="714781"/>
                  </a:lnTo>
                  <a:lnTo>
                    <a:pt x="863117" y="716051"/>
                  </a:lnTo>
                  <a:lnTo>
                    <a:pt x="864311" y="714781"/>
                  </a:lnTo>
                  <a:lnTo>
                    <a:pt x="865085" y="716051"/>
                  </a:lnTo>
                  <a:lnTo>
                    <a:pt x="866101" y="714781"/>
                  </a:lnTo>
                  <a:lnTo>
                    <a:pt x="869149" y="710971"/>
                  </a:lnTo>
                  <a:lnTo>
                    <a:pt x="870889" y="707161"/>
                  </a:lnTo>
                  <a:lnTo>
                    <a:pt x="875576" y="703351"/>
                  </a:lnTo>
                  <a:lnTo>
                    <a:pt x="875868" y="704621"/>
                  </a:lnTo>
                  <a:lnTo>
                    <a:pt x="876757" y="703351"/>
                  </a:lnTo>
                  <a:lnTo>
                    <a:pt x="877430" y="702386"/>
                  </a:lnTo>
                  <a:lnTo>
                    <a:pt x="877493" y="701827"/>
                  </a:lnTo>
                  <a:lnTo>
                    <a:pt x="877608" y="700811"/>
                  </a:lnTo>
                  <a:lnTo>
                    <a:pt x="877747" y="699541"/>
                  </a:lnTo>
                  <a:lnTo>
                    <a:pt x="878509" y="699541"/>
                  </a:lnTo>
                  <a:lnTo>
                    <a:pt x="878916" y="698271"/>
                  </a:lnTo>
                  <a:lnTo>
                    <a:pt x="879525" y="698271"/>
                  </a:lnTo>
                  <a:lnTo>
                    <a:pt x="879487" y="699541"/>
                  </a:lnTo>
                  <a:lnTo>
                    <a:pt x="880427" y="699541"/>
                  </a:lnTo>
                  <a:lnTo>
                    <a:pt x="882103" y="698271"/>
                  </a:lnTo>
                  <a:lnTo>
                    <a:pt x="883005" y="697001"/>
                  </a:lnTo>
                  <a:lnTo>
                    <a:pt x="884910" y="694461"/>
                  </a:lnTo>
                  <a:lnTo>
                    <a:pt x="889266" y="694461"/>
                  </a:lnTo>
                  <a:lnTo>
                    <a:pt x="891755" y="690651"/>
                  </a:lnTo>
                  <a:lnTo>
                    <a:pt x="891540" y="689381"/>
                  </a:lnTo>
                  <a:lnTo>
                    <a:pt x="890346" y="690651"/>
                  </a:lnTo>
                  <a:lnTo>
                    <a:pt x="890117" y="690651"/>
                  </a:lnTo>
                  <a:lnTo>
                    <a:pt x="892429" y="686841"/>
                  </a:lnTo>
                  <a:lnTo>
                    <a:pt x="893813" y="688111"/>
                  </a:lnTo>
                  <a:lnTo>
                    <a:pt x="896188" y="685571"/>
                  </a:lnTo>
                  <a:lnTo>
                    <a:pt x="896188" y="686841"/>
                  </a:lnTo>
                  <a:lnTo>
                    <a:pt x="896734" y="685571"/>
                  </a:lnTo>
                  <a:lnTo>
                    <a:pt x="896620" y="684301"/>
                  </a:lnTo>
                  <a:lnTo>
                    <a:pt x="898740" y="683031"/>
                  </a:lnTo>
                  <a:lnTo>
                    <a:pt x="899769" y="684301"/>
                  </a:lnTo>
                  <a:lnTo>
                    <a:pt x="899998" y="684301"/>
                  </a:lnTo>
                  <a:lnTo>
                    <a:pt x="901306" y="683031"/>
                  </a:lnTo>
                  <a:lnTo>
                    <a:pt x="899769" y="683031"/>
                  </a:lnTo>
                  <a:lnTo>
                    <a:pt x="900861" y="680491"/>
                  </a:lnTo>
                  <a:lnTo>
                    <a:pt x="901420" y="681101"/>
                  </a:lnTo>
                  <a:lnTo>
                    <a:pt x="901636" y="680491"/>
                  </a:lnTo>
                  <a:lnTo>
                    <a:pt x="904252" y="679221"/>
                  </a:lnTo>
                  <a:lnTo>
                    <a:pt x="906716" y="676656"/>
                  </a:lnTo>
                  <a:lnTo>
                    <a:pt x="908951" y="675411"/>
                  </a:lnTo>
                  <a:lnTo>
                    <a:pt x="909447" y="675411"/>
                  </a:lnTo>
                  <a:lnTo>
                    <a:pt x="910259" y="672871"/>
                  </a:lnTo>
                  <a:lnTo>
                    <a:pt x="910361" y="673036"/>
                  </a:lnTo>
                  <a:lnTo>
                    <a:pt x="911733" y="675411"/>
                  </a:lnTo>
                  <a:lnTo>
                    <a:pt x="913968" y="672871"/>
                  </a:lnTo>
                  <a:lnTo>
                    <a:pt x="916228" y="670331"/>
                  </a:lnTo>
                  <a:lnTo>
                    <a:pt x="924140" y="661441"/>
                  </a:lnTo>
                  <a:lnTo>
                    <a:pt x="929500" y="656361"/>
                  </a:lnTo>
                  <a:lnTo>
                    <a:pt x="934745" y="652551"/>
                  </a:lnTo>
                  <a:lnTo>
                    <a:pt x="935202" y="650011"/>
                  </a:lnTo>
                  <a:lnTo>
                    <a:pt x="937260" y="647471"/>
                  </a:lnTo>
                  <a:lnTo>
                    <a:pt x="939165" y="646201"/>
                  </a:lnTo>
                  <a:lnTo>
                    <a:pt x="940663" y="647471"/>
                  </a:lnTo>
                  <a:lnTo>
                    <a:pt x="941349" y="646201"/>
                  </a:lnTo>
                  <a:lnTo>
                    <a:pt x="942657" y="646201"/>
                  </a:lnTo>
                  <a:lnTo>
                    <a:pt x="942555" y="645248"/>
                  </a:lnTo>
                  <a:lnTo>
                    <a:pt x="941539" y="645833"/>
                  </a:lnTo>
                  <a:lnTo>
                    <a:pt x="942022" y="644931"/>
                  </a:lnTo>
                  <a:lnTo>
                    <a:pt x="942530" y="644931"/>
                  </a:lnTo>
                  <a:lnTo>
                    <a:pt x="942555" y="645248"/>
                  </a:lnTo>
                  <a:lnTo>
                    <a:pt x="943127" y="644931"/>
                  </a:lnTo>
                  <a:lnTo>
                    <a:pt x="947356" y="641121"/>
                  </a:lnTo>
                  <a:lnTo>
                    <a:pt x="945311" y="644931"/>
                  </a:lnTo>
                  <a:lnTo>
                    <a:pt x="949426" y="641121"/>
                  </a:lnTo>
                  <a:lnTo>
                    <a:pt x="952157" y="638581"/>
                  </a:lnTo>
                  <a:lnTo>
                    <a:pt x="953706" y="637311"/>
                  </a:lnTo>
                  <a:lnTo>
                    <a:pt x="951992" y="637311"/>
                  </a:lnTo>
                  <a:lnTo>
                    <a:pt x="953706" y="636219"/>
                  </a:lnTo>
                  <a:lnTo>
                    <a:pt x="954214" y="637311"/>
                  </a:lnTo>
                  <a:lnTo>
                    <a:pt x="956513" y="636041"/>
                  </a:lnTo>
                  <a:lnTo>
                    <a:pt x="957999" y="633501"/>
                  </a:lnTo>
                  <a:lnTo>
                    <a:pt x="958342" y="632231"/>
                  </a:lnTo>
                  <a:lnTo>
                    <a:pt x="958697" y="630961"/>
                  </a:lnTo>
                  <a:lnTo>
                    <a:pt x="959256" y="629691"/>
                  </a:lnTo>
                  <a:lnTo>
                    <a:pt x="960564" y="627151"/>
                  </a:lnTo>
                  <a:lnTo>
                    <a:pt x="962621" y="625881"/>
                  </a:lnTo>
                  <a:lnTo>
                    <a:pt x="961948" y="625881"/>
                  </a:lnTo>
                  <a:lnTo>
                    <a:pt x="961047" y="624611"/>
                  </a:lnTo>
                  <a:lnTo>
                    <a:pt x="962634" y="623646"/>
                  </a:lnTo>
                  <a:lnTo>
                    <a:pt x="963637" y="625221"/>
                  </a:lnTo>
                  <a:lnTo>
                    <a:pt x="964374" y="624611"/>
                  </a:lnTo>
                  <a:lnTo>
                    <a:pt x="964222" y="624611"/>
                  </a:lnTo>
                  <a:lnTo>
                    <a:pt x="962761" y="623570"/>
                  </a:lnTo>
                  <a:lnTo>
                    <a:pt x="963142" y="623341"/>
                  </a:lnTo>
                  <a:lnTo>
                    <a:pt x="962444" y="623341"/>
                  </a:lnTo>
                  <a:lnTo>
                    <a:pt x="962291" y="623341"/>
                  </a:lnTo>
                  <a:lnTo>
                    <a:pt x="963815" y="622071"/>
                  </a:lnTo>
                  <a:lnTo>
                    <a:pt x="964717" y="620801"/>
                  </a:lnTo>
                  <a:lnTo>
                    <a:pt x="966952" y="620801"/>
                  </a:lnTo>
                  <a:lnTo>
                    <a:pt x="968895" y="618261"/>
                  </a:lnTo>
                  <a:lnTo>
                    <a:pt x="970838" y="618261"/>
                  </a:lnTo>
                  <a:lnTo>
                    <a:pt x="971346" y="616991"/>
                  </a:lnTo>
                  <a:lnTo>
                    <a:pt x="971384" y="615607"/>
                  </a:lnTo>
                  <a:lnTo>
                    <a:pt x="971537" y="615607"/>
                  </a:lnTo>
                  <a:lnTo>
                    <a:pt x="973124" y="614451"/>
                  </a:lnTo>
                  <a:lnTo>
                    <a:pt x="975055" y="614451"/>
                  </a:lnTo>
                  <a:lnTo>
                    <a:pt x="973975" y="615391"/>
                  </a:lnTo>
                  <a:lnTo>
                    <a:pt x="975423" y="614451"/>
                  </a:lnTo>
                  <a:lnTo>
                    <a:pt x="975220" y="614451"/>
                  </a:lnTo>
                  <a:lnTo>
                    <a:pt x="976604" y="613181"/>
                  </a:lnTo>
                  <a:lnTo>
                    <a:pt x="976782" y="614451"/>
                  </a:lnTo>
                  <a:lnTo>
                    <a:pt x="978293" y="613181"/>
                  </a:lnTo>
                  <a:lnTo>
                    <a:pt x="977366" y="611822"/>
                  </a:lnTo>
                  <a:lnTo>
                    <a:pt x="979652" y="611822"/>
                  </a:lnTo>
                  <a:lnTo>
                    <a:pt x="978966" y="613181"/>
                  </a:lnTo>
                  <a:lnTo>
                    <a:pt x="980198" y="611822"/>
                  </a:lnTo>
                  <a:lnTo>
                    <a:pt x="981443" y="611822"/>
                  </a:lnTo>
                  <a:lnTo>
                    <a:pt x="983170" y="613181"/>
                  </a:lnTo>
                  <a:lnTo>
                    <a:pt x="983107" y="610641"/>
                  </a:lnTo>
                  <a:lnTo>
                    <a:pt x="982002" y="610641"/>
                  </a:lnTo>
                  <a:lnTo>
                    <a:pt x="982306" y="609371"/>
                  </a:lnTo>
                  <a:lnTo>
                    <a:pt x="983348" y="609371"/>
                  </a:lnTo>
                  <a:lnTo>
                    <a:pt x="983970" y="608101"/>
                  </a:lnTo>
                  <a:lnTo>
                    <a:pt x="985075" y="608101"/>
                  </a:lnTo>
                  <a:lnTo>
                    <a:pt x="984313" y="609371"/>
                  </a:lnTo>
                  <a:lnTo>
                    <a:pt x="986091" y="608101"/>
                  </a:lnTo>
                  <a:lnTo>
                    <a:pt x="988148" y="608101"/>
                  </a:lnTo>
                  <a:lnTo>
                    <a:pt x="988949" y="606831"/>
                  </a:lnTo>
                  <a:lnTo>
                    <a:pt x="993508" y="606831"/>
                  </a:lnTo>
                  <a:lnTo>
                    <a:pt x="993902" y="605561"/>
                  </a:lnTo>
                  <a:lnTo>
                    <a:pt x="993381" y="605561"/>
                  </a:lnTo>
                  <a:lnTo>
                    <a:pt x="993165" y="604304"/>
                  </a:lnTo>
                  <a:lnTo>
                    <a:pt x="994117" y="605561"/>
                  </a:lnTo>
                  <a:lnTo>
                    <a:pt x="994740" y="604215"/>
                  </a:lnTo>
                  <a:lnTo>
                    <a:pt x="995540" y="604215"/>
                  </a:lnTo>
                  <a:lnTo>
                    <a:pt x="996480" y="602919"/>
                  </a:lnTo>
                  <a:lnTo>
                    <a:pt x="998664" y="602919"/>
                  </a:lnTo>
                  <a:lnTo>
                    <a:pt x="998626" y="604215"/>
                  </a:lnTo>
                  <a:lnTo>
                    <a:pt x="1000353" y="604215"/>
                  </a:lnTo>
                  <a:lnTo>
                    <a:pt x="999337" y="605561"/>
                  </a:lnTo>
                  <a:lnTo>
                    <a:pt x="999642" y="605561"/>
                  </a:lnTo>
                  <a:lnTo>
                    <a:pt x="1002055" y="604215"/>
                  </a:lnTo>
                  <a:lnTo>
                    <a:pt x="1001852" y="604215"/>
                  </a:lnTo>
                  <a:lnTo>
                    <a:pt x="1000785" y="603021"/>
                  </a:lnTo>
                  <a:lnTo>
                    <a:pt x="1002766" y="604215"/>
                  </a:lnTo>
                  <a:lnTo>
                    <a:pt x="1003630" y="605561"/>
                  </a:lnTo>
                  <a:lnTo>
                    <a:pt x="1005852" y="605561"/>
                  </a:lnTo>
                  <a:lnTo>
                    <a:pt x="1005763" y="606831"/>
                  </a:lnTo>
                  <a:lnTo>
                    <a:pt x="1005433" y="606831"/>
                  </a:lnTo>
                  <a:lnTo>
                    <a:pt x="1005382" y="607161"/>
                  </a:lnTo>
                  <a:lnTo>
                    <a:pt x="1006246" y="606831"/>
                  </a:lnTo>
                  <a:lnTo>
                    <a:pt x="1005751" y="608101"/>
                  </a:lnTo>
                  <a:lnTo>
                    <a:pt x="1007300" y="608101"/>
                  </a:lnTo>
                  <a:lnTo>
                    <a:pt x="1007872" y="609053"/>
                  </a:lnTo>
                  <a:lnTo>
                    <a:pt x="1007808" y="608926"/>
                  </a:lnTo>
                  <a:lnTo>
                    <a:pt x="1008126" y="608926"/>
                  </a:lnTo>
                  <a:lnTo>
                    <a:pt x="1007872" y="609053"/>
                  </a:lnTo>
                  <a:lnTo>
                    <a:pt x="1007186" y="609371"/>
                  </a:lnTo>
                  <a:lnTo>
                    <a:pt x="1010107" y="610641"/>
                  </a:lnTo>
                  <a:lnTo>
                    <a:pt x="1012177" y="610641"/>
                  </a:lnTo>
                  <a:lnTo>
                    <a:pt x="1012075" y="611822"/>
                  </a:lnTo>
                  <a:lnTo>
                    <a:pt x="1011923" y="611822"/>
                  </a:lnTo>
                  <a:lnTo>
                    <a:pt x="1014031" y="613181"/>
                  </a:lnTo>
                  <a:lnTo>
                    <a:pt x="1014247" y="613181"/>
                  </a:lnTo>
                  <a:lnTo>
                    <a:pt x="1014844" y="614451"/>
                  </a:lnTo>
                  <a:lnTo>
                    <a:pt x="1014209" y="615607"/>
                  </a:lnTo>
                  <a:lnTo>
                    <a:pt x="1014031" y="615607"/>
                  </a:lnTo>
                  <a:lnTo>
                    <a:pt x="1014933" y="616496"/>
                  </a:lnTo>
                  <a:lnTo>
                    <a:pt x="1014691" y="615607"/>
                  </a:lnTo>
                  <a:lnTo>
                    <a:pt x="1014768" y="615391"/>
                  </a:lnTo>
                  <a:lnTo>
                    <a:pt x="1015085" y="614451"/>
                  </a:lnTo>
                  <a:lnTo>
                    <a:pt x="1015961" y="614451"/>
                  </a:lnTo>
                  <a:lnTo>
                    <a:pt x="1016977" y="615391"/>
                  </a:lnTo>
                  <a:lnTo>
                    <a:pt x="1017066" y="615607"/>
                  </a:lnTo>
                  <a:lnTo>
                    <a:pt x="1017219" y="615607"/>
                  </a:lnTo>
                  <a:lnTo>
                    <a:pt x="1019543" y="616991"/>
                  </a:lnTo>
                  <a:lnTo>
                    <a:pt x="1020178" y="618261"/>
                  </a:lnTo>
                  <a:lnTo>
                    <a:pt x="1020241" y="617550"/>
                  </a:lnTo>
                  <a:lnTo>
                    <a:pt x="1020305" y="616991"/>
                  </a:lnTo>
                  <a:lnTo>
                    <a:pt x="1020610" y="616991"/>
                  </a:lnTo>
                  <a:lnTo>
                    <a:pt x="1022908" y="619531"/>
                  </a:lnTo>
                  <a:lnTo>
                    <a:pt x="1024369" y="618261"/>
                  </a:lnTo>
                  <a:lnTo>
                    <a:pt x="1026045" y="620801"/>
                  </a:lnTo>
                  <a:lnTo>
                    <a:pt x="1025918" y="621080"/>
                  </a:lnTo>
                  <a:lnTo>
                    <a:pt x="1025563" y="621893"/>
                  </a:lnTo>
                  <a:lnTo>
                    <a:pt x="1025677" y="622071"/>
                  </a:lnTo>
                  <a:lnTo>
                    <a:pt x="1026502" y="623341"/>
                  </a:lnTo>
                  <a:lnTo>
                    <a:pt x="1026388" y="623570"/>
                  </a:lnTo>
                  <a:lnTo>
                    <a:pt x="1026045" y="624268"/>
                  </a:lnTo>
                  <a:lnTo>
                    <a:pt x="1026680" y="624611"/>
                  </a:lnTo>
                  <a:lnTo>
                    <a:pt x="1028065" y="624611"/>
                  </a:lnTo>
                  <a:lnTo>
                    <a:pt x="1028039" y="627151"/>
                  </a:lnTo>
                  <a:lnTo>
                    <a:pt x="1029703" y="628421"/>
                  </a:lnTo>
                  <a:lnTo>
                    <a:pt x="1032789" y="632231"/>
                  </a:lnTo>
                  <a:lnTo>
                    <a:pt x="1034923" y="630961"/>
                  </a:lnTo>
                  <a:lnTo>
                    <a:pt x="1037717" y="632231"/>
                  </a:lnTo>
                  <a:lnTo>
                    <a:pt x="1037577" y="633501"/>
                  </a:lnTo>
                  <a:lnTo>
                    <a:pt x="1037145" y="633501"/>
                  </a:lnTo>
                  <a:lnTo>
                    <a:pt x="1037094" y="634771"/>
                  </a:lnTo>
                  <a:lnTo>
                    <a:pt x="1037412" y="634771"/>
                  </a:lnTo>
                  <a:lnTo>
                    <a:pt x="1039571" y="638581"/>
                  </a:lnTo>
                  <a:lnTo>
                    <a:pt x="1039952" y="637311"/>
                  </a:lnTo>
                  <a:lnTo>
                    <a:pt x="1039304" y="636041"/>
                  </a:lnTo>
                  <a:lnTo>
                    <a:pt x="1040942" y="637311"/>
                  </a:lnTo>
                  <a:lnTo>
                    <a:pt x="1041958" y="638581"/>
                  </a:lnTo>
                  <a:lnTo>
                    <a:pt x="1042873" y="638581"/>
                  </a:lnTo>
                  <a:lnTo>
                    <a:pt x="1043660" y="639851"/>
                  </a:lnTo>
                  <a:lnTo>
                    <a:pt x="1046746" y="644144"/>
                  </a:lnTo>
                  <a:lnTo>
                    <a:pt x="1046378" y="644931"/>
                  </a:lnTo>
                  <a:lnTo>
                    <a:pt x="1047292" y="644931"/>
                  </a:lnTo>
                  <a:lnTo>
                    <a:pt x="1046962" y="643661"/>
                  </a:lnTo>
                  <a:lnTo>
                    <a:pt x="1047089" y="644144"/>
                  </a:lnTo>
                  <a:lnTo>
                    <a:pt x="1047318" y="644931"/>
                  </a:lnTo>
                  <a:lnTo>
                    <a:pt x="1047292" y="643661"/>
                  </a:lnTo>
                  <a:lnTo>
                    <a:pt x="1047280" y="642391"/>
                  </a:lnTo>
                  <a:lnTo>
                    <a:pt x="1048067" y="644931"/>
                  </a:lnTo>
                  <a:lnTo>
                    <a:pt x="1048359" y="644931"/>
                  </a:lnTo>
                  <a:lnTo>
                    <a:pt x="1048931" y="646201"/>
                  </a:lnTo>
                  <a:lnTo>
                    <a:pt x="1049223" y="646201"/>
                  </a:lnTo>
                  <a:lnTo>
                    <a:pt x="1050391" y="648741"/>
                  </a:lnTo>
                  <a:lnTo>
                    <a:pt x="1050810" y="648741"/>
                  </a:lnTo>
                  <a:lnTo>
                    <a:pt x="1051648" y="650011"/>
                  </a:lnTo>
                  <a:lnTo>
                    <a:pt x="1051344" y="651281"/>
                  </a:lnTo>
                  <a:lnTo>
                    <a:pt x="1052042" y="651281"/>
                  </a:lnTo>
                  <a:lnTo>
                    <a:pt x="1052550" y="650011"/>
                  </a:lnTo>
                  <a:lnTo>
                    <a:pt x="1054658" y="653821"/>
                  </a:lnTo>
                  <a:lnTo>
                    <a:pt x="1054252" y="653821"/>
                  </a:lnTo>
                  <a:lnTo>
                    <a:pt x="1055420" y="656361"/>
                  </a:lnTo>
                  <a:lnTo>
                    <a:pt x="1053655" y="656361"/>
                  </a:lnTo>
                  <a:lnTo>
                    <a:pt x="1056208" y="658901"/>
                  </a:lnTo>
                  <a:lnTo>
                    <a:pt x="1053922" y="658901"/>
                  </a:lnTo>
                  <a:lnTo>
                    <a:pt x="1053846" y="660171"/>
                  </a:lnTo>
                  <a:lnTo>
                    <a:pt x="1055852" y="662711"/>
                  </a:lnTo>
                  <a:lnTo>
                    <a:pt x="1057236" y="663981"/>
                  </a:lnTo>
                  <a:lnTo>
                    <a:pt x="1058760" y="663981"/>
                  </a:lnTo>
                  <a:lnTo>
                    <a:pt x="1056538" y="661441"/>
                  </a:lnTo>
                  <a:lnTo>
                    <a:pt x="1057478" y="661441"/>
                  </a:lnTo>
                  <a:lnTo>
                    <a:pt x="1060881" y="665251"/>
                  </a:lnTo>
                  <a:lnTo>
                    <a:pt x="1063447" y="662711"/>
                  </a:lnTo>
                  <a:lnTo>
                    <a:pt x="1065263" y="666521"/>
                  </a:lnTo>
                  <a:lnTo>
                    <a:pt x="1064933" y="665251"/>
                  </a:lnTo>
                  <a:lnTo>
                    <a:pt x="1065822" y="666521"/>
                  </a:lnTo>
                  <a:lnTo>
                    <a:pt x="1066876" y="666521"/>
                  </a:lnTo>
                  <a:lnTo>
                    <a:pt x="1068108" y="667791"/>
                  </a:lnTo>
                  <a:lnTo>
                    <a:pt x="1066622" y="667791"/>
                  </a:lnTo>
                  <a:lnTo>
                    <a:pt x="1066723" y="670331"/>
                  </a:lnTo>
                  <a:lnTo>
                    <a:pt x="1066774" y="671601"/>
                  </a:lnTo>
                  <a:lnTo>
                    <a:pt x="1069213" y="674141"/>
                  </a:lnTo>
                  <a:lnTo>
                    <a:pt x="1069962" y="674141"/>
                  </a:lnTo>
                  <a:lnTo>
                    <a:pt x="1069022" y="671601"/>
                  </a:lnTo>
                  <a:lnTo>
                    <a:pt x="1070267" y="671601"/>
                  </a:lnTo>
                  <a:lnTo>
                    <a:pt x="1071930" y="674141"/>
                  </a:lnTo>
                  <a:lnTo>
                    <a:pt x="1071257" y="674141"/>
                  </a:lnTo>
                  <a:lnTo>
                    <a:pt x="1072972" y="675411"/>
                  </a:lnTo>
                  <a:lnTo>
                    <a:pt x="1072286" y="677951"/>
                  </a:lnTo>
                  <a:lnTo>
                    <a:pt x="1073962" y="677951"/>
                  </a:lnTo>
                  <a:lnTo>
                    <a:pt x="1073823" y="679221"/>
                  </a:lnTo>
                  <a:lnTo>
                    <a:pt x="1074585" y="679221"/>
                  </a:lnTo>
                  <a:lnTo>
                    <a:pt x="1076248" y="681761"/>
                  </a:lnTo>
                  <a:lnTo>
                    <a:pt x="1076744" y="681761"/>
                  </a:lnTo>
                  <a:lnTo>
                    <a:pt x="1078369" y="683031"/>
                  </a:lnTo>
                  <a:lnTo>
                    <a:pt x="1079131" y="684301"/>
                  </a:lnTo>
                  <a:lnTo>
                    <a:pt x="1079220" y="685571"/>
                  </a:lnTo>
                  <a:lnTo>
                    <a:pt x="1079614" y="684301"/>
                  </a:lnTo>
                  <a:lnTo>
                    <a:pt x="1080960" y="685571"/>
                  </a:lnTo>
                  <a:lnTo>
                    <a:pt x="1079131" y="686841"/>
                  </a:lnTo>
                  <a:lnTo>
                    <a:pt x="1082738" y="689381"/>
                  </a:lnTo>
                  <a:lnTo>
                    <a:pt x="1081760" y="689381"/>
                  </a:lnTo>
                  <a:lnTo>
                    <a:pt x="1082268" y="690651"/>
                  </a:lnTo>
                  <a:lnTo>
                    <a:pt x="1082535" y="691921"/>
                  </a:lnTo>
                  <a:lnTo>
                    <a:pt x="1083805" y="691921"/>
                  </a:lnTo>
                  <a:lnTo>
                    <a:pt x="1085418" y="694461"/>
                  </a:lnTo>
                  <a:lnTo>
                    <a:pt x="1086993" y="695731"/>
                  </a:lnTo>
                  <a:lnTo>
                    <a:pt x="1084529" y="697001"/>
                  </a:lnTo>
                  <a:lnTo>
                    <a:pt x="1088580" y="697001"/>
                  </a:lnTo>
                  <a:lnTo>
                    <a:pt x="1087170" y="699541"/>
                  </a:lnTo>
                  <a:lnTo>
                    <a:pt x="1088898" y="699541"/>
                  </a:lnTo>
                  <a:lnTo>
                    <a:pt x="1090015" y="703351"/>
                  </a:lnTo>
                  <a:lnTo>
                    <a:pt x="1091488" y="702094"/>
                  </a:lnTo>
                  <a:lnTo>
                    <a:pt x="1092530" y="703351"/>
                  </a:lnTo>
                  <a:lnTo>
                    <a:pt x="1091057" y="704621"/>
                  </a:lnTo>
                  <a:lnTo>
                    <a:pt x="1090828" y="704621"/>
                  </a:lnTo>
                  <a:lnTo>
                    <a:pt x="1091831" y="705891"/>
                  </a:lnTo>
                  <a:lnTo>
                    <a:pt x="1091615" y="707161"/>
                  </a:lnTo>
                  <a:lnTo>
                    <a:pt x="1093317" y="709701"/>
                  </a:lnTo>
                  <a:lnTo>
                    <a:pt x="1093927" y="710971"/>
                  </a:lnTo>
                  <a:lnTo>
                    <a:pt x="1096238" y="712241"/>
                  </a:lnTo>
                  <a:lnTo>
                    <a:pt x="1095997" y="713511"/>
                  </a:lnTo>
                  <a:lnTo>
                    <a:pt x="1096492" y="713511"/>
                  </a:lnTo>
                  <a:lnTo>
                    <a:pt x="1097495" y="714781"/>
                  </a:lnTo>
                  <a:lnTo>
                    <a:pt x="1097483" y="713511"/>
                  </a:lnTo>
                  <a:lnTo>
                    <a:pt x="1099426" y="713511"/>
                  </a:lnTo>
                  <a:lnTo>
                    <a:pt x="1099083" y="714781"/>
                  </a:lnTo>
                  <a:lnTo>
                    <a:pt x="1100759" y="716051"/>
                  </a:lnTo>
                  <a:lnTo>
                    <a:pt x="1100772" y="717321"/>
                  </a:lnTo>
                  <a:lnTo>
                    <a:pt x="1099921" y="717321"/>
                  </a:lnTo>
                  <a:lnTo>
                    <a:pt x="1099439" y="717321"/>
                  </a:lnTo>
                  <a:lnTo>
                    <a:pt x="1099286" y="717321"/>
                  </a:lnTo>
                  <a:lnTo>
                    <a:pt x="1099286" y="718591"/>
                  </a:lnTo>
                  <a:lnTo>
                    <a:pt x="1099426" y="717410"/>
                  </a:lnTo>
                  <a:lnTo>
                    <a:pt x="1103795" y="719861"/>
                  </a:lnTo>
                  <a:lnTo>
                    <a:pt x="1103020" y="717321"/>
                  </a:lnTo>
                  <a:lnTo>
                    <a:pt x="1103515" y="716051"/>
                  </a:lnTo>
                  <a:lnTo>
                    <a:pt x="1104785" y="717321"/>
                  </a:lnTo>
                  <a:lnTo>
                    <a:pt x="1105039" y="718591"/>
                  </a:lnTo>
                  <a:lnTo>
                    <a:pt x="1104049" y="719861"/>
                  </a:lnTo>
                  <a:lnTo>
                    <a:pt x="1106043" y="719861"/>
                  </a:lnTo>
                  <a:lnTo>
                    <a:pt x="1107033" y="721131"/>
                  </a:lnTo>
                  <a:lnTo>
                    <a:pt x="1106525" y="722401"/>
                  </a:lnTo>
                  <a:lnTo>
                    <a:pt x="1107020" y="723671"/>
                  </a:lnTo>
                  <a:lnTo>
                    <a:pt x="1106284" y="722401"/>
                  </a:lnTo>
                  <a:lnTo>
                    <a:pt x="1103033" y="722401"/>
                  </a:lnTo>
                  <a:lnTo>
                    <a:pt x="1104760" y="724941"/>
                  </a:lnTo>
                  <a:lnTo>
                    <a:pt x="1103909" y="724941"/>
                  </a:lnTo>
                  <a:lnTo>
                    <a:pt x="1102918" y="723671"/>
                  </a:lnTo>
                  <a:lnTo>
                    <a:pt x="1102296" y="723671"/>
                  </a:lnTo>
                  <a:lnTo>
                    <a:pt x="1103769" y="726211"/>
                  </a:lnTo>
                  <a:lnTo>
                    <a:pt x="1104265" y="726211"/>
                  </a:lnTo>
                  <a:lnTo>
                    <a:pt x="1106690" y="727341"/>
                  </a:lnTo>
                  <a:lnTo>
                    <a:pt x="1107020" y="724941"/>
                  </a:lnTo>
                  <a:lnTo>
                    <a:pt x="1109205" y="729259"/>
                  </a:lnTo>
                  <a:lnTo>
                    <a:pt x="1109472" y="729983"/>
                  </a:lnTo>
                  <a:lnTo>
                    <a:pt x="1110462" y="732561"/>
                  </a:lnTo>
                  <a:lnTo>
                    <a:pt x="1110932" y="732561"/>
                  </a:lnTo>
                  <a:lnTo>
                    <a:pt x="1111440" y="733831"/>
                  </a:lnTo>
                  <a:lnTo>
                    <a:pt x="1111580" y="735101"/>
                  </a:lnTo>
                  <a:lnTo>
                    <a:pt x="1111542" y="735279"/>
                  </a:lnTo>
                  <a:lnTo>
                    <a:pt x="1112596" y="736371"/>
                  </a:lnTo>
                  <a:lnTo>
                    <a:pt x="1112583" y="737641"/>
                  </a:lnTo>
                  <a:lnTo>
                    <a:pt x="1113802" y="738911"/>
                  </a:lnTo>
                  <a:lnTo>
                    <a:pt x="1112050" y="738911"/>
                  </a:lnTo>
                  <a:lnTo>
                    <a:pt x="1111516" y="739775"/>
                  </a:lnTo>
                  <a:lnTo>
                    <a:pt x="1113193" y="742721"/>
                  </a:lnTo>
                  <a:lnTo>
                    <a:pt x="1113485" y="740181"/>
                  </a:lnTo>
                  <a:lnTo>
                    <a:pt x="1114209" y="742721"/>
                  </a:lnTo>
                  <a:lnTo>
                    <a:pt x="1114094" y="740181"/>
                  </a:lnTo>
                  <a:lnTo>
                    <a:pt x="1114044" y="739775"/>
                  </a:lnTo>
                  <a:lnTo>
                    <a:pt x="1113942" y="738911"/>
                  </a:lnTo>
                  <a:lnTo>
                    <a:pt x="1113802" y="737641"/>
                  </a:lnTo>
                  <a:lnTo>
                    <a:pt x="1115504" y="740181"/>
                  </a:lnTo>
                  <a:lnTo>
                    <a:pt x="1115250" y="741451"/>
                  </a:lnTo>
                  <a:lnTo>
                    <a:pt x="1117193" y="742721"/>
                  </a:lnTo>
                  <a:lnTo>
                    <a:pt x="1117752" y="742721"/>
                  </a:lnTo>
                  <a:lnTo>
                    <a:pt x="1118120" y="743991"/>
                  </a:lnTo>
                  <a:lnTo>
                    <a:pt x="1117866" y="743991"/>
                  </a:lnTo>
                  <a:lnTo>
                    <a:pt x="1118082" y="745261"/>
                  </a:lnTo>
                  <a:lnTo>
                    <a:pt x="1117574" y="745261"/>
                  </a:lnTo>
                  <a:lnTo>
                    <a:pt x="1118743" y="746531"/>
                  </a:lnTo>
                  <a:lnTo>
                    <a:pt x="1119759" y="746531"/>
                  </a:lnTo>
                  <a:lnTo>
                    <a:pt x="1120444" y="747801"/>
                  </a:lnTo>
                  <a:lnTo>
                    <a:pt x="1119454" y="747801"/>
                  </a:lnTo>
                  <a:lnTo>
                    <a:pt x="1120152" y="750341"/>
                  </a:lnTo>
                  <a:lnTo>
                    <a:pt x="1121727" y="752856"/>
                  </a:lnTo>
                  <a:lnTo>
                    <a:pt x="1121702" y="754151"/>
                  </a:lnTo>
                  <a:lnTo>
                    <a:pt x="1122807" y="755002"/>
                  </a:lnTo>
                  <a:lnTo>
                    <a:pt x="1122019" y="756691"/>
                  </a:lnTo>
                  <a:lnTo>
                    <a:pt x="1126083" y="760501"/>
                  </a:lnTo>
                  <a:lnTo>
                    <a:pt x="1128077" y="764311"/>
                  </a:lnTo>
                  <a:lnTo>
                    <a:pt x="1129461" y="763041"/>
                  </a:lnTo>
                  <a:lnTo>
                    <a:pt x="1128979" y="764832"/>
                  </a:lnTo>
                  <a:lnTo>
                    <a:pt x="1128915" y="765492"/>
                  </a:lnTo>
                  <a:lnTo>
                    <a:pt x="1129957" y="764832"/>
                  </a:lnTo>
                  <a:lnTo>
                    <a:pt x="1131011" y="769391"/>
                  </a:lnTo>
                  <a:lnTo>
                    <a:pt x="1130325" y="768121"/>
                  </a:lnTo>
                  <a:lnTo>
                    <a:pt x="1129512" y="766851"/>
                  </a:lnTo>
                  <a:lnTo>
                    <a:pt x="1130084" y="768121"/>
                  </a:lnTo>
                  <a:lnTo>
                    <a:pt x="1129703" y="769391"/>
                  </a:lnTo>
                  <a:lnTo>
                    <a:pt x="1128407" y="766851"/>
                  </a:lnTo>
                  <a:lnTo>
                    <a:pt x="1127785" y="765492"/>
                  </a:lnTo>
                  <a:lnTo>
                    <a:pt x="1127328" y="768121"/>
                  </a:lnTo>
                  <a:lnTo>
                    <a:pt x="1128433" y="769391"/>
                  </a:lnTo>
                  <a:lnTo>
                    <a:pt x="1131176" y="770661"/>
                  </a:lnTo>
                  <a:lnTo>
                    <a:pt x="1131722" y="773201"/>
                  </a:lnTo>
                  <a:lnTo>
                    <a:pt x="1130414" y="773201"/>
                  </a:lnTo>
                  <a:lnTo>
                    <a:pt x="1129995" y="773201"/>
                  </a:lnTo>
                  <a:lnTo>
                    <a:pt x="1130439" y="773341"/>
                  </a:lnTo>
                  <a:lnTo>
                    <a:pt x="1133081" y="774471"/>
                  </a:lnTo>
                  <a:lnTo>
                    <a:pt x="1132128" y="774471"/>
                  </a:lnTo>
                  <a:lnTo>
                    <a:pt x="1134211" y="775741"/>
                  </a:lnTo>
                  <a:lnTo>
                    <a:pt x="1135735" y="778281"/>
                  </a:lnTo>
                  <a:lnTo>
                    <a:pt x="1134833" y="779551"/>
                  </a:lnTo>
                  <a:lnTo>
                    <a:pt x="1137653" y="782091"/>
                  </a:lnTo>
                  <a:lnTo>
                    <a:pt x="1138631" y="782091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255960" y="8035035"/>
              <a:ext cx="1032510" cy="1247775"/>
            </a:xfrm>
            <a:custGeom>
              <a:avLst/>
              <a:gdLst/>
              <a:ahLst/>
              <a:cxnLst/>
              <a:rect l="l" t="t" r="r" b="b"/>
              <a:pathLst>
                <a:path w="1032509" h="1247775">
                  <a:moveTo>
                    <a:pt x="101" y="165"/>
                  </a:moveTo>
                  <a:lnTo>
                    <a:pt x="76" y="0"/>
                  </a:lnTo>
                  <a:lnTo>
                    <a:pt x="12" y="139"/>
                  </a:lnTo>
                  <a:lnTo>
                    <a:pt x="101" y="279"/>
                  </a:lnTo>
                  <a:close/>
                </a:path>
                <a:path w="1032509" h="1247775">
                  <a:moveTo>
                    <a:pt x="9093" y="25615"/>
                  </a:moveTo>
                  <a:lnTo>
                    <a:pt x="8750" y="24930"/>
                  </a:lnTo>
                  <a:lnTo>
                    <a:pt x="8343" y="24041"/>
                  </a:lnTo>
                  <a:lnTo>
                    <a:pt x="8051" y="24104"/>
                  </a:lnTo>
                  <a:lnTo>
                    <a:pt x="8331" y="24574"/>
                  </a:lnTo>
                  <a:lnTo>
                    <a:pt x="9093" y="25615"/>
                  </a:lnTo>
                  <a:close/>
                </a:path>
                <a:path w="1032509" h="1247775">
                  <a:moveTo>
                    <a:pt x="9626" y="26314"/>
                  </a:moveTo>
                  <a:lnTo>
                    <a:pt x="9093" y="25615"/>
                  </a:lnTo>
                  <a:lnTo>
                    <a:pt x="9321" y="26035"/>
                  </a:lnTo>
                  <a:lnTo>
                    <a:pt x="9512" y="26377"/>
                  </a:lnTo>
                  <a:close/>
                </a:path>
                <a:path w="1032509" h="1247775">
                  <a:moveTo>
                    <a:pt x="30314" y="58369"/>
                  </a:moveTo>
                  <a:lnTo>
                    <a:pt x="29933" y="57289"/>
                  </a:lnTo>
                  <a:lnTo>
                    <a:pt x="30010" y="59258"/>
                  </a:lnTo>
                  <a:lnTo>
                    <a:pt x="30289" y="59093"/>
                  </a:lnTo>
                  <a:lnTo>
                    <a:pt x="30314" y="58369"/>
                  </a:lnTo>
                  <a:close/>
                </a:path>
                <a:path w="1032509" h="1247775">
                  <a:moveTo>
                    <a:pt x="34086" y="92506"/>
                  </a:moveTo>
                  <a:lnTo>
                    <a:pt x="32334" y="88392"/>
                  </a:lnTo>
                  <a:lnTo>
                    <a:pt x="33921" y="92417"/>
                  </a:lnTo>
                  <a:lnTo>
                    <a:pt x="34086" y="92506"/>
                  </a:lnTo>
                  <a:close/>
                </a:path>
                <a:path w="1032509" h="1247775">
                  <a:moveTo>
                    <a:pt x="48590" y="92595"/>
                  </a:moveTo>
                  <a:lnTo>
                    <a:pt x="47675" y="90843"/>
                  </a:lnTo>
                  <a:lnTo>
                    <a:pt x="47002" y="88061"/>
                  </a:lnTo>
                  <a:lnTo>
                    <a:pt x="45758" y="87668"/>
                  </a:lnTo>
                  <a:lnTo>
                    <a:pt x="47167" y="89065"/>
                  </a:lnTo>
                  <a:lnTo>
                    <a:pt x="47967" y="92913"/>
                  </a:lnTo>
                  <a:lnTo>
                    <a:pt x="48590" y="92595"/>
                  </a:lnTo>
                  <a:close/>
                </a:path>
                <a:path w="1032509" h="1247775">
                  <a:moveTo>
                    <a:pt x="58661" y="150964"/>
                  </a:moveTo>
                  <a:lnTo>
                    <a:pt x="58470" y="150901"/>
                  </a:lnTo>
                  <a:lnTo>
                    <a:pt x="58293" y="150901"/>
                  </a:lnTo>
                  <a:lnTo>
                    <a:pt x="58102" y="150939"/>
                  </a:lnTo>
                  <a:lnTo>
                    <a:pt x="58369" y="151066"/>
                  </a:lnTo>
                  <a:lnTo>
                    <a:pt x="58547" y="151053"/>
                  </a:lnTo>
                  <a:close/>
                </a:path>
                <a:path w="1032509" h="1247775">
                  <a:moveTo>
                    <a:pt x="97828" y="249542"/>
                  </a:moveTo>
                  <a:lnTo>
                    <a:pt x="97129" y="248500"/>
                  </a:lnTo>
                  <a:lnTo>
                    <a:pt x="97472" y="249224"/>
                  </a:lnTo>
                  <a:lnTo>
                    <a:pt x="97675" y="249478"/>
                  </a:lnTo>
                  <a:lnTo>
                    <a:pt x="97828" y="249542"/>
                  </a:lnTo>
                  <a:close/>
                </a:path>
                <a:path w="1032509" h="1247775">
                  <a:moveTo>
                    <a:pt x="129362" y="326885"/>
                  </a:moveTo>
                  <a:lnTo>
                    <a:pt x="129324" y="326593"/>
                  </a:lnTo>
                  <a:lnTo>
                    <a:pt x="129209" y="326224"/>
                  </a:lnTo>
                  <a:lnTo>
                    <a:pt x="129133" y="325907"/>
                  </a:lnTo>
                  <a:lnTo>
                    <a:pt x="128943" y="325869"/>
                  </a:lnTo>
                  <a:lnTo>
                    <a:pt x="129362" y="326885"/>
                  </a:lnTo>
                  <a:close/>
                </a:path>
                <a:path w="1032509" h="1247775">
                  <a:moveTo>
                    <a:pt x="133261" y="336524"/>
                  </a:moveTo>
                  <a:lnTo>
                    <a:pt x="132956" y="335711"/>
                  </a:lnTo>
                  <a:lnTo>
                    <a:pt x="132664" y="335089"/>
                  </a:lnTo>
                  <a:lnTo>
                    <a:pt x="132245" y="334987"/>
                  </a:lnTo>
                  <a:lnTo>
                    <a:pt x="132664" y="335445"/>
                  </a:lnTo>
                  <a:lnTo>
                    <a:pt x="133007" y="335953"/>
                  </a:lnTo>
                  <a:lnTo>
                    <a:pt x="133261" y="336524"/>
                  </a:lnTo>
                  <a:close/>
                </a:path>
                <a:path w="1032509" h="1247775">
                  <a:moveTo>
                    <a:pt x="178689" y="397878"/>
                  </a:moveTo>
                  <a:close/>
                </a:path>
                <a:path w="1032509" h="1247775">
                  <a:moveTo>
                    <a:pt x="179870" y="460222"/>
                  </a:moveTo>
                  <a:lnTo>
                    <a:pt x="179349" y="458901"/>
                  </a:lnTo>
                  <a:lnTo>
                    <a:pt x="179489" y="459359"/>
                  </a:lnTo>
                  <a:lnTo>
                    <a:pt x="179654" y="459803"/>
                  </a:lnTo>
                  <a:lnTo>
                    <a:pt x="179870" y="460222"/>
                  </a:lnTo>
                  <a:close/>
                </a:path>
                <a:path w="1032509" h="1247775">
                  <a:moveTo>
                    <a:pt x="251218" y="652018"/>
                  </a:moveTo>
                  <a:lnTo>
                    <a:pt x="250799" y="651738"/>
                  </a:lnTo>
                  <a:lnTo>
                    <a:pt x="251028" y="652056"/>
                  </a:lnTo>
                  <a:lnTo>
                    <a:pt x="251155" y="652081"/>
                  </a:lnTo>
                  <a:close/>
                </a:path>
                <a:path w="1032509" h="1247775">
                  <a:moveTo>
                    <a:pt x="291642" y="684872"/>
                  </a:moveTo>
                  <a:lnTo>
                    <a:pt x="291528" y="684479"/>
                  </a:lnTo>
                  <a:lnTo>
                    <a:pt x="291376" y="684098"/>
                  </a:lnTo>
                  <a:lnTo>
                    <a:pt x="291211" y="683717"/>
                  </a:lnTo>
                  <a:lnTo>
                    <a:pt x="291642" y="684872"/>
                  </a:lnTo>
                  <a:close/>
                </a:path>
                <a:path w="1032509" h="1247775">
                  <a:moveTo>
                    <a:pt x="320243" y="853605"/>
                  </a:moveTo>
                  <a:lnTo>
                    <a:pt x="319976" y="853173"/>
                  </a:lnTo>
                  <a:lnTo>
                    <a:pt x="320243" y="853605"/>
                  </a:lnTo>
                  <a:close/>
                </a:path>
                <a:path w="1032509" h="1247775">
                  <a:moveTo>
                    <a:pt x="322618" y="864717"/>
                  </a:moveTo>
                  <a:lnTo>
                    <a:pt x="321665" y="862495"/>
                  </a:lnTo>
                  <a:lnTo>
                    <a:pt x="321818" y="863320"/>
                  </a:lnTo>
                  <a:lnTo>
                    <a:pt x="322135" y="864057"/>
                  </a:lnTo>
                  <a:lnTo>
                    <a:pt x="322618" y="864717"/>
                  </a:lnTo>
                  <a:close/>
                </a:path>
                <a:path w="1032509" h="1247775">
                  <a:moveTo>
                    <a:pt x="360451" y="980554"/>
                  </a:moveTo>
                  <a:lnTo>
                    <a:pt x="360324" y="980160"/>
                  </a:lnTo>
                  <a:lnTo>
                    <a:pt x="360184" y="979843"/>
                  </a:lnTo>
                  <a:lnTo>
                    <a:pt x="360032" y="979500"/>
                  </a:lnTo>
                  <a:lnTo>
                    <a:pt x="360133" y="979855"/>
                  </a:lnTo>
                  <a:lnTo>
                    <a:pt x="360273" y="980198"/>
                  </a:lnTo>
                  <a:lnTo>
                    <a:pt x="360451" y="980554"/>
                  </a:lnTo>
                  <a:close/>
                </a:path>
                <a:path w="1032509" h="1247775">
                  <a:moveTo>
                    <a:pt x="442074" y="1243444"/>
                  </a:moveTo>
                  <a:lnTo>
                    <a:pt x="439788" y="1238770"/>
                  </a:lnTo>
                  <a:lnTo>
                    <a:pt x="440321" y="1240447"/>
                  </a:lnTo>
                  <a:lnTo>
                    <a:pt x="441083" y="1241996"/>
                  </a:lnTo>
                  <a:lnTo>
                    <a:pt x="442074" y="1243444"/>
                  </a:lnTo>
                  <a:close/>
                </a:path>
                <a:path w="1032509" h="1247775">
                  <a:moveTo>
                    <a:pt x="443395" y="1246111"/>
                  </a:moveTo>
                  <a:lnTo>
                    <a:pt x="443039" y="1245171"/>
                  </a:lnTo>
                  <a:lnTo>
                    <a:pt x="442607" y="1244295"/>
                  </a:lnTo>
                  <a:lnTo>
                    <a:pt x="442087" y="1243431"/>
                  </a:lnTo>
                  <a:lnTo>
                    <a:pt x="443395" y="1246111"/>
                  </a:lnTo>
                  <a:close/>
                </a:path>
                <a:path w="1032509" h="1247775">
                  <a:moveTo>
                    <a:pt x="446506" y="1239329"/>
                  </a:moveTo>
                  <a:lnTo>
                    <a:pt x="446278" y="1237830"/>
                  </a:lnTo>
                  <a:lnTo>
                    <a:pt x="446189" y="1238008"/>
                  </a:lnTo>
                  <a:lnTo>
                    <a:pt x="446112" y="1238186"/>
                  </a:lnTo>
                  <a:lnTo>
                    <a:pt x="446049" y="1238377"/>
                  </a:lnTo>
                  <a:lnTo>
                    <a:pt x="446239" y="1238656"/>
                  </a:lnTo>
                  <a:lnTo>
                    <a:pt x="446392" y="1238986"/>
                  </a:lnTo>
                  <a:lnTo>
                    <a:pt x="446506" y="1239329"/>
                  </a:lnTo>
                  <a:close/>
                </a:path>
                <a:path w="1032509" h="1247775">
                  <a:moveTo>
                    <a:pt x="446709" y="1240650"/>
                  </a:moveTo>
                  <a:lnTo>
                    <a:pt x="446697" y="1240193"/>
                  </a:lnTo>
                  <a:lnTo>
                    <a:pt x="446633" y="1239774"/>
                  </a:lnTo>
                  <a:lnTo>
                    <a:pt x="446506" y="1239329"/>
                  </a:lnTo>
                  <a:lnTo>
                    <a:pt x="446709" y="1240650"/>
                  </a:lnTo>
                  <a:close/>
                </a:path>
                <a:path w="1032509" h="1247775">
                  <a:moveTo>
                    <a:pt x="497814" y="1244625"/>
                  </a:moveTo>
                  <a:lnTo>
                    <a:pt x="496747" y="1244625"/>
                  </a:lnTo>
                  <a:lnTo>
                    <a:pt x="496824" y="1244295"/>
                  </a:lnTo>
                  <a:lnTo>
                    <a:pt x="496862" y="1243685"/>
                  </a:lnTo>
                  <a:lnTo>
                    <a:pt x="496798" y="1243088"/>
                  </a:lnTo>
                  <a:lnTo>
                    <a:pt x="496709" y="1244625"/>
                  </a:lnTo>
                  <a:lnTo>
                    <a:pt x="496277" y="1244625"/>
                  </a:lnTo>
                  <a:lnTo>
                    <a:pt x="497027" y="1245895"/>
                  </a:lnTo>
                  <a:lnTo>
                    <a:pt x="497814" y="1244625"/>
                  </a:lnTo>
                  <a:close/>
                </a:path>
                <a:path w="1032509" h="1247775">
                  <a:moveTo>
                    <a:pt x="498297" y="1243838"/>
                  </a:moveTo>
                  <a:lnTo>
                    <a:pt x="497814" y="1244625"/>
                  </a:lnTo>
                  <a:lnTo>
                    <a:pt x="498182" y="1244625"/>
                  </a:lnTo>
                  <a:lnTo>
                    <a:pt x="498297" y="1243838"/>
                  </a:lnTo>
                  <a:close/>
                </a:path>
                <a:path w="1032509" h="1247775">
                  <a:moveTo>
                    <a:pt x="500989" y="1245895"/>
                  </a:moveTo>
                  <a:lnTo>
                    <a:pt x="500875" y="1245095"/>
                  </a:lnTo>
                  <a:lnTo>
                    <a:pt x="500316" y="1244625"/>
                  </a:lnTo>
                  <a:lnTo>
                    <a:pt x="500595" y="1243838"/>
                  </a:lnTo>
                  <a:lnTo>
                    <a:pt x="498652" y="1243838"/>
                  </a:lnTo>
                  <a:lnTo>
                    <a:pt x="498741" y="1244625"/>
                  </a:lnTo>
                  <a:lnTo>
                    <a:pt x="498792" y="1245095"/>
                  </a:lnTo>
                  <a:lnTo>
                    <a:pt x="498881" y="1245895"/>
                  </a:lnTo>
                  <a:lnTo>
                    <a:pt x="499008" y="1247165"/>
                  </a:lnTo>
                  <a:lnTo>
                    <a:pt x="500989" y="1245895"/>
                  </a:lnTo>
                  <a:close/>
                </a:path>
                <a:path w="1032509" h="1247775">
                  <a:moveTo>
                    <a:pt x="501180" y="1247165"/>
                  </a:moveTo>
                  <a:lnTo>
                    <a:pt x="501078" y="1245895"/>
                  </a:lnTo>
                  <a:lnTo>
                    <a:pt x="500672" y="1247165"/>
                  </a:lnTo>
                  <a:lnTo>
                    <a:pt x="501180" y="1247165"/>
                  </a:lnTo>
                  <a:close/>
                </a:path>
                <a:path w="1032509" h="1247775">
                  <a:moveTo>
                    <a:pt x="501802" y="1245895"/>
                  </a:moveTo>
                  <a:lnTo>
                    <a:pt x="500811" y="1244625"/>
                  </a:lnTo>
                  <a:lnTo>
                    <a:pt x="500875" y="1245095"/>
                  </a:lnTo>
                  <a:lnTo>
                    <a:pt x="501802" y="1245895"/>
                  </a:lnTo>
                  <a:close/>
                </a:path>
                <a:path w="1032509" h="1247775">
                  <a:moveTo>
                    <a:pt x="502856" y="1242745"/>
                  </a:moveTo>
                  <a:lnTo>
                    <a:pt x="502564" y="1242822"/>
                  </a:lnTo>
                  <a:lnTo>
                    <a:pt x="502424" y="1242860"/>
                  </a:lnTo>
                  <a:lnTo>
                    <a:pt x="502450" y="1243088"/>
                  </a:lnTo>
                  <a:lnTo>
                    <a:pt x="502437" y="1243291"/>
                  </a:lnTo>
                  <a:lnTo>
                    <a:pt x="502373" y="1243507"/>
                  </a:lnTo>
                  <a:lnTo>
                    <a:pt x="502856" y="1242745"/>
                  </a:lnTo>
                  <a:close/>
                </a:path>
                <a:path w="1032509" h="1247775">
                  <a:moveTo>
                    <a:pt x="533920" y="1190015"/>
                  </a:moveTo>
                  <a:lnTo>
                    <a:pt x="533400" y="1191285"/>
                  </a:lnTo>
                  <a:lnTo>
                    <a:pt x="533730" y="1192555"/>
                  </a:lnTo>
                  <a:lnTo>
                    <a:pt x="533869" y="1191285"/>
                  </a:lnTo>
                  <a:lnTo>
                    <a:pt x="533920" y="1190015"/>
                  </a:lnTo>
                  <a:close/>
                </a:path>
                <a:path w="1032509" h="1247775">
                  <a:moveTo>
                    <a:pt x="534441" y="1188745"/>
                  </a:moveTo>
                  <a:lnTo>
                    <a:pt x="534136" y="1189024"/>
                  </a:lnTo>
                  <a:lnTo>
                    <a:pt x="534060" y="1189659"/>
                  </a:lnTo>
                  <a:lnTo>
                    <a:pt x="534441" y="1188745"/>
                  </a:lnTo>
                  <a:close/>
                </a:path>
                <a:path w="1032509" h="1247775">
                  <a:moveTo>
                    <a:pt x="547179" y="1241209"/>
                  </a:moveTo>
                  <a:lnTo>
                    <a:pt x="545617" y="1241958"/>
                  </a:lnTo>
                  <a:lnTo>
                    <a:pt x="545846" y="1241437"/>
                  </a:lnTo>
                  <a:lnTo>
                    <a:pt x="546049" y="1240713"/>
                  </a:lnTo>
                  <a:lnTo>
                    <a:pt x="545477" y="1242021"/>
                  </a:lnTo>
                  <a:lnTo>
                    <a:pt x="544931" y="1242288"/>
                  </a:lnTo>
                  <a:lnTo>
                    <a:pt x="545363" y="1242288"/>
                  </a:lnTo>
                  <a:lnTo>
                    <a:pt x="545160" y="1242783"/>
                  </a:lnTo>
                  <a:lnTo>
                    <a:pt x="545452" y="1242288"/>
                  </a:lnTo>
                  <a:lnTo>
                    <a:pt x="546493" y="1242288"/>
                  </a:lnTo>
                  <a:lnTo>
                    <a:pt x="547179" y="1241209"/>
                  </a:lnTo>
                  <a:close/>
                </a:path>
                <a:path w="1032509" h="1247775">
                  <a:moveTo>
                    <a:pt x="547598" y="1237068"/>
                  </a:moveTo>
                  <a:lnTo>
                    <a:pt x="546849" y="1238186"/>
                  </a:lnTo>
                  <a:lnTo>
                    <a:pt x="546328" y="1239393"/>
                  </a:lnTo>
                  <a:lnTo>
                    <a:pt x="546049" y="1240688"/>
                  </a:lnTo>
                  <a:lnTo>
                    <a:pt x="547598" y="1237068"/>
                  </a:lnTo>
                  <a:close/>
                </a:path>
                <a:path w="1032509" h="1247775">
                  <a:moveTo>
                    <a:pt x="549897" y="1244866"/>
                  </a:moveTo>
                  <a:lnTo>
                    <a:pt x="549249" y="1242288"/>
                  </a:lnTo>
                  <a:lnTo>
                    <a:pt x="549122" y="1243596"/>
                  </a:lnTo>
                  <a:lnTo>
                    <a:pt x="549897" y="1244866"/>
                  </a:lnTo>
                  <a:close/>
                </a:path>
                <a:path w="1032509" h="1247775">
                  <a:moveTo>
                    <a:pt x="550049" y="1149172"/>
                  </a:moveTo>
                  <a:lnTo>
                    <a:pt x="549668" y="1148105"/>
                  </a:lnTo>
                  <a:lnTo>
                    <a:pt x="549960" y="1149375"/>
                  </a:lnTo>
                  <a:lnTo>
                    <a:pt x="550049" y="1149172"/>
                  </a:lnTo>
                  <a:close/>
                </a:path>
                <a:path w="1032509" h="1247775">
                  <a:moveTo>
                    <a:pt x="551002" y="1148105"/>
                  </a:moveTo>
                  <a:lnTo>
                    <a:pt x="550570" y="1148105"/>
                  </a:lnTo>
                  <a:lnTo>
                    <a:pt x="550049" y="1149172"/>
                  </a:lnTo>
                  <a:lnTo>
                    <a:pt x="550125" y="1149375"/>
                  </a:lnTo>
                  <a:lnTo>
                    <a:pt x="550583" y="1150645"/>
                  </a:lnTo>
                  <a:lnTo>
                    <a:pt x="551002" y="1148105"/>
                  </a:lnTo>
                  <a:close/>
                </a:path>
                <a:path w="1032509" h="1247775">
                  <a:moveTo>
                    <a:pt x="551561" y="1242314"/>
                  </a:moveTo>
                  <a:lnTo>
                    <a:pt x="550849" y="1243012"/>
                  </a:lnTo>
                  <a:lnTo>
                    <a:pt x="551129" y="1242822"/>
                  </a:lnTo>
                  <a:lnTo>
                    <a:pt x="551370" y="1242593"/>
                  </a:lnTo>
                  <a:lnTo>
                    <a:pt x="551561" y="1242314"/>
                  </a:lnTo>
                  <a:close/>
                </a:path>
                <a:path w="1032509" h="1247775">
                  <a:moveTo>
                    <a:pt x="552386" y="1241513"/>
                  </a:moveTo>
                  <a:lnTo>
                    <a:pt x="552221" y="1241513"/>
                  </a:lnTo>
                  <a:lnTo>
                    <a:pt x="552056" y="1241539"/>
                  </a:lnTo>
                  <a:lnTo>
                    <a:pt x="551903" y="1241577"/>
                  </a:lnTo>
                  <a:lnTo>
                    <a:pt x="551827" y="1241844"/>
                  </a:lnTo>
                  <a:lnTo>
                    <a:pt x="551726" y="1242085"/>
                  </a:lnTo>
                  <a:lnTo>
                    <a:pt x="551561" y="1242314"/>
                  </a:lnTo>
                  <a:lnTo>
                    <a:pt x="552386" y="1241513"/>
                  </a:lnTo>
                  <a:close/>
                </a:path>
                <a:path w="1032509" h="1247775">
                  <a:moveTo>
                    <a:pt x="558228" y="1011783"/>
                  </a:moveTo>
                  <a:lnTo>
                    <a:pt x="558152" y="1011516"/>
                  </a:lnTo>
                  <a:lnTo>
                    <a:pt x="558228" y="1011821"/>
                  </a:lnTo>
                  <a:close/>
                </a:path>
                <a:path w="1032509" h="1247775">
                  <a:moveTo>
                    <a:pt x="559282" y="1233589"/>
                  </a:moveTo>
                  <a:lnTo>
                    <a:pt x="556844" y="1234706"/>
                  </a:lnTo>
                  <a:lnTo>
                    <a:pt x="556183" y="1235862"/>
                  </a:lnTo>
                  <a:lnTo>
                    <a:pt x="555891" y="1237246"/>
                  </a:lnTo>
                  <a:lnTo>
                    <a:pt x="559015" y="1234046"/>
                  </a:lnTo>
                  <a:lnTo>
                    <a:pt x="559282" y="1233589"/>
                  </a:lnTo>
                  <a:close/>
                </a:path>
                <a:path w="1032509" h="1247775">
                  <a:moveTo>
                    <a:pt x="559612" y="1233449"/>
                  </a:moveTo>
                  <a:lnTo>
                    <a:pt x="559358" y="1233563"/>
                  </a:lnTo>
                  <a:lnTo>
                    <a:pt x="559015" y="1234046"/>
                  </a:lnTo>
                  <a:lnTo>
                    <a:pt x="559612" y="1233449"/>
                  </a:lnTo>
                  <a:close/>
                </a:path>
                <a:path w="1032509" h="1247775">
                  <a:moveTo>
                    <a:pt x="561873" y="1230896"/>
                  </a:moveTo>
                  <a:lnTo>
                    <a:pt x="561416" y="1230896"/>
                  </a:lnTo>
                  <a:lnTo>
                    <a:pt x="559993" y="1233373"/>
                  </a:lnTo>
                  <a:lnTo>
                    <a:pt x="561873" y="1230896"/>
                  </a:lnTo>
                  <a:close/>
                </a:path>
                <a:path w="1032509" h="1247775">
                  <a:moveTo>
                    <a:pt x="584873" y="1207960"/>
                  </a:moveTo>
                  <a:lnTo>
                    <a:pt x="584822" y="1207566"/>
                  </a:lnTo>
                  <a:lnTo>
                    <a:pt x="584720" y="1206766"/>
                  </a:lnTo>
                  <a:lnTo>
                    <a:pt x="583857" y="1207960"/>
                  </a:lnTo>
                  <a:lnTo>
                    <a:pt x="584873" y="1207960"/>
                  </a:lnTo>
                  <a:close/>
                </a:path>
                <a:path w="1032509" h="1247775">
                  <a:moveTo>
                    <a:pt x="587806" y="720115"/>
                  </a:moveTo>
                  <a:lnTo>
                    <a:pt x="587743" y="718985"/>
                  </a:lnTo>
                  <a:lnTo>
                    <a:pt x="587438" y="720115"/>
                  </a:lnTo>
                  <a:lnTo>
                    <a:pt x="587806" y="720115"/>
                  </a:lnTo>
                  <a:close/>
                </a:path>
                <a:path w="1032509" h="1247775">
                  <a:moveTo>
                    <a:pt x="589775" y="683183"/>
                  </a:moveTo>
                  <a:lnTo>
                    <a:pt x="589622" y="683107"/>
                  </a:lnTo>
                  <a:lnTo>
                    <a:pt x="589495" y="683133"/>
                  </a:lnTo>
                  <a:lnTo>
                    <a:pt x="589584" y="683755"/>
                  </a:lnTo>
                  <a:lnTo>
                    <a:pt x="589661" y="683564"/>
                  </a:lnTo>
                  <a:lnTo>
                    <a:pt x="589724" y="683374"/>
                  </a:lnTo>
                  <a:lnTo>
                    <a:pt x="589775" y="683183"/>
                  </a:lnTo>
                  <a:close/>
                </a:path>
                <a:path w="1032509" h="1247775">
                  <a:moveTo>
                    <a:pt x="590359" y="671855"/>
                  </a:moveTo>
                  <a:lnTo>
                    <a:pt x="590042" y="671855"/>
                  </a:lnTo>
                  <a:lnTo>
                    <a:pt x="590308" y="673074"/>
                  </a:lnTo>
                  <a:lnTo>
                    <a:pt x="590359" y="671855"/>
                  </a:lnTo>
                  <a:close/>
                </a:path>
                <a:path w="1032509" h="1247775">
                  <a:moveTo>
                    <a:pt x="597001" y="944765"/>
                  </a:moveTo>
                  <a:lnTo>
                    <a:pt x="596201" y="944765"/>
                  </a:lnTo>
                  <a:lnTo>
                    <a:pt x="596798" y="946175"/>
                  </a:lnTo>
                  <a:lnTo>
                    <a:pt x="597001" y="944765"/>
                  </a:lnTo>
                  <a:close/>
                </a:path>
                <a:path w="1032509" h="1247775">
                  <a:moveTo>
                    <a:pt x="600113" y="918730"/>
                  </a:moveTo>
                  <a:lnTo>
                    <a:pt x="599452" y="918235"/>
                  </a:lnTo>
                  <a:lnTo>
                    <a:pt x="599503" y="918730"/>
                  </a:lnTo>
                  <a:lnTo>
                    <a:pt x="599592" y="919505"/>
                  </a:lnTo>
                  <a:lnTo>
                    <a:pt x="599694" y="920343"/>
                  </a:lnTo>
                  <a:lnTo>
                    <a:pt x="600113" y="918730"/>
                  </a:lnTo>
                  <a:close/>
                </a:path>
                <a:path w="1032509" h="1247775">
                  <a:moveTo>
                    <a:pt x="600252" y="916584"/>
                  </a:moveTo>
                  <a:lnTo>
                    <a:pt x="600202" y="917321"/>
                  </a:lnTo>
                  <a:lnTo>
                    <a:pt x="600240" y="917067"/>
                  </a:lnTo>
                  <a:lnTo>
                    <a:pt x="600252" y="916838"/>
                  </a:lnTo>
                  <a:lnTo>
                    <a:pt x="600252" y="916584"/>
                  </a:lnTo>
                  <a:close/>
                </a:path>
                <a:path w="1032509" h="1247775">
                  <a:moveTo>
                    <a:pt x="601179" y="919505"/>
                  </a:moveTo>
                  <a:lnTo>
                    <a:pt x="601129" y="918730"/>
                  </a:lnTo>
                  <a:lnTo>
                    <a:pt x="601002" y="916965"/>
                  </a:lnTo>
                  <a:lnTo>
                    <a:pt x="600925" y="915695"/>
                  </a:lnTo>
                  <a:lnTo>
                    <a:pt x="600113" y="918730"/>
                  </a:lnTo>
                  <a:lnTo>
                    <a:pt x="601179" y="919505"/>
                  </a:lnTo>
                  <a:close/>
                </a:path>
                <a:path w="1032509" h="1247775">
                  <a:moveTo>
                    <a:pt x="601446" y="598754"/>
                  </a:moveTo>
                  <a:lnTo>
                    <a:pt x="600557" y="598195"/>
                  </a:lnTo>
                  <a:lnTo>
                    <a:pt x="601192" y="600735"/>
                  </a:lnTo>
                  <a:lnTo>
                    <a:pt x="601446" y="598754"/>
                  </a:lnTo>
                  <a:close/>
                </a:path>
                <a:path w="1032509" h="1247775">
                  <a:moveTo>
                    <a:pt x="602678" y="599478"/>
                  </a:moveTo>
                  <a:lnTo>
                    <a:pt x="602170" y="598195"/>
                  </a:lnTo>
                  <a:lnTo>
                    <a:pt x="601522" y="598195"/>
                  </a:lnTo>
                  <a:lnTo>
                    <a:pt x="601446" y="598754"/>
                  </a:lnTo>
                  <a:lnTo>
                    <a:pt x="602678" y="599478"/>
                  </a:lnTo>
                  <a:close/>
                </a:path>
                <a:path w="1032509" h="1247775">
                  <a:moveTo>
                    <a:pt x="604202" y="734085"/>
                  </a:moveTo>
                  <a:lnTo>
                    <a:pt x="603872" y="733704"/>
                  </a:lnTo>
                  <a:lnTo>
                    <a:pt x="603986" y="734212"/>
                  </a:lnTo>
                  <a:lnTo>
                    <a:pt x="604151" y="734212"/>
                  </a:lnTo>
                  <a:lnTo>
                    <a:pt x="604202" y="734085"/>
                  </a:lnTo>
                  <a:close/>
                </a:path>
                <a:path w="1032509" h="1247775">
                  <a:moveTo>
                    <a:pt x="604723" y="885215"/>
                  </a:moveTo>
                  <a:lnTo>
                    <a:pt x="603592" y="886485"/>
                  </a:lnTo>
                  <a:lnTo>
                    <a:pt x="603504" y="885215"/>
                  </a:lnTo>
                  <a:lnTo>
                    <a:pt x="603415" y="883945"/>
                  </a:lnTo>
                  <a:lnTo>
                    <a:pt x="603961" y="883945"/>
                  </a:lnTo>
                  <a:lnTo>
                    <a:pt x="603554" y="882675"/>
                  </a:lnTo>
                  <a:lnTo>
                    <a:pt x="603986" y="881405"/>
                  </a:lnTo>
                  <a:lnTo>
                    <a:pt x="577088" y="881405"/>
                  </a:lnTo>
                  <a:lnTo>
                    <a:pt x="577367" y="882675"/>
                  </a:lnTo>
                  <a:lnTo>
                    <a:pt x="577011" y="883945"/>
                  </a:lnTo>
                  <a:lnTo>
                    <a:pt x="575729" y="885215"/>
                  </a:lnTo>
                  <a:lnTo>
                    <a:pt x="576541" y="887755"/>
                  </a:lnTo>
                  <a:lnTo>
                    <a:pt x="575183" y="889025"/>
                  </a:lnTo>
                  <a:lnTo>
                    <a:pt x="575386" y="890295"/>
                  </a:lnTo>
                  <a:lnTo>
                    <a:pt x="575424" y="892835"/>
                  </a:lnTo>
                  <a:lnTo>
                    <a:pt x="576554" y="894105"/>
                  </a:lnTo>
                  <a:lnTo>
                    <a:pt x="576110" y="894105"/>
                  </a:lnTo>
                  <a:lnTo>
                    <a:pt x="575576" y="896645"/>
                  </a:lnTo>
                  <a:lnTo>
                    <a:pt x="575500" y="895375"/>
                  </a:lnTo>
                  <a:lnTo>
                    <a:pt x="575132" y="897915"/>
                  </a:lnTo>
                  <a:lnTo>
                    <a:pt x="574713" y="900455"/>
                  </a:lnTo>
                  <a:lnTo>
                    <a:pt x="574230" y="902995"/>
                  </a:lnTo>
                  <a:lnTo>
                    <a:pt x="574840" y="901725"/>
                  </a:lnTo>
                  <a:lnTo>
                    <a:pt x="575830" y="901725"/>
                  </a:lnTo>
                  <a:lnTo>
                    <a:pt x="576148" y="904265"/>
                  </a:lnTo>
                  <a:lnTo>
                    <a:pt x="575551" y="905535"/>
                  </a:lnTo>
                  <a:lnTo>
                    <a:pt x="574979" y="904265"/>
                  </a:lnTo>
                  <a:lnTo>
                    <a:pt x="573405" y="906805"/>
                  </a:lnTo>
                  <a:lnTo>
                    <a:pt x="573786" y="908075"/>
                  </a:lnTo>
                  <a:lnTo>
                    <a:pt x="574370" y="905535"/>
                  </a:lnTo>
                  <a:lnTo>
                    <a:pt x="574827" y="905535"/>
                  </a:lnTo>
                  <a:lnTo>
                    <a:pt x="575335" y="908075"/>
                  </a:lnTo>
                  <a:lnTo>
                    <a:pt x="575310" y="909345"/>
                  </a:lnTo>
                  <a:lnTo>
                    <a:pt x="574776" y="911885"/>
                  </a:lnTo>
                  <a:lnTo>
                    <a:pt x="574484" y="910615"/>
                  </a:lnTo>
                  <a:lnTo>
                    <a:pt x="574548" y="911885"/>
                  </a:lnTo>
                  <a:lnTo>
                    <a:pt x="574611" y="913155"/>
                  </a:lnTo>
                  <a:lnTo>
                    <a:pt x="572833" y="913155"/>
                  </a:lnTo>
                  <a:lnTo>
                    <a:pt x="572757" y="914425"/>
                  </a:lnTo>
                  <a:lnTo>
                    <a:pt x="572693" y="915695"/>
                  </a:lnTo>
                  <a:lnTo>
                    <a:pt x="573265" y="916965"/>
                  </a:lnTo>
                  <a:lnTo>
                    <a:pt x="572401" y="918235"/>
                  </a:lnTo>
                  <a:lnTo>
                    <a:pt x="574103" y="918235"/>
                  </a:lnTo>
                  <a:lnTo>
                    <a:pt x="574154" y="920775"/>
                  </a:lnTo>
                  <a:lnTo>
                    <a:pt x="572871" y="919505"/>
                  </a:lnTo>
                  <a:lnTo>
                    <a:pt x="572604" y="919505"/>
                  </a:lnTo>
                  <a:lnTo>
                    <a:pt x="573265" y="920775"/>
                  </a:lnTo>
                  <a:lnTo>
                    <a:pt x="572363" y="924585"/>
                  </a:lnTo>
                  <a:lnTo>
                    <a:pt x="571436" y="924585"/>
                  </a:lnTo>
                  <a:lnTo>
                    <a:pt x="573684" y="927125"/>
                  </a:lnTo>
                  <a:lnTo>
                    <a:pt x="569645" y="932205"/>
                  </a:lnTo>
                  <a:lnTo>
                    <a:pt x="571627" y="932205"/>
                  </a:lnTo>
                  <a:lnTo>
                    <a:pt x="570191" y="934745"/>
                  </a:lnTo>
                  <a:lnTo>
                    <a:pt x="571449" y="934745"/>
                  </a:lnTo>
                  <a:lnTo>
                    <a:pt x="572020" y="936015"/>
                  </a:lnTo>
                  <a:lnTo>
                    <a:pt x="571906" y="937285"/>
                  </a:lnTo>
                  <a:lnTo>
                    <a:pt x="571106" y="938555"/>
                  </a:lnTo>
                  <a:lnTo>
                    <a:pt x="569569" y="938555"/>
                  </a:lnTo>
                  <a:lnTo>
                    <a:pt x="571461" y="939825"/>
                  </a:lnTo>
                  <a:lnTo>
                    <a:pt x="569417" y="947445"/>
                  </a:lnTo>
                  <a:lnTo>
                    <a:pt x="567905" y="955065"/>
                  </a:lnTo>
                  <a:lnTo>
                    <a:pt x="566381" y="963955"/>
                  </a:lnTo>
                  <a:lnTo>
                    <a:pt x="564337" y="971575"/>
                  </a:lnTo>
                  <a:lnTo>
                    <a:pt x="564273" y="976655"/>
                  </a:lnTo>
                  <a:lnTo>
                    <a:pt x="564146" y="977925"/>
                  </a:lnTo>
                  <a:lnTo>
                    <a:pt x="563765" y="981735"/>
                  </a:lnTo>
                  <a:lnTo>
                    <a:pt x="562825" y="986815"/>
                  </a:lnTo>
                  <a:lnTo>
                    <a:pt x="562660" y="985545"/>
                  </a:lnTo>
                  <a:lnTo>
                    <a:pt x="561213" y="990625"/>
                  </a:lnTo>
                  <a:lnTo>
                    <a:pt x="562787" y="988085"/>
                  </a:lnTo>
                  <a:lnTo>
                    <a:pt x="562851" y="990625"/>
                  </a:lnTo>
                  <a:lnTo>
                    <a:pt x="561924" y="993165"/>
                  </a:lnTo>
                  <a:lnTo>
                    <a:pt x="560908" y="996975"/>
                  </a:lnTo>
                  <a:lnTo>
                    <a:pt x="560031" y="1000785"/>
                  </a:lnTo>
                  <a:lnTo>
                    <a:pt x="559066" y="1003325"/>
                  </a:lnTo>
                  <a:lnTo>
                    <a:pt x="558482" y="1007135"/>
                  </a:lnTo>
                  <a:lnTo>
                    <a:pt x="558266" y="1010945"/>
                  </a:lnTo>
                  <a:lnTo>
                    <a:pt x="559701" y="1016025"/>
                  </a:lnTo>
                  <a:lnTo>
                    <a:pt x="555625" y="1013485"/>
                  </a:lnTo>
                  <a:lnTo>
                    <a:pt x="556475" y="1018565"/>
                  </a:lnTo>
                  <a:lnTo>
                    <a:pt x="556336" y="1018565"/>
                  </a:lnTo>
                  <a:lnTo>
                    <a:pt x="556031" y="1017295"/>
                  </a:lnTo>
                  <a:lnTo>
                    <a:pt x="555866" y="1017295"/>
                  </a:lnTo>
                  <a:lnTo>
                    <a:pt x="555891" y="1016660"/>
                  </a:lnTo>
                  <a:lnTo>
                    <a:pt x="555688" y="1017143"/>
                  </a:lnTo>
                  <a:lnTo>
                    <a:pt x="555675" y="1017600"/>
                  </a:lnTo>
                  <a:lnTo>
                    <a:pt x="555828" y="1018019"/>
                  </a:lnTo>
                  <a:lnTo>
                    <a:pt x="555739" y="1019835"/>
                  </a:lnTo>
                  <a:lnTo>
                    <a:pt x="555726" y="1026185"/>
                  </a:lnTo>
                  <a:lnTo>
                    <a:pt x="555993" y="1029995"/>
                  </a:lnTo>
                  <a:lnTo>
                    <a:pt x="553821" y="1028725"/>
                  </a:lnTo>
                  <a:lnTo>
                    <a:pt x="555396" y="1032535"/>
                  </a:lnTo>
                  <a:lnTo>
                    <a:pt x="555129" y="1032535"/>
                  </a:lnTo>
                  <a:lnTo>
                    <a:pt x="554329" y="1033805"/>
                  </a:lnTo>
                  <a:lnTo>
                    <a:pt x="553605" y="1036345"/>
                  </a:lnTo>
                  <a:lnTo>
                    <a:pt x="553021" y="1035075"/>
                  </a:lnTo>
                  <a:lnTo>
                    <a:pt x="553745" y="1037615"/>
                  </a:lnTo>
                  <a:lnTo>
                    <a:pt x="552754" y="1037615"/>
                  </a:lnTo>
                  <a:lnTo>
                    <a:pt x="552094" y="1040155"/>
                  </a:lnTo>
                  <a:lnTo>
                    <a:pt x="551624" y="1046505"/>
                  </a:lnTo>
                  <a:lnTo>
                    <a:pt x="549389" y="1047775"/>
                  </a:lnTo>
                  <a:lnTo>
                    <a:pt x="548843" y="1054125"/>
                  </a:lnTo>
                  <a:lnTo>
                    <a:pt x="547535" y="1060475"/>
                  </a:lnTo>
                  <a:lnTo>
                    <a:pt x="545820" y="1066825"/>
                  </a:lnTo>
                  <a:lnTo>
                    <a:pt x="544004" y="1074445"/>
                  </a:lnTo>
                  <a:lnTo>
                    <a:pt x="544271" y="1075715"/>
                  </a:lnTo>
                  <a:lnTo>
                    <a:pt x="544106" y="1078255"/>
                  </a:lnTo>
                  <a:lnTo>
                    <a:pt x="543509" y="1079525"/>
                  </a:lnTo>
                  <a:lnTo>
                    <a:pt x="541858" y="1080795"/>
                  </a:lnTo>
                  <a:lnTo>
                    <a:pt x="541705" y="1083335"/>
                  </a:lnTo>
                  <a:lnTo>
                    <a:pt x="542594" y="1085875"/>
                  </a:lnTo>
                  <a:lnTo>
                    <a:pt x="541413" y="1087145"/>
                  </a:lnTo>
                  <a:lnTo>
                    <a:pt x="541172" y="1087145"/>
                  </a:lnTo>
                  <a:lnTo>
                    <a:pt x="540905" y="1089685"/>
                  </a:lnTo>
                  <a:lnTo>
                    <a:pt x="539826" y="1090955"/>
                  </a:lnTo>
                  <a:lnTo>
                    <a:pt x="540385" y="1093495"/>
                  </a:lnTo>
                  <a:lnTo>
                    <a:pt x="539775" y="1094765"/>
                  </a:lnTo>
                  <a:lnTo>
                    <a:pt x="538645" y="1097305"/>
                  </a:lnTo>
                  <a:lnTo>
                    <a:pt x="538314" y="1097305"/>
                  </a:lnTo>
                  <a:lnTo>
                    <a:pt x="537298" y="1099845"/>
                  </a:lnTo>
                  <a:lnTo>
                    <a:pt x="536816" y="1099845"/>
                  </a:lnTo>
                  <a:lnTo>
                    <a:pt x="536270" y="1101115"/>
                  </a:lnTo>
                  <a:lnTo>
                    <a:pt x="510781" y="1182395"/>
                  </a:lnTo>
                  <a:lnTo>
                    <a:pt x="504063" y="1205255"/>
                  </a:lnTo>
                  <a:lnTo>
                    <a:pt x="499084" y="1224305"/>
                  </a:lnTo>
                  <a:lnTo>
                    <a:pt x="496989" y="1239545"/>
                  </a:lnTo>
                  <a:lnTo>
                    <a:pt x="497535" y="1240815"/>
                  </a:lnTo>
                  <a:lnTo>
                    <a:pt x="497166" y="1243355"/>
                  </a:lnTo>
                  <a:lnTo>
                    <a:pt x="498576" y="1242085"/>
                  </a:lnTo>
                  <a:lnTo>
                    <a:pt x="498373" y="1243355"/>
                  </a:lnTo>
                  <a:lnTo>
                    <a:pt x="498602" y="1243355"/>
                  </a:lnTo>
                  <a:lnTo>
                    <a:pt x="500773" y="1243355"/>
                  </a:lnTo>
                  <a:lnTo>
                    <a:pt x="501484" y="1242085"/>
                  </a:lnTo>
                  <a:lnTo>
                    <a:pt x="502437" y="1242085"/>
                  </a:lnTo>
                  <a:lnTo>
                    <a:pt x="502272" y="1240815"/>
                  </a:lnTo>
                  <a:lnTo>
                    <a:pt x="500316" y="1239545"/>
                  </a:lnTo>
                  <a:lnTo>
                    <a:pt x="502081" y="1237424"/>
                  </a:lnTo>
                  <a:lnTo>
                    <a:pt x="503085" y="1234465"/>
                  </a:lnTo>
                  <a:lnTo>
                    <a:pt x="503834" y="1235671"/>
                  </a:lnTo>
                  <a:lnTo>
                    <a:pt x="504342" y="1235671"/>
                  </a:lnTo>
                  <a:lnTo>
                    <a:pt x="504253" y="1236192"/>
                  </a:lnTo>
                  <a:lnTo>
                    <a:pt x="504113" y="1237005"/>
                  </a:lnTo>
                  <a:lnTo>
                    <a:pt x="504634" y="1236192"/>
                  </a:lnTo>
                  <a:lnTo>
                    <a:pt x="504748" y="1237424"/>
                  </a:lnTo>
                  <a:lnTo>
                    <a:pt x="504786" y="1237818"/>
                  </a:lnTo>
                  <a:lnTo>
                    <a:pt x="504888" y="1237424"/>
                  </a:lnTo>
                  <a:lnTo>
                    <a:pt x="504990" y="1237005"/>
                  </a:lnTo>
                  <a:lnTo>
                    <a:pt x="505383" y="1235481"/>
                  </a:lnTo>
                  <a:lnTo>
                    <a:pt x="505726" y="1234465"/>
                  </a:lnTo>
                  <a:lnTo>
                    <a:pt x="506336" y="1235481"/>
                  </a:lnTo>
                  <a:lnTo>
                    <a:pt x="506222" y="1235671"/>
                  </a:lnTo>
                  <a:lnTo>
                    <a:pt x="504812" y="1238046"/>
                  </a:lnTo>
                  <a:lnTo>
                    <a:pt x="504837" y="1238275"/>
                  </a:lnTo>
                  <a:lnTo>
                    <a:pt x="504952" y="1239545"/>
                  </a:lnTo>
                  <a:lnTo>
                    <a:pt x="505371" y="1238275"/>
                  </a:lnTo>
                  <a:lnTo>
                    <a:pt x="505460" y="1238046"/>
                  </a:lnTo>
                  <a:lnTo>
                    <a:pt x="505548" y="1237818"/>
                  </a:lnTo>
                  <a:lnTo>
                    <a:pt x="506437" y="1235671"/>
                  </a:lnTo>
                  <a:lnTo>
                    <a:pt x="506984" y="1235671"/>
                  </a:lnTo>
                  <a:lnTo>
                    <a:pt x="507047" y="1235481"/>
                  </a:lnTo>
                  <a:lnTo>
                    <a:pt x="507403" y="1234465"/>
                  </a:lnTo>
                  <a:lnTo>
                    <a:pt x="508355" y="1234465"/>
                  </a:lnTo>
                  <a:lnTo>
                    <a:pt x="508381" y="1234173"/>
                  </a:lnTo>
                  <a:lnTo>
                    <a:pt x="508571" y="1233195"/>
                  </a:lnTo>
                  <a:lnTo>
                    <a:pt x="507504" y="1234173"/>
                  </a:lnTo>
                  <a:lnTo>
                    <a:pt x="507834" y="1233195"/>
                  </a:lnTo>
                  <a:lnTo>
                    <a:pt x="508469" y="1233195"/>
                  </a:lnTo>
                  <a:lnTo>
                    <a:pt x="508698" y="1230655"/>
                  </a:lnTo>
                  <a:lnTo>
                    <a:pt x="510870" y="1230655"/>
                  </a:lnTo>
                  <a:lnTo>
                    <a:pt x="509016" y="1226845"/>
                  </a:lnTo>
                  <a:lnTo>
                    <a:pt x="511403" y="1226845"/>
                  </a:lnTo>
                  <a:lnTo>
                    <a:pt x="511022" y="1229385"/>
                  </a:lnTo>
                  <a:lnTo>
                    <a:pt x="512127" y="1226845"/>
                  </a:lnTo>
                  <a:lnTo>
                    <a:pt x="512635" y="1226845"/>
                  </a:lnTo>
                  <a:lnTo>
                    <a:pt x="513295" y="1225575"/>
                  </a:lnTo>
                  <a:lnTo>
                    <a:pt x="514527" y="1221765"/>
                  </a:lnTo>
                  <a:lnTo>
                    <a:pt x="514985" y="1221765"/>
                  </a:lnTo>
                  <a:lnTo>
                    <a:pt x="514616" y="1223035"/>
                  </a:lnTo>
                  <a:lnTo>
                    <a:pt x="514807" y="1223035"/>
                  </a:lnTo>
                  <a:lnTo>
                    <a:pt x="515721" y="1221765"/>
                  </a:lnTo>
                  <a:lnTo>
                    <a:pt x="514934" y="1220495"/>
                  </a:lnTo>
                  <a:lnTo>
                    <a:pt x="515861" y="1220495"/>
                  </a:lnTo>
                  <a:lnTo>
                    <a:pt x="516585" y="1216685"/>
                  </a:lnTo>
                  <a:lnTo>
                    <a:pt x="517829" y="1216685"/>
                  </a:lnTo>
                  <a:lnTo>
                    <a:pt x="519290" y="1214145"/>
                  </a:lnTo>
                  <a:lnTo>
                    <a:pt x="520026" y="1212875"/>
                  </a:lnTo>
                  <a:lnTo>
                    <a:pt x="518744" y="1213358"/>
                  </a:lnTo>
                  <a:lnTo>
                    <a:pt x="519277" y="1212875"/>
                  </a:lnTo>
                  <a:lnTo>
                    <a:pt x="519658" y="1211605"/>
                  </a:lnTo>
                  <a:lnTo>
                    <a:pt x="518337" y="1213523"/>
                  </a:lnTo>
                  <a:lnTo>
                    <a:pt x="516724" y="1214145"/>
                  </a:lnTo>
                  <a:lnTo>
                    <a:pt x="518706" y="1211605"/>
                  </a:lnTo>
                  <a:lnTo>
                    <a:pt x="519607" y="1211605"/>
                  </a:lnTo>
                  <a:lnTo>
                    <a:pt x="520255" y="1209065"/>
                  </a:lnTo>
                  <a:lnTo>
                    <a:pt x="521106" y="1210335"/>
                  </a:lnTo>
                  <a:lnTo>
                    <a:pt x="520649" y="1211605"/>
                  </a:lnTo>
                  <a:lnTo>
                    <a:pt x="522033" y="1209065"/>
                  </a:lnTo>
                  <a:lnTo>
                    <a:pt x="522719" y="1207795"/>
                  </a:lnTo>
                  <a:lnTo>
                    <a:pt x="525119" y="1203985"/>
                  </a:lnTo>
                  <a:lnTo>
                    <a:pt x="527850" y="1200175"/>
                  </a:lnTo>
                  <a:lnTo>
                    <a:pt x="530402" y="1197635"/>
                  </a:lnTo>
                  <a:lnTo>
                    <a:pt x="532130" y="1193825"/>
                  </a:lnTo>
                  <a:lnTo>
                    <a:pt x="533069" y="1190015"/>
                  </a:lnTo>
                  <a:lnTo>
                    <a:pt x="534136" y="1189024"/>
                  </a:lnTo>
                  <a:lnTo>
                    <a:pt x="534174" y="1188745"/>
                  </a:lnTo>
                  <a:lnTo>
                    <a:pt x="534619" y="1184935"/>
                  </a:lnTo>
                  <a:lnTo>
                    <a:pt x="538899" y="1183665"/>
                  </a:lnTo>
                  <a:lnTo>
                    <a:pt x="540588" y="1178585"/>
                  </a:lnTo>
                  <a:lnTo>
                    <a:pt x="539826" y="1177315"/>
                  </a:lnTo>
                  <a:lnTo>
                    <a:pt x="542937" y="1172235"/>
                  </a:lnTo>
                  <a:lnTo>
                    <a:pt x="545312" y="1165885"/>
                  </a:lnTo>
                  <a:lnTo>
                    <a:pt x="547458" y="1159535"/>
                  </a:lnTo>
                  <a:lnTo>
                    <a:pt x="549910" y="1153185"/>
                  </a:lnTo>
                  <a:lnTo>
                    <a:pt x="549046" y="1153185"/>
                  </a:lnTo>
                  <a:lnTo>
                    <a:pt x="548855" y="1151915"/>
                  </a:lnTo>
                  <a:lnTo>
                    <a:pt x="548906" y="1150645"/>
                  </a:lnTo>
                  <a:lnTo>
                    <a:pt x="549198" y="1149375"/>
                  </a:lnTo>
                  <a:lnTo>
                    <a:pt x="549275" y="1149172"/>
                  </a:lnTo>
                  <a:lnTo>
                    <a:pt x="549668" y="1148105"/>
                  </a:lnTo>
                  <a:lnTo>
                    <a:pt x="552323" y="1144295"/>
                  </a:lnTo>
                  <a:lnTo>
                    <a:pt x="554469" y="1139215"/>
                  </a:lnTo>
                  <a:lnTo>
                    <a:pt x="556082" y="1132865"/>
                  </a:lnTo>
                  <a:lnTo>
                    <a:pt x="558228" y="1126515"/>
                  </a:lnTo>
                  <a:lnTo>
                    <a:pt x="560222" y="1120165"/>
                  </a:lnTo>
                  <a:lnTo>
                    <a:pt x="562457" y="1113815"/>
                  </a:lnTo>
                  <a:lnTo>
                    <a:pt x="565746" y="1101115"/>
                  </a:lnTo>
                  <a:lnTo>
                    <a:pt x="569391" y="1088415"/>
                  </a:lnTo>
                  <a:lnTo>
                    <a:pt x="572897" y="1074445"/>
                  </a:lnTo>
                  <a:lnTo>
                    <a:pt x="575246" y="1064247"/>
                  </a:lnTo>
                  <a:lnTo>
                    <a:pt x="573557" y="1063015"/>
                  </a:lnTo>
                  <a:lnTo>
                    <a:pt x="574471" y="1061745"/>
                  </a:lnTo>
                  <a:lnTo>
                    <a:pt x="579094" y="1056665"/>
                  </a:lnTo>
                  <a:lnTo>
                    <a:pt x="575970" y="1052855"/>
                  </a:lnTo>
                  <a:lnTo>
                    <a:pt x="579412" y="1047775"/>
                  </a:lnTo>
                  <a:lnTo>
                    <a:pt x="580720" y="1040155"/>
                  </a:lnTo>
                  <a:lnTo>
                    <a:pt x="581825" y="1036345"/>
                  </a:lnTo>
                  <a:lnTo>
                    <a:pt x="582574" y="1033805"/>
                  </a:lnTo>
                  <a:lnTo>
                    <a:pt x="583311" y="1029995"/>
                  </a:lnTo>
                  <a:lnTo>
                    <a:pt x="584060" y="1026185"/>
                  </a:lnTo>
                  <a:lnTo>
                    <a:pt x="584301" y="1019835"/>
                  </a:lnTo>
                  <a:lnTo>
                    <a:pt x="585292" y="1019835"/>
                  </a:lnTo>
                  <a:lnTo>
                    <a:pt x="585990" y="1018565"/>
                  </a:lnTo>
                  <a:lnTo>
                    <a:pt x="585393" y="1018565"/>
                  </a:lnTo>
                  <a:lnTo>
                    <a:pt x="585482" y="1017295"/>
                  </a:lnTo>
                  <a:lnTo>
                    <a:pt x="585571" y="1016025"/>
                  </a:lnTo>
                  <a:lnTo>
                    <a:pt x="585838" y="1016025"/>
                  </a:lnTo>
                  <a:lnTo>
                    <a:pt x="586841" y="1013485"/>
                  </a:lnTo>
                  <a:lnTo>
                    <a:pt x="586651" y="1009675"/>
                  </a:lnTo>
                  <a:lnTo>
                    <a:pt x="587489" y="1007135"/>
                  </a:lnTo>
                  <a:lnTo>
                    <a:pt x="586422" y="1007135"/>
                  </a:lnTo>
                  <a:lnTo>
                    <a:pt x="586714" y="1004595"/>
                  </a:lnTo>
                  <a:lnTo>
                    <a:pt x="587476" y="1005865"/>
                  </a:lnTo>
                  <a:lnTo>
                    <a:pt x="587349" y="1004595"/>
                  </a:lnTo>
                  <a:lnTo>
                    <a:pt x="587413" y="1003782"/>
                  </a:lnTo>
                  <a:lnTo>
                    <a:pt x="587756" y="1004595"/>
                  </a:lnTo>
                  <a:lnTo>
                    <a:pt x="587451" y="1003325"/>
                  </a:lnTo>
                  <a:lnTo>
                    <a:pt x="587146" y="1002055"/>
                  </a:lnTo>
                  <a:lnTo>
                    <a:pt x="589000" y="1002055"/>
                  </a:lnTo>
                  <a:lnTo>
                    <a:pt x="588276" y="995705"/>
                  </a:lnTo>
                  <a:lnTo>
                    <a:pt x="589407" y="994435"/>
                  </a:lnTo>
                  <a:lnTo>
                    <a:pt x="589394" y="990625"/>
                  </a:lnTo>
                  <a:lnTo>
                    <a:pt x="589661" y="988085"/>
                  </a:lnTo>
                  <a:lnTo>
                    <a:pt x="589788" y="986815"/>
                  </a:lnTo>
                  <a:lnTo>
                    <a:pt x="590600" y="983005"/>
                  </a:lnTo>
                  <a:lnTo>
                    <a:pt x="591718" y="981735"/>
                  </a:lnTo>
                  <a:lnTo>
                    <a:pt x="592518" y="977925"/>
                  </a:lnTo>
                  <a:lnTo>
                    <a:pt x="593471" y="974115"/>
                  </a:lnTo>
                  <a:lnTo>
                    <a:pt x="594118" y="967765"/>
                  </a:lnTo>
                  <a:lnTo>
                    <a:pt x="595147" y="960145"/>
                  </a:lnTo>
                  <a:lnTo>
                    <a:pt x="596607" y="952525"/>
                  </a:lnTo>
                  <a:lnTo>
                    <a:pt x="595350" y="952525"/>
                  </a:lnTo>
                  <a:lnTo>
                    <a:pt x="595541" y="949985"/>
                  </a:lnTo>
                  <a:lnTo>
                    <a:pt x="596074" y="949985"/>
                  </a:lnTo>
                  <a:lnTo>
                    <a:pt x="597700" y="948715"/>
                  </a:lnTo>
                  <a:lnTo>
                    <a:pt x="597192" y="947445"/>
                  </a:lnTo>
                  <a:lnTo>
                    <a:pt x="596773" y="946353"/>
                  </a:lnTo>
                  <a:lnTo>
                    <a:pt x="596734" y="946175"/>
                  </a:lnTo>
                  <a:lnTo>
                    <a:pt x="596620" y="946353"/>
                  </a:lnTo>
                  <a:lnTo>
                    <a:pt x="595985" y="947445"/>
                  </a:lnTo>
                  <a:lnTo>
                    <a:pt x="595007" y="946175"/>
                  </a:lnTo>
                  <a:lnTo>
                    <a:pt x="595934" y="943559"/>
                  </a:lnTo>
                  <a:lnTo>
                    <a:pt x="595718" y="942365"/>
                  </a:lnTo>
                  <a:lnTo>
                    <a:pt x="596709" y="942365"/>
                  </a:lnTo>
                  <a:lnTo>
                    <a:pt x="597344" y="941095"/>
                  </a:lnTo>
                  <a:lnTo>
                    <a:pt x="598335" y="941095"/>
                  </a:lnTo>
                  <a:lnTo>
                    <a:pt x="598449" y="939825"/>
                  </a:lnTo>
                  <a:lnTo>
                    <a:pt x="598576" y="938555"/>
                  </a:lnTo>
                  <a:lnTo>
                    <a:pt x="598690" y="937285"/>
                  </a:lnTo>
                  <a:lnTo>
                    <a:pt x="598817" y="936015"/>
                  </a:lnTo>
                  <a:lnTo>
                    <a:pt x="598932" y="934745"/>
                  </a:lnTo>
                  <a:lnTo>
                    <a:pt x="597979" y="929665"/>
                  </a:lnTo>
                  <a:lnTo>
                    <a:pt x="599173" y="923315"/>
                  </a:lnTo>
                  <a:lnTo>
                    <a:pt x="600176" y="924585"/>
                  </a:lnTo>
                  <a:lnTo>
                    <a:pt x="600024" y="923315"/>
                  </a:lnTo>
                  <a:lnTo>
                    <a:pt x="599744" y="920775"/>
                  </a:lnTo>
                  <a:lnTo>
                    <a:pt x="599579" y="920775"/>
                  </a:lnTo>
                  <a:lnTo>
                    <a:pt x="598449" y="918235"/>
                  </a:lnTo>
                  <a:lnTo>
                    <a:pt x="598614" y="916965"/>
                  </a:lnTo>
                  <a:lnTo>
                    <a:pt x="598233" y="915695"/>
                  </a:lnTo>
                  <a:lnTo>
                    <a:pt x="598944" y="915695"/>
                  </a:lnTo>
                  <a:lnTo>
                    <a:pt x="599338" y="916965"/>
                  </a:lnTo>
                  <a:lnTo>
                    <a:pt x="599770" y="915695"/>
                  </a:lnTo>
                  <a:lnTo>
                    <a:pt x="600202" y="914425"/>
                  </a:lnTo>
                  <a:lnTo>
                    <a:pt x="600354" y="914425"/>
                  </a:lnTo>
                  <a:lnTo>
                    <a:pt x="600430" y="913155"/>
                  </a:lnTo>
                  <a:lnTo>
                    <a:pt x="600786" y="913155"/>
                  </a:lnTo>
                  <a:lnTo>
                    <a:pt x="600697" y="911885"/>
                  </a:lnTo>
                  <a:lnTo>
                    <a:pt x="600595" y="910615"/>
                  </a:lnTo>
                  <a:lnTo>
                    <a:pt x="600494" y="909345"/>
                  </a:lnTo>
                  <a:lnTo>
                    <a:pt x="600405" y="908075"/>
                  </a:lnTo>
                  <a:lnTo>
                    <a:pt x="603288" y="904265"/>
                  </a:lnTo>
                  <a:lnTo>
                    <a:pt x="602957" y="901725"/>
                  </a:lnTo>
                  <a:lnTo>
                    <a:pt x="602792" y="900455"/>
                  </a:lnTo>
                  <a:lnTo>
                    <a:pt x="602627" y="899185"/>
                  </a:lnTo>
                  <a:lnTo>
                    <a:pt x="601992" y="899185"/>
                  </a:lnTo>
                  <a:lnTo>
                    <a:pt x="602246" y="900455"/>
                  </a:lnTo>
                  <a:lnTo>
                    <a:pt x="601611" y="900455"/>
                  </a:lnTo>
                  <a:lnTo>
                    <a:pt x="600925" y="896645"/>
                  </a:lnTo>
                  <a:lnTo>
                    <a:pt x="600697" y="895375"/>
                  </a:lnTo>
                  <a:lnTo>
                    <a:pt x="603250" y="896645"/>
                  </a:lnTo>
                  <a:lnTo>
                    <a:pt x="603097" y="895375"/>
                  </a:lnTo>
                  <a:lnTo>
                    <a:pt x="602780" y="892835"/>
                  </a:lnTo>
                  <a:lnTo>
                    <a:pt x="602678" y="891527"/>
                  </a:lnTo>
                  <a:lnTo>
                    <a:pt x="602615" y="890295"/>
                  </a:lnTo>
                  <a:lnTo>
                    <a:pt x="602538" y="889025"/>
                  </a:lnTo>
                  <a:lnTo>
                    <a:pt x="603288" y="887755"/>
                  </a:lnTo>
                  <a:lnTo>
                    <a:pt x="604443" y="887755"/>
                  </a:lnTo>
                  <a:lnTo>
                    <a:pt x="603999" y="890295"/>
                  </a:lnTo>
                  <a:lnTo>
                    <a:pt x="604405" y="891527"/>
                  </a:lnTo>
                  <a:lnTo>
                    <a:pt x="604507" y="890295"/>
                  </a:lnTo>
                  <a:lnTo>
                    <a:pt x="604608" y="889025"/>
                  </a:lnTo>
                  <a:lnTo>
                    <a:pt x="604647" y="887755"/>
                  </a:lnTo>
                  <a:lnTo>
                    <a:pt x="604685" y="886485"/>
                  </a:lnTo>
                  <a:lnTo>
                    <a:pt x="604723" y="885215"/>
                  </a:lnTo>
                  <a:close/>
                </a:path>
                <a:path w="1032509" h="1247775">
                  <a:moveTo>
                    <a:pt x="604875" y="882675"/>
                  </a:moveTo>
                  <a:lnTo>
                    <a:pt x="604608" y="882675"/>
                  </a:lnTo>
                  <a:lnTo>
                    <a:pt x="603961" y="883945"/>
                  </a:lnTo>
                  <a:lnTo>
                    <a:pt x="604481" y="883945"/>
                  </a:lnTo>
                  <a:lnTo>
                    <a:pt x="604875" y="882675"/>
                  </a:lnTo>
                  <a:close/>
                </a:path>
                <a:path w="1032509" h="1247775">
                  <a:moveTo>
                    <a:pt x="605637" y="739876"/>
                  </a:moveTo>
                  <a:lnTo>
                    <a:pt x="605548" y="740079"/>
                  </a:lnTo>
                  <a:lnTo>
                    <a:pt x="605637" y="739876"/>
                  </a:lnTo>
                  <a:close/>
                </a:path>
                <a:path w="1032509" h="1247775">
                  <a:moveTo>
                    <a:pt x="606336" y="750849"/>
                  </a:moveTo>
                  <a:lnTo>
                    <a:pt x="606298" y="750506"/>
                  </a:lnTo>
                  <a:lnTo>
                    <a:pt x="606171" y="750392"/>
                  </a:lnTo>
                  <a:lnTo>
                    <a:pt x="606044" y="750354"/>
                  </a:lnTo>
                  <a:lnTo>
                    <a:pt x="606120" y="750519"/>
                  </a:lnTo>
                  <a:lnTo>
                    <a:pt x="606221" y="750697"/>
                  </a:lnTo>
                  <a:lnTo>
                    <a:pt x="606336" y="750849"/>
                  </a:lnTo>
                  <a:close/>
                </a:path>
                <a:path w="1032509" h="1247775">
                  <a:moveTo>
                    <a:pt x="606640" y="766597"/>
                  </a:moveTo>
                  <a:close/>
                </a:path>
                <a:path w="1032509" h="1247775">
                  <a:moveTo>
                    <a:pt x="606958" y="737895"/>
                  </a:moveTo>
                  <a:lnTo>
                    <a:pt x="606793" y="736625"/>
                  </a:lnTo>
                  <a:lnTo>
                    <a:pt x="606602" y="736625"/>
                  </a:lnTo>
                  <a:lnTo>
                    <a:pt x="606958" y="737895"/>
                  </a:lnTo>
                  <a:close/>
                </a:path>
                <a:path w="1032509" h="1247775">
                  <a:moveTo>
                    <a:pt x="607466" y="766203"/>
                  </a:moveTo>
                  <a:lnTo>
                    <a:pt x="607263" y="765073"/>
                  </a:lnTo>
                  <a:lnTo>
                    <a:pt x="606933" y="766064"/>
                  </a:lnTo>
                  <a:lnTo>
                    <a:pt x="606640" y="766597"/>
                  </a:lnTo>
                  <a:lnTo>
                    <a:pt x="606856" y="766635"/>
                  </a:lnTo>
                  <a:lnTo>
                    <a:pt x="607123" y="766622"/>
                  </a:lnTo>
                  <a:lnTo>
                    <a:pt x="607466" y="766203"/>
                  </a:lnTo>
                  <a:close/>
                </a:path>
                <a:path w="1032509" h="1247775">
                  <a:moveTo>
                    <a:pt x="607555" y="756945"/>
                  </a:moveTo>
                  <a:lnTo>
                    <a:pt x="607009" y="756945"/>
                  </a:lnTo>
                  <a:lnTo>
                    <a:pt x="606983" y="757085"/>
                  </a:lnTo>
                  <a:lnTo>
                    <a:pt x="607529" y="757428"/>
                  </a:lnTo>
                  <a:lnTo>
                    <a:pt x="607555" y="756945"/>
                  </a:lnTo>
                  <a:close/>
                </a:path>
                <a:path w="1032509" h="1247775">
                  <a:moveTo>
                    <a:pt x="607593" y="726465"/>
                  </a:moveTo>
                  <a:lnTo>
                    <a:pt x="606729" y="723480"/>
                  </a:lnTo>
                  <a:lnTo>
                    <a:pt x="606653" y="723925"/>
                  </a:lnTo>
                  <a:lnTo>
                    <a:pt x="606386" y="723925"/>
                  </a:lnTo>
                  <a:lnTo>
                    <a:pt x="607593" y="726465"/>
                  </a:lnTo>
                  <a:close/>
                </a:path>
                <a:path w="1032509" h="1247775">
                  <a:moveTo>
                    <a:pt x="607720" y="722655"/>
                  </a:moveTo>
                  <a:lnTo>
                    <a:pt x="606831" y="721944"/>
                  </a:lnTo>
                  <a:lnTo>
                    <a:pt x="606729" y="722655"/>
                  </a:lnTo>
                  <a:lnTo>
                    <a:pt x="606488" y="722655"/>
                  </a:lnTo>
                  <a:lnTo>
                    <a:pt x="606729" y="723480"/>
                  </a:lnTo>
                  <a:lnTo>
                    <a:pt x="606856" y="722655"/>
                  </a:lnTo>
                  <a:lnTo>
                    <a:pt x="607720" y="722655"/>
                  </a:lnTo>
                  <a:close/>
                </a:path>
                <a:path w="1032509" h="1247775">
                  <a:moveTo>
                    <a:pt x="608241" y="1185176"/>
                  </a:moveTo>
                  <a:lnTo>
                    <a:pt x="607936" y="1185176"/>
                  </a:lnTo>
                  <a:lnTo>
                    <a:pt x="606056" y="1188986"/>
                  </a:lnTo>
                  <a:lnTo>
                    <a:pt x="606247" y="1188986"/>
                  </a:lnTo>
                  <a:lnTo>
                    <a:pt x="608241" y="1185176"/>
                  </a:lnTo>
                  <a:close/>
                </a:path>
                <a:path w="1032509" h="1247775">
                  <a:moveTo>
                    <a:pt x="608330" y="674141"/>
                  </a:moveTo>
                  <a:lnTo>
                    <a:pt x="608241" y="673785"/>
                  </a:lnTo>
                  <a:lnTo>
                    <a:pt x="608012" y="673455"/>
                  </a:lnTo>
                  <a:lnTo>
                    <a:pt x="607999" y="673836"/>
                  </a:lnTo>
                  <a:lnTo>
                    <a:pt x="608101" y="674204"/>
                  </a:lnTo>
                  <a:lnTo>
                    <a:pt x="608291" y="674535"/>
                  </a:lnTo>
                  <a:lnTo>
                    <a:pt x="608330" y="674141"/>
                  </a:lnTo>
                  <a:close/>
                </a:path>
                <a:path w="1032509" h="1247775">
                  <a:moveTo>
                    <a:pt x="608482" y="820445"/>
                  </a:moveTo>
                  <a:lnTo>
                    <a:pt x="608241" y="820940"/>
                  </a:lnTo>
                  <a:lnTo>
                    <a:pt x="608418" y="821143"/>
                  </a:lnTo>
                  <a:lnTo>
                    <a:pt x="608482" y="820445"/>
                  </a:lnTo>
                  <a:close/>
                </a:path>
                <a:path w="1032509" h="1247775">
                  <a:moveTo>
                    <a:pt x="608609" y="787425"/>
                  </a:moveTo>
                  <a:lnTo>
                    <a:pt x="607783" y="787425"/>
                  </a:lnTo>
                  <a:lnTo>
                    <a:pt x="607885" y="788898"/>
                  </a:lnTo>
                  <a:lnTo>
                    <a:pt x="607885" y="789139"/>
                  </a:lnTo>
                  <a:lnTo>
                    <a:pt x="608190" y="789965"/>
                  </a:lnTo>
                  <a:lnTo>
                    <a:pt x="608037" y="789139"/>
                  </a:lnTo>
                  <a:lnTo>
                    <a:pt x="607987" y="788695"/>
                  </a:lnTo>
                  <a:lnTo>
                    <a:pt x="608609" y="787425"/>
                  </a:lnTo>
                  <a:close/>
                </a:path>
                <a:path w="1032509" h="1247775">
                  <a:moveTo>
                    <a:pt x="608761" y="758215"/>
                  </a:moveTo>
                  <a:lnTo>
                    <a:pt x="607529" y="757428"/>
                  </a:lnTo>
                  <a:lnTo>
                    <a:pt x="607479" y="758215"/>
                  </a:lnTo>
                  <a:lnTo>
                    <a:pt x="607288" y="759485"/>
                  </a:lnTo>
                  <a:lnTo>
                    <a:pt x="608761" y="758215"/>
                  </a:lnTo>
                  <a:close/>
                </a:path>
                <a:path w="1032509" h="1247775">
                  <a:moveTo>
                    <a:pt x="608799" y="690905"/>
                  </a:moveTo>
                  <a:lnTo>
                    <a:pt x="607923" y="690905"/>
                  </a:lnTo>
                  <a:lnTo>
                    <a:pt x="607758" y="692175"/>
                  </a:lnTo>
                  <a:lnTo>
                    <a:pt x="607783" y="693445"/>
                  </a:lnTo>
                  <a:lnTo>
                    <a:pt x="608799" y="690905"/>
                  </a:lnTo>
                  <a:close/>
                </a:path>
                <a:path w="1032509" h="1247775">
                  <a:moveTo>
                    <a:pt x="608977" y="697547"/>
                  </a:moveTo>
                  <a:lnTo>
                    <a:pt x="608812" y="697763"/>
                  </a:lnTo>
                  <a:lnTo>
                    <a:pt x="608698" y="697992"/>
                  </a:lnTo>
                  <a:lnTo>
                    <a:pt x="608622" y="698246"/>
                  </a:lnTo>
                  <a:lnTo>
                    <a:pt x="608799" y="698042"/>
                  </a:lnTo>
                  <a:lnTo>
                    <a:pt x="608914" y="697814"/>
                  </a:lnTo>
                  <a:lnTo>
                    <a:pt x="608977" y="697547"/>
                  </a:lnTo>
                  <a:close/>
                </a:path>
                <a:path w="1032509" h="1247775">
                  <a:moveTo>
                    <a:pt x="609282" y="689635"/>
                  </a:moveTo>
                  <a:lnTo>
                    <a:pt x="609231" y="687717"/>
                  </a:lnTo>
                  <a:lnTo>
                    <a:pt x="608355" y="689635"/>
                  </a:lnTo>
                  <a:lnTo>
                    <a:pt x="609282" y="689635"/>
                  </a:lnTo>
                  <a:close/>
                </a:path>
                <a:path w="1032509" h="1247775">
                  <a:moveTo>
                    <a:pt x="609473" y="687019"/>
                  </a:moveTo>
                  <a:close/>
                </a:path>
                <a:path w="1032509" h="1247775">
                  <a:moveTo>
                    <a:pt x="609523" y="687095"/>
                  </a:moveTo>
                  <a:lnTo>
                    <a:pt x="609219" y="687095"/>
                  </a:lnTo>
                  <a:lnTo>
                    <a:pt x="609231" y="687717"/>
                  </a:lnTo>
                  <a:lnTo>
                    <a:pt x="609523" y="687095"/>
                  </a:lnTo>
                  <a:close/>
                </a:path>
                <a:path w="1032509" h="1247775">
                  <a:moveTo>
                    <a:pt x="609752" y="669429"/>
                  </a:moveTo>
                  <a:lnTo>
                    <a:pt x="609295" y="669721"/>
                  </a:lnTo>
                  <a:lnTo>
                    <a:pt x="609549" y="670585"/>
                  </a:lnTo>
                  <a:lnTo>
                    <a:pt x="609752" y="669429"/>
                  </a:lnTo>
                  <a:close/>
                </a:path>
                <a:path w="1032509" h="1247775">
                  <a:moveTo>
                    <a:pt x="610031" y="657885"/>
                  </a:moveTo>
                  <a:lnTo>
                    <a:pt x="609269" y="657885"/>
                  </a:lnTo>
                  <a:lnTo>
                    <a:pt x="608317" y="660425"/>
                  </a:lnTo>
                  <a:lnTo>
                    <a:pt x="608698" y="660425"/>
                  </a:lnTo>
                  <a:lnTo>
                    <a:pt x="609638" y="659155"/>
                  </a:lnTo>
                  <a:lnTo>
                    <a:pt x="609549" y="660425"/>
                  </a:lnTo>
                  <a:lnTo>
                    <a:pt x="609460" y="661695"/>
                  </a:lnTo>
                  <a:lnTo>
                    <a:pt x="609866" y="660425"/>
                  </a:lnTo>
                  <a:lnTo>
                    <a:pt x="609942" y="659155"/>
                  </a:lnTo>
                  <a:lnTo>
                    <a:pt x="610031" y="657885"/>
                  </a:lnTo>
                  <a:close/>
                </a:path>
                <a:path w="1032509" h="1247775">
                  <a:moveTo>
                    <a:pt x="610108" y="649376"/>
                  </a:moveTo>
                  <a:lnTo>
                    <a:pt x="609942" y="649046"/>
                  </a:lnTo>
                  <a:lnTo>
                    <a:pt x="609803" y="648957"/>
                  </a:lnTo>
                  <a:lnTo>
                    <a:pt x="609663" y="648995"/>
                  </a:lnTo>
                  <a:lnTo>
                    <a:pt x="609739" y="649236"/>
                  </a:lnTo>
                  <a:lnTo>
                    <a:pt x="609879" y="649401"/>
                  </a:lnTo>
                  <a:lnTo>
                    <a:pt x="610108" y="649376"/>
                  </a:lnTo>
                  <a:close/>
                </a:path>
                <a:path w="1032509" h="1247775">
                  <a:moveTo>
                    <a:pt x="610235" y="687768"/>
                  </a:moveTo>
                  <a:lnTo>
                    <a:pt x="609727" y="685673"/>
                  </a:lnTo>
                  <a:lnTo>
                    <a:pt x="609473" y="687019"/>
                  </a:lnTo>
                  <a:lnTo>
                    <a:pt x="609714" y="687044"/>
                  </a:lnTo>
                  <a:lnTo>
                    <a:pt x="609993" y="687120"/>
                  </a:lnTo>
                  <a:lnTo>
                    <a:pt x="610235" y="687768"/>
                  </a:lnTo>
                  <a:close/>
                </a:path>
                <a:path w="1032509" h="1247775">
                  <a:moveTo>
                    <a:pt x="610463" y="706145"/>
                  </a:moveTo>
                  <a:lnTo>
                    <a:pt x="610196" y="704608"/>
                  </a:lnTo>
                  <a:lnTo>
                    <a:pt x="610069" y="704875"/>
                  </a:lnTo>
                  <a:lnTo>
                    <a:pt x="609473" y="706145"/>
                  </a:lnTo>
                  <a:lnTo>
                    <a:pt x="610463" y="706145"/>
                  </a:lnTo>
                  <a:close/>
                </a:path>
                <a:path w="1032509" h="1247775">
                  <a:moveTo>
                    <a:pt x="610489" y="670585"/>
                  </a:moveTo>
                  <a:lnTo>
                    <a:pt x="610425" y="669721"/>
                  </a:lnTo>
                  <a:lnTo>
                    <a:pt x="610323" y="668045"/>
                  </a:lnTo>
                  <a:lnTo>
                    <a:pt x="610235" y="666775"/>
                  </a:lnTo>
                  <a:lnTo>
                    <a:pt x="609777" y="669315"/>
                  </a:lnTo>
                  <a:lnTo>
                    <a:pt x="609917" y="669315"/>
                  </a:lnTo>
                  <a:lnTo>
                    <a:pt x="610489" y="670585"/>
                  </a:lnTo>
                  <a:close/>
                </a:path>
                <a:path w="1032509" h="1247775">
                  <a:moveTo>
                    <a:pt x="611251" y="702335"/>
                  </a:moveTo>
                  <a:lnTo>
                    <a:pt x="610666" y="702335"/>
                  </a:lnTo>
                  <a:lnTo>
                    <a:pt x="610019" y="703605"/>
                  </a:lnTo>
                  <a:lnTo>
                    <a:pt x="610196" y="704608"/>
                  </a:lnTo>
                  <a:lnTo>
                    <a:pt x="611251" y="702335"/>
                  </a:lnTo>
                  <a:close/>
                </a:path>
                <a:path w="1032509" h="1247775">
                  <a:moveTo>
                    <a:pt x="611314" y="701065"/>
                  </a:moveTo>
                  <a:lnTo>
                    <a:pt x="610146" y="699795"/>
                  </a:lnTo>
                  <a:lnTo>
                    <a:pt x="608939" y="702335"/>
                  </a:lnTo>
                  <a:lnTo>
                    <a:pt x="610666" y="702335"/>
                  </a:lnTo>
                  <a:lnTo>
                    <a:pt x="611314" y="701065"/>
                  </a:lnTo>
                  <a:close/>
                </a:path>
                <a:path w="1032509" h="1247775">
                  <a:moveTo>
                    <a:pt x="612736" y="641375"/>
                  </a:moveTo>
                  <a:lnTo>
                    <a:pt x="612533" y="640105"/>
                  </a:lnTo>
                  <a:lnTo>
                    <a:pt x="612305" y="640257"/>
                  </a:lnTo>
                  <a:lnTo>
                    <a:pt x="612736" y="641375"/>
                  </a:lnTo>
                  <a:close/>
                </a:path>
                <a:path w="1032509" h="1247775">
                  <a:moveTo>
                    <a:pt x="612902" y="613308"/>
                  </a:moveTo>
                  <a:lnTo>
                    <a:pt x="612787" y="612597"/>
                  </a:lnTo>
                  <a:lnTo>
                    <a:pt x="612584" y="612038"/>
                  </a:lnTo>
                  <a:lnTo>
                    <a:pt x="612902" y="613308"/>
                  </a:lnTo>
                  <a:close/>
                </a:path>
                <a:path w="1032509" h="1247775">
                  <a:moveTo>
                    <a:pt x="615924" y="603275"/>
                  </a:moveTo>
                  <a:lnTo>
                    <a:pt x="614730" y="604545"/>
                  </a:lnTo>
                  <a:lnTo>
                    <a:pt x="614908" y="604545"/>
                  </a:lnTo>
                  <a:lnTo>
                    <a:pt x="615924" y="603275"/>
                  </a:lnTo>
                  <a:close/>
                </a:path>
                <a:path w="1032509" h="1247775">
                  <a:moveTo>
                    <a:pt x="617613" y="591439"/>
                  </a:moveTo>
                  <a:lnTo>
                    <a:pt x="617270" y="590969"/>
                  </a:lnTo>
                  <a:lnTo>
                    <a:pt x="617016" y="590778"/>
                  </a:lnTo>
                  <a:lnTo>
                    <a:pt x="616813" y="590727"/>
                  </a:lnTo>
                  <a:lnTo>
                    <a:pt x="616750" y="591197"/>
                  </a:lnTo>
                  <a:lnTo>
                    <a:pt x="616902" y="591515"/>
                  </a:lnTo>
                  <a:lnTo>
                    <a:pt x="617613" y="591439"/>
                  </a:lnTo>
                  <a:close/>
                </a:path>
                <a:path w="1032509" h="1247775">
                  <a:moveTo>
                    <a:pt x="624141" y="555383"/>
                  </a:moveTo>
                  <a:lnTo>
                    <a:pt x="624078" y="554990"/>
                  </a:lnTo>
                  <a:lnTo>
                    <a:pt x="623976" y="555358"/>
                  </a:lnTo>
                  <a:lnTo>
                    <a:pt x="623938" y="555739"/>
                  </a:lnTo>
                  <a:lnTo>
                    <a:pt x="623938" y="556120"/>
                  </a:lnTo>
                  <a:lnTo>
                    <a:pt x="624103" y="555752"/>
                  </a:lnTo>
                  <a:lnTo>
                    <a:pt x="624141" y="555383"/>
                  </a:lnTo>
                  <a:close/>
                </a:path>
                <a:path w="1032509" h="1247775">
                  <a:moveTo>
                    <a:pt x="624293" y="519455"/>
                  </a:moveTo>
                  <a:lnTo>
                    <a:pt x="623049" y="521995"/>
                  </a:lnTo>
                  <a:lnTo>
                    <a:pt x="623798" y="522732"/>
                  </a:lnTo>
                  <a:lnTo>
                    <a:pt x="623912" y="521995"/>
                  </a:lnTo>
                  <a:lnTo>
                    <a:pt x="624293" y="519455"/>
                  </a:lnTo>
                  <a:close/>
                </a:path>
                <a:path w="1032509" h="1247775">
                  <a:moveTo>
                    <a:pt x="624382" y="564311"/>
                  </a:moveTo>
                  <a:lnTo>
                    <a:pt x="624255" y="563676"/>
                  </a:lnTo>
                  <a:lnTo>
                    <a:pt x="624179" y="563841"/>
                  </a:lnTo>
                  <a:lnTo>
                    <a:pt x="624382" y="564311"/>
                  </a:lnTo>
                  <a:close/>
                </a:path>
                <a:path w="1032509" h="1247775">
                  <a:moveTo>
                    <a:pt x="627151" y="550037"/>
                  </a:moveTo>
                  <a:lnTo>
                    <a:pt x="626999" y="550252"/>
                  </a:lnTo>
                  <a:lnTo>
                    <a:pt x="626884" y="550379"/>
                  </a:lnTo>
                  <a:lnTo>
                    <a:pt x="627011" y="550303"/>
                  </a:lnTo>
                  <a:lnTo>
                    <a:pt x="627151" y="550037"/>
                  </a:lnTo>
                  <a:close/>
                </a:path>
                <a:path w="1032509" h="1247775">
                  <a:moveTo>
                    <a:pt x="627748" y="549008"/>
                  </a:moveTo>
                  <a:lnTo>
                    <a:pt x="627722" y="548373"/>
                  </a:lnTo>
                  <a:lnTo>
                    <a:pt x="627557" y="548944"/>
                  </a:lnTo>
                  <a:lnTo>
                    <a:pt x="627367" y="549490"/>
                  </a:lnTo>
                  <a:lnTo>
                    <a:pt x="627138" y="550037"/>
                  </a:lnTo>
                  <a:lnTo>
                    <a:pt x="627557" y="549567"/>
                  </a:lnTo>
                  <a:lnTo>
                    <a:pt x="627748" y="549008"/>
                  </a:lnTo>
                  <a:close/>
                </a:path>
                <a:path w="1032509" h="1247775">
                  <a:moveTo>
                    <a:pt x="628624" y="539775"/>
                  </a:moveTo>
                  <a:lnTo>
                    <a:pt x="627697" y="539775"/>
                  </a:lnTo>
                  <a:lnTo>
                    <a:pt x="627875" y="540461"/>
                  </a:lnTo>
                  <a:lnTo>
                    <a:pt x="628624" y="539775"/>
                  </a:lnTo>
                  <a:close/>
                </a:path>
                <a:path w="1032509" h="1247775">
                  <a:moveTo>
                    <a:pt x="628777" y="544855"/>
                  </a:moveTo>
                  <a:lnTo>
                    <a:pt x="628243" y="546315"/>
                  </a:lnTo>
                  <a:lnTo>
                    <a:pt x="628535" y="547395"/>
                  </a:lnTo>
                  <a:lnTo>
                    <a:pt x="628662" y="546125"/>
                  </a:lnTo>
                  <a:lnTo>
                    <a:pt x="628777" y="544855"/>
                  </a:lnTo>
                  <a:close/>
                </a:path>
                <a:path w="1032509" h="1247775">
                  <a:moveTo>
                    <a:pt x="630072" y="532726"/>
                  </a:moveTo>
                  <a:lnTo>
                    <a:pt x="629704" y="532155"/>
                  </a:lnTo>
                  <a:lnTo>
                    <a:pt x="628878" y="533933"/>
                  </a:lnTo>
                  <a:lnTo>
                    <a:pt x="628967" y="534695"/>
                  </a:lnTo>
                  <a:lnTo>
                    <a:pt x="630072" y="532726"/>
                  </a:lnTo>
                  <a:close/>
                </a:path>
                <a:path w="1032509" h="1247775">
                  <a:moveTo>
                    <a:pt x="630504" y="533425"/>
                  </a:moveTo>
                  <a:lnTo>
                    <a:pt x="630389" y="532155"/>
                  </a:lnTo>
                  <a:lnTo>
                    <a:pt x="630072" y="532726"/>
                  </a:lnTo>
                  <a:lnTo>
                    <a:pt x="630504" y="533425"/>
                  </a:lnTo>
                  <a:close/>
                </a:path>
                <a:path w="1032509" h="1247775">
                  <a:moveTo>
                    <a:pt x="632256" y="529615"/>
                  </a:moveTo>
                  <a:lnTo>
                    <a:pt x="631698" y="528345"/>
                  </a:lnTo>
                  <a:lnTo>
                    <a:pt x="630504" y="530885"/>
                  </a:lnTo>
                  <a:lnTo>
                    <a:pt x="631012" y="530885"/>
                  </a:lnTo>
                  <a:lnTo>
                    <a:pt x="632256" y="529615"/>
                  </a:lnTo>
                  <a:close/>
                </a:path>
                <a:path w="1032509" h="1247775">
                  <a:moveTo>
                    <a:pt x="634034" y="528345"/>
                  </a:moveTo>
                  <a:lnTo>
                    <a:pt x="633844" y="528345"/>
                  </a:lnTo>
                  <a:lnTo>
                    <a:pt x="633704" y="529615"/>
                  </a:lnTo>
                  <a:lnTo>
                    <a:pt x="634034" y="528345"/>
                  </a:lnTo>
                  <a:close/>
                </a:path>
                <a:path w="1032509" h="1247775">
                  <a:moveTo>
                    <a:pt x="635228" y="523265"/>
                  </a:moveTo>
                  <a:lnTo>
                    <a:pt x="633450" y="524535"/>
                  </a:lnTo>
                  <a:lnTo>
                    <a:pt x="634009" y="523265"/>
                  </a:lnTo>
                  <a:lnTo>
                    <a:pt x="633133" y="524535"/>
                  </a:lnTo>
                  <a:lnTo>
                    <a:pt x="631710" y="526440"/>
                  </a:lnTo>
                  <a:lnTo>
                    <a:pt x="631964" y="527075"/>
                  </a:lnTo>
                  <a:lnTo>
                    <a:pt x="633996" y="527075"/>
                  </a:lnTo>
                  <a:lnTo>
                    <a:pt x="634339" y="527075"/>
                  </a:lnTo>
                  <a:lnTo>
                    <a:pt x="634365" y="526935"/>
                  </a:lnTo>
                  <a:lnTo>
                    <a:pt x="634479" y="526440"/>
                  </a:lnTo>
                  <a:lnTo>
                    <a:pt x="634936" y="524535"/>
                  </a:lnTo>
                  <a:lnTo>
                    <a:pt x="635228" y="523265"/>
                  </a:lnTo>
                  <a:close/>
                </a:path>
                <a:path w="1032509" h="1247775">
                  <a:moveTo>
                    <a:pt x="638136" y="508292"/>
                  </a:moveTo>
                  <a:lnTo>
                    <a:pt x="637844" y="508622"/>
                  </a:lnTo>
                  <a:lnTo>
                    <a:pt x="637933" y="509295"/>
                  </a:lnTo>
                  <a:lnTo>
                    <a:pt x="638136" y="508292"/>
                  </a:lnTo>
                  <a:close/>
                </a:path>
                <a:path w="1032509" h="1247775">
                  <a:moveTo>
                    <a:pt x="638454" y="506755"/>
                  </a:moveTo>
                  <a:lnTo>
                    <a:pt x="638136" y="508292"/>
                  </a:lnTo>
                  <a:lnTo>
                    <a:pt x="638390" y="508025"/>
                  </a:lnTo>
                  <a:lnTo>
                    <a:pt x="638454" y="506755"/>
                  </a:lnTo>
                  <a:close/>
                </a:path>
                <a:path w="1032509" h="1247775">
                  <a:moveTo>
                    <a:pt x="644563" y="1144536"/>
                  </a:moveTo>
                  <a:lnTo>
                    <a:pt x="642747" y="1144536"/>
                  </a:lnTo>
                  <a:lnTo>
                    <a:pt x="642823" y="1147076"/>
                  </a:lnTo>
                  <a:lnTo>
                    <a:pt x="644563" y="1144536"/>
                  </a:lnTo>
                  <a:close/>
                </a:path>
                <a:path w="1032509" h="1247775">
                  <a:moveTo>
                    <a:pt x="648881" y="484733"/>
                  </a:moveTo>
                  <a:lnTo>
                    <a:pt x="648335" y="484149"/>
                  </a:lnTo>
                  <a:lnTo>
                    <a:pt x="648258" y="485165"/>
                  </a:lnTo>
                  <a:lnTo>
                    <a:pt x="648881" y="484733"/>
                  </a:lnTo>
                  <a:close/>
                </a:path>
                <a:path w="1032509" h="1247775">
                  <a:moveTo>
                    <a:pt x="649147" y="486752"/>
                  </a:moveTo>
                  <a:lnTo>
                    <a:pt x="649020" y="486435"/>
                  </a:lnTo>
                  <a:lnTo>
                    <a:pt x="648970" y="486752"/>
                  </a:lnTo>
                  <a:lnTo>
                    <a:pt x="648792" y="487705"/>
                  </a:lnTo>
                  <a:lnTo>
                    <a:pt x="649147" y="486752"/>
                  </a:lnTo>
                  <a:close/>
                </a:path>
                <a:path w="1032509" h="1247775">
                  <a:moveTo>
                    <a:pt x="649516" y="486435"/>
                  </a:moveTo>
                  <a:lnTo>
                    <a:pt x="649465" y="486156"/>
                  </a:lnTo>
                  <a:lnTo>
                    <a:pt x="649274" y="486435"/>
                  </a:lnTo>
                  <a:lnTo>
                    <a:pt x="649516" y="486435"/>
                  </a:lnTo>
                  <a:close/>
                </a:path>
                <a:path w="1032509" h="1247775">
                  <a:moveTo>
                    <a:pt x="650557" y="479806"/>
                  </a:moveTo>
                  <a:lnTo>
                    <a:pt x="649808" y="478802"/>
                  </a:lnTo>
                  <a:lnTo>
                    <a:pt x="649706" y="479044"/>
                  </a:lnTo>
                  <a:lnTo>
                    <a:pt x="650036" y="480085"/>
                  </a:lnTo>
                  <a:lnTo>
                    <a:pt x="650557" y="479806"/>
                  </a:lnTo>
                  <a:close/>
                </a:path>
                <a:path w="1032509" h="1247775">
                  <a:moveTo>
                    <a:pt x="651776" y="473735"/>
                  </a:moveTo>
                  <a:lnTo>
                    <a:pt x="651560" y="473735"/>
                  </a:lnTo>
                  <a:lnTo>
                    <a:pt x="647941" y="476275"/>
                  </a:lnTo>
                  <a:lnTo>
                    <a:pt x="650100" y="476275"/>
                  </a:lnTo>
                  <a:lnTo>
                    <a:pt x="646468" y="480085"/>
                  </a:lnTo>
                  <a:lnTo>
                    <a:pt x="648131" y="481355"/>
                  </a:lnTo>
                  <a:lnTo>
                    <a:pt x="646430" y="482625"/>
                  </a:lnTo>
                  <a:lnTo>
                    <a:pt x="646442" y="481355"/>
                  </a:lnTo>
                  <a:lnTo>
                    <a:pt x="645604" y="482625"/>
                  </a:lnTo>
                  <a:lnTo>
                    <a:pt x="646201" y="482625"/>
                  </a:lnTo>
                  <a:lnTo>
                    <a:pt x="644728" y="485165"/>
                  </a:lnTo>
                  <a:lnTo>
                    <a:pt x="644715" y="486435"/>
                  </a:lnTo>
                  <a:lnTo>
                    <a:pt x="643750" y="486435"/>
                  </a:lnTo>
                  <a:lnTo>
                    <a:pt x="643737" y="486283"/>
                  </a:lnTo>
                  <a:lnTo>
                    <a:pt x="643737" y="487705"/>
                  </a:lnTo>
                  <a:lnTo>
                    <a:pt x="643001" y="487705"/>
                  </a:lnTo>
                  <a:lnTo>
                    <a:pt x="642721" y="486943"/>
                  </a:lnTo>
                  <a:lnTo>
                    <a:pt x="643737" y="487705"/>
                  </a:lnTo>
                  <a:lnTo>
                    <a:pt x="643737" y="486283"/>
                  </a:lnTo>
                  <a:lnTo>
                    <a:pt x="643648" y="485165"/>
                  </a:lnTo>
                  <a:lnTo>
                    <a:pt x="643547" y="483895"/>
                  </a:lnTo>
                  <a:lnTo>
                    <a:pt x="642061" y="486435"/>
                  </a:lnTo>
                  <a:lnTo>
                    <a:pt x="642480" y="486752"/>
                  </a:lnTo>
                  <a:lnTo>
                    <a:pt x="642035" y="488975"/>
                  </a:lnTo>
                  <a:lnTo>
                    <a:pt x="641807" y="487705"/>
                  </a:lnTo>
                  <a:lnTo>
                    <a:pt x="641565" y="486435"/>
                  </a:lnTo>
                  <a:lnTo>
                    <a:pt x="640346" y="487705"/>
                  </a:lnTo>
                  <a:lnTo>
                    <a:pt x="641350" y="485165"/>
                  </a:lnTo>
                  <a:lnTo>
                    <a:pt x="638187" y="487705"/>
                  </a:lnTo>
                  <a:lnTo>
                    <a:pt x="639813" y="491515"/>
                  </a:lnTo>
                  <a:lnTo>
                    <a:pt x="639343" y="494055"/>
                  </a:lnTo>
                  <a:lnTo>
                    <a:pt x="639076" y="493395"/>
                  </a:lnTo>
                  <a:lnTo>
                    <a:pt x="639064" y="495325"/>
                  </a:lnTo>
                  <a:lnTo>
                    <a:pt x="638721" y="495325"/>
                  </a:lnTo>
                  <a:lnTo>
                    <a:pt x="637603" y="497865"/>
                  </a:lnTo>
                  <a:lnTo>
                    <a:pt x="638403" y="494055"/>
                  </a:lnTo>
                  <a:lnTo>
                    <a:pt x="637705" y="494055"/>
                  </a:lnTo>
                  <a:lnTo>
                    <a:pt x="636638" y="496595"/>
                  </a:lnTo>
                  <a:lnTo>
                    <a:pt x="636473" y="496595"/>
                  </a:lnTo>
                  <a:lnTo>
                    <a:pt x="636447" y="497865"/>
                  </a:lnTo>
                  <a:lnTo>
                    <a:pt x="636346" y="499135"/>
                  </a:lnTo>
                  <a:lnTo>
                    <a:pt x="635762" y="499135"/>
                  </a:lnTo>
                  <a:lnTo>
                    <a:pt x="635457" y="497865"/>
                  </a:lnTo>
                  <a:lnTo>
                    <a:pt x="635101" y="497865"/>
                  </a:lnTo>
                  <a:lnTo>
                    <a:pt x="634695" y="496595"/>
                  </a:lnTo>
                  <a:lnTo>
                    <a:pt x="634796" y="499135"/>
                  </a:lnTo>
                  <a:lnTo>
                    <a:pt x="634860" y="500405"/>
                  </a:lnTo>
                  <a:lnTo>
                    <a:pt x="634352" y="499135"/>
                  </a:lnTo>
                  <a:lnTo>
                    <a:pt x="632472" y="502183"/>
                  </a:lnTo>
                  <a:lnTo>
                    <a:pt x="631698" y="504215"/>
                  </a:lnTo>
                  <a:lnTo>
                    <a:pt x="630961" y="504215"/>
                  </a:lnTo>
                  <a:lnTo>
                    <a:pt x="630250" y="504215"/>
                  </a:lnTo>
                  <a:lnTo>
                    <a:pt x="630072" y="505485"/>
                  </a:lnTo>
                  <a:lnTo>
                    <a:pt x="630186" y="506755"/>
                  </a:lnTo>
                  <a:lnTo>
                    <a:pt x="630288" y="508025"/>
                  </a:lnTo>
                  <a:lnTo>
                    <a:pt x="630402" y="509295"/>
                  </a:lnTo>
                  <a:lnTo>
                    <a:pt x="630516" y="510565"/>
                  </a:lnTo>
                  <a:lnTo>
                    <a:pt x="630631" y="511835"/>
                  </a:lnTo>
                  <a:lnTo>
                    <a:pt x="628357" y="510565"/>
                  </a:lnTo>
                  <a:lnTo>
                    <a:pt x="628243" y="511835"/>
                  </a:lnTo>
                  <a:lnTo>
                    <a:pt x="628129" y="513105"/>
                  </a:lnTo>
                  <a:lnTo>
                    <a:pt x="628027" y="514375"/>
                  </a:lnTo>
                  <a:lnTo>
                    <a:pt x="627214" y="515645"/>
                  </a:lnTo>
                  <a:lnTo>
                    <a:pt x="626491" y="520725"/>
                  </a:lnTo>
                  <a:lnTo>
                    <a:pt x="626452" y="519455"/>
                  </a:lnTo>
                  <a:lnTo>
                    <a:pt x="626351" y="516915"/>
                  </a:lnTo>
                  <a:lnTo>
                    <a:pt x="623938" y="522732"/>
                  </a:lnTo>
                  <a:lnTo>
                    <a:pt x="623798" y="522732"/>
                  </a:lnTo>
                  <a:lnTo>
                    <a:pt x="623722" y="523265"/>
                  </a:lnTo>
                  <a:lnTo>
                    <a:pt x="623887" y="522833"/>
                  </a:lnTo>
                  <a:lnTo>
                    <a:pt x="624344" y="523265"/>
                  </a:lnTo>
                  <a:lnTo>
                    <a:pt x="624039" y="524535"/>
                  </a:lnTo>
                  <a:lnTo>
                    <a:pt x="622973" y="525805"/>
                  </a:lnTo>
                  <a:lnTo>
                    <a:pt x="621893" y="524535"/>
                  </a:lnTo>
                  <a:lnTo>
                    <a:pt x="621665" y="524535"/>
                  </a:lnTo>
                  <a:lnTo>
                    <a:pt x="621766" y="525805"/>
                  </a:lnTo>
                  <a:lnTo>
                    <a:pt x="621868" y="527075"/>
                  </a:lnTo>
                  <a:lnTo>
                    <a:pt x="620572" y="528345"/>
                  </a:lnTo>
                  <a:lnTo>
                    <a:pt x="620407" y="527075"/>
                  </a:lnTo>
                  <a:lnTo>
                    <a:pt x="619620" y="528345"/>
                  </a:lnTo>
                  <a:lnTo>
                    <a:pt x="620674" y="529615"/>
                  </a:lnTo>
                  <a:lnTo>
                    <a:pt x="619582" y="530885"/>
                  </a:lnTo>
                  <a:lnTo>
                    <a:pt x="620153" y="530885"/>
                  </a:lnTo>
                  <a:lnTo>
                    <a:pt x="619823" y="533425"/>
                  </a:lnTo>
                  <a:lnTo>
                    <a:pt x="619556" y="532155"/>
                  </a:lnTo>
                  <a:lnTo>
                    <a:pt x="619493" y="532726"/>
                  </a:lnTo>
                  <a:lnTo>
                    <a:pt x="619417" y="533425"/>
                  </a:lnTo>
                  <a:lnTo>
                    <a:pt x="619353" y="533933"/>
                  </a:lnTo>
                  <a:lnTo>
                    <a:pt x="619264" y="534695"/>
                  </a:lnTo>
                  <a:lnTo>
                    <a:pt x="619163" y="533425"/>
                  </a:lnTo>
                  <a:lnTo>
                    <a:pt x="618985" y="532726"/>
                  </a:lnTo>
                  <a:lnTo>
                    <a:pt x="618883" y="533425"/>
                  </a:lnTo>
                  <a:lnTo>
                    <a:pt x="618820" y="533933"/>
                  </a:lnTo>
                  <a:lnTo>
                    <a:pt x="618705" y="534695"/>
                  </a:lnTo>
                  <a:lnTo>
                    <a:pt x="618528" y="535965"/>
                  </a:lnTo>
                  <a:lnTo>
                    <a:pt x="617918" y="534695"/>
                  </a:lnTo>
                  <a:lnTo>
                    <a:pt x="617435" y="535965"/>
                  </a:lnTo>
                  <a:lnTo>
                    <a:pt x="617118" y="537235"/>
                  </a:lnTo>
                  <a:lnTo>
                    <a:pt x="616966" y="538505"/>
                  </a:lnTo>
                  <a:lnTo>
                    <a:pt x="617893" y="538505"/>
                  </a:lnTo>
                  <a:lnTo>
                    <a:pt x="617778" y="541045"/>
                  </a:lnTo>
                  <a:lnTo>
                    <a:pt x="617715" y="542315"/>
                  </a:lnTo>
                  <a:lnTo>
                    <a:pt x="616648" y="538505"/>
                  </a:lnTo>
                  <a:lnTo>
                    <a:pt x="615861" y="541045"/>
                  </a:lnTo>
                  <a:lnTo>
                    <a:pt x="616851" y="541045"/>
                  </a:lnTo>
                  <a:lnTo>
                    <a:pt x="614235" y="544855"/>
                  </a:lnTo>
                  <a:lnTo>
                    <a:pt x="615988" y="548665"/>
                  </a:lnTo>
                  <a:lnTo>
                    <a:pt x="614210" y="551205"/>
                  </a:lnTo>
                  <a:lnTo>
                    <a:pt x="614426" y="549935"/>
                  </a:lnTo>
                  <a:lnTo>
                    <a:pt x="613486" y="549935"/>
                  </a:lnTo>
                  <a:lnTo>
                    <a:pt x="613168" y="552475"/>
                  </a:lnTo>
                  <a:lnTo>
                    <a:pt x="611847" y="556285"/>
                  </a:lnTo>
                  <a:lnTo>
                    <a:pt x="612305" y="558825"/>
                  </a:lnTo>
                  <a:lnTo>
                    <a:pt x="610730" y="560095"/>
                  </a:lnTo>
                  <a:lnTo>
                    <a:pt x="610273" y="560095"/>
                  </a:lnTo>
                  <a:lnTo>
                    <a:pt x="609079" y="562635"/>
                  </a:lnTo>
                  <a:lnTo>
                    <a:pt x="608812" y="565175"/>
                  </a:lnTo>
                  <a:lnTo>
                    <a:pt x="609473" y="566445"/>
                  </a:lnTo>
                  <a:lnTo>
                    <a:pt x="608533" y="567715"/>
                  </a:lnTo>
                  <a:lnTo>
                    <a:pt x="608571" y="571525"/>
                  </a:lnTo>
                  <a:lnTo>
                    <a:pt x="608253" y="571525"/>
                  </a:lnTo>
                  <a:lnTo>
                    <a:pt x="607034" y="572795"/>
                  </a:lnTo>
                  <a:lnTo>
                    <a:pt x="607479" y="574065"/>
                  </a:lnTo>
                  <a:lnTo>
                    <a:pt x="608012" y="574065"/>
                  </a:lnTo>
                  <a:lnTo>
                    <a:pt x="605180" y="577875"/>
                  </a:lnTo>
                  <a:lnTo>
                    <a:pt x="607961" y="580415"/>
                  </a:lnTo>
                  <a:lnTo>
                    <a:pt x="605472" y="582955"/>
                  </a:lnTo>
                  <a:lnTo>
                    <a:pt x="605447" y="584225"/>
                  </a:lnTo>
                  <a:lnTo>
                    <a:pt x="604291" y="584225"/>
                  </a:lnTo>
                  <a:lnTo>
                    <a:pt x="602983" y="590575"/>
                  </a:lnTo>
                  <a:lnTo>
                    <a:pt x="603923" y="589305"/>
                  </a:lnTo>
                  <a:lnTo>
                    <a:pt x="603783" y="590575"/>
                  </a:lnTo>
                  <a:lnTo>
                    <a:pt x="604545" y="591845"/>
                  </a:lnTo>
                  <a:lnTo>
                    <a:pt x="603681" y="593115"/>
                  </a:lnTo>
                  <a:lnTo>
                    <a:pt x="602703" y="590575"/>
                  </a:lnTo>
                  <a:lnTo>
                    <a:pt x="603250" y="595655"/>
                  </a:lnTo>
                  <a:lnTo>
                    <a:pt x="602068" y="595655"/>
                  </a:lnTo>
                  <a:lnTo>
                    <a:pt x="601941" y="594385"/>
                  </a:lnTo>
                  <a:lnTo>
                    <a:pt x="601814" y="595655"/>
                  </a:lnTo>
                  <a:lnTo>
                    <a:pt x="601700" y="596925"/>
                  </a:lnTo>
                  <a:lnTo>
                    <a:pt x="602691" y="596925"/>
                  </a:lnTo>
                  <a:lnTo>
                    <a:pt x="602716" y="599478"/>
                  </a:lnTo>
                  <a:lnTo>
                    <a:pt x="602538" y="600735"/>
                  </a:lnTo>
                  <a:lnTo>
                    <a:pt x="601827" y="601929"/>
                  </a:lnTo>
                  <a:lnTo>
                    <a:pt x="601840" y="603275"/>
                  </a:lnTo>
                  <a:lnTo>
                    <a:pt x="600798" y="605815"/>
                  </a:lnTo>
                  <a:lnTo>
                    <a:pt x="601091" y="607085"/>
                  </a:lnTo>
                  <a:lnTo>
                    <a:pt x="600633" y="608355"/>
                  </a:lnTo>
                  <a:lnTo>
                    <a:pt x="599998" y="607085"/>
                  </a:lnTo>
                  <a:lnTo>
                    <a:pt x="599821" y="607085"/>
                  </a:lnTo>
                  <a:lnTo>
                    <a:pt x="599922" y="608355"/>
                  </a:lnTo>
                  <a:lnTo>
                    <a:pt x="600100" y="610895"/>
                  </a:lnTo>
                  <a:lnTo>
                    <a:pt x="599376" y="608355"/>
                  </a:lnTo>
                  <a:lnTo>
                    <a:pt x="599630" y="613435"/>
                  </a:lnTo>
                  <a:lnTo>
                    <a:pt x="599097" y="613435"/>
                  </a:lnTo>
                  <a:lnTo>
                    <a:pt x="599554" y="614705"/>
                  </a:lnTo>
                  <a:lnTo>
                    <a:pt x="598919" y="615810"/>
                  </a:lnTo>
                  <a:lnTo>
                    <a:pt x="598893" y="618515"/>
                  </a:lnTo>
                  <a:lnTo>
                    <a:pt x="598563" y="619785"/>
                  </a:lnTo>
                  <a:lnTo>
                    <a:pt x="597839" y="619785"/>
                  </a:lnTo>
                  <a:lnTo>
                    <a:pt x="597750" y="623595"/>
                  </a:lnTo>
                  <a:lnTo>
                    <a:pt x="595858" y="623595"/>
                  </a:lnTo>
                  <a:lnTo>
                    <a:pt x="595922" y="623938"/>
                  </a:lnTo>
                  <a:lnTo>
                    <a:pt x="596506" y="627405"/>
                  </a:lnTo>
                  <a:lnTo>
                    <a:pt x="596315" y="628650"/>
                  </a:lnTo>
                  <a:lnTo>
                    <a:pt x="596849" y="631215"/>
                  </a:lnTo>
                  <a:lnTo>
                    <a:pt x="594258" y="629945"/>
                  </a:lnTo>
                  <a:lnTo>
                    <a:pt x="595439" y="633755"/>
                  </a:lnTo>
                  <a:lnTo>
                    <a:pt x="594588" y="633755"/>
                  </a:lnTo>
                  <a:lnTo>
                    <a:pt x="594944" y="635025"/>
                  </a:lnTo>
                  <a:lnTo>
                    <a:pt x="593864" y="635025"/>
                  </a:lnTo>
                  <a:lnTo>
                    <a:pt x="595350" y="636295"/>
                  </a:lnTo>
                  <a:lnTo>
                    <a:pt x="594118" y="637565"/>
                  </a:lnTo>
                  <a:lnTo>
                    <a:pt x="594575" y="637565"/>
                  </a:lnTo>
                  <a:lnTo>
                    <a:pt x="592289" y="640105"/>
                  </a:lnTo>
                  <a:lnTo>
                    <a:pt x="592366" y="640257"/>
                  </a:lnTo>
                  <a:lnTo>
                    <a:pt x="593623" y="642645"/>
                  </a:lnTo>
                  <a:lnTo>
                    <a:pt x="591807" y="643915"/>
                  </a:lnTo>
                  <a:lnTo>
                    <a:pt x="593229" y="643915"/>
                  </a:lnTo>
                  <a:lnTo>
                    <a:pt x="594372" y="647725"/>
                  </a:lnTo>
                  <a:lnTo>
                    <a:pt x="593610" y="650265"/>
                  </a:lnTo>
                  <a:lnTo>
                    <a:pt x="592658" y="654075"/>
                  </a:lnTo>
                  <a:lnTo>
                    <a:pt x="591502" y="657885"/>
                  </a:lnTo>
                  <a:lnTo>
                    <a:pt x="590969" y="661695"/>
                  </a:lnTo>
                  <a:lnTo>
                    <a:pt x="591083" y="665505"/>
                  </a:lnTo>
                  <a:lnTo>
                    <a:pt x="589991" y="665505"/>
                  </a:lnTo>
                  <a:lnTo>
                    <a:pt x="591058" y="668045"/>
                  </a:lnTo>
                  <a:lnTo>
                    <a:pt x="590054" y="669315"/>
                  </a:lnTo>
                  <a:lnTo>
                    <a:pt x="590118" y="668045"/>
                  </a:lnTo>
                  <a:lnTo>
                    <a:pt x="590194" y="666775"/>
                  </a:lnTo>
                  <a:lnTo>
                    <a:pt x="589584" y="668045"/>
                  </a:lnTo>
                  <a:lnTo>
                    <a:pt x="589940" y="670585"/>
                  </a:lnTo>
                  <a:lnTo>
                    <a:pt x="591108" y="669315"/>
                  </a:lnTo>
                  <a:lnTo>
                    <a:pt x="591134" y="673074"/>
                  </a:lnTo>
                  <a:lnTo>
                    <a:pt x="590321" y="674281"/>
                  </a:lnTo>
                  <a:lnTo>
                    <a:pt x="590473" y="675665"/>
                  </a:lnTo>
                  <a:lnTo>
                    <a:pt x="590384" y="678205"/>
                  </a:lnTo>
                  <a:lnTo>
                    <a:pt x="589788" y="682015"/>
                  </a:lnTo>
                  <a:lnTo>
                    <a:pt x="589927" y="682015"/>
                  </a:lnTo>
                  <a:lnTo>
                    <a:pt x="590118" y="683285"/>
                  </a:lnTo>
                  <a:lnTo>
                    <a:pt x="590270" y="685825"/>
                  </a:lnTo>
                  <a:lnTo>
                    <a:pt x="590169" y="687717"/>
                  </a:lnTo>
                  <a:lnTo>
                    <a:pt x="590130" y="688365"/>
                  </a:lnTo>
                  <a:lnTo>
                    <a:pt x="589788" y="690905"/>
                  </a:lnTo>
                  <a:lnTo>
                    <a:pt x="589280" y="690905"/>
                  </a:lnTo>
                  <a:lnTo>
                    <a:pt x="589051" y="689635"/>
                  </a:lnTo>
                  <a:lnTo>
                    <a:pt x="588632" y="690905"/>
                  </a:lnTo>
                  <a:lnTo>
                    <a:pt x="589089" y="692175"/>
                  </a:lnTo>
                  <a:lnTo>
                    <a:pt x="588200" y="690905"/>
                  </a:lnTo>
                  <a:lnTo>
                    <a:pt x="587895" y="693445"/>
                  </a:lnTo>
                  <a:lnTo>
                    <a:pt x="588543" y="697255"/>
                  </a:lnTo>
                  <a:lnTo>
                    <a:pt x="588505" y="698525"/>
                  </a:lnTo>
                  <a:lnTo>
                    <a:pt x="586752" y="699795"/>
                  </a:lnTo>
                  <a:lnTo>
                    <a:pt x="588937" y="703605"/>
                  </a:lnTo>
                  <a:lnTo>
                    <a:pt x="587933" y="706145"/>
                  </a:lnTo>
                  <a:lnTo>
                    <a:pt x="587552" y="706145"/>
                  </a:lnTo>
                  <a:lnTo>
                    <a:pt x="587502" y="704875"/>
                  </a:lnTo>
                  <a:lnTo>
                    <a:pt x="587235" y="706145"/>
                  </a:lnTo>
                  <a:lnTo>
                    <a:pt x="587463" y="707415"/>
                  </a:lnTo>
                  <a:lnTo>
                    <a:pt x="588200" y="708685"/>
                  </a:lnTo>
                  <a:lnTo>
                    <a:pt x="587540" y="708685"/>
                  </a:lnTo>
                  <a:lnTo>
                    <a:pt x="588175" y="715035"/>
                  </a:lnTo>
                  <a:lnTo>
                    <a:pt x="586460" y="715035"/>
                  </a:lnTo>
                  <a:lnTo>
                    <a:pt x="588162" y="720115"/>
                  </a:lnTo>
                  <a:lnTo>
                    <a:pt x="587806" y="720115"/>
                  </a:lnTo>
                  <a:lnTo>
                    <a:pt x="587844" y="721385"/>
                  </a:lnTo>
                  <a:lnTo>
                    <a:pt x="587108" y="721385"/>
                  </a:lnTo>
                  <a:lnTo>
                    <a:pt x="587438" y="720115"/>
                  </a:lnTo>
                  <a:lnTo>
                    <a:pt x="586943" y="720115"/>
                  </a:lnTo>
                  <a:lnTo>
                    <a:pt x="586828" y="721944"/>
                  </a:lnTo>
                  <a:lnTo>
                    <a:pt x="586778" y="722655"/>
                  </a:lnTo>
                  <a:lnTo>
                    <a:pt x="587095" y="721410"/>
                  </a:lnTo>
                  <a:lnTo>
                    <a:pt x="588060" y="723925"/>
                  </a:lnTo>
                  <a:lnTo>
                    <a:pt x="586854" y="723925"/>
                  </a:lnTo>
                  <a:lnTo>
                    <a:pt x="586854" y="725195"/>
                  </a:lnTo>
                  <a:lnTo>
                    <a:pt x="585838" y="723925"/>
                  </a:lnTo>
                  <a:lnTo>
                    <a:pt x="585914" y="725195"/>
                  </a:lnTo>
                  <a:lnTo>
                    <a:pt x="585990" y="726465"/>
                  </a:lnTo>
                  <a:lnTo>
                    <a:pt x="587006" y="727735"/>
                  </a:lnTo>
                  <a:lnTo>
                    <a:pt x="587832" y="727735"/>
                  </a:lnTo>
                  <a:lnTo>
                    <a:pt x="587171" y="729005"/>
                  </a:lnTo>
                  <a:lnTo>
                    <a:pt x="587578" y="731545"/>
                  </a:lnTo>
                  <a:lnTo>
                    <a:pt x="586320" y="731545"/>
                  </a:lnTo>
                  <a:lnTo>
                    <a:pt x="586435" y="733704"/>
                  </a:lnTo>
                  <a:lnTo>
                    <a:pt x="586524" y="735355"/>
                  </a:lnTo>
                  <a:lnTo>
                    <a:pt x="586587" y="736625"/>
                  </a:lnTo>
                  <a:lnTo>
                    <a:pt x="583222" y="739051"/>
                  </a:lnTo>
                  <a:lnTo>
                    <a:pt x="583018" y="739051"/>
                  </a:lnTo>
                  <a:lnTo>
                    <a:pt x="584352" y="742035"/>
                  </a:lnTo>
                  <a:lnTo>
                    <a:pt x="584771" y="742975"/>
                  </a:lnTo>
                  <a:lnTo>
                    <a:pt x="584314" y="742975"/>
                  </a:lnTo>
                  <a:lnTo>
                    <a:pt x="584200" y="745515"/>
                  </a:lnTo>
                  <a:lnTo>
                    <a:pt x="583412" y="744245"/>
                  </a:lnTo>
                  <a:lnTo>
                    <a:pt x="584492" y="749325"/>
                  </a:lnTo>
                  <a:lnTo>
                    <a:pt x="583933" y="749325"/>
                  </a:lnTo>
                  <a:lnTo>
                    <a:pt x="583590" y="751865"/>
                  </a:lnTo>
                  <a:lnTo>
                    <a:pt x="583692" y="755675"/>
                  </a:lnTo>
                  <a:lnTo>
                    <a:pt x="583742" y="760755"/>
                  </a:lnTo>
                  <a:lnTo>
                    <a:pt x="583501" y="760755"/>
                  </a:lnTo>
                  <a:lnTo>
                    <a:pt x="584212" y="764565"/>
                  </a:lnTo>
                  <a:lnTo>
                    <a:pt x="582841" y="764565"/>
                  </a:lnTo>
                  <a:lnTo>
                    <a:pt x="583006" y="765835"/>
                  </a:lnTo>
                  <a:lnTo>
                    <a:pt x="583107" y="767092"/>
                  </a:lnTo>
                  <a:lnTo>
                    <a:pt x="583044" y="770826"/>
                  </a:lnTo>
                  <a:lnTo>
                    <a:pt x="583641" y="772185"/>
                  </a:lnTo>
                  <a:lnTo>
                    <a:pt x="581787" y="774636"/>
                  </a:lnTo>
                  <a:lnTo>
                    <a:pt x="582307" y="775995"/>
                  </a:lnTo>
                  <a:lnTo>
                    <a:pt x="582866" y="777265"/>
                  </a:lnTo>
                  <a:lnTo>
                    <a:pt x="583526" y="778535"/>
                  </a:lnTo>
                  <a:lnTo>
                    <a:pt x="583476" y="781075"/>
                  </a:lnTo>
                  <a:lnTo>
                    <a:pt x="582790" y="778535"/>
                  </a:lnTo>
                  <a:lnTo>
                    <a:pt x="582256" y="781075"/>
                  </a:lnTo>
                  <a:lnTo>
                    <a:pt x="582117" y="783615"/>
                  </a:lnTo>
                  <a:lnTo>
                    <a:pt x="583057" y="783615"/>
                  </a:lnTo>
                  <a:lnTo>
                    <a:pt x="582447" y="786155"/>
                  </a:lnTo>
                  <a:lnTo>
                    <a:pt x="581901" y="786155"/>
                  </a:lnTo>
                  <a:lnTo>
                    <a:pt x="581939" y="787425"/>
                  </a:lnTo>
                  <a:lnTo>
                    <a:pt x="582307" y="788695"/>
                  </a:lnTo>
                  <a:lnTo>
                    <a:pt x="582422" y="791235"/>
                  </a:lnTo>
                  <a:lnTo>
                    <a:pt x="583120" y="793775"/>
                  </a:lnTo>
                  <a:lnTo>
                    <a:pt x="580301" y="793775"/>
                  </a:lnTo>
                  <a:lnTo>
                    <a:pt x="582625" y="797585"/>
                  </a:lnTo>
                  <a:lnTo>
                    <a:pt x="582129" y="798855"/>
                  </a:lnTo>
                  <a:lnTo>
                    <a:pt x="582383" y="801395"/>
                  </a:lnTo>
                  <a:lnTo>
                    <a:pt x="581279" y="801395"/>
                  </a:lnTo>
                  <a:lnTo>
                    <a:pt x="581825" y="805205"/>
                  </a:lnTo>
                  <a:lnTo>
                    <a:pt x="581914" y="806475"/>
                  </a:lnTo>
                  <a:lnTo>
                    <a:pt x="582015" y="807745"/>
                  </a:lnTo>
                  <a:lnTo>
                    <a:pt x="582295" y="811555"/>
                  </a:lnTo>
                  <a:lnTo>
                    <a:pt x="580453" y="812825"/>
                  </a:lnTo>
                  <a:lnTo>
                    <a:pt x="582371" y="812825"/>
                  </a:lnTo>
                  <a:lnTo>
                    <a:pt x="581228" y="815365"/>
                  </a:lnTo>
                  <a:lnTo>
                    <a:pt x="582206" y="815365"/>
                  </a:lnTo>
                  <a:lnTo>
                    <a:pt x="582117" y="820445"/>
                  </a:lnTo>
                  <a:lnTo>
                    <a:pt x="579412" y="826795"/>
                  </a:lnTo>
                  <a:lnTo>
                    <a:pt x="579437" y="833145"/>
                  </a:lnTo>
                  <a:lnTo>
                    <a:pt x="578446" y="833145"/>
                  </a:lnTo>
                  <a:lnTo>
                    <a:pt x="579450" y="834415"/>
                  </a:lnTo>
                  <a:lnTo>
                    <a:pt x="578637" y="842035"/>
                  </a:lnTo>
                  <a:lnTo>
                    <a:pt x="577786" y="850925"/>
                  </a:lnTo>
                  <a:lnTo>
                    <a:pt x="577329" y="856005"/>
                  </a:lnTo>
                  <a:lnTo>
                    <a:pt x="578116" y="858545"/>
                  </a:lnTo>
                  <a:lnTo>
                    <a:pt x="578396" y="861085"/>
                  </a:lnTo>
                  <a:lnTo>
                    <a:pt x="578142" y="863625"/>
                  </a:lnTo>
                  <a:lnTo>
                    <a:pt x="578307" y="866165"/>
                  </a:lnTo>
                  <a:lnTo>
                    <a:pt x="578269" y="869975"/>
                  </a:lnTo>
                  <a:lnTo>
                    <a:pt x="578142" y="872515"/>
                  </a:lnTo>
                  <a:lnTo>
                    <a:pt x="577240" y="877595"/>
                  </a:lnTo>
                  <a:lnTo>
                    <a:pt x="576326" y="877595"/>
                  </a:lnTo>
                  <a:lnTo>
                    <a:pt x="577278" y="878865"/>
                  </a:lnTo>
                  <a:lnTo>
                    <a:pt x="576097" y="880135"/>
                  </a:lnTo>
                  <a:lnTo>
                    <a:pt x="576808" y="880135"/>
                  </a:lnTo>
                  <a:lnTo>
                    <a:pt x="604418" y="880135"/>
                  </a:lnTo>
                  <a:lnTo>
                    <a:pt x="604951" y="876325"/>
                  </a:lnTo>
                  <a:lnTo>
                    <a:pt x="605167" y="872515"/>
                  </a:lnTo>
                  <a:lnTo>
                    <a:pt x="605980" y="872515"/>
                  </a:lnTo>
                  <a:lnTo>
                    <a:pt x="604723" y="869975"/>
                  </a:lnTo>
                  <a:lnTo>
                    <a:pt x="607174" y="869975"/>
                  </a:lnTo>
                  <a:lnTo>
                    <a:pt x="607199" y="856005"/>
                  </a:lnTo>
                  <a:lnTo>
                    <a:pt x="607314" y="838225"/>
                  </a:lnTo>
                  <a:lnTo>
                    <a:pt x="607796" y="833145"/>
                  </a:lnTo>
                  <a:lnTo>
                    <a:pt x="606437" y="830605"/>
                  </a:lnTo>
                  <a:lnTo>
                    <a:pt x="606577" y="828065"/>
                  </a:lnTo>
                  <a:lnTo>
                    <a:pt x="606513" y="826795"/>
                  </a:lnTo>
                  <a:lnTo>
                    <a:pt x="606399" y="824255"/>
                  </a:lnTo>
                  <a:lnTo>
                    <a:pt x="608126" y="824255"/>
                  </a:lnTo>
                  <a:lnTo>
                    <a:pt x="608368" y="824255"/>
                  </a:lnTo>
                  <a:lnTo>
                    <a:pt x="608279" y="823798"/>
                  </a:lnTo>
                  <a:lnTo>
                    <a:pt x="608380" y="823455"/>
                  </a:lnTo>
                  <a:lnTo>
                    <a:pt x="608952" y="821715"/>
                  </a:lnTo>
                  <a:lnTo>
                    <a:pt x="608418" y="821143"/>
                  </a:lnTo>
                  <a:lnTo>
                    <a:pt x="608368" y="821715"/>
                  </a:lnTo>
                  <a:lnTo>
                    <a:pt x="608203" y="823455"/>
                  </a:lnTo>
                  <a:lnTo>
                    <a:pt x="607847" y="821715"/>
                  </a:lnTo>
                  <a:lnTo>
                    <a:pt x="608241" y="820940"/>
                  </a:lnTo>
                  <a:lnTo>
                    <a:pt x="607783" y="820445"/>
                  </a:lnTo>
                  <a:lnTo>
                    <a:pt x="608482" y="820445"/>
                  </a:lnTo>
                  <a:lnTo>
                    <a:pt x="608533" y="814095"/>
                  </a:lnTo>
                  <a:lnTo>
                    <a:pt x="609739" y="819175"/>
                  </a:lnTo>
                  <a:lnTo>
                    <a:pt x="609942" y="814095"/>
                  </a:lnTo>
                  <a:lnTo>
                    <a:pt x="610031" y="811555"/>
                  </a:lnTo>
                  <a:lnTo>
                    <a:pt x="610184" y="807745"/>
                  </a:lnTo>
                  <a:lnTo>
                    <a:pt x="610336" y="806475"/>
                  </a:lnTo>
                  <a:lnTo>
                    <a:pt x="608622" y="806475"/>
                  </a:lnTo>
                  <a:lnTo>
                    <a:pt x="609206" y="803935"/>
                  </a:lnTo>
                  <a:lnTo>
                    <a:pt x="609790" y="803935"/>
                  </a:lnTo>
                  <a:lnTo>
                    <a:pt x="609561" y="805205"/>
                  </a:lnTo>
                  <a:lnTo>
                    <a:pt x="610260" y="805205"/>
                  </a:lnTo>
                  <a:lnTo>
                    <a:pt x="610552" y="803935"/>
                  </a:lnTo>
                  <a:lnTo>
                    <a:pt x="612025" y="797585"/>
                  </a:lnTo>
                  <a:lnTo>
                    <a:pt x="606806" y="796315"/>
                  </a:lnTo>
                  <a:lnTo>
                    <a:pt x="607758" y="789965"/>
                  </a:lnTo>
                  <a:lnTo>
                    <a:pt x="607771" y="789139"/>
                  </a:lnTo>
                  <a:lnTo>
                    <a:pt x="607364" y="789965"/>
                  </a:lnTo>
                  <a:lnTo>
                    <a:pt x="605713" y="789965"/>
                  </a:lnTo>
                  <a:lnTo>
                    <a:pt x="606564" y="787425"/>
                  </a:lnTo>
                  <a:lnTo>
                    <a:pt x="607783" y="787425"/>
                  </a:lnTo>
                  <a:lnTo>
                    <a:pt x="607860" y="786155"/>
                  </a:lnTo>
                  <a:lnTo>
                    <a:pt x="607580" y="786155"/>
                  </a:lnTo>
                  <a:lnTo>
                    <a:pt x="605586" y="787425"/>
                  </a:lnTo>
                  <a:lnTo>
                    <a:pt x="605307" y="787425"/>
                  </a:lnTo>
                  <a:lnTo>
                    <a:pt x="605967" y="784885"/>
                  </a:lnTo>
                  <a:lnTo>
                    <a:pt x="605053" y="784885"/>
                  </a:lnTo>
                  <a:lnTo>
                    <a:pt x="605015" y="783615"/>
                  </a:lnTo>
                  <a:lnTo>
                    <a:pt x="606132" y="781075"/>
                  </a:lnTo>
                  <a:lnTo>
                    <a:pt x="605523" y="777265"/>
                  </a:lnTo>
                  <a:lnTo>
                    <a:pt x="606196" y="775995"/>
                  </a:lnTo>
                  <a:lnTo>
                    <a:pt x="606844" y="774636"/>
                  </a:lnTo>
                  <a:lnTo>
                    <a:pt x="606399" y="773455"/>
                  </a:lnTo>
                  <a:lnTo>
                    <a:pt x="604812" y="772185"/>
                  </a:lnTo>
                  <a:lnTo>
                    <a:pt x="604837" y="769645"/>
                  </a:lnTo>
                  <a:lnTo>
                    <a:pt x="606196" y="768375"/>
                  </a:lnTo>
                  <a:lnTo>
                    <a:pt x="606082" y="770826"/>
                  </a:lnTo>
                  <a:lnTo>
                    <a:pt x="606628" y="768375"/>
                  </a:lnTo>
                  <a:lnTo>
                    <a:pt x="605675" y="767092"/>
                  </a:lnTo>
                  <a:lnTo>
                    <a:pt x="605739" y="766737"/>
                  </a:lnTo>
                  <a:lnTo>
                    <a:pt x="605891" y="765835"/>
                  </a:lnTo>
                  <a:lnTo>
                    <a:pt x="606602" y="765835"/>
                  </a:lnTo>
                  <a:lnTo>
                    <a:pt x="606717" y="764565"/>
                  </a:lnTo>
                  <a:lnTo>
                    <a:pt x="606882" y="763143"/>
                  </a:lnTo>
                  <a:lnTo>
                    <a:pt x="605345" y="764565"/>
                  </a:lnTo>
                  <a:lnTo>
                    <a:pt x="606056" y="760755"/>
                  </a:lnTo>
                  <a:lnTo>
                    <a:pt x="606831" y="763143"/>
                  </a:lnTo>
                  <a:lnTo>
                    <a:pt x="606869" y="758215"/>
                  </a:lnTo>
                  <a:lnTo>
                    <a:pt x="606945" y="755675"/>
                  </a:lnTo>
                  <a:lnTo>
                    <a:pt x="606526" y="755675"/>
                  </a:lnTo>
                  <a:lnTo>
                    <a:pt x="606259" y="758215"/>
                  </a:lnTo>
                  <a:lnTo>
                    <a:pt x="605447" y="757085"/>
                  </a:lnTo>
                  <a:lnTo>
                    <a:pt x="605574" y="755675"/>
                  </a:lnTo>
                  <a:lnTo>
                    <a:pt x="604151" y="754405"/>
                  </a:lnTo>
                  <a:lnTo>
                    <a:pt x="605320" y="753135"/>
                  </a:lnTo>
                  <a:lnTo>
                    <a:pt x="606183" y="754405"/>
                  </a:lnTo>
                  <a:lnTo>
                    <a:pt x="605536" y="751865"/>
                  </a:lnTo>
                  <a:lnTo>
                    <a:pt x="605040" y="753135"/>
                  </a:lnTo>
                  <a:lnTo>
                    <a:pt x="605536" y="749325"/>
                  </a:lnTo>
                  <a:lnTo>
                    <a:pt x="606044" y="749325"/>
                  </a:lnTo>
                  <a:lnTo>
                    <a:pt x="604901" y="748055"/>
                  </a:lnTo>
                  <a:lnTo>
                    <a:pt x="605701" y="745515"/>
                  </a:lnTo>
                  <a:lnTo>
                    <a:pt x="606107" y="744245"/>
                  </a:lnTo>
                  <a:lnTo>
                    <a:pt x="606209" y="742975"/>
                  </a:lnTo>
                  <a:lnTo>
                    <a:pt x="606310" y="741705"/>
                  </a:lnTo>
                  <a:lnTo>
                    <a:pt x="606552" y="741705"/>
                  </a:lnTo>
                  <a:lnTo>
                    <a:pt x="606272" y="740435"/>
                  </a:lnTo>
                  <a:lnTo>
                    <a:pt x="605434" y="740435"/>
                  </a:lnTo>
                  <a:lnTo>
                    <a:pt x="605485" y="739089"/>
                  </a:lnTo>
                  <a:lnTo>
                    <a:pt x="604913" y="741705"/>
                  </a:lnTo>
                  <a:lnTo>
                    <a:pt x="604647" y="740435"/>
                  </a:lnTo>
                  <a:lnTo>
                    <a:pt x="603719" y="740435"/>
                  </a:lnTo>
                  <a:lnTo>
                    <a:pt x="605485" y="739089"/>
                  </a:lnTo>
                  <a:lnTo>
                    <a:pt x="605104" y="739051"/>
                  </a:lnTo>
                  <a:lnTo>
                    <a:pt x="602018" y="737895"/>
                  </a:lnTo>
                  <a:lnTo>
                    <a:pt x="603097" y="732815"/>
                  </a:lnTo>
                  <a:lnTo>
                    <a:pt x="603872" y="733704"/>
                  </a:lnTo>
                  <a:lnTo>
                    <a:pt x="603732" y="732815"/>
                  </a:lnTo>
                  <a:lnTo>
                    <a:pt x="603529" y="731545"/>
                  </a:lnTo>
                  <a:lnTo>
                    <a:pt x="605243" y="732650"/>
                  </a:lnTo>
                  <a:lnTo>
                    <a:pt x="605231" y="732815"/>
                  </a:lnTo>
                  <a:lnTo>
                    <a:pt x="605497" y="733717"/>
                  </a:lnTo>
                  <a:lnTo>
                    <a:pt x="605777" y="734085"/>
                  </a:lnTo>
                  <a:lnTo>
                    <a:pt x="605167" y="734085"/>
                  </a:lnTo>
                  <a:lnTo>
                    <a:pt x="605104" y="734212"/>
                  </a:lnTo>
                  <a:lnTo>
                    <a:pt x="604481" y="735355"/>
                  </a:lnTo>
                  <a:lnTo>
                    <a:pt x="604062" y="734402"/>
                  </a:lnTo>
                  <a:lnTo>
                    <a:pt x="603656" y="735355"/>
                  </a:lnTo>
                  <a:lnTo>
                    <a:pt x="605231" y="736625"/>
                  </a:lnTo>
                  <a:lnTo>
                    <a:pt x="605980" y="736625"/>
                  </a:lnTo>
                  <a:lnTo>
                    <a:pt x="606044" y="735355"/>
                  </a:lnTo>
                  <a:lnTo>
                    <a:pt x="606094" y="734491"/>
                  </a:lnTo>
                  <a:lnTo>
                    <a:pt x="606171" y="733513"/>
                  </a:lnTo>
                  <a:lnTo>
                    <a:pt x="605904" y="732624"/>
                  </a:lnTo>
                  <a:lnTo>
                    <a:pt x="605320" y="731824"/>
                  </a:lnTo>
                  <a:lnTo>
                    <a:pt x="605269" y="732345"/>
                  </a:lnTo>
                  <a:lnTo>
                    <a:pt x="604862" y="731545"/>
                  </a:lnTo>
                  <a:lnTo>
                    <a:pt x="604621" y="730275"/>
                  </a:lnTo>
                  <a:lnTo>
                    <a:pt x="604380" y="729005"/>
                  </a:lnTo>
                  <a:lnTo>
                    <a:pt x="603275" y="730275"/>
                  </a:lnTo>
                  <a:lnTo>
                    <a:pt x="603910" y="727735"/>
                  </a:lnTo>
                  <a:lnTo>
                    <a:pt x="604177" y="728713"/>
                  </a:lnTo>
                  <a:lnTo>
                    <a:pt x="604799" y="726465"/>
                  </a:lnTo>
                  <a:lnTo>
                    <a:pt x="604431" y="725195"/>
                  </a:lnTo>
                  <a:lnTo>
                    <a:pt x="604062" y="723925"/>
                  </a:lnTo>
                  <a:lnTo>
                    <a:pt x="605917" y="722655"/>
                  </a:lnTo>
                  <a:lnTo>
                    <a:pt x="606488" y="722655"/>
                  </a:lnTo>
                  <a:lnTo>
                    <a:pt x="606120" y="721385"/>
                  </a:lnTo>
                  <a:lnTo>
                    <a:pt x="606831" y="721944"/>
                  </a:lnTo>
                  <a:lnTo>
                    <a:pt x="606920" y="721385"/>
                  </a:lnTo>
                  <a:lnTo>
                    <a:pt x="607098" y="720115"/>
                  </a:lnTo>
                  <a:lnTo>
                    <a:pt x="607339" y="718845"/>
                  </a:lnTo>
                  <a:lnTo>
                    <a:pt x="606196" y="718845"/>
                  </a:lnTo>
                  <a:lnTo>
                    <a:pt x="603072" y="713765"/>
                  </a:lnTo>
                  <a:lnTo>
                    <a:pt x="608393" y="718845"/>
                  </a:lnTo>
                  <a:lnTo>
                    <a:pt x="608164" y="715035"/>
                  </a:lnTo>
                  <a:lnTo>
                    <a:pt x="607542" y="711225"/>
                  </a:lnTo>
                  <a:lnTo>
                    <a:pt x="607809" y="715035"/>
                  </a:lnTo>
                  <a:lnTo>
                    <a:pt x="607098" y="713765"/>
                  </a:lnTo>
                  <a:lnTo>
                    <a:pt x="607390" y="711225"/>
                  </a:lnTo>
                  <a:lnTo>
                    <a:pt x="607542" y="711225"/>
                  </a:lnTo>
                  <a:lnTo>
                    <a:pt x="608406" y="711225"/>
                  </a:lnTo>
                  <a:lnTo>
                    <a:pt x="608063" y="708685"/>
                  </a:lnTo>
                  <a:lnTo>
                    <a:pt x="608533" y="707415"/>
                  </a:lnTo>
                  <a:lnTo>
                    <a:pt x="609206" y="706145"/>
                  </a:lnTo>
                  <a:lnTo>
                    <a:pt x="609473" y="706145"/>
                  </a:lnTo>
                  <a:lnTo>
                    <a:pt x="608304" y="704875"/>
                  </a:lnTo>
                  <a:lnTo>
                    <a:pt x="608317" y="699795"/>
                  </a:lnTo>
                  <a:lnTo>
                    <a:pt x="608457" y="698525"/>
                  </a:lnTo>
                  <a:lnTo>
                    <a:pt x="608037" y="698525"/>
                  </a:lnTo>
                  <a:lnTo>
                    <a:pt x="607783" y="697255"/>
                  </a:lnTo>
                  <a:lnTo>
                    <a:pt x="607529" y="694715"/>
                  </a:lnTo>
                  <a:lnTo>
                    <a:pt x="606361" y="693445"/>
                  </a:lnTo>
                  <a:lnTo>
                    <a:pt x="606552" y="692175"/>
                  </a:lnTo>
                  <a:lnTo>
                    <a:pt x="606742" y="690905"/>
                  </a:lnTo>
                  <a:lnTo>
                    <a:pt x="606933" y="689635"/>
                  </a:lnTo>
                  <a:lnTo>
                    <a:pt x="608164" y="689635"/>
                  </a:lnTo>
                  <a:lnTo>
                    <a:pt x="608545" y="687095"/>
                  </a:lnTo>
                  <a:lnTo>
                    <a:pt x="609219" y="687095"/>
                  </a:lnTo>
                  <a:lnTo>
                    <a:pt x="609193" y="685825"/>
                  </a:lnTo>
                  <a:lnTo>
                    <a:pt x="607783" y="685825"/>
                  </a:lnTo>
                  <a:lnTo>
                    <a:pt x="609688" y="683285"/>
                  </a:lnTo>
                  <a:lnTo>
                    <a:pt x="609333" y="680745"/>
                  </a:lnTo>
                  <a:lnTo>
                    <a:pt x="609701" y="675665"/>
                  </a:lnTo>
                  <a:lnTo>
                    <a:pt x="607428" y="674281"/>
                  </a:lnTo>
                  <a:lnTo>
                    <a:pt x="607568" y="674281"/>
                  </a:lnTo>
                  <a:lnTo>
                    <a:pt x="606539" y="671855"/>
                  </a:lnTo>
                  <a:lnTo>
                    <a:pt x="607034" y="670585"/>
                  </a:lnTo>
                  <a:lnTo>
                    <a:pt x="607466" y="670585"/>
                  </a:lnTo>
                  <a:lnTo>
                    <a:pt x="607847" y="671855"/>
                  </a:lnTo>
                  <a:lnTo>
                    <a:pt x="607618" y="671855"/>
                  </a:lnTo>
                  <a:lnTo>
                    <a:pt x="607060" y="673074"/>
                  </a:lnTo>
                  <a:lnTo>
                    <a:pt x="607682" y="672096"/>
                  </a:lnTo>
                  <a:lnTo>
                    <a:pt x="607999" y="673074"/>
                  </a:lnTo>
                  <a:lnTo>
                    <a:pt x="607974" y="670585"/>
                  </a:lnTo>
                  <a:lnTo>
                    <a:pt x="609295" y="669721"/>
                  </a:lnTo>
                  <a:lnTo>
                    <a:pt x="609180" y="669315"/>
                  </a:lnTo>
                  <a:lnTo>
                    <a:pt x="609447" y="666775"/>
                  </a:lnTo>
                  <a:lnTo>
                    <a:pt x="609587" y="665505"/>
                  </a:lnTo>
                  <a:lnTo>
                    <a:pt x="608723" y="665505"/>
                  </a:lnTo>
                  <a:lnTo>
                    <a:pt x="608431" y="666775"/>
                  </a:lnTo>
                  <a:lnTo>
                    <a:pt x="607949" y="665505"/>
                  </a:lnTo>
                  <a:lnTo>
                    <a:pt x="608050" y="661695"/>
                  </a:lnTo>
                  <a:lnTo>
                    <a:pt x="608317" y="660425"/>
                  </a:lnTo>
                  <a:lnTo>
                    <a:pt x="608431" y="659155"/>
                  </a:lnTo>
                  <a:lnTo>
                    <a:pt x="608545" y="657885"/>
                  </a:lnTo>
                  <a:lnTo>
                    <a:pt x="608761" y="655345"/>
                  </a:lnTo>
                  <a:lnTo>
                    <a:pt x="608876" y="654075"/>
                  </a:lnTo>
                  <a:lnTo>
                    <a:pt x="607441" y="655345"/>
                  </a:lnTo>
                  <a:lnTo>
                    <a:pt x="607936" y="654075"/>
                  </a:lnTo>
                  <a:lnTo>
                    <a:pt x="608431" y="652970"/>
                  </a:lnTo>
                  <a:lnTo>
                    <a:pt x="608368" y="654075"/>
                  </a:lnTo>
                  <a:lnTo>
                    <a:pt x="608876" y="654075"/>
                  </a:lnTo>
                  <a:lnTo>
                    <a:pt x="610006" y="654075"/>
                  </a:lnTo>
                  <a:lnTo>
                    <a:pt x="608482" y="652843"/>
                  </a:lnTo>
                  <a:lnTo>
                    <a:pt x="608482" y="651535"/>
                  </a:lnTo>
                  <a:lnTo>
                    <a:pt x="609142" y="648995"/>
                  </a:lnTo>
                  <a:lnTo>
                    <a:pt x="609650" y="648995"/>
                  </a:lnTo>
                  <a:lnTo>
                    <a:pt x="609384" y="647725"/>
                  </a:lnTo>
                  <a:lnTo>
                    <a:pt x="609841" y="645185"/>
                  </a:lnTo>
                  <a:lnTo>
                    <a:pt x="610527" y="645185"/>
                  </a:lnTo>
                  <a:lnTo>
                    <a:pt x="610400" y="643915"/>
                  </a:lnTo>
                  <a:lnTo>
                    <a:pt x="609714" y="645185"/>
                  </a:lnTo>
                  <a:lnTo>
                    <a:pt x="609346" y="645185"/>
                  </a:lnTo>
                  <a:lnTo>
                    <a:pt x="609854" y="641375"/>
                  </a:lnTo>
                  <a:lnTo>
                    <a:pt x="610577" y="641375"/>
                  </a:lnTo>
                  <a:lnTo>
                    <a:pt x="612305" y="640257"/>
                  </a:lnTo>
                  <a:lnTo>
                    <a:pt x="612241" y="640105"/>
                  </a:lnTo>
                  <a:lnTo>
                    <a:pt x="610743" y="640105"/>
                  </a:lnTo>
                  <a:lnTo>
                    <a:pt x="611022" y="638835"/>
                  </a:lnTo>
                  <a:lnTo>
                    <a:pt x="612241" y="640105"/>
                  </a:lnTo>
                  <a:lnTo>
                    <a:pt x="612267" y="638835"/>
                  </a:lnTo>
                  <a:lnTo>
                    <a:pt x="612355" y="635025"/>
                  </a:lnTo>
                  <a:lnTo>
                    <a:pt x="613778" y="637565"/>
                  </a:lnTo>
                  <a:lnTo>
                    <a:pt x="614934" y="636295"/>
                  </a:lnTo>
                  <a:lnTo>
                    <a:pt x="615022" y="635025"/>
                  </a:lnTo>
                  <a:lnTo>
                    <a:pt x="615099" y="633755"/>
                  </a:lnTo>
                  <a:lnTo>
                    <a:pt x="615188" y="632485"/>
                  </a:lnTo>
                  <a:lnTo>
                    <a:pt x="615124" y="631215"/>
                  </a:lnTo>
                  <a:lnTo>
                    <a:pt x="614222" y="628650"/>
                  </a:lnTo>
                  <a:lnTo>
                    <a:pt x="614222" y="632485"/>
                  </a:lnTo>
                  <a:lnTo>
                    <a:pt x="613156" y="632485"/>
                  </a:lnTo>
                  <a:lnTo>
                    <a:pt x="613244" y="631215"/>
                  </a:lnTo>
                  <a:lnTo>
                    <a:pt x="613321" y="629945"/>
                  </a:lnTo>
                  <a:lnTo>
                    <a:pt x="613397" y="628650"/>
                  </a:lnTo>
                  <a:lnTo>
                    <a:pt x="613473" y="627405"/>
                  </a:lnTo>
                  <a:lnTo>
                    <a:pt x="610514" y="626135"/>
                  </a:lnTo>
                  <a:lnTo>
                    <a:pt x="611136" y="623938"/>
                  </a:lnTo>
                  <a:lnTo>
                    <a:pt x="611174" y="621055"/>
                  </a:lnTo>
                  <a:lnTo>
                    <a:pt x="610870" y="619785"/>
                  </a:lnTo>
                  <a:lnTo>
                    <a:pt x="610222" y="618515"/>
                  </a:lnTo>
                  <a:lnTo>
                    <a:pt x="611492" y="619785"/>
                  </a:lnTo>
                  <a:lnTo>
                    <a:pt x="612876" y="618515"/>
                  </a:lnTo>
                  <a:lnTo>
                    <a:pt x="614260" y="617245"/>
                  </a:lnTo>
                  <a:lnTo>
                    <a:pt x="614337" y="615810"/>
                  </a:lnTo>
                  <a:lnTo>
                    <a:pt x="614400" y="614705"/>
                  </a:lnTo>
                  <a:lnTo>
                    <a:pt x="614464" y="613435"/>
                  </a:lnTo>
                  <a:lnTo>
                    <a:pt x="614527" y="612165"/>
                  </a:lnTo>
                  <a:lnTo>
                    <a:pt x="613892" y="612165"/>
                  </a:lnTo>
                  <a:lnTo>
                    <a:pt x="612914" y="614705"/>
                  </a:lnTo>
                  <a:lnTo>
                    <a:pt x="611936" y="613435"/>
                  </a:lnTo>
                  <a:lnTo>
                    <a:pt x="612025" y="612165"/>
                  </a:lnTo>
                  <a:lnTo>
                    <a:pt x="612114" y="610895"/>
                  </a:lnTo>
                  <a:lnTo>
                    <a:pt x="612559" y="610895"/>
                  </a:lnTo>
                  <a:lnTo>
                    <a:pt x="612394" y="608355"/>
                  </a:lnTo>
                  <a:lnTo>
                    <a:pt x="614972" y="607085"/>
                  </a:lnTo>
                  <a:lnTo>
                    <a:pt x="613524" y="605815"/>
                  </a:lnTo>
                  <a:lnTo>
                    <a:pt x="614730" y="604545"/>
                  </a:lnTo>
                  <a:lnTo>
                    <a:pt x="614299" y="604545"/>
                  </a:lnTo>
                  <a:lnTo>
                    <a:pt x="614400" y="600735"/>
                  </a:lnTo>
                  <a:lnTo>
                    <a:pt x="614019" y="598195"/>
                  </a:lnTo>
                  <a:lnTo>
                    <a:pt x="614565" y="596925"/>
                  </a:lnTo>
                  <a:lnTo>
                    <a:pt x="616026" y="595655"/>
                  </a:lnTo>
                  <a:lnTo>
                    <a:pt x="615378" y="595655"/>
                  </a:lnTo>
                  <a:lnTo>
                    <a:pt x="613905" y="596925"/>
                  </a:lnTo>
                  <a:lnTo>
                    <a:pt x="613994" y="595655"/>
                  </a:lnTo>
                  <a:lnTo>
                    <a:pt x="614070" y="594385"/>
                  </a:lnTo>
                  <a:lnTo>
                    <a:pt x="616267" y="594385"/>
                  </a:lnTo>
                  <a:lnTo>
                    <a:pt x="616115" y="593115"/>
                  </a:lnTo>
                  <a:lnTo>
                    <a:pt x="615683" y="589305"/>
                  </a:lnTo>
                  <a:lnTo>
                    <a:pt x="616800" y="590575"/>
                  </a:lnTo>
                  <a:lnTo>
                    <a:pt x="616927" y="589305"/>
                  </a:lnTo>
                  <a:lnTo>
                    <a:pt x="617880" y="588035"/>
                  </a:lnTo>
                  <a:lnTo>
                    <a:pt x="618337" y="588035"/>
                  </a:lnTo>
                  <a:lnTo>
                    <a:pt x="616458" y="586765"/>
                  </a:lnTo>
                  <a:lnTo>
                    <a:pt x="617093" y="584225"/>
                  </a:lnTo>
                  <a:lnTo>
                    <a:pt x="617220" y="582955"/>
                  </a:lnTo>
                  <a:lnTo>
                    <a:pt x="617334" y="581685"/>
                  </a:lnTo>
                  <a:lnTo>
                    <a:pt x="619785" y="582955"/>
                  </a:lnTo>
                  <a:lnTo>
                    <a:pt x="619099" y="581685"/>
                  </a:lnTo>
                  <a:lnTo>
                    <a:pt x="617715" y="579145"/>
                  </a:lnTo>
                  <a:lnTo>
                    <a:pt x="620293" y="577875"/>
                  </a:lnTo>
                  <a:lnTo>
                    <a:pt x="618642" y="576605"/>
                  </a:lnTo>
                  <a:lnTo>
                    <a:pt x="620534" y="572795"/>
                  </a:lnTo>
                  <a:lnTo>
                    <a:pt x="619150" y="572795"/>
                  </a:lnTo>
                  <a:lnTo>
                    <a:pt x="619467" y="570255"/>
                  </a:lnTo>
                  <a:lnTo>
                    <a:pt x="621055" y="571525"/>
                  </a:lnTo>
                  <a:lnTo>
                    <a:pt x="621703" y="570255"/>
                  </a:lnTo>
                  <a:lnTo>
                    <a:pt x="621245" y="570255"/>
                  </a:lnTo>
                  <a:lnTo>
                    <a:pt x="622261" y="568985"/>
                  </a:lnTo>
                  <a:lnTo>
                    <a:pt x="623163" y="565175"/>
                  </a:lnTo>
                  <a:lnTo>
                    <a:pt x="624166" y="562635"/>
                  </a:lnTo>
                  <a:lnTo>
                    <a:pt x="623785" y="562635"/>
                  </a:lnTo>
                  <a:lnTo>
                    <a:pt x="623100" y="561365"/>
                  </a:lnTo>
                  <a:lnTo>
                    <a:pt x="623989" y="560095"/>
                  </a:lnTo>
                  <a:lnTo>
                    <a:pt x="623684" y="560095"/>
                  </a:lnTo>
                  <a:lnTo>
                    <a:pt x="623785" y="558825"/>
                  </a:lnTo>
                  <a:lnTo>
                    <a:pt x="623887" y="557555"/>
                  </a:lnTo>
                  <a:lnTo>
                    <a:pt x="623900" y="557301"/>
                  </a:lnTo>
                  <a:lnTo>
                    <a:pt x="623722" y="557809"/>
                  </a:lnTo>
                  <a:lnTo>
                    <a:pt x="623049" y="558825"/>
                  </a:lnTo>
                  <a:lnTo>
                    <a:pt x="623417" y="557555"/>
                  </a:lnTo>
                  <a:lnTo>
                    <a:pt x="621766" y="557555"/>
                  </a:lnTo>
                  <a:lnTo>
                    <a:pt x="623354" y="556285"/>
                  </a:lnTo>
                  <a:lnTo>
                    <a:pt x="623201" y="553745"/>
                  </a:lnTo>
                  <a:lnTo>
                    <a:pt x="625170" y="553745"/>
                  </a:lnTo>
                  <a:lnTo>
                    <a:pt x="624497" y="551205"/>
                  </a:lnTo>
                  <a:lnTo>
                    <a:pt x="623811" y="548665"/>
                  </a:lnTo>
                  <a:lnTo>
                    <a:pt x="622312" y="551205"/>
                  </a:lnTo>
                  <a:lnTo>
                    <a:pt x="621588" y="551205"/>
                  </a:lnTo>
                  <a:lnTo>
                    <a:pt x="621525" y="549935"/>
                  </a:lnTo>
                  <a:lnTo>
                    <a:pt x="622109" y="548665"/>
                  </a:lnTo>
                  <a:lnTo>
                    <a:pt x="623760" y="548665"/>
                  </a:lnTo>
                  <a:lnTo>
                    <a:pt x="622515" y="547395"/>
                  </a:lnTo>
                  <a:lnTo>
                    <a:pt x="622604" y="546315"/>
                  </a:lnTo>
                  <a:lnTo>
                    <a:pt x="622731" y="544855"/>
                  </a:lnTo>
                  <a:lnTo>
                    <a:pt x="623862" y="544855"/>
                  </a:lnTo>
                  <a:lnTo>
                    <a:pt x="624382" y="543585"/>
                  </a:lnTo>
                  <a:lnTo>
                    <a:pt x="624116" y="544855"/>
                  </a:lnTo>
                  <a:lnTo>
                    <a:pt x="626465" y="547395"/>
                  </a:lnTo>
                  <a:lnTo>
                    <a:pt x="627341" y="543585"/>
                  </a:lnTo>
                  <a:lnTo>
                    <a:pt x="627418" y="546315"/>
                  </a:lnTo>
                  <a:lnTo>
                    <a:pt x="627710" y="547395"/>
                  </a:lnTo>
                  <a:lnTo>
                    <a:pt x="627849" y="547395"/>
                  </a:lnTo>
                  <a:lnTo>
                    <a:pt x="628370" y="543585"/>
                  </a:lnTo>
                  <a:lnTo>
                    <a:pt x="629666" y="544855"/>
                  </a:lnTo>
                  <a:lnTo>
                    <a:pt x="630275" y="543585"/>
                  </a:lnTo>
                  <a:lnTo>
                    <a:pt x="631355" y="542315"/>
                  </a:lnTo>
                  <a:lnTo>
                    <a:pt x="629920" y="543585"/>
                  </a:lnTo>
                  <a:lnTo>
                    <a:pt x="629780" y="543585"/>
                  </a:lnTo>
                  <a:lnTo>
                    <a:pt x="629729" y="543217"/>
                  </a:lnTo>
                  <a:lnTo>
                    <a:pt x="629983" y="542645"/>
                  </a:lnTo>
                  <a:lnTo>
                    <a:pt x="629754" y="542671"/>
                  </a:lnTo>
                  <a:lnTo>
                    <a:pt x="629666" y="542467"/>
                  </a:lnTo>
                  <a:lnTo>
                    <a:pt x="629805" y="541502"/>
                  </a:lnTo>
                  <a:lnTo>
                    <a:pt x="630732" y="540080"/>
                  </a:lnTo>
                  <a:lnTo>
                    <a:pt x="629970" y="539330"/>
                  </a:lnTo>
                  <a:lnTo>
                    <a:pt x="630288" y="540550"/>
                  </a:lnTo>
                  <a:lnTo>
                    <a:pt x="628992" y="542480"/>
                  </a:lnTo>
                  <a:lnTo>
                    <a:pt x="629564" y="542632"/>
                  </a:lnTo>
                  <a:lnTo>
                    <a:pt x="629335" y="543585"/>
                  </a:lnTo>
                  <a:lnTo>
                    <a:pt x="628675" y="543585"/>
                  </a:lnTo>
                  <a:lnTo>
                    <a:pt x="628345" y="542315"/>
                  </a:lnTo>
                  <a:lnTo>
                    <a:pt x="628027" y="541045"/>
                  </a:lnTo>
                  <a:lnTo>
                    <a:pt x="627875" y="540461"/>
                  </a:lnTo>
                  <a:lnTo>
                    <a:pt x="627253" y="541045"/>
                  </a:lnTo>
                  <a:lnTo>
                    <a:pt x="627176" y="540461"/>
                  </a:lnTo>
                  <a:lnTo>
                    <a:pt x="627087" y="539775"/>
                  </a:lnTo>
                  <a:lnTo>
                    <a:pt x="627367" y="537235"/>
                  </a:lnTo>
                  <a:lnTo>
                    <a:pt x="627481" y="535965"/>
                  </a:lnTo>
                  <a:lnTo>
                    <a:pt x="627595" y="534695"/>
                  </a:lnTo>
                  <a:lnTo>
                    <a:pt x="626706" y="535965"/>
                  </a:lnTo>
                  <a:lnTo>
                    <a:pt x="626414" y="535965"/>
                  </a:lnTo>
                  <a:lnTo>
                    <a:pt x="626681" y="534695"/>
                  </a:lnTo>
                  <a:lnTo>
                    <a:pt x="626935" y="533425"/>
                  </a:lnTo>
                  <a:lnTo>
                    <a:pt x="627659" y="533425"/>
                  </a:lnTo>
                  <a:lnTo>
                    <a:pt x="627722" y="533933"/>
                  </a:lnTo>
                  <a:lnTo>
                    <a:pt x="627799" y="534695"/>
                  </a:lnTo>
                  <a:lnTo>
                    <a:pt x="627951" y="535965"/>
                  </a:lnTo>
                  <a:lnTo>
                    <a:pt x="628878" y="533933"/>
                  </a:lnTo>
                  <a:lnTo>
                    <a:pt x="628827" y="533425"/>
                  </a:lnTo>
                  <a:lnTo>
                    <a:pt x="629234" y="532155"/>
                  </a:lnTo>
                  <a:lnTo>
                    <a:pt x="629945" y="530885"/>
                  </a:lnTo>
                  <a:lnTo>
                    <a:pt x="630504" y="530885"/>
                  </a:lnTo>
                  <a:lnTo>
                    <a:pt x="630758" y="528345"/>
                  </a:lnTo>
                  <a:lnTo>
                    <a:pt x="631190" y="528345"/>
                  </a:lnTo>
                  <a:lnTo>
                    <a:pt x="631266" y="526935"/>
                  </a:lnTo>
                  <a:lnTo>
                    <a:pt x="631367" y="526516"/>
                  </a:lnTo>
                  <a:lnTo>
                    <a:pt x="631342" y="526935"/>
                  </a:lnTo>
                  <a:lnTo>
                    <a:pt x="631710" y="526440"/>
                  </a:lnTo>
                  <a:lnTo>
                    <a:pt x="631520" y="525805"/>
                  </a:lnTo>
                  <a:lnTo>
                    <a:pt x="631393" y="526338"/>
                  </a:lnTo>
                  <a:lnTo>
                    <a:pt x="631456" y="525805"/>
                  </a:lnTo>
                  <a:lnTo>
                    <a:pt x="632079" y="523265"/>
                  </a:lnTo>
                  <a:lnTo>
                    <a:pt x="632333" y="523265"/>
                  </a:lnTo>
                  <a:lnTo>
                    <a:pt x="632282" y="522732"/>
                  </a:lnTo>
                  <a:lnTo>
                    <a:pt x="632193" y="521995"/>
                  </a:lnTo>
                  <a:lnTo>
                    <a:pt x="632053" y="520725"/>
                  </a:lnTo>
                  <a:lnTo>
                    <a:pt x="633044" y="519455"/>
                  </a:lnTo>
                  <a:lnTo>
                    <a:pt x="632510" y="519455"/>
                  </a:lnTo>
                  <a:lnTo>
                    <a:pt x="632790" y="518185"/>
                  </a:lnTo>
                  <a:lnTo>
                    <a:pt x="634161" y="518185"/>
                  </a:lnTo>
                  <a:lnTo>
                    <a:pt x="634847" y="515645"/>
                  </a:lnTo>
                  <a:lnTo>
                    <a:pt x="633920" y="515645"/>
                  </a:lnTo>
                  <a:lnTo>
                    <a:pt x="634339" y="514375"/>
                  </a:lnTo>
                  <a:lnTo>
                    <a:pt x="634796" y="513105"/>
                  </a:lnTo>
                  <a:lnTo>
                    <a:pt x="635330" y="514375"/>
                  </a:lnTo>
                  <a:lnTo>
                    <a:pt x="636193" y="513105"/>
                  </a:lnTo>
                  <a:lnTo>
                    <a:pt x="636536" y="511835"/>
                  </a:lnTo>
                  <a:lnTo>
                    <a:pt x="637222" y="509295"/>
                  </a:lnTo>
                  <a:lnTo>
                    <a:pt x="637844" y="508622"/>
                  </a:lnTo>
                  <a:lnTo>
                    <a:pt x="637755" y="508025"/>
                  </a:lnTo>
                  <a:lnTo>
                    <a:pt x="637590" y="506755"/>
                  </a:lnTo>
                  <a:lnTo>
                    <a:pt x="638619" y="506323"/>
                  </a:lnTo>
                  <a:lnTo>
                    <a:pt x="640651" y="505485"/>
                  </a:lnTo>
                  <a:lnTo>
                    <a:pt x="641324" y="500405"/>
                  </a:lnTo>
                  <a:lnTo>
                    <a:pt x="641489" y="499135"/>
                  </a:lnTo>
                  <a:lnTo>
                    <a:pt x="641908" y="497865"/>
                  </a:lnTo>
                  <a:lnTo>
                    <a:pt x="642721" y="495325"/>
                  </a:lnTo>
                  <a:lnTo>
                    <a:pt x="641591" y="495325"/>
                  </a:lnTo>
                  <a:lnTo>
                    <a:pt x="641743" y="494055"/>
                  </a:lnTo>
                  <a:lnTo>
                    <a:pt x="642175" y="494055"/>
                  </a:lnTo>
                  <a:lnTo>
                    <a:pt x="642124" y="493395"/>
                  </a:lnTo>
                  <a:lnTo>
                    <a:pt x="642480" y="492785"/>
                  </a:lnTo>
                  <a:lnTo>
                    <a:pt x="644677" y="488975"/>
                  </a:lnTo>
                  <a:lnTo>
                    <a:pt x="643699" y="492785"/>
                  </a:lnTo>
                  <a:lnTo>
                    <a:pt x="644423" y="491515"/>
                  </a:lnTo>
                  <a:lnTo>
                    <a:pt x="646125" y="490245"/>
                  </a:lnTo>
                  <a:lnTo>
                    <a:pt x="643686" y="495325"/>
                  </a:lnTo>
                  <a:lnTo>
                    <a:pt x="646112" y="492785"/>
                  </a:lnTo>
                  <a:lnTo>
                    <a:pt x="647090" y="491515"/>
                  </a:lnTo>
                  <a:lnTo>
                    <a:pt x="646366" y="490245"/>
                  </a:lnTo>
                  <a:lnTo>
                    <a:pt x="645655" y="488975"/>
                  </a:lnTo>
                  <a:lnTo>
                    <a:pt x="646620" y="487705"/>
                  </a:lnTo>
                  <a:lnTo>
                    <a:pt x="647357" y="486752"/>
                  </a:lnTo>
                  <a:lnTo>
                    <a:pt x="647598" y="486435"/>
                  </a:lnTo>
                  <a:lnTo>
                    <a:pt x="648550" y="487705"/>
                  </a:lnTo>
                  <a:lnTo>
                    <a:pt x="648436" y="486752"/>
                  </a:lnTo>
                  <a:lnTo>
                    <a:pt x="648398" y="486435"/>
                  </a:lnTo>
                  <a:lnTo>
                    <a:pt x="648284" y="485533"/>
                  </a:lnTo>
                  <a:lnTo>
                    <a:pt x="648195" y="484733"/>
                  </a:lnTo>
                  <a:lnTo>
                    <a:pt x="648093" y="483895"/>
                  </a:lnTo>
                  <a:lnTo>
                    <a:pt x="648335" y="484149"/>
                  </a:lnTo>
                  <a:lnTo>
                    <a:pt x="648360" y="483895"/>
                  </a:lnTo>
                  <a:lnTo>
                    <a:pt x="648474" y="482625"/>
                  </a:lnTo>
                  <a:lnTo>
                    <a:pt x="648589" y="481355"/>
                  </a:lnTo>
                  <a:lnTo>
                    <a:pt x="649338" y="479806"/>
                  </a:lnTo>
                  <a:lnTo>
                    <a:pt x="649668" y="479044"/>
                  </a:lnTo>
                  <a:lnTo>
                    <a:pt x="649516" y="478624"/>
                  </a:lnTo>
                  <a:lnTo>
                    <a:pt x="649693" y="478624"/>
                  </a:lnTo>
                  <a:lnTo>
                    <a:pt x="649897" y="478624"/>
                  </a:lnTo>
                  <a:lnTo>
                    <a:pt x="651738" y="477545"/>
                  </a:lnTo>
                  <a:lnTo>
                    <a:pt x="651776" y="473735"/>
                  </a:lnTo>
                  <a:close/>
                </a:path>
                <a:path w="1032509" h="1247775">
                  <a:moveTo>
                    <a:pt x="651941" y="482625"/>
                  </a:moveTo>
                  <a:lnTo>
                    <a:pt x="648931" y="484733"/>
                  </a:lnTo>
                  <a:lnTo>
                    <a:pt x="649274" y="485165"/>
                  </a:lnTo>
                  <a:lnTo>
                    <a:pt x="649351" y="485533"/>
                  </a:lnTo>
                  <a:lnTo>
                    <a:pt x="649465" y="486156"/>
                  </a:lnTo>
                  <a:lnTo>
                    <a:pt x="651941" y="482625"/>
                  </a:lnTo>
                  <a:close/>
                </a:path>
                <a:path w="1032509" h="1247775">
                  <a:moveTo>
                    <a:pt x="651992" y="479044"/>
                  </a:moveTo>
                  <a:lnTo>
                    <a:pt x="650557" y="479806"/>
                  </a:lnTo>
                  <a:lnTo>
                    <a:pt x="650748" y="480085"/>
                  </a:lnTo>
                  <a:lnTo>
                    <a:pt x="651471" y="480085"/>
                  </a:lnTo>
                  <a:lnTo>
                    <a:pt x="651992" y="479044"/>
                  </a:lnTo>
                  <a:close/>
                </a:path>
                <a:path w="1032509" h="1247775">
                  <a:moveTo>
                    <a:pt x="652780" y="478624"/>
                  </a:moveTo>
                  <a:lnTo>
                    <a:pt x="652437" y="478624"/>
                  </a:lnTo>
                  <a:lnTo>
                    <a:pt x="652449" y="477545"/>
                  </a:lnTo>
                  <a:lnTo>
                    <a:pt x="652157" y="478624"/>
                  </a:lnTo>
                  <a:lnTo>
                    <a:pt x="651992" y="479044"/>
                  </a:lnTo>
                  <a:lnTo>
                    <a:pt x="652780" y="478624"/>
                  </a:lnTo>
                  <a:close/>
                </a:path>
                <a:path w="1032509" h="1247775">
                  <a:moveTo>
                    <a:pt x="659625" y="1082306"/>
                  </a:moveTo>
                  <a:lnTo>
                    <a:pt x="658660" y="1081036"/>
                  </a:lnTo>
                  <a:lnTo>
                    <a:pt x="658990" y="1083576"/>
                  </a:lnTo>
                  <a:lnTo>
                    <a:pt x="659625" y="1082306"/>
                  </a:lnTo>
                  <a:close/>
                </a:path>
                <a:path w="1032509" h="1247775">
                  <a:moveTo>
                    <a:pt x="714082" y="1056906"/>
                  </a:moveTo>
                  <a:lnTo>
                    <a:pt x="711949" y="1059446"/>
                  </a:lnTo>
                  <a:lnTo>
                    <a:pt x="712152" y="1060716"/>
                  </a:lnTo>
                  <a:lnTo>
                    <a:pt x="714082" y="1056906"/>
                  </a:lnTo>
                  <a:close/>
                </a:path>
                <a:path w="1032509" h="1247775">
                  <a:moveTo>
                    <a:pt x="746556" y="968006"/>
                  </a:moveTo>
                  <a:lnTo>
                    <a:pt x="742823" y="971816"/>
                  </a:lnTo>
                  <a:lnTo>
                    <a:pt x="746290" y="969276"/>
                  </a:lnTo>
                  <a:lnTo>
                    <a:pt x="746556" y="968006"/>
                  </a:lnTo>
                  <a:close/>
                </a:path>
                <a:path w="1032509" h="1247775">
                  <a:moveTo>
                    <a:pt x="804379" y="940066"/>
                  </a:moveTo>
                  <a:lnTo>
                    <a:pt x="803973" y="937526"/>
                  </a:lnTo>
                  <a:lnTo>
                    <a:pt x="803579" y="938796"/>
                  </a:lnTo>
                  <a:lnTo>
                    <a:pt x="803351" y="940066"/>
                  </a:lnTo>
                  <a:lnTo>
                    <a:pt x="804379" y="940066"/>
                  </a:lnTo>
                  <a:close/>
                </a:path>
                <a:path w="1032509" h="1247775">
                  <a:moveTo>
                    <a:pt x="824445" y="912126"/>
                  </a:moveTo>
                  <a:lnTo>
                    <a:pt x="824369" y="910856"/>
                  </a:lnTo>
                  <a:lnTo>
                    <a:pt x="823849" y="912126"/>
                  </a:lnTo>
                  <a:lnTo>
                    <a:pt x="824445" y="912126"/>
                  </a:lnTo>
                  <a:close/>
                </a:path>
                <a:path w="1032509" h="1247775">
                  <a:moveTo>
                    <a:pt x="825030" y="868819"/>
                  </a:moveTo>
                  <a:lnTo>
                    <a:pt x="824979" y="868400"/>
                  </a:lnTo>
                  <a:lnTo>
                    <a:pt x="824890" y="868692"/>
                  </a:lnTo>
                  <a:lnTo>
                    <a:pt x="825030" y="868819"/>
                  </a:lnTo>
                  <a:close/>
                </a:path>
                <a:path w="1032509" h="1247775">
                  <a:moveTo>
                    <a:pt x="827392" y="909586"/>
                  </a:moveTo>
                  <a:lnTo>
                    <a:pt x="824445" y="912126"/>
                  </a:lnTo>
                  <a:lnTo>
                    <a:pt x="824814" y="914666"/>
                  </a:lnTo>
                  <a:lnTo>
                    <a:pt x="827392" y="909586"/>
                  </a:lnTo>
                  <a:close/>
                </a:path>
                <a:path w="1032509" h="1247775">
                  <a:moveTo>
                    <a:pt x="830757" y="858786"/>
                  </a:moveTo>
                  <a:lnTo>
                    <a:pt x="830059" y="858786"/>
                  </a:lnTo>
                  <a:lnTo>
                    <a:pt x="829144" y="861326"/>
                  </a:lnTo>
                  <a:lnTo>
                    <a:pt x="830757" y="858786"/>
                  </a:lnTo>
                  <a:close/>
                </a:path>
                <a:path w="1032509" h="1247775">
                  <a:moveTo>
                    <a:pt x="849083" y="883208"/>
                  </a:moveTo>
                  <a:lnTo>
                    <a:pt x="847445" y="884186"/>
                  </a:lnTo>
                  <a:lnTo>
                    <a:pt x="846937" y="886726"/>
                  </a:lnTo>
                  <a:lnTo>
                    <a:pt x="848283" y="884186"/>
                  </a:lnTo>
                  <a:lnTo>
                    <a:pt x="849083" y="883208"/>
                  </a:lnTo>
                  <a:close/>
                </a:path>
                <a:path w="1032509" h="1247775">
                  <a:moveTo>
                    <a:pt x="849579" y="882916"/>
                  </a:moveTo>
                  <a:lnTo>
                    <a:pt x="849325" y="882916"/>
                  </a:lnTo>
                  <a:lnTo>
                    <a:pt x="849083" y="883208"/>
                  </a:lnTo>
                  <a:lnTo>
                    <a:pt x="849579" y="882916"/>
                  </a:lnTo>
                  <a:close/>
                </a:path>
                <a:path w="1032509" h="1247775">
                  <a:moveTo>
                    <a:pt x="853313" y="876566"/>
                  </a:moveTo>
                  <a:lnTo>
                    <a:pt x="853122" y="876566"/>
                  </a:lnTo>
                  <a:lnTo>
                    <a:pt x="851255" y="877836"/>
                  </a:lnTo>
                  <a:lnTo>
                    <a:pt x="852220" y="877836"/>
                  </a:lnTo>
                  <a:lnTo>
                    <a:pt x="853313" y="876566"/>
                  </a:lnTo>
                  <a:close/>
                </a:path>
                <a:path w="1032509" h="1247775">
                  <a:moveTo>
                    <a:pt x="900239" y="816876"/>
                  </a:moveTo>
                  <a:lnTo>
                    <a:pt x="900163" y="815606"/>
                  </a:lnTo>
                  <a:lnTo>
                    <a:pt x="898156" y="819416"/>
                  </a:lnTo>
                  <a:lnTo>
                    <a:pt x="900239" y="816876"/>
                  </a:lnTo>
                  <a:close/>
                </a:path>
                <a:path w="1032509" h="1247775">
                  <a:moveTo>
                    <a:pt x="926007" y="782586"/>
                  </a:moveTo>
                  <a:lnTo>
                    <a:pt x="925233" y="781316"/>
                  </a:lnTo>
                  <a:lnTo>
                    <a:pt x="924521" y="782586"/>
                  </a:lnTo>
                  <a:lnTo>
                    <a:pt x="924115" y="783856"/>
                  </a:lnTo>
                  <a:lnTo>
                    <a:pt x="926007" y="782586"/>
                  </a:lnTo>
                  <a:close/>
                </a:path>
                <a:path w="1032509" h="1247775">
                  <a:moveTo>
                    <a:pt x="942962" y="760933"/>
                  </a:moveTo>
                  <a:lnTo>
                    <a:pt x="941920" y="761720"/>
                  </a:lnTo>
                  <a:lnTo>
                    <a:pt x="941260" y="762063"/>
                  </a:lnTo>
                  <a:lnTo>
                    <a:pt x="941400" y="762228"/>
                  </a:lnTo>
                  <a:lnTo>
                    <a:pt x="941628" y="762368"/>
                  </a:lnTo>
                  <a:lnTo>
                    <a:pt x="942238" y="762177"/>
                  </a:lnTo>
                  <a:lnTo>
                    <a:pt x="942962" y="760933"/>
                  </a:lnTo>
                  <a:close/>
                </a:path>
                <a:path w="1032509" h="1247775">
                  <a:moveTo>
                    <a:pt x="949426" y="753376"/>
                  </a:moveTo>
                  <a:lnTo>
                    <a:pt x="948804" y="752106"/>
                  </a:lnTo>
                  <a:lnTo>
                    <a:pt x="947889" y="753376"/>
                  </a:lnTo>
                  <a:lnTo>
                    <a:pt x="949426" y="753376"/>
                  </a:lnTo>
                  <a:close/>
                </a:path>
                <a:path w="1032509" h="1247775">
                  <a:moveTo>
                    <a:pt x="953681" y="745883"/>
                  </a:moveTo>
                  <a:lnTo>
                    <a:pt x="953617" y="745756"/>
                  </a:lnTo>
                  <a:lnTo>
                    <a:pt x="953541" y="745985"/>
                  </a:lnTo>
                  <a:lnTo>
                    <a:pt x="953477" y="746201"/>
                  </a:lnTo>
                  <a:lnTo>
                    <a:pt x="953452" y="746429"/>
                  </a:lnTo>
                  <a:lnTo>
                    <a:pt x="953681" y="746074"/>
                  </a:lnTo>
                  <a:lnTo>
                    <a:pt x="953681" y="745883"/>
                  </a:lnTo>
                  <a:close/>
                </a:path>
                <a:path w="1032509" h="1247775">
                  <a:moveTo>
                    <a:pt x="961720" y="735355"/>
                  </a:moveTo>
                  <a:lnTo>
                    <a:pt x="961491" y="735495"/>
                  </a:lnTo>
                  <a:lnTo>
                    <a:pt x="961720" y="735355"/>
                  </a:lnTo>
                  <a:close/>
                </a:path>
                <a:path w="1032509" h="1247775">
                  <a:moveTo>
                    <a:pt x="964209" y="733056"/>
                  </a:moveTo>
                  <a:lnTo>
                    <a:pt x="964018" y="733056"/>
                  </a:lnTo>
                  <a:lnTo>
                    <a:pt x="963739" y="733056"/>
                  </a:lnTo>
                  <a:lnTo>
                    <a:pt x="962812" y="734326"/>
                  </a:lnTo>
                  <a:lnTo>
                    <a:pt x="964209" y="733056"/>
                  </a:lnTo>
                  <a:close/>
                </a:path>
                <a:path w="1032509" h="1247775">
                  <a:moveTo>
                    <a:pt x="965238" y="733056"/>
                  </a:moveTo>
                  <a:lnTo>
                    <a:pt x="965136" y="731786"/>
                  </a:lnTo>
                  <a:lnTo>
                    <a:pt x="965022" y="730516"/>
                  </a:lnTo>
                  <a:lnTo>
                    <a:pt x="964679" y="731786"/>
                  </a:lnTo>
                  <a:lnTo>
                    <a:pt x="965238" y="733056"/>
                  </a:lnTo>
                  <a:close/>
                </a:path>
                <a:path w="1032509" h="1247775">
                  <a:moveTo>
                    <a:pt x="966419" y="730453"/>
                  </a:moveTo>
                  <a:close/>
                </a:path>
                <a:path w="1032509" h="1247775">
                  <a:moveTo>
                    <a:pt x="967968" y="727367"/>
                  </a:moveTo>
                  <a:lnTo>
                    <a:pt x="967130" y="728230"/>
                  </a:lnTo>
                  <a:lnTo>
                    <a:pt x="966609" y="729259"/>
                  </a:lnTo>
                  <a:lnTo>
                    <a:pt x="966419" y="730453"/>
                  </a:lnTo>
                  <a:lnTo>
                    <a:pt x="967244" y="729576"/>
                  </a:lnTo>
                  <a:lnTo>
                    <a:pt x="967752" y="728548"/>
                  </a:lnTo>
                  <a:lnTo>
                    <a:pt x="967968" y="727367"/>
                  </a:lnTo>
                  <a:close/>
                </a:path>
                <a:path w="1032509" h="1247775">
                  <a:moveTo>
                    <a:pt x="975245" y="719086"/>
                  </a:moveTo>
                  <a:lnTo>
                    <a:pt x="974636" y="719086"/>
                  </a:lnTo>
                  <a:lnTo>
                    <a:pt x="973607" y="722896"/>
                  </a:lnTo>
                  <a:lnTo>
                    <a:pt x="975245" y="719086"/>
                  </a:lnTo>
                  <a:close/>
                </a:path>
                <a:path w="1032509" h="1247775">
                  <a:moveTo>
                    <a:pt x="976198" y="688606"/>
                  </a:moveTo>
                  <a:lnTo>
                    <a:pt x="975690" y="688606"/>
                  </a:lnTo>
                  <a:lnTo>
                    <a:pt x="974534" y="690854"/>
                  </a:lnTo>
                  <a:lnTo>
                    <a:pt x="974509" y="691083"/>
                  </a:lnTo>
                  <a:lnTo>
                    <a:pt x="974712" y="690854"/>
                  </a:lnTo>
                  <a:lnTo>
                    <a:pt x="976198" y="688606"/>
                  </a:lnTo>
                  <a:close/>
                </a:path>
                <a:path w="1032509" h="1247775">
                  <a:moveTo>
                    <a:pt x="982459" y="682256"/>
                  </a:moveTo>
                  <a:lnTo>
                    <a:pt x="982052" y="680986"/>
                  </a:lnTo>
                  <a:lnTo>
                    <a:pt x="981532" y="680986"/>
                  </a:lnTo>
                  <a:lnTo>
                    <a:pt x="982459" y="682256"/>
                  </a:lnTo>
                  <a:close/>
                </a:path>
                <a:path w="1032509" h="1247775">
                  <a:moveTo>
                    <a:pt x="990396" y="675894"/>
                  </a:moveTo>
                  <a:lnTo>
                    <a:pt x="990282" y="675525"/>
                  </a:lnTo>
                  <a:lnTo>
                    <a:pt x="990130" y="675970"/>
                  </a:lnTo>
                  <a:lnTo>
                    <a:pt x="989901" y="676376"/>
                  </a:lnTo>
                  <a:lnTo>
                    <a:pt x="989596" y="676732"/>
                  </a:lnTo>
                  <a:lnTo>
                    <a:pt x="990079" y="676300"/>
                  </a:lnTo>
                  <a:lnTo>
                    <a:pt x="990396" y="675894"/>
                  </a:lnTo>
                  <a:close/>
                </a:path>
                <a:path w="1032509" h="1247775">
                  <a:moveTo>
                    <a:pt x="996022" y="702576"/>
                  </a:moveTo>
                  <a:lnTo>
                    <a:pt x="995337" y="701306"/>
                  </a:lnTo>
                  <a:lnTo>
                    <a:pt x="993825" y="702576"/>
                  </a:lnTo>
                  <a:lnTo>
                    <a:pt x="992987" y="703846"/>
                  </a:lnTo>
                  <a:lnTo>
                    <a:pt x="996022" y="702576"/>
                  </a:lnTo>
                  <a:close/>
                </a:path>
                <a:path w="1032509" h="1247775">
                  <a:moveTo>
                    <a:pt x="997648" y="700036"/>
                  </a:moveTo>
                  <a:lnTo>
                    <a:pt x="997610" y="698766"/>
                  </a:lnTo>
                  <a:lnTo>
                    <a:pt x="994283" y="700036"/>
                  </a:lnTo>
                  <a:lnTo>
                    <a:pt x="995337" y="701306"/>
                  </a:lnTo>
                  <a:lnTo>
                    <a:pt x="997648" y="700036"/>
                  </a:lnTo>
                  <a:close/>
                </a:path>
                <a:path w="1032509" h="1247775">
                  <a:moveTo>
                    <a:pt x="998715" y="696658"/>
                  </a:moveTo>
                  <a:lnTo>
                    <a:pt x="998410" y="696772"/>
                  </a:lnTo>
                  <a:lnTo>
                    <a:pt x="998118" y="696912"/>
                  </a:lnTo>
                  <a:lnTo>
                    <a:pt x="997877" y="697115"/>
                  </a:lnTo>
                  <a:lnTo>
                    <a:pt x="998181" y="697026"/>
                  </a:lnTo>
                  <a:lnTo>
                    <a:pt x="998461" y="696874"/>
                  </a:lnTo>
                  <a:lnTo>
                    <a:pt x="998715" y="696658"/>
                  </a:lnTo>
                  <a:close/>
                </a:path>
                <a:path w="1032509" h="1247775">
                  <a:moveTo>
                    <a:pt x="1007059" y="687336"/>
                  </a:moveTo>
                  <a:lnTo>
                    <a:pt x="1006703" y="686066"/>
                  </a:lnTo>
                  <a:lnTo>
                    <a:pt x="1006055" y="687336"/>
                  </a:lnTo>
                  <a:lnTo>
                    <a:pt x="1007059" y="687336"/>
                  </a:lnTo>
                  <a:close/>
                </a:path>
                <a:path w="1032509" h="1247775">
                  <a:moveTo>
                    <a:pt x="1007770" y="686904"/>
                  </a:moveTo>
                  <a:close/>
                </a:path>
                <a:path w="1032509" h="1247775">
                  <a:moveTo>
                    <a:pt x="1008748" y="654316"/>
                  </a:moveTo>
                  <a:lnTo>
                    <a:pt x="1007884" y="654316"/>
                  </a:lnTo>
                  <a:lnTo>
                    <a:pt x="1005459" y="658126"/>
                  </a:lnTo>
                  <a:lnTo>
                    <a:pt x="1006513" y="658126"/>
                  </a:lnTo>
                  <a:lnTo>
                    <a:pt x="1008748" y="654316"/>
                  </a:lnTo>
                  <a:close/>
                </a:path>
                <a:path w="1032509" h="1247775">
                  <a:moveTo>
                    <a:pt x="1009103" y="685800"/>
                  </a:moveTo>
                  <a:lnTo>
                    <a:pt x="1007770" y="686917"/>
                  </a:lnTo>
                  <a:lnTo>
                    <a:pt x="1007960" y="687082"/>
                  </a:lnTo>
                  <a:lnTo>
                    <a:pt x="1008113" y="687336"/>
                  </a:lnTo>
                  <a:lnTo>
                    <a:pt x="1007757" y="688098"/>
                  </a:lnTo>
                  <a:lnTo>
                    <a:pt x="1009103" y="685800"/>
                  </a:lnTo>
                  <a:close/>
                </a:path>
                <a:path w="1032509" h="1247775">
                  <a:moveTo>
                    <a:pt x="1017943" y="673100"/>
                  </a:moveTo>
                  <a:lnTo>
                    <a:pt x="1017612" y="673455"/>
                  </a:lnTo>
                  <a:lnTo>
                    <a:pt x="1017384" y="673849"/>
                  </a:lnTo>
                  <a:lnTo>
                    <a:pt x="1017244" y="674306"/>
                  </a:lnTo>
                  <a:lnTo>
                    <a:pt x="1017612" y="673976"/>
                  </a:lnTo>
                  <a:lnTo>
                    <a:pt x="1017841" y="673569"/>
                  </a:lnTo>
                  <a:lnTo>
                    <a:pt x="1017943" y="673100"/>
                  </a:lnTo>
                  <a:close/>
                </a:path>
                <a:path w="1032509" h="1247775">
                  <a:moveTo>
                    <a:pt x="1031481" y="658126"/>
                  </a:moveTo>
                  <a:lnTo>
                    <a:pt x="1028700" y="660666"/>
                  </a:lnTo>
                  <a:lnTo>
                    <a:pt x="1029881" y="660666"/>
                  </a:lnTo>
                  <a:lnTo>
                    <a:pt x="1028661" y="661936"/>
                  </a:lnTo>
                  <a:lnTo>
                    <a:pt x="1030249" y="660666"/>
                  </a:lnTo>
                  <a:lnTo>
                    <a:pt x="1031443" y="660666"/>
                  </a:lnTo>
                  <a:lnTo>
                    <a:pt x="1031481" y="658126"/>
                  </a:lnTo>
                  <a:close/>
                </a:path>
                <a:path w="1032509" h="1247775">
                  <a:moveTo>
                    <a:pt x="1032040" y="633996"/>
                  </a:moveTo>
                  <a:lnTo>
                    <a:pt x="1029004" y="635266"/>
                  </a:lnTo>
                  <a:lnTo>
                    <a:pt x="1030338" y="635266"/>
                  </a:lnTo>
                  <a:lnTo>
                    <a:pt x="1028585" y="639076"/>
                  </a:lnTo>
                  <a:lnTo>
                    <a:pt x="1025156" y="640346"/>
                  </a:lnTo>
                  <a:lnTo>
                    <a:pt x="1021435" y="644156"/>
                  </a:lnTo>
                  <a:lnTo>
                    <a:pt x="1017460" y="646696"/>
                  </a:lnTo>
                  <a:lnTo>
                    <a:pt x="1013968" y="650506"/>
                  </a:lnTo>
                  <a:lnTo>
                    <a:pt x="1010958" y="654316"/>
                  </a:lnTo>
                  <a:lnTo>
                    <a:pt x="1010310" y="651776"/>
                  </a:lnTo>
                  <a:lnTo>
                    <a:pt x="1008557" y="655586"/>
                  </a:lnTo>
                  <a:lnTo>
                    <a:pt x="1006513" y="658126"/>
                  </a:lnTo>
                  <a:lnTo>
                    <a:pt x="1007872" y="658126"/>
                  </a:lnTo>
                  <a:lnTo>
                    <a:pt x="1004773" y="660666"/>
                  </a:lnTo>
                  <a:lnTo>
                    <a:pt x="1005293" y="658126"/>
                  </a:lnTo>
                  <a:lnTo>
                    <a:pt x="1002538" y="661936"/>
                  </a:lnTo>
                  <a:lnTo>
                    <a:pt x="999363" y="665746"/>
                  </a:lnTo>
                  <a:lnTo>
                    <a:pt x="995857" y="669442"/>
                  </a:lnTo>
                  <a:lnTo>
                    <a:pt x="993787" y="672096"/>
                  </a:lnTo>
                  <a:lnTo>
                    <a:pt x="991438" y="675906"/>
                  </a:lnTo>
                  <a:lnTo>
                    <a:pt x="988949" y="677176"/>
                  </a:lnTo>
                  <a:lnTo>
                    <a:pt x="988644" y="677176"/>
                  </a:lnTo>
                  <a:lnTo>
                    <a:pt x="989126" y="675906"/>
                  </a:lnTo>
                  <a:lnTo>
                    <a:pt x="988745" y="675906"/>
                  </a:lnTo>
                  <a:lnTo>
                    <a:pt x="987425" y="677176"/>
                  </a:lnTo>
                  <a:lnTo>
                    <a:pt x="985393" y="677176"/>
                  </a:lnTo>
                  <a:lnTo>
                    <a:pt x="982789" y="683412"/>
                  </a:lnTo>
                  <a:lnTo>
                    <a:pt x="981138" y="684733"/>
                  </a:lnTo>
                  <a:lnTo>
                    <a:pt x="980948" y="684733"/>
                  </a:lnTo>
                  <a:lnTo>
                    <a:pt x="979004" y="683526"/>
                  </a:lnTo>
                  <a:lnTo>
                    <a:pt x="977557" y="688606"/>
                  </a:lnTo>
                  <a:lnTo>
                    <a:pt x="974712" y="690854"/>
                  </a:lnTo>
                  <a:lnTo>
                    <a:pt x="974559" y="691083"/>
                  </a:lnTo>
                  <a:lnTo>
                    <a:pt x="974293" y="691337"/>
                  </a:lnTo>
                  <a:lnTo>
                    <a:pt x="974420" y="691083"/>
                  </a:lnTo>
                  <a:lnTo>
                    <a:pt x="973505" y="691083"/>
                  </a:lnTo>
                  <a:lnTo>
                    <a:pt x="973416" y="691337"/>
                  </a:lnTo>
                  <a:lnTo>
                    <a:pt x="973035" y="692416"/>
                  </a:lnTo>
                  <a:lnTo>
                    <a:pt x="972845" y="692416"/>
                  </a:lnTo>
                  <a:lnTo>
                    <a:pt x="968006" y="698766"/>
                  </a:lnTo>
                  <a:lnTo>
                    <a:pt x="965923" y="698766"/>
                  </a:lnTo>
                  <a:lnTo>
                    <a:pt x="963396" y="703846"/>
                  </a:lnTo>
                  <a:lnTo>
                    <a:pt x="964666" y="702576"/>
                  </a:lnTo>
                  <a:lnTo>
                    <a:pt x="962367" y="706386"/>
                  </a:lnTo>
                  <a:lnTo>
                    <a:pt x="961199" y="706386"/>
                  </a:lnTo>
                  <a:lnTo>
                    <a:pt x="960437" y="707656"/>
                  </a:lnTo>
                  <a:lnTo>
                    <a:pt x="959764" y="706386"/>
                  </a:lnTo>
                  <a:lnTo>
                    <a:pt x="958253" y="707656"/>
                  </a:lnTo>
                  <a:lnTo>
                    <a:pt x="958519" y="706386"/>
                  </a:lnTo>
                  <a:lnTo>
                    <a:pt x="957224" y="707656"/>
                  </a:lnTo>
                  <a:lnTo>
                    <a:pt x="956957" y="710196"/>
                  </a:lnTo>
                  <a:lnTo>
                    <a:pt x="957503" y="711466"/>
                  </a:lnTo>
                  <a:lnTo>
                    <a:pt x="955675" y="711466"/>
                  </a:lnTo>
                  <a:lnTo>
                    <a:pt x="954074" y="715276"/>
                  </a:lnTo>
                  <a:lnTo>
                    <a:pt x="952703" y="715276"/>
                  </a:lnTo>
                  <a:lnTo>
                    <a:pt x="953020" y="714006"/>
                  </a:lnTo>
                  <a:lnTo>
                    <a:pt x="949452" y="719086"/>
                  </a:lnTo>
                  <a:lnTo>
                    <a:pt x="944346" y="719086"/>
                  </a:lnTo>
                  <a:lnTo>
                    <a:pt x="942670" y="722896"/>
                  </a:lnTo>
                  <a:lnTo>
                    <a:pt x="940142" y="725411"/>
                  </a:lnTo>
                  <a:lnTo>
                    <a:pt x="939482" y="726706"/>
                  </a:lnTo>
                  <a:lnTo>
                    <a:pt x="938110" y="729246"/>
                  </a:lnTo>
                  <a:lnTo>
                    <a:pt x="937133" y="730516"/>
                  </a:lnTo>
                  <a:lnTo>
                    <a:pt x="936764" y="729246"/>
                  </a:lnTo>
                  <a:lnTo>
                    <a:pt x="934034" y="733056"/>
                  </a:lnTo>
                  <a:lnTo>
                    <a:pt x="930236" y="736866"/>
                  </a:lnTo>
                  <a:lnTo>
                    <a:pt x="927061" y="741946"/>
                  </a:lnTo>
                  <a:lnTo>
                    <a:pt x="927354" y="740676"/>
                  </a:lnTo>
                  <a:lnTo>
                    <a:pt x="924445" y="745667"/>
                  </a:lnTo>
                  <a:lnTo>
                    <a:pt x="923467" y="744486"/>
                  </a:lnTo>
                  <a:lnTo>
                    <a:pt x="921385" y="748296"/>
                  </a:lnTo>
                  <a:lnTo>
                    <a:pt x="919175" y="749490"/>
                  </a:lnTo>
                  <a:lnTo>
                    <a:pt x="918298" y="752106"/>
                  </a:lnTo>
                  <a:lnTo>
                    <a:pt x="912939" y="753376"/>
                  </a:lnTo>
                  <a:lnTo>
                    <a:pt x="914793" y="753376"/>
                  </a:lnTo>
                  <a:lnTo>
                    <a:pt x="914476" y="754392"/>
                  </a:lnTo>
                  <a:lnTo>
                    <a:pt x="914476" y="800366"/>
                  </a:lnTo>
                  <a:lnTo>
                    <a:pt x="913206" y="801636"/>
                  </a:lnTo>
                  <a:lnTo>
                    <a:pt x="911237" y="801636"/>
                  </a:lnTo>
                  <a:lnTo>
                    <a:pt x="913625" y="800366"/>
                  </a:lnTo>
                  <a:lnTo>
                    <a:pt x="914476" y="800366"/>
                  </a:lnTo>
                  <a:lnTo>
                    <a:pt x="914476" y="754392"/>
                  </a:lnTo>
                  <a:lnTo>
                    <a:pt x="913993" y="755916"/>
                  </a:lnTo>
                  <a:lnTo>
                    <a:pt x="913472" y="755916"/>
                  </a:lnTo>
                  <a:lnTo>
                    <a:pt x="913231" y="757186"/>
                  </a:lnTo>
                  <a:lnTo>
                    <a:pt x="911580" y="759726"/>
                  </a:lnTo>
                  <a:lnTo>
                    <a:pt x="910793" y="760945"/>
                  </a:lnTo>
                  <a:lnTo>
                    <a:pt x="911987" y="759726"/>
                  </a:lnTo>
                  <a:lnTo>
                    <a:pt x="910793" y="760945"/>
                  </a:lnTo>
                  <a:lnTo>
                    <a:pt x="911580" y="759726"/>
                  </a:lnTo>
                  <a:lnTo>
                    <a:pt x="910132" y="759726"/>
                  </a:lnTo>
                  <a:lnTo>
                    <a:pt x="908329" y="760945"/>
                  </a:lnTo>
                  <a:lnTo>
                    <a:pt x="908659" y="763536"/>
                  </a:lnTo>
                  <a:lnTo>
                    <a:pt x="905802" y="764806"/>
                  </a:lnTo>
                  <a:lnTo>
                    <a:pt x="905421" y="764806"/>
                  </a:lnTo>
                  <a:lnTo>
                    <a:pt x="904328" y="767346"/>
                  </a:lnTo>
                  <a:lnTo>
                    <a:pt x="903909" y="769886"/>
                  </a:lnTo>
                  <a:lnTo>
                    <a:pt x="902360" y="771156"/>
                  </a:lnTo>
                  <a:lnTo>
                    <a:pt x="902639" y="769886"/>
                  </a:lnTo>
                  <a:lnTo>
                    <a:pt x="900887" y="773696"/>
                  </a:lnTo>
                  <a:lnTo>
                    <a:pt x="898080" y="773696"/>
                  </a:lnTo>
                  <a:lnTo>
                    <a:pt x="898004" y="774966"/>
                  </a:lnTo>
                  <a:lnTo>
                    <a:pt x="897877" y="777506"/>
                  </a:lnTo>
                  <a:lnTo>
                    <a:pt x="896416" y="777506"/>
                  </a:lnTo>
                  <a:lnTo>
                    <a:pt x="894575" y="781316"/>
                  </a:lnTo>
                  <a:lnTo>
                    <a:pt x="893826" y="778776"/>
                  </a:lnTo>
                  <a:lnTo>
                    <a:pt x="891070" y="785126"/>
                  </a:lnTo>
                  <a:lnTo>
                    <a:pt x="888834" y="788936"/>
                  </a:lnTo>
                  <a:lnTo>
                    <a:pt x="885964" y="792746"/>
                  </a:lnTo>
                  <a:lnTo>
                    <a:pt x="885367" y="792746"/>
                  </a:lnTo>
                  <a:lnTo>
                    <a:pt x="882611" y="794016"/>
                  </a:lnTo>
                  <a:lnTo>
                    <a:pt x="883513" y="794016"/>
                  </a:lnTo>
                  <a:lnTo>
                    <a:pt x="879068" y="800366"/>
                  </a:lnTo>
                  <a:lnTo>
                    <a:pt x="871969" y="805446"/>
                  </a:lnTo>
                  <a:lnTo>
                    <a:pt x="867270" y="811796"/>
                  </a:lnTo>
                  <a:lnTo>
                    <a:pt x="866368" y="811796"/>
                  </a:lnTo>
                  <a:lnTo>
                    <a:pt x="866216" y="813066"/>
                  </a:lnTo>
                  <a:lnTo>
                    <a:pt x="861733" y="819416"/>
                  </a:lnTo>
                  <a:lnTo>
                    <a:pt x="857110" y="824496"/>
                  </a:lnTo>
                  <a:lnTo>
                    <a:pt x="852754" y="828306"/>
                  </a:lnTo>
                  <a:lnTo>
                    <a:pt x="849083" y="834656"/>
                  </a:lnTo>
                  <a:lnTo>
                    <a:pt x="847979" y="835926"/>
                  </a:lnTo>
                  <a:lnTo>
                    <a:pt x="846429" y="839736"/>
                  </a:lnTo>
                  <a:lnTo>
                    <a:pt x="844550" y="842276"/>
                  </a:lnTo>
                  <a:lnTo>
                    <a:pt x="841121" y="847356"/>
                  </a:lnTo>
                  <a:lnTo>
                    <a:pt x="837234" y="853706"/>
                  </a:lnTo>
                  <a:lnTo>
                    <a:pt x="832891" y="857516"/>
                  </a:lnTo>
                  <a:lnTo>
                    <a:pt x="832446" y="857516"/>
                  </a:lnTo>
                  <a:lnTo>
                    <a:pt x="832307" y="858786"/>
                  </a:lnTo>
                  <a:lnTo>
                    <a:pt x="830757" y="858786"/>
                  </a:lnTo>
                  <a:lnTo>
                    <a:pt x="830084" y="861326"/>
                  </a:lnTo>
                  <a:lnTo>
                    <a:pt x="828738" y="862596"/>
                  </a:lnTo>
                  <a:lnTo>
                    <a:pt x="826744" y="862596"/>
                  </a:lnTo>
                  <a:lnTo>
                    <a:pt x="825703" y="866406"/>
                  </a:lnTo>
                  <a:lnTo>
                    <a:pt x="825055" y="866406"/>
                  </a:lnTo>
                  <a:lnTo>
                    <a:pt x="825131" y="868946"/>
                  </a:lnTo>
                  <a:lnTo>
                    <a:pt x="822858" y="868946"/>
                  </a:lnTo>
                  <a:lnTo>
                    <a:pt x="820674" y="872756"/>
                  </a:lnTo>
                  <a:lnTo>
                    <a:pt x="820864" y="874026"/>
                  </a:lnTo>
                  <a:lnTo>
                    <a:pt x="820356" y="874026"/>
                  </a:lnTo>
                  <a:lnTo>
                    <a:pt x="818362" y="876566"/>
                  </a:lnTo>
                  <a:lnTo>
                    <a:pt x="819518" y="874026"/>
                  </a:lnTo>
                  <a:lnTo>
                    <a:pt x="812431" y="882916"/>
                  </a:lnTo>
                  <a:lnTo>
                    <a:pt x="814755" y="882916"/>
                  </a:lnTo>
                  <a:lnTo>
                    <a:pt x="814628" y="883208"/>
                  </a:lnTo>
                  <a:lnTo>
                    <a:pt x="813206" y="886726"/>
                  </a:lnTo>
                  <a:lnTo>
                    <a:pt x="811796" y="886726"/>
                  </a:lnTo>
                  <a:lnTo>
                    <a:pt x="812558" y="884186"/>
                  </a:lnTo>
                  <a:lnTo>
                    <a:pt x="810818" y="886726"/>
                  </a:lnTo>
                  <a:lnTo>
                    <a:pt x="809663" y="886726"/>
                  </a:lnTo>
                  <a:lnTo>
                    <a:pt x="809536" y="887044"/>
                  </a:lnTo>
                  <a:lnTo>
                    <a:pt x="809155" y="887996"/>
                  </a:lnTo>
                  <a:lnTo>
                    <a:pt x="810602" y="887044"/>
                  </a:lnTo>
                  <a:lnTo>
                    <a:pt x="810996" y="886790"/>
                  </a:lnTo>
                  <a:lnTo>
                    <a:pt x="810247" y="887996"/>
                  </a:lnTo>
                  <a:lnTo>
                    <a:pt x="808990" y="890536"/>
                  </a:lnTo>
                  <a:lnTo>
                    <a:pt x="807288" y="891806"/>
                  </a:lnTo>
                  <a:lnTo>
                    <a:pt x="807669" y="891806"/>
                  </a:lnTo>
                  <a:lnTo>
                    <a:pt x="806386" y="894346"/>
                  </a:lnTo>
                  <a:lnTo>
                    <a:pt x="804316" y="894346"/>
                  </a:lnTo>
                  <a:lnTo>
                    <a:pt x="802830" y="895616"/>
                  </a:lnTo>
                  <a:lnTo>
                    <a:pt x="802055" y="898156"/>
                  </a:lnTo>
                  <a:lnTo>
                    <a:pt x="800455" y="898156"/>
                  </a:lnTo>
                  <a:lnTo>
                    <a:pt x="802068" y="899426"/>
                  </a:lnTo>
                  <a:lnTo>
                    <a:pt x="800328" y="901966"/>
                  </a:lnTo>
                  <a:lnTo>
                    <a:pt x="800392" y="899426"/>
                  </a:lnTo>
                  <a:lnTo>
                    <a:pt x="799617" y="899426"/>
                  </a:lnTo>
                  <a:lnTo>
                    <a:pt x="799299" y="901966"/>
                  </a:lnTo>
                  <a:lnTo>
                    <a:pt x="796086" y="905776"/>
                  </a:lnTo>
                  <a:lnTo>
                    <a:pt x="795058" y="905776"/>
                  </a:lnTo>
                  <a:lnTo>
                    <a:pt x="795909" y="907046"/>
                  </a:lnTo>
                  <a:lnTo>
                    <a:pt x="788949" y="910856"/>
                  </a:lnTo>
                  <a:lnTo>
                    <a:pt x="790168" y="913396"/>
                  </a:lnTo>
                  <a:lnTo>
                    <a:pt x="787603" y="914666"/>
                  </a:lnTo>
                  <a:lnTo>
                    <a:pt x="787984" y="914666"/>
                  </a:lnTo>
                  <a:lnTo>
                    <a:pt x="788644" y="917206"/>
                  </a:lnTo>
                  <a:lnTo>
                    <a:pt x="787488" y="918476"/>
                  </a:lnTo>
                  <a:lnTo>
                    <a:pt x="785749" y="921016"/>
                  </a:lnTo>
                  <a:lnTo>
                    <a:pt x="785291" y="918476"/>
                  </a:lnTo>
                  <a:lnTo>
                    <a:pt x="784453" y="918476"/>
                  </a:lnTo>
                  <a:lnTo>
                    <a:pt x="785241" y="921016"/>
                  </a:lnTo>
                  <a:lnTo>
                    <a:pt x="778573" y="928636"/>
                  </a:lnTo>
                  <a:lnTo>
                    <a:pt x="771982" y="936256"/>
                  </a:lnTo>
                  <a:lnTo>
                    <a:pt x="765314" y="943876"/>
                  </a:lnTo>
                  <a:lnTo>
                    <a:pt x="758431" y="951496"/>
                  </a:lnTo>
                  <a:lnTo>
                    <a:pt x="754989" y="956576"/>
                  </a:lnTo>
                  <a:lnTo>
                    <a:pt x="751217" y="962926"/>
                  </a:lnTo>
                  <a:lnTo>
                    <a:pt x="747128" y="968006"/>
                  </a:lnTo>
                  <a:lnTo>
                    <a:pt x="747382" y="968006"/>
                  </a:lnTo>
                  <a:lnTo>
                    <a:pt x="746290" y="969276"/>
                  </a:lnTo>
                  <a:lnTo>
                    <a:pt x="746010" y="970546"/>
                  </a:lnTo>
                  <a:lnTo>
                    <a:pt x="745337" y="971816"/>
                  </a:lnTo>
                  <a:lnTo>
                    <a:pt x="744562" y="971816"/>
                  </a:lnTo>
                  <a:lnTo>
                    <a:pt x="739940" y="978166"/>
                  </a:lnTo>
                  <a:lnTo>
                    <a:pt x="735596" y="981976"/>
                  </a:lnTo>
                  <a:lnTo>
                    <a:pt x="731532" y="987056"/>
                  </a:lnTo>
                  <a:lnTo>
                    <a:pt x="727760" y="993406"/>
                  </a:lnTo>
                  <a:lnTo>
                    <a:pt x="726046" y="999756"/>
                  </a:lnTo>
                  <a:lnTo>
                    <a:pt x="723709" y="995946"/>
                  </a:lnTo>
                  <a:lnTo>
                    <a:pt x="722147" y="999947"/>
                  </a:lnTo>
                  <a:lnTo>
                    <a:pt x="721804" y="1000518"/>
                  </a:lnTo>
                  <a:lnTo>
                    <a:pt x="721652" y="1001128"/>
                  </a:lnTo>
                  <a:lnTo>
                    <a:pt x="721741" y="1000975"/>
                  </a:lnTo>
                  <a:lnTo>
                    <a:pt x="721626" y="1001268"/>
                  </a:lnTo>
                  <a:lnTo>
                    <a:pt x="721601" y="999756"/>
                  </a:lnTo>
                  <a:lnTo>
                    <a:pt x="718934" y="1004836"/>
                  </a:lnTo>
                  <a:lnTo>
                    <a:pt x="716457" y="1008646"/>
                  </a:lnTo>
                  <a:lnTo>
                    <a:pt x="714248" y="1012456"/>
                  </a:lnTo>
                  <a:lnTo>
                    <a:pt x="712825" y="1011186"/>
                  </a:lnTo>
                  <a:lnTo>
                    <a:pt x="711873" y="1016266"/>
                  </a:lnTo>
                  <a:lnTo>
                    <a:pt x="711225" y="1014996"/>
                  </a:lnTo>
                  <a:lnTo>
                    <a:pt x="711669" y="1016266"/>
                  </a:lnTo>
                  <a:lnTo>
                    <a:pt x="710387" y="1016266"/>
                  </a:lnTo>
                  <a:lnTo>
                    <a:pt x="708266" y="1020076"/>
                  </a:lnTo>
                  <a:lnTo>
                    <a:pt x="708012" y="1018806"/>
                  </a:lnTo>
                  <a:lnTo>
                    <a:pt x="707313" y="1022616"/>
                  </a:lnTo>
                  <a:lnTo>
                    <a:pt x="706386" y="1022616"/>
                  </a:lnTo>
                  <a:lnTo>
                    <a:pt x="704151" y="1023886"/>
                  </a:lnTo>
                  <a:lnTo>
                    <a:pt x="700112" y="1030236"/>
                  </a:lnTo>
                  <a:lnTo>
                    <a:pt x="697395" y="1031506"/>
                  </a:lnTo>
                  <a:lnTo>
                    <a:pt x="693458" y="1037856"/>
                  </a:lnTo>
                  <a:lnTo>
                    <a:pt x="688378" y="1045476"/>
                  </a:lnTo>
                  <a:lnTo>
                    <a:pt x="682777" y="1050556"/>
                  </a:lnTo>
                  <a:lnTo>
                    <a:pt x="677240" y="1058176"/>
                  </a:lnTo>
                  <a:lnTo>
                    <a:pt x="676363" y="1060716"/>
                  </a:lnTo>
                  <a:lnTo>
                    <a:pt x="675119" y="1061986"/>
                  </a:lnTo>
                  <a:lnTo>
                    <a:pt x="673519" y="1064526"/>
                  </a:lnTo>
                  <a:lnTo>
                    <a:pt x="670941" y="1065796"/>
                  </a:lnTo>
                  <a:lnTo>
                    <a:pt x="669658" y="1068336"/>
                  </a:lnTo>
                  <a:lnTo>
                    <a:pt x="669150" y="1072146"/>
                  </a:lnTo>
                  <a:lnTo>
                    <a:pt x="667029" y="1072146"/>
                  </a:lnTo>
                  <a:lnTo>
                    <a:pt x="665619" y="1073416"/>
                  </a:lnTo>
                  <a:lnTo>
                    <a:pt x="663613" y="1075956"/>
                  </a:lnTo>
                  <a:lnTo>
                    <a:pt x="662965" y="1079766"/>
                  </a:lnTo>
                  <a:lnTo>
                    <a:pt x="661174" y="1081036"/>
                  </a:lnTo>
                  <a:lnTo>
                    <a:pt x="659625" y="1082306"/>
                  </a:lnTo>
                  <a:lnTo>
                    <a:pt x="660019" y="1083576"/>
                  </a:lnTo>
                  <a:lnTo>
                    <a:pt x="654735" y="1084846"/>
                  </a:lnTo>
                  <a:lnTo>
                    <a:pt x="600456" y="1152156"/>
                  </a:lnTo>
                  <a:lnTo>
                    <a:pt x="583082" y="1174788"/>
                  </a:lnTo>
                  <a:lnTo>
                    <a:pt x="583082" y="1207960"/>
                  </a:lnTo>
                  <a:lnTo>
                    <a:pt x="580834" y="1210576"/>
                  </a:lnTo>
                  <a:lnTo>
                    <a:pt x="578573" y="1211846"/>
                  </a:lnTo>
                  <a:lnTo>
                    <a:pt x="582053" y="1207960"/>
                  </a:lnTo>
                  <a:lnTo>
                    <a:pt x="583082" y="1207960"/>
                  </a:lnTo>
                  <a:lnTo>
                    <a:pt x="583082" y="1174788"/>
                  </a:lnTo>
                  <a:lnTo>
                    <a:pt x="571195" y="1190256"/>
                  </a:lnTo>
                  <a:lnTo>
                    <a:pt x="556933" y="1214386"/>
                  </a:lnTo>
                  <a:lnTo>
                    <a:pt x="547611" y="1234706"/>
                  </a:lnTo>
                  <a:lnTo>
                    <a:pt x="547624" y="1237246"/>
                  </a:lnTo>
                  <a:lnTo>
                    <a:pt x="546074" y="1241056"/>
                  </a:lnTo>
                  <a:lnTo>
                    <a:pt x="547509" y="1241056"/>
                  </a:lnTo>
                  <a:lnTo>
                    <a:pt x="547179" y="1241209"/>
                  </a:lnTo>
                  <a:lnTo>
                    <a:pt x="546150" y="1244866"/>
                  </a:lnTo>
                  <a:lnTo>
                    <a:pt x="548957" y="1242364"/>
                  </a:lnTo>
                  <a:lnTo>
                    <a:pt x="548030" y="1244866"/>
                  </a:lnTo>
                  <a:lnTo>
                    <a:pt x="548297" y="1246136"/>
                  </a:lnTo>
                  <a:lnTo>
                    <a:pt x="549122" y="1243596"/>
                  </a:lnTo>
                  <a:lnTo>
                    <a:pt x="548982" y="1242339"/>
                  </a:lnTo>
                  <a:lnTo>
                    <a:pt x="549668" y="1241056"/>
                  </a:lnTo>
                  <a:lnTo>
                    <a:pt x="551916" y="1241056"/>
                  </a:lnTo>
                  <a:lnTo>
                    <a:pt x="552386" y="1238516"/>
                  </a:lnTo>
                  <a:lnTo>
                    <a:pt x="551129" y="1237246"/>
                  </a:lnTo>
                  <a:lnTo>
                    <a:pt x="554393" y="1233449"/>
                  </a:lnTo>
                  <a:lnTo>
                    <a:pt x="553808" y="1234706"/>
                  </a:lnTo>
                  <a:lnTo>
                    <a:pt x="554824" y="1233373"/>
                  </a:lnTo>
                  <a:lnTo>
                    <a:pt x="555739" y="1230896"/>
                  </a:lnTo>
                  <a:lnTo>
                    <a:pt x="555942" y="1233373"/>
                  </a:lnTo>
                  <a:lnTo>
                    <a:pt x="556793" y="1233373"/>
                  </a:lnTo>
                  <a:lnTo>
                    <a:pt x="556183" y="1235862"/>
                  </a:lnTo>
                  <a:lnTo>
                    <a:pt x="557530" y="1233373"/>
                  </a:lnTo>
                  <a:lnTo>
                    <a:pt x="559409" y="1233373"/>
                  </a:lnTo>
                  <a:lnTo>
                    <a:pt x="561390" y="1230896"/>
                  </a:lnTo>
                  <a:lnTo>
                    <a:pt x="563219" y="1227086"/>
                  </a:lnTo>
                  <a:lnTo>
                    <a:pt x="565353" y="1229626"/>
                  </a:lnTo>
                  <a:lnTo>
                    <a:pt x="565277" y="1227086"/>
                  </a:lnTo>
                  <a:lnTo>
                    <a:pt x="565226" y="1225816"/>
                  </a:lnTo>
                  <a:lnTo>
                    <a:pt x="565137" y="1223276"/>
                  </a:lnTo>
                  <a:lnTo>
                    <a:pt x="567842" y="1223276"/>
                  </a:lnTo>
                  <a:lnTo>
                    <a:pt x="566445" y="1227086"/>
                  </a:lnTo>
                  <a:lnTo>
                    <a:pt x="568566" y="1223276"/>
                  </a:lnTo>
                  <a:lnTo>
                    <a:pt x="568820" y="1225816"/>
                  </a:lnTo>
                  <a:lnTo>
                    <a:pt x="570255" y="1223276"/>
                  </a:lnTo>
                  <a:lnTo>
                    <a:pt x="573125" y="1219466"/>
                  </a:lnTo>
                  <a:lnTo>
                    <a:pt x="574344" y="1219466"/>
                  </a:lnTo>
                  <a:lnTo>
                    <a:pt x="574014" y="1218196"/>
                  </a:lnTo>
                  <a:lnTo>
                    <a:pt x="575310" y="1218196"/>
                  </a:lnTo>
                  <a:lnTo>
                    <a:pt x="577735" y="1214386"/>
                  </a:lnTo>
                  <a:lnTo>
                    <a:pt x="578726" y="1214386"/>
                  </a:lnTo>
                  <a:lnTo>
                    <a:pt x="580580" y="1211846"/>
                  </a:lnTo>
                  <a:lnTo>
                    <a:pt x="582447" y="1210576"/>
                  </a:lnTo>
                  <a:lnTo>
                    <a:pt x="581863" y="1210576"/>
                  </a:lnTo>
                  <a:lnTo>
                    <a:pt x="583425" y="1207566"/>
                  </a:lnTo>
                  <a:lnTo>
                    <a:pt x="584504" y="1205496"/>
                  </a:lnTo>
                  <a:lnTo>
                    <a:pt x="584720" y="1206766"/>
                  </a:lnTo>
                  <a:lnTo>
                    <a:pt x="585901" y="1205496"/>
                  </a:lnTo>
                  <a:lnTo>
                    <a:pt x="590118" y="1201686"/>
                  </a:lnTo>
                  <a:lnTo>
                    <a:pt x="596036" y="1197876"/>
                  </a:lnTo>
                  <a:lnTo>
                    <a:pt x="601497" y="1192796"/>
                  </a:lnTo>
                  <a:lnTo>
                    <a:pt x="606437" y="1186446"/>
                  </a:lnTo>
                  <a:lnTo>
                    <a:pt x="607936" y="1185176"/>
                  </a:lnTo>
                  <a:lnTo>
                    <a:pt x="610158" y="1181366"/>
                  </a:lnTo>
                  <a:lnTo>
                    <a:pt x="615061" y="1181366"/>
                  </a:lnTo>
                  <a:lnTo>
                    <a:pt x="619366" y="1175016"/>
                  </a:lnTo>
                  <a:lnTo>
                    <a:pt x="618794" y="1175016"/>
                  </a:lnTo>
                  <a:lnTo>
                    <a:pt x="624598" y="1169936"/>
                  </a:lnTo>
                  <a:lnTo>
                    <a:pt x="629996" y="1162316"/>
                  </a:lnTo>
                  <a:lnTo>
                    <a:pt x="635317" y="1155966"/>
                  </a:lnTo>
                  <a:lnTo>
                    <a:pt x="639470" y="1151153"/>
                  </a:lnTo>
                  <a:lnTo>
                    <a:pt x="639787" y="1150543"/>
                  </a:lnTo>
                  <a:lnTo>
                    <a:pt x="640270" y="1148346"/>
                  </a:lnTo>
                  <a:lnTo>
                    <a:pt x="641146" y="1147076"/>
                  </a:lnTo>
                  <a:lnTo>
                    <a:pt x="642239" y="1144536"/>
                  </a:lnTo>
                  <a:lnTo>
                    <a:pt x="642747" y="1144536"/>
                  </a:lnTo>
                  <a:lnTo>
                    <a:pt x="649236" y="1139456"/>
                  </a:lnTo>
                  <a:lnTo>
                    <a:pt x="656844" y="1129296"/>
                  </a:lnTo>
                  <a:lnTo>
                    <a:pt x="673150" y="1110246"/>
                  </a:lnTo>
                  <a:lnTo>
                    <a:pt x="683145" y="1096276"/>
                  </a:lnTo>
                  <a:lnTo>
                    <a:pt x="704164" y="1069606"/>
                  </a:lnTo>
                  <a:lnTo>
                    <a:pt x="711949" y="1059446"/>
                  </a:lnTo>
                  <a:lnTo>
                    <a:pt x="711365" y="1056906"/>
                  </a:lnTo>
                  <a:lnTo>
                    <a:pt x="713232" y="1054366"/>
                  </a:lnTo>
                  <a:lnTo>
                    <a:pt x="720064" y="1053096"/>
                  </a:lnTo>
                  <a:lnTo>
                    <a:pt x="719988" y="1050556"/>
                  </a:lnTo>
                  <a:lnTo>
                    <a:pt x="719848" y="1045476"/>
                  </a:lnTo>
                  <a:lnTo>
                    <a:pt x="725893" y="1041666"/>
                  </a:lnTo>
                  <a:lnTo>
                    <a:pt x="731266" y="1034046"/>
                  </a:lnTo>
                  <a:lnTo>
                    <a:pt x="736930" y="1027696"/>
                  </a:lnTo>
                  <a:lnTo>
                    <a:pt x="742264" y="1020076"/>
                  </a:lnTo>
                  <a:lnTo>
                    <a:pt x="746645" y="1014996"/>
                  </a:lnTo>
                  <a:lnTo>
                    <a:pt x="747560" y="1014996"/>
                  </a:lnTo>
                  <a:lnTo>
                    <a:pt x="748969" y="1012456"/>
                  </a:lnTo>
                  <a:lnTo>
                    <a:pt x="748703" y="1012456"/>
                  </a:lnTo>
                  <a:lnTo>
                    <a:pt x="749731" y="1011186"/>
                  </a:lnTo>
                  <a:lnTo>
                    <a:pt x="749922" y="1011186"/>
                  </a:lnTo>
                  <a:lnTo>
                    <a:pt x="752830" y="1007376"/>
                  </a:lnTo>
                  <a:lnTo>
                    <a:pt x="755192" y="1003566"/>
                  </a:lnTo>
                  <a:lnTo>
                    <a:pt x="756881" y="1001268"/>
                  </a:lnTo>
                  <a:lnTo>
                    <a:pt x="757059" y="1001026"/>
                  </a:lnTo>
                  <a:lnTo>
                    <a:pt x="756285" y="1001026"/>
                  </a:lnTo>
                  <a:lnTo>
                    <a:pt x="757758" y="999756"/>
                  </a:lnTo>
                  <a:lnTo>
                    <a:pt x="758850" y="997216"/>
                  </a:lnTo>
                  <a:lnTo>
                    <a:pt x="759231" y="997216"/>
                  </a:lnTo>
                  <a:lnTo>
                    <a:pt x="760260" y="995946"/>
                  </a:lnTo>
                  <a:lnTo>
                    <a:pt x="761606" y="997216"/>
                  </a:lnTo>
                  <a:lnTo>
                    <a:pt x="762393" y="995946"/>
                  </a:lnTo>
                  <a:lnTo>
                    <a:pt x="764755" y="989596"/>
                  </a:lnTo>
                  <a:lnTo>
                    <a:pt x="766686" y="987056"/>
                  </a:lnTo>
                  <a:lnTo>
                    <a:pt x="769073" y="983246"/>
                  </a:lnTo>
                  <a:lnTo>
                    <a:pt x="771817" y="979436"/>
                  </a:lnTo>
                  <a:lnTo>
                    <a:pt x="774903" y="975626"/>
                  </a:lnTo>
                  <a:lnTo>
                    <a:pt x="776249" y="975626"/>
                  </a:lnTo>
                  <a:lnTo>
                    <a:pt x="779970" y="970546"/>
                  </a:lnTo>
                  <a:lnTo>
                    <a:pt x="782751" y="968006"/>
                  </a:lnTo>
                  <a:lnTo>
                    <a:pt x="786396" y="962926"/>
                  </a:lnTo>
                  <a:lnTo>
                    <a:pt x="790575" y="956576"/>
                  </a:lnTo>
                  <a:lnTo>
                    <a:pt x="795070" y="951496"/>
                  </a:lnTo>
                  <a:lnTo>
                    <a:pt x="799706" y="945146"/>
                  </a:lnTo>
                  <a:lnTo>
                    <a:pt x="798601" y="945146"/>
                  </a:lnTo>
                  <a:lnTo>
                    <a:pt x="800074" y="943876"/>
                  </a:lnTo>
                  <a:lnTo>
                    <a:pt x="802779" y="943876"/>
                  </a:lnTo>
                  <a:lnTo>
                    <a:pt x="803071" y="941336"/>
                  </a:lnTo>
                  <a:lnTo>
                    <a:pt x="803351" y="940066"/>
                  </a:lnTo>
                  <a:lnTo>
                    <a:pt x="801751" y="941336"/>
                  </a:lnTo>
                  <a:lnTo>
                    <a:pt x="801992" y="940066"/>
                  </a:lnTo>
                  <a:lnTo>
                    <a:pt x="803579" y="938796"/>
                  </a:lnTo>
                  <a:lnTo>
                    <a:pt x="803668" y="937526"/>
                  </a:lnTo>
                  <a:lnTo>
                    <a:pt x="803973" y="937526"/>
                  </a:lnTo>
                  <a:lnTo>
                    <a:pt x="804379" y="937526"/>
                  </a:lnTo>
                  <a:lnTo>
                    <a:pt x="805014" y="936256"/>
                  </a:lnTo>
                  <a:lnTo>
                    <a:pt x="805929" y="936256"/>
                  </a:lnTo>
                  <a:lnTo>
                    <a:pt x="807339" y="933716"/>
                  </a:lnTo>
                  <a:lnTo>
                    <a:pt x="808240" y="936256"/>
                  </a:lnTo>
                  <a:lnTo>
                    <a:pt x="809459" y="933716"/>
                  </a:lnTo>
                  <a:lnTo>
                    <a:pt x="813130" y="928636"/>
                  </a:lnTo>
                  <a:lnTo>
                    <a:pt x="815238" y="922286"/>
                  </a:lnTo>
                  <a:lnTo>
                    <a:pt x="817105" y="921016"/>
                  </a:lnTo>
                  <a:lnTo>
                    <a:pt x="820826" y="917206"/>
                  </a:lnTo>
                  <a:lnTo>
                    <a:pt x="821156" y="918476"/>
                  </a:lnTo>
                  <a:lnTo>
                    <a:pt x="821956" y="917206"/>
                  </a:lnTo>
                  <a:lnTo>
                    <a:pt x="823569" y="913396"/>
                  </a:lnTo>
                  <a:lnTo>
                    <a:pt x="823849" y="912126"/>
                  </a:lnTo>
                  <a:lnTo>
                    <a:pt x="823087" y="913396"/>
                  </a:lnTo>
                  <a:lnTo>
                    <a:pt x="823455" y="910856"/>
                  </a:lnTo>
                  <a:lnTo>
                    <a:pt x="824357" y="909586"/>
                  </a:lnTo>
                  <a:lnTo>
                    <a:pt x="826630" y="909586"/>
                  </a:lnTo>
                  <a:lnTo>
                    <a:pt x="828535" y="907046"/>
                  </a:lnTo>
                  <a:lnTo>
                    <a:pt x="831938" y="901966"/>
                  </a:lnTo>
                  <a:lnTo>
                    <a:pt x="837095" y="898156"/>
                  </a:lnTo>
                  <a:lnTo>
                    <a:pt x="840054" y="891806"/>
                  </a:lnTo>
                  <a:lnTo>
                    <a:pt x="839800" y="891806"/>
                  </a:lnTo>
                  <a:lnTo>
                    <a:pt x="838377" y="894346"/>
                  </a:lnTo>
                  <a:lnTo>
                    <a:pt x="838111" y="894346"/>
                  </a:lnTo>
                  <a:lnTo>
                    <a:pt x="840867" y="887996"/>
                  </a:lnTo>
                  <a:lnTo>
                    <a:pt x="842492" y="890536"/>
                  </a:lnTo>
                  <a:lnTo>
                    <a:pt x="843432" y="887996"/>
                  </a:lnTo>
                  <a:lnTo>
                    <a:pt x="845312" y="884186"/>
                  </a:lnTo>
                  <a:lnTo>
                    <a:pt x="845312" y="886726"/>
                  </a:lnTo>
                  <a:lnTo>
                    <a:pt x="845616" y="884186"/>
                  </a:lnTo>
                  <a:lnTo>
                    <a:pt x="846632" y="882916"/>
                  </a:lnTo>
                  <a:lnTo>
                    <a:pt x="849325" y="882916"/>
                  </a:lnTo>
                  <a:lnTo>
                    <a:pt x="851382" y="880376"/>
                  </a:lnTo>
                  <a:lnTo>
                    <a:pt x="849579" y="880376"/>
                  </a:lnTo>
                  <a:lnTo>
                    <a:pt x="850861" y="877836"/>
                  </a:lnTo>
                  <a:lnTo>
                    <a:pt x="851255" y="877836"/>
                  </a:lnTo>
                  <a:lnTo>
                    <a:pt x="851763" y="876566"/>
                  </a:lnTo>
                  <a:lnTo>
                    <a:pt x="854862" y="872756"/>
                  </a:lnTo>
                  <a:lnTo>
                    <a:pt x="857745" y="870216"/>
                  </a:lnTo>
                  <a:lnTo>
                    <a:pt x="860412" y="866406"/>
                  </a:lnTo>
                  <a:lnTo>
                    <a:pt x="860996" y="866406"/>
                  </a:lnTo>
                  <a:lnTo>
                    <a:pt x="861961" y="862596"/>
                  </a:lnTo>
                  <a:lnTo>
                    <a:pt x="863701" y="865136"/>
                  </a:lnTo>
                  <a:lnTo>
                    <a:pt x="866355" y="861326"/>
                  </a:lnTo>
                  <a:lnTo>
                    <a:pt x="872185" y="853706"/>
                  </a:lnTo>
                  <a:lnTo>
                    <a:pt x="878370" y="843546"/>
                  </a:lnTo>
                  <a:lnTo>
                    <a:pt x="884669" y="835926"/>
                  </a:lnTo>
                  <a:lnTo>
                    <a:pt x="890866" y="828306"/>
                  </a:lnTo>
                  <a:lnTo>
                    <a:pt x="891413" y="824496"/>
                  </a:lnTo>
                  <a:lnTo>
                    <a:pt x="893864" y="820686"/>
                  </a:lnTo>
                  <a:lnTo>
                    <a:pt x="896099" y="819416"/>
                  </a:lnTo>
                  <a:lnTo>
                    <a:pt x="897890" y="819416"/>
                  </a:lnTo>
                  <a:lnTo>
                    <a:pt x="899477" y="816876"/>
                  </a:lnTo>
                  <a:lnTo>
                    <a:pt x="900163" y="815606"/>
                  </a:lnTo>
                  <a:lnTo>
                    <a:pt x="900798" y="815606"/>
                  </a:lnTo>
                  <a:lnTo>
                    <a:pt x="905789" y="809256"/>
                  </a:lnTo>
                  <a:lnTo>
                    <a:pt x="903389" y="815606"/>
                  </a:lnTo>
                  <a:lnTo>
                    <a:pt x="907427" y="809256"/>
                  </a:lnTo>
                  <a:lnTo>
                    <a:pt x="911466" y="804176"/>
                  </a:lnTo>
                  <a:lnTo>
                    <a:pt x="913307" y="801636"/>
                  </a:lnTo>
                  <a:lnTo>
                    <a:pt x="913904" y="801636"/>
                  </a:lnTo>
                  <a:lnTo>
                    <a:pt x="915695" y="800366"/>
                  </a:lnTo>
                  <a:lnTo>
                    <a:pt x="921042" y="794016"/>
                  </a:lnTo>
                  <a:lnTo>
                    <a:pt x="917943" y="790206"/>
                  </a:lnTo>
                  <a:lnTo>
                    <a:pt x="924242" y="785126"/>
                  </a:lnTo>
                  <a:lnTo>
                    <a:pt x="923963" y="785126"/>
                  </a:lnTo>
                  <a:lnTo>
                    <a:pt x="924115" y="783856"/>
                  </a:lnTo>
                  <a:lnTo>
                    <a:pt x="923404" y="785126"/>
                  </a:lnTo>
                  <a:lnTo>
                    <a:pt x="922274" y="782586"/>
                  </a:lnTo>
                  <a:lnTo>
                    <a:pt x="924356" y="781316"/>
                  </a:lnTo>
                  <a:lnTo>
                    <a:pt x="923772" y="781316"/>
                  </a:lnTo>
                  <a:lnTo>
                    <a:pt x="925550" y="778776"/>
                  </a:lnTo>
                  <a:lnTo>
                    <a:pt x="925601" y="777506"/>
                  </a:lnTo>
                  <a:lnTo>
                    <a:pt x="926668" y="777506"/>
                  </a:lnTo>
                  <a:lnTo>
                    <a:pt x="929436" y="774966"/>
                  </a:lnTo>
                  <a:lnTo>
                    <a:pt x="931646" y="771156"/>
                  </a:lnTo>
                  <a:lnTo>
                    <a:pt x="934161" y="769886"/>
                  </a:lnTo>
                  <a:lnTo>
                    <a:pt x="934732" y="767346"/>
                  </a:lnTo>
                  <a:lnTo>
                    <a:pt x="934580" y="764806"/>
                  </a:lnTo>
                  <a:lnTo>
                    <a:pt x="936625" y="763536"/>
                  </a:lnTo>
                  <a:lnTo>
                    <a:pt x="939165" y="760945"/>
                  </a:lnTo>
                  <a:lnTo>
                    <a:pt x="937221" y="764806"/>
                  </a:lnTo>
                  <a:lnTo>
                    <a:pt x="939673" y="760945"/>
                  </a:lnTo>
                  <a:lnTo>
                    <a:pt x="939292" y="760945"/>
                  </a:lnTo>
                  <a:lnTo>
                    <a:pt x="941019" y="759726"/>
                  </a:lnTo>
                  <a:lnTo>
                    <a:pt x="941247" y="759726"/>
                  </a:lnTo>
                  <a:lnTo>
                    <a:pt x="943076" y="757186"/>
                  </a:lnTo>
                  <a:lnTo>
                    <a:pt x="941743" y="757186"/>
                  </a:lnTo>
                  <a:lnTo>
                    <a:pt x="944460" y="755916"/>
                  </a:lnTo>
                  <a:lnTo>
                    <a:pt x="943914" y="757186"/>
                  </a:lnTo>
                  <a:lnTo>
                    <a:pt x="945248" y="755916"/>
                  </a:lnTo>
                  <a:lnTo>
                    <a:pt x="946772" y="753376"/>
                  </a:lnTo>
                  <a:lnTo>
                    <a:pt x="948486" y="752106"/>
                  </a:lnTo>
                  <a:lnTo>
                    <a:pt x="948778" y="752106"/>
                  </a:lnTo>
                  <a:lnTo>
                    <a:pt x="949591" y="749490"/>
                  </a:lnTo>
                  <a:lnTo>
                    <a:pt x="949109" y="749490"/>
                  </a:lnTo>
                  <a:lnTo>
                    <a:pt x="947305" y="752106"/>
                  </a:lnTo>
                  <a:lnTo>
                    <a:pt x="947381" y="749490"/>
                  </a:lnTo>
                  <a:lnTo>
                    <a:pt x="948664" y="749490"/>
                  </a:lnTo>
                  <a:lnTo>
                    <a:pt x="948715" y="748296"/>
                  </a:lnTo>
                  <a:lnTo>
                    <a:pt x="948842" y="745667"/>
                  </a:lnTo>
                  <a:lnTo>
                    <a:pt x="950506" y="745667"/>
                  </a:lnTo>
                  <a:lnTo>
                    <a:pt x="949972" y="748296"/>
                  </a:lnTo>
                  <a:lnTo>
                    <a:pt x="951865" y="745667"/>
                  </a:lnTo>
                  <a:lnTo>
                    <a:pt x="950544" y="745667"/>
                  </a:lnTo>
                  <a:lnTo>
                    <a:pt x="953376" y="744486"/>
                  </a:lnTo>
                  <a:lnTo>
                    <a:pt x="953630" y="744486"/>
                  </a:lnTo>
                  <a:lnTo>
                    <a:pt x="954024" y="741946"/>
                  </a:lnTo>
                  <a:lnTo>
                    <a:pt x="954417" y="740676"/>
                  </a:lnTo>
                  <a:lnTo>
                    <a:pt x="957643" y="738136"/>
                  </a:lnTo>
                  <a:lnTo>
                    <a:pt x="960323" y="736866"/>
                  </a:lnTo>
                  <a:lnTo>
                    <a:pt x="960818" y="736866"/>
                  </a:lnTo>
                  <a:lnTo>
                    <a:pt x="960780" y="734326"/>
                  </a:lnTo>
                  <a:lnTo>
                    <a:pt x="958837" y="734326"/>
                  </a:lnTo>
                  <a:lnTo>
                    <a:pt x="962025" y="733056"/>
                  </a:lnTo>
                  <a:lnTo>
                    <a:pt x="961263" y="730516"/>
                  </a:lnTo>
                  <a:lnTo>
                    <a:pt x="960501" y="729246"/>
                  </a:lnTo>
                  <a:lnTo>
                    <a:pt x="964450" y="726706"/>
                  </a:lnTo>
                  <a:lnTo>
                    <a:pt x="964793" y="726706"/>
                  </a:lnTo>
                  <a:lnTo>
                    <a:pt x="964742" y="727875"/>
                  </a:lnTo>
                  <a:lnTo>
                    <a:pt x="964526" y="729246"/>
                  </a:lnTo>
                  <a:lnTo>
                    <a:pt x="963193" y="729246"/>
                  </a:lnTo>
                  <a:lnTo>
                    <a:pt x="963307" y="730516"/>
                  </a:lnTo>
                  <a:lnTo>
                    <a:pt x="963688" y="731786"/>
                  </a:lnTo>
                  <a:lnTo>
                    <a:pt x="964018" y="733056"/>
                  </a:lnTo>
                  <a:lnTo>
                    <a:pt x="964679" y="731786"/>
                  </a:lnTo>
                  <a:lnTo>
                    <a:pt x="964476" y="730516"/>
                  </a:lnTo>
                  <a:lnTo>
                    <a:pt x="965022" y="730516"/>
                  </a:lnTo>
                  <a:lnTo>
                    <a:pt x="965200" y="730516"/>
                  </a:lnTo>
                  <a:lnTo>
                    <a:pt x="965847" y="729246"/>
                  </a:lnTo>
                  <a:lnTo>
                    <a:pt x="966406" y="729246"/>
                  </a:lnTo>
                  <a:lnTo>
                    <a:pt x="966012" y="726706"/>
                  </a:lnTo>
                  <a:lnTo>
                    <a:pt x="964755" y="727849"/>
                  </a:lnTo>
                  <a:lnTo>
                    <a:pt x="964984" y="726706"/>
                  </a:lnTo>
                  <a:lnTo>
                    <a:pt x="966571" y="725436"/>
                  </a:lnTo>
                  <a:lnTo>
                    <a:pt x="967105" y="726706"/>
                  </a:lnTo>
                  <a:lnTo>
                    <a:pt x="967816" y="725411"/>
                  </a:lnTo>
                  <a:lnTo>
                    <a:pt x="969187" y="722896"/>
                  </a:lnTo>
                  <a:lnTo>
                    <a:pt x="966863" y="722896"/>
                  </a:lnTo>
                  <a:lnTo>
                    <a:pt x="969619" y="721639"/>
                  </a:lnTo>
                  <a:lnTo>
                    <a:pt x="969391" y="722896"/>
                  </a:lnTo>
                  <a:lnTo>
                    <a:pt x="971308" y="721626"/>
                  </a:lnTo>
                  <a:lnTo>
                    <a:pt x="973353" y="717816"/>
                  </a:lnTo>
                  <a:lnTo>
                    <a:pt x="975283" y="717816"/>
                  </a:lnTo>
                  <a:lnTo>
                    <a:pt x="975512" y="719086"/>
                  </a:lnTo>
                  <a:lnTo>
                    <a:pt x="976071" y="717816"/>
                  </a:lnTo>
                  <a:lnTo>
                    <a:pt x="976401" y="719086"/>
                  </a:lnTo>
                  <a:lnTo>
                    <a:pt x="977163" y="717816"/>
                  </a:lnTo>
                  <a:lnTo>
                    <a:pt x="978535" y="715276"/>
                  </a:lnTo>
                  <a:lnTo>
                    <a:pt x="979868" y="714006"/>
                  </a:lnTo>
                  <a:lnTo>
                    <a:pt x="978674" y="714006"/>
                  </a:lnTo>
                  <a:lnTo>
                    <a:pt x="980198" y="707656"/>
                  </a:lnTo>
                  <a:lnTo>
                    <a:pt x="980084" y="715276"/>
                  </a:lnTo>
                  <a:lnTo>
                    <a:pt x="983691" y="711466"/>
                  </a:lnTo>
                  <a:lnTo>
                    <a:pt x="985647" y="707656"/>
                  </a:lnTo>
                  <a:lnTo>
                    <a:pt x="982535" y="711466"/>
                  </a:lnTo>
                  <a:lnTo>
                    <a:pt x="983488" y="710196"/>
                  </a:lnTo>
                  <a:lnTo>
                    <a:pt x="985316" y="707656"/>
                  </a:lnTo>
                  <a:lnTo>
                    <a:pt x="985647" y="707656"/>
                  </a:lnTo>
                  <a:lnTo>
                    <a:pt x="986675" y="707656"/>
                  </a:lnTo>
                  <a:lnTo>
                    <a:pt x="988796" y="706386"/>
                  </a:lnTo>
                  <a:lnTo>
                    <a:pt x="989812" y="703846"/>
                  </a:lnTo>
                  <a:lnTo>
                    <a:pt x="991831" y="703846"/>
                  </a:lnTo>
                  <a:lnTo>
                    <a:pt x="991781" y="702576"/>
                  </a:lnTo>
                  <a:lnTo>
                    <a:pt x="993673" y="700036"/>
                  </a:lnTo>
                  <a:lnTo>
                    <a:pt x="995692" y="698766"/>
                  </a:lnTo>
                  <a:lnTo>
                    <a:pt x="997877" y="696226"/>
                  </a:lnTo>
                  <a:lnTo>
                    <a:pt x="997051" y="696226"/>
                  </a:lnTo>
                  <a:lnTo>
                    <a:pt x="997038" y="694956"/>
                  </a:lnTo>
                  <a:lnTo>
                    <a:pt x="999667" y="692416"/>
                  </a:lnTo>
                  <a:lnTo>
                    <a:pt x="999617" y="691337"/>
                  </a:lnTo>
                  <a:lnTo>
                    <a:pt x="999655" y="691083"/>
                  </a:lnTo>
                  <a:lnTo>
                    <a:pt x="1002804" y="687336"/>
                  </a:lnTo>
                  <a:lnTo>
                    <a:pt x="1003985" y="687336"/>
                  </a:lnTo>
                  <a:lnTo>
                    <a:pt x="1002131" y="688606"/>
                  </a:lnTo>
                  <a:lnTo>
                    <a:pt x="1001115" y="690854"/>
                  </a:lnTo>
                  <a:lnTo>
                    <a:pt x="1001039" y="691083"/>
                  </a:lnTo>
                  <a:lnTo>
                    <a:pt x="1003490" y="688606"/>
                  </a:lnTo>
                  <a:lnTo>
                    <a:pt x="1002995" y="688606"/>
                  </a:lnTo>
                  <a:lnTo>
                    <a:pt x="1004252" y="687336"/>
                  </a:lnTo>
                  <a:lnTo>
                    <a:pt x="1004519" y="688606"/>
                  </a:lnTo>
                  <a:lnTo>
                    <a:pt x="1006055" y="687336"/>
                  </a:lnTo>
                  <a:lnTo>
                    <a:pt x="1004595" y="687336"/>
                  </a:lnTo>
                  <a:lnTo>
                    <a:pt x="1006195" y="684796"/>
                  </a:lnTo>
                  <a:lnTo>
                    <a:pt x="1006703" y="686066"/>
                  </a:lnTo>
                  <a:lnTo>
                    <a:pt x="1007694" y="684733"/>
                  </a:lnTo>
                  <a:lnTo>
                    <a:pt x="1006970" y="683412"/>
                  </a:lnTo>
                  <a:lnTo>
                    <a:pt x="1010399" y="683412"/>
                  </a:lnTo>
                  <a:lnTo>
                    <a:pt x="1011974" y="680986"/>
                  </a:lnTo>
                  <a:lnTo>
                    <a:pt x="1016736" y="675906"/>
                  </a:lnTo>
                  <a:lnTo>
                    <a:pt x="1015898" y="673366"/>
                  </a:lnTo>
                  <a:lnTo>
                    <a:pt x="1017651" y="669442"/>
                  </a:lnTo>
                  <a:lnTo>
                    <a:pt x="1019200" y="669442"/>
                  </a:lnTo>
                  <a:lnTo>
                    <a:pt x="1017435" y="672096"/>
                  </a:lnTo>
                  <a:lnTo>
                    <a:pt x="1017955" y="672096"/>
                  </a:lnTo>
                  <a:lnTo>
                    <a:pt x="1019492" y="669442"/>
                  </a:lnTo>
                  <a:lnTo>
                    <a:pt x="1021892" y="669442"/>
                  </a:lnTo>
                  <a:lnTo>
                    <a:pt x="1020635" y="672096"/>
                  </a:lnTo>
                  <a:lnTo>
                    <a:pt x="1024382" y="668286"/>
                  </a:lnTo>
                  <a:lnTo>
                    <a:pt x="1022362" y="669442"/>
                  </a:lnTo>
                  <a:lnTo>
                    <a:pt x="1021943" y="669442"/>
                  </a:lnTo>
                  <a:lnTo>
                    <a:pt x="1025410" y="665746"/>
                  </a:lnTo>
                  <a:lnTo>
                    <a:pt x="1023035" y="665746"/>
                  </a:lnTo>
                  <a:lnTo>
                    <a:pt x="1024394" y="664476"/>
                  </a:lnTo>
                  <a:lnTo>
                    <a:pt x="1025690" y="661936"/>
                  </a:lnTo>
                  <a:lnTo>
                    <a:pt x="1027125" y="660666"/>
                  </a:lnTo>
                  <a:lnTo>
                    <a:pt x="1028700" y="660666"/>
                  </a:lnTo>
                  <a:lnTo>
                    <a:pt x="1032040" y="656856"/>
                  </a:lnTo>
                  <a:lnTo>
                    <a:pt x="1032040" y="654316"/>
                  </a:lnTo>
                  <a:lnTo>
                    <a:pt x="1032040" y="633996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249038" y="7778305"/>
              <a:ext cx="900430" cy="1544955"/>
            </a:xfrm>
            <a:custGeom>
              <a:avLst/>
              <a:gdLst/>
              <a:ahLst/>
              <a:cxnLst/>
              <a:rect l="l" t="t" r="r" b="b"/>
              <a:pathLst>
                <a:path w="900430" h="1544954">
                  <a:moveTo>
                    <a:pt x="6362" y="246443"/>
                  </a:moveTo>
                  <a:lnTo>
                    <a:pt x="4940" y="245414"/>
                  </a:lnTo>
                  <a:lnTo>
                    <a:pt x="4914" y="245618"/>
                  </a:lnTo>
                  <a:lnTo>
                    <a:pt x="5346" y="246443"/>
                  </a:lnTo>
                  <a:lnTo>
                    <a:pt x="6362" y="246443"/>
                  </a:lnTo>
                  <a:close/>
                </a:path>
                <a:path w="900430" h="1544954">
                  <a:moveTo>
                    <a:pt x="6743" y="244005"/>
                  </a:moveTo>
                  <a:lnTo>
                    <a:pt x="4419" y="240195"/>
                  </a:lnTo>
                  <a:lnTo>
                    <a:pt x="5562" y="242735"/>
                  </a:lnTo>
                  <a:lnTo>
                    <a:pt x="6413" y="244005"/>
                  </a:lnTo>
                  <a:lnTo>
                    <a:pt x="6654" y="244551"/>
                  </a:lnTo>
                  <a:lnTo>
                    <a:pt x="6743" y="244005"/>
                  </a:lnTo>
                  <a:close/>
                </a:path>
                <a:path w="900430" h="1544954">
                  <a:moveTo>
                    <a:pt x="6985" y="245275"/>
                  </a:moveTo>
                  <a:lnTo>
                    <a:pt x="6654" y="244551"/>
                  </a:lnTo>
                  <a:lnTo>
                    <a:pt x="6540" y="245414"/>
                  </a:lnTo>
                  <a:lnTo>
                    <a:pt x="6502" y="246443"/>
                  </a:lnTo>
                  <a:lnTo>
                    <a:pt x="6985" y="245275"/>
                  </a:lnTo>
                  <a:close/>
                </a:path>
                <a:path w="900430" h="1544954">
                  <a:moveTo>
                    <a:pt x="10388" y="255244"/>
                  </a:moveTo>
                  <a:lnTo>
                    <a:pt x="10261" y="254165"/>
                  </a:lnTo>
                  <a:lnTo>
                    <a:pt x="9652" y="254165"/>
                  </a:lnTo>
                  <a:lnTo>
                    <a:pt x="10185" y="255054"/>
                  </a:lnTo>
                  <a:lnTo>
                    <a:pt x="10388" y="255244"/>
                  </a:lnTo>
                  <a:close/>
                </a:path>
                <a:path w="900430" h="1544954">
                  <a:moveTo>
                    <a:pt x="13271" y="257835"/>
                  </a:moveTo>
                  <a:lnTo>
                    <a:pt x="13169" y="256705"/>
                  </a:lnTo>
                  <a:lnTo>
                    <a:pt x="9525" y="247815"/>
                  </a:lnTo>
                  <a:lnTo>
                    <a:pt x="10261" y="254165"/>
                  </a:lnTo>
                  <a:lnTo>
                    <a:pt x="11226" y="254165"/>
                  </a:lnTo>
                  <a:lnTo>
                    <a:pt x="12115" y="255435"/>
                  </a:lnTo>
                  <a:lnTo>
                    <a:pt x="12801" y="256705"/>
                  </a:lnTo>
                  <a:lnTo>
                    <a:pt x="13271" y="257835"/>
                  </a:lnTo>
                  <a:close/>
                </a:path>
                <a:path w="900430" h="1544954">
                  <a:moveTo>
                    <a:pt x="14757" y="275450"/>
                  </a:moveTo>
                  <a:lnTo>
                    <a:pt x="14236" y="274485"/>
                  </a:lnTo>
                  <a:lnTo>
                    <a:pt x="13982" y="274485"/>
                  </a:lnTo>
                  <a:lnTo>
                    <a:pt x="14757" y="275450"/>
                  </a:lnTo>
                  <a:close/>
                </a:path>
                <a:path w="900430" h="1544954">
                  <a:moveTo>
                    <a:pt x="15760" y="268135"/>
                  </a:moveTo>
                  <a:lnTo>
                    <a:pt x="14719" y="266496"/>
                  </a:lnTo>
                  <a:lnTo>
                    <a:pt x="14732" y="266865"/>
                  </a:lnTo>
                  <a:lnTo>
                    <a:pt x="15760" y="268135"/>
                  </a:lnTo>
                  <a:close/>
                </a:path>
                <a:path w="900430" h="1544954">
                  <a:moveTo>
                    <a:pt x="17081" y="271945"/>
                  </a:moveTo>
                  <a:lnTo>
                    <a:pt x="15659" y="271945"/>
                  </a:lnTo>
                  <a:lnTo>
                    <a:pt x="14109" y="266865"/>
                  </a:lnTo>
                  <a:lnTo>
                    <a:pt x="13995" y="266496"/>
                  </a:lnTo>
                  <a:lnTo>
                    <a:pt x="13728" y="265595"/>
                  </a:lnTo>
                  <a:lnTo>
                    <a:pt x="13347" y="264325"/>
                  </a:lnTo>
                  <a:lnTo>
                    <a:pt x="14719" y="266496"/>
                  </a:lnTo>
                  <a:lnTo>
                    <a:pt x="14655" y="263232"/>
                  </a:lnTo>
                  <a:lnTo>
                    <a:pt x="12776" y="261785"/>
                  </a:lnTo>
                  <a:lnTo>
                    <a:pt x="11315" y="256705"/>
                  </a:lnTo>
                  <a:lnTo>
                    <a:pt x="13233" y="257835"/>
                  </a:lnTo>
                  <a:lnTo>
                    <a:pt x="11988" y="256705"/>
                  </a:lnTo>
                  <a:lnTo>
                    <a:pt x="10388" y="255244"/>
                  </a:lnTo>
                  <a:lnTo>
                    <a:pt x="9194" y="254165"/>
                  </a:lnTo>
                  <a:lnTo>
                    <a:pt x="9652" y="254165"/>
                  </a:lnTo>
                  <a:lnTo>
                    <a:pt x="7366" y="250355"/>
                  </a:lnTo>
                  <a:lnTo>
                    <a:pt x="5346" y="246443"/>
                  </a:lnTo>
                  <a:lnTo>
                    <a:pt x="4813" y="246443"/>
                  </a:lnTo>
                  <a:lnTo>
                    <a:pt x="4737" y="245275"/>
                  </a:lnTo>
                  <a:lnTo>
                    <a:pt x="4940" y="245414"/>
                  </a:lnTo>
                  <a:lnTo>
                    <a:pt x="4953" y="245275"/>
                  </a:lnTo>
                  <a:lnTo>
                    <a:pt x="5041" y="244551"/>
                  </a:lnTo>
                  <a:lnTo>
                    <a:pt x="5105" y="244005"/>
                  </a:lnTo>
                  <a:lnTo>
                    <a:pt x="5257" y="242735"/>
                  </a:lnTo>
                  <a:lnTo>
                    <a:pt x="1282" y="237655"/>
                  </a:lnTo>
                  <a:lnTo>
                    <a:pt x="0" y="237655"/>
                  </a:lnTo>
                  <a:lnTo>
                    <a:pt x="1879" y="245275"/>
                  </a:lnTo>
                  <a:lnTo>
                    <a:pt x="2362" y="242735"/>
                  </a:lnTo>
                  <a:lnTo>
                    <a:pt x="3898" y="250355"/>
                  </a:lnTo>
                  <a:lnTo>
                    <a:pt x="6146" y="250355"/>
                  </a:lnTo>
                  <a:lnTo>
                    <a:pt x="7556" y="254165"/>
                  </a:lnTo>
                  <a:lnTo>
                    <a:pt x="5638" y="252895"/>
                  </a:lnTo>
                  <a:lnTo>
                    <a:pt x="6870" y="255435"/>
                  </a:lnTo>
                  <a:lnTo>
                    <a:pt x="6997" y="256705"/>
                  </a:lnTo>
                  <a:lnTo>
                    <a:pt x="7416" y="255435"/>
                  </a:lnTo>
                  <a:lnTo>
                    <a:pt x="8699" y="259245"/>
                  </a:lnTo>
                  <a:lnTo>
                    <a:pt x="9639" y="260515"/>
                  </a:lnTo>
                  <a:lnTo>
                    <a:pt x="9537" y="261785"/>
                  </a:lnTo>
                  <a:lnTo>
                    <a:pt x="7594" y="259245"/>
                  </a:lnTo>
                  <a:lnTo>
                    <a:pt x="6565" y="257835"/>
                  </a:lnTo>
                  <a:lnTo>
                    <a:pt x="8293" y="263055"/>
                  </a:lnTo>
                  <a:lnTo>
                    <a:pt x="8839" y="263055"/>
                  </a:lnTo>
                  <a:lnTo>
                    <a:pt x="10553" y="263055"/>
                  </a:lnTo>
                  <a:lnTo>
                    <a:pt x="10617" y="263232"/>
                  </a:lnTo>
                  <a:lnTo>
                    <a:pt x="11049" y="264325"/>
                  </a:lnTo>
                  <a:lnTo>
                    <a:pt x="8839" y="263055"/>
                  </a:lnTo>
                  <a:lnTo>
                    <a:pt x="10960" y="265595"/>
                  </a:lnTo>
                  <a:lnTo>
                    <a:pt x="9080" y="264325"/>
                  </a:lnTo>
                  <a:lnTo>
                    <a:pt x="9715" y="266865"/>
                  </a:lnTo>
                  <a:lnTo>
                    <a:pt x="8013" y="264325"/>
                  </a:lnTo>
                  <a:lnTo>
                    <a:pt x="7188" y="263232"/>
                  </a:lnTo>
                  <a:lnTo>
                    <a:pt x="8255" y="269405"/>
                  </a:lnTo>
                  <a:lnTo>
                    <a:pt x="12153" y="270675"/>
                  </a:lnTo>
                  <a:lnTo>
                    <a:pt x="14236" y="274485"/>
                  </a:lnTo>
                  <a:lnTo>
                    <a:pt x="14592" y="274485"/>
                  </a:lnTo>
                  <a:lnTo>
                    <a:pt x="17068" y="274485"/>
                  </a:lnTo>
                  <a:lnTo>
                    <a:pt x="17068" y="273215"/>
                  </a:lnTo>
                  <a:lnTo>
                    <a:pt x="17081" y="271945"/>
                  </a:lnTo>
                  <a:close/>
                </a:path>
                <a:path w="900430" h="1544954">
                  <a:moveTo>
                    <a:pt x="18224" y="271945"/>
                  </a:moveTo>
                  <a:lnTo>
                    <a:pt x="18148" y="270675"/>
                  </a:lnTo>
                  <a:lnTo>
                    <a:pt x="18059" y="269405"/>
                  </a:lnTo>
                  <a:lnTo>
                    <a:pt x="17970" y="268135"/>
                  </a:lnTo>
                  <a:lnTo>
                    <a:pt x="16065" y="264325"/>
                  </a:lnTo>
                  <a:lnTo>
                    <a:pt x="14732" y="263232"/>
                  </a:lnTo>
                  <a:lnTo>
                    <a:pt x="18224" y="271945"/>
                  </a:lnTo>
                  <a:close/>
                </a:path>
                <a:path w="900430" h="1544954">
                  <a:moveTo>
                    <a:pt x="28981" y="297345"/>
                  </a:moveTo>
                  <a:lnTo>
                    <a:pt x="28816" y="296075"/>
                  </a:lnTo>
                  <a:lnTo>
                    <a:pt x="26860" y="293535"/>
                  </a:lnTo>
                  <a:lnTo>
                    <a:pt x="27012" y="292519"/>
                  </a:lnTo>
                  <a:lnTo>
                    <a:pt x="28168" y="294805"/>
                  </a:lnTo>
                  <a:lnTo>
                    <a:pt x="28816" y="296075"/>
                  </a:lnTo>
                  <a:lnTo>
                    <a:pt x="28689" y="294805"/>
                  </a:lnTo>
                  <a:lnTo>
                    <a:pt x="27051" y="292265"/>
                  </a:lnTo>
                  <a:lnTo>
                    <a:pt x="27241" y="290995"/>
                  </a:lnTo>
                  <a:lnTo>
                    <a:pt x="27432" y="289725"/>
                  </a:lnTo>
                  <a:lnTo>
                    <a:pt x="25196" y="285915"/>
                  </a:lnTo>
                  <a:lnTo>
                    <a:pt x="22974" y="282105"/>
                  </a:lnTo>
                  <a:lnTo>
                    <a:pt x="21488" y="279565"/>
                  </a:lnTo>
                  <a:lnTo>
                    <a:pt x="19469" y="275729"/>
                  </a:lnTo>
                  <a:lnTo>
                    <a:pt x="18135" y="273215"/>
                  </a:lnTo>
                  <a:lnTo>
                    <a:pt x="17068" y="275729"/>
                  </a:lnTo>
                  <a:lnTo>
                    <a:pt x="17056" y="275450"/>
                  </a:lnTo>
                  <a:lnTo>
                    <a:pt x="14846" y="275450"/>
                  </a:lnTo>
                  <a:lnTo>
                    <a:pt x="14922" y="275729"/>
                  </a:lnTo>
                  <a:lnTo>
                    <a:pt x="15824" y="277025"/>
                  </a:lnTo>
                  <a:lnTo>
                    <a:pt x="16433" y="278295"/>
                  </a:lnTo>
                  <a:lnTo>
                    <a:pt x="17399" y="282105"/>
                  </a:lnTo>
                  <a:lnTo>
                    <a:pt x="13766" y="275729"/>
                  </a:lnTo>
                  <a:lnTo>
                    <a:pt x="16586" y="282105"/>
                  </a:lnTo>
                  <a:lnTo>
                    <a:pt x="17399" y="283375"/>
                  </a:lnTo>
                  <a:lnTo>
                    <a:pt x="18122" y="284645"/>
                  </a:lnTo>
                  <a:lnTo>
                    <a:pt x="17868" y="285915"/>
                  </a:lnTo>
                  <a:lnTo>
                    <a:pt x="16878" y="284645"/>
                  </a:lnTo>
                  <a:lnTo>
                    <a:pt x="15849" y="283375"/>
                  </a:lnTo>
                  <a:lnTo>
                    <a:pt x="14770" y="283375"/>
                  </a:lnTo>
                  <a:lnTo>
                    <a:pt x="18427" y="287185"/>
                  </a:lnTo>
                  <a:lnTo>
                    <a:pt x="17551" y="287185"/>
                  </a:lnTo>
                  <a:lnTo>
                    <a:pt x="19291" y="292265"/>
                  </a:lnTo>
                  <a:lnTo>
                    <a:pt x="18592" y="290995"/>
                  </a:lnTo>
                  <a:lnTo>
                    <a:pt x="17805" y="289725"/>
                  </a:lnTo>
                  <a:lnTo>
                    <a:pt x="20916" y="296075"/>
                  </a:lnTo>
                  <a:lnTo>
                    <a:pt x="19939" y="297345"/>
                  </a:lnTo>
                  <a:lnTo>
                    <a:pt x="20434" y="297345"/>
                  </a:lnTo>
                  <a:lnTo>
                    <a:pt x="28981" y="297345"/>
                  </a:lnTo>
                  <a:close/>
                </a:path>
                <a:path w="900430" h="1544954">
                  <a:moveTo>
                    <a:pt x="46062" y="327825"/>
                  </a:moveTo>
                  <a:lnTo>
                    <a:pt x="43307" y="321475"/>
                  </a:lnTo>
                  <a:lnTo>
                    <a:pt x="41643" y="317665"/>
                  </a:lnTo>
                  <a:lnTo>
                    <a:pt x="41757" y="321475"/>
                  </a:lnTo>
                  <a:lnTo>
                    <a:pt x="40614" y="318935"/>
                  </a:lnTo>
                  <a:lnTo>
                    <a:pt x="40830" y="320205"/>
                  </a:lnTo>
                  <a:lnTo>
                    <a:pt x="41884" y="325107"/>
                  </a:lnTo>
                  <a:lnTo>
                    <a:pt x="41960" y="325272"/>
                  </a:lnTo>
                  <a:lnTo>
                    <a:pt x="42430" y="325272"/>
                  </a:lnTo>
                  <a:lnTo>
                    <a:pt x="43992" y="326555"/>
                  </a:lnTo>
                  <a:lnTo>
                    <a:pt x="44640" y="325285"/>
                  </a:lnTo>
                  <a:lnTo>
                    <a:pt x="46062" y="327825"/>
                  </a:lnTo>
                  <a:close/>
                </a:path>
                <a:path w="900430" h="1544954">
                  <a:moveTo>
                    <a:pt x="47536" y="335445"/>
                  </a:moveTo>
                  <a:lnTo>
                    <a:pt x="46545" y="334175"/>
                  </a:lnTo>
                  <a:lnTo>
                    <a:pt x="47002" y="335445"/>
                  </a:lnTo>
                  <a:lnTo>
                    <a:pt x="47536" y="335445"/>
                  </a:lnTo>
                  <a:close/>
                </a:path>
                <a:path w="900430" h="1544954">
                  <a:moveTo>
                    <a:pt x="47917" y="337985"/>
                  </a:moveTo>
                  <a:lnTo>
                    <a:pt x="47002" y="335445"/>
                  </a:lnTo>
                  <a:lnTo>
                    <a:pt x="46380" y="335445"/>
                  </a:lnTo>
                  <a:lnTo>
                    <a:pt x="47040" y="337134"/>
                  </a:lnTo>
                  <a:lnTo>
                    <a:pt x="47917" y="337985"/>
                  </a:lnTo>
                  <a:close/>
                </a:path>
                <a:path w="900430" h="1544954">
                  <a:moveTo>
                    <a:pt x="52717" y="347370"/>
                  </a:moveTo>
                  <a:lnTo>
                    <a:pt x="52705" y="345605"/>
                  </a:lnTo>
                  <a:lnTo>
                    <a:pt x="52273" y="346875"/>
                  </a:lnTo>
                  <a:lnTo>
                    <a:pt x="52717" y="347370"/>
                  </a:lnTo>
                  <a:close/>
                </a:path>
                <a:path w="900430" h="1544954">
                  <a:moveTo>
                    <a:pt x="56197" y="350329"/>
                  </a:moveTo>
                  <a:lnTo>
                    <a:pt x="55753" y="349034"/>
                  </a:lnTo>
                  <a:lnTo>
                    <a:pt x="55714" y="349161"/>
                  </a:lnTo>
                  <a:lnTo>
                    <a:pt x="55511" y="349326"/>
                  </a:lnTo>
                  <a:lnTo>
                    <a:pt x="55689" y="349694"/>
                  </a:lnTo>
                  <a:lnTo>
                    <a:pt x="55918" y="350024"/>
                  </a:lnTo>
                  <a:lnTo>
                    <a:pt x="56197" y="350329"/>
                  </a:lnTo>
                  <a:close/>
                </a:path>
                <a:path w="900430" h="1544954">
                  <a:moveTo>
                    <a:pt x="59575" y="356920"/>
                  </a:moveTo>
                  <a:lnTo>
                    <a:pt x="59499" y="356755"/>
                  </a:lnTo>
                  <a:lnTo>
                    <a:pt x="57785" y="353225"/>
                  </a:lnTo>
                  <a:lnTo>
                    <a:pt x="58724" y="356920"/>
                  </a:lnTo>
                  <a:lnTo>
                    <a:pt x="58902" y="356920"/>
                  </a:lnTo>
                  <a:lnTo>
                    <a:pt x="59575" y="356920"/>
                  </a:lnTo>
                  <a:close/>
                </a:path>
                <a:path w="900430" h="1544954">
                  <a:moveTo>
                    <a:pt x="60515" y="361810"/>
                  </a:moveTo>
                  <a:lnTo>
                    <a:pt x="60350" y="360781"/>
                  </a:lnTo>
                  <a:lnTo>
                    <a:pt x="59982" y="359841"/>
                  </a:lnTo>
                  <a:lnTo>
                    <a:pt x="59385" y="358990"/>
                  </a:lnTo>
                  <a:lnTo>
                    <a:pt x="59740" y="359867"/>
                  </a:lnTo>
                  <a:lnTo>
                    <a:pt x="60261" y="361022"/>
                  </a:lnTo>
                  <a:lnTo>
                    <a:pt x="60515" y="361810"/>
                  </a:lnTo>
                  <a:close/>
                </a:path>
                <a:path w="900430" h="1544954">
                  <a:moveTo>
                    <a:pt x="60642" y="362267"/>
                  </a:moveTo>
                  <a:lnTo>
                    <a:pt x="60604" y="362038"/>
                  </a:lnTo>
                  <a:lnTo>
                    <a:pt x="60515" y="361810"/>
                  </a:lnTo>
                  <a:lnTo>
                    <a:pt x="60553" y="362038"/>
                  </a:lnTo>
                  <a:lnTo>
                    <a:pt x="60604" y="362229"/>
                  </a:lnTo>
                  <a:lnTo>
                    <a:pt x="60642" y="362508"/>
                  </a:lnTo>
                  <a:lnTo>
                    <a:pt x="60642" y="362267"/>
                  </a:lnTo>
                  <a:close/>
                </a:path>
                <a:path w="900430" h="1544954">
                  <a:moveTo>
                    <a:pt x="63271" y="369481"/>
                  </a:moveTo>
                  <a:lnTo>
                    <a:pt x="62230" y="368350"/>
                  </a:lnTo>
                  <a:lnTo>
                    <a:pt x="63246" y="369735"/>
                  </a:lnTo>
                  <a:lnTo>
                    <a:pt x="63271" y="369481"/>
                  </a:lnTo>
                  <a:close/>
                </a:path>
                <a:path w="900430" h="1544954">
                  <a:moveTo>
                    <a:pt x="63500" y="369735"/>
                  </a:moveTo>
                  <a:lnTo>
                    <a:pt x="63461" y="369481"/>
                  </a:lnTo>
                  <a:lnTo>
                    <a:pt x="63347" y="368350"/>
                  </a:lnTo>
                  <a:lnTo>
                    <a:pt x="63271" y="369481"/>
                  </a:lnTo>
                  <a:lnTo>
                    <a:pt x="63500" y="369735"/>
                  </a:lnTo>
                  <a:close/>
                </a:path>
                <a:path w="900430" h="1544954">
                  <a:moveTo>
                    <a:pt x="63792" y="372948"/>
                  </a:moveTo>
                  <a:lnTo>
                    <a:pt x="63576" y="372325"/>
                  </a:lnTo>
                  <a:lnTo>
                    <a:pt x="63258" y="371754"/>
                  </a:lnTo>
                  <a:lnTo>
                    <a:pt x="62852" y="371233"/>
                  </a:lnTo>
                  <a:lnTo>
                    <a:pt x="63119" y="371830"/>
                  </a:lnTo>
                  <a:lnTo>
                    <a:pt x="63436" y="372402"/>
                  </a:lnTo>
                  <a:lnTo>
                    <a:pt x="63792" y="372948"/>
                  </a:lnTo>
                  <a:close/>
                </a:path>
                <a:path w="900430" h="1544954">
                  <a:moveTo>
                    <a:pt x="84594" y="453555"/>
                  </a:moveTo>
                  <a:lnTo>
                    <a:pt x="83489" y="451015"/>
                  </a:lnTo>
                  <a:lnTo>
                    <a:pt x="83667" y="449745"/>
                  </a:lnTo>
                  <a:lnTo>
                    <a:pt x="82016" y="449745"/>
                  </a:lnTo>
                  <a:lnTo>
                    <a:pt x="84594" y="453555"/>
                  </a:lnTo>
                  <a:close/>
                </a:path>
                <a:path w="900430" h="1544954">
                  <a:moveTo>
                    <a:pt x="86169" y="454825"/>
                  </a:moveTo>
                  <a:lnTo>
                    <a:pt x="86144" y="454545"/>
                  </a:lnTo>
                  <a:lnTo>
                    <a:pt x="85471" y="453555"/>
                  </a:lnTo>
                  <a:lnTo>
                    <a:pt x="86169" y="454825"/>
                  </a:lnTo>
                  <a:close/>
                </a:path>
                <a:path w="900430" h="1544954">
                  <a:moveTo>
                    <a:pt x="89649" y="428853"/>
                  </a:moveTo>
                  <a:lnTo>
                    <a:pt x="89001" y="428383"/>
                  </a:lnTo>
                  <a:lnTo>
                    <a:pt x="88633" y="428269"/>
                  </a:lnTo>
                  <a:lnTo>
                    <a:pt x="88430" y="428332"/>
                  </a:lnTo>
                  <a:lnTo>
                    <a:pt x="88773" y="429056"/>
                  </a:lnTo>
                  <a:lnTo>
                    <a:pt x="89154" y="429450"/>
                  </a:lnTo>
                  <a:lnTo>
                    <a:pt x="89649" y="428853"/>
                  </a:lnTo>
                  <a:close/>
                </a:path>
                <a:path w="900430" h="1544954">
                  <a:moveTo>
                    <a:pt x="102590" y="462445"/>
                  </a:moveTo>
                  <a:lnTo>
                    <a:pt x="102158" y="461124"/>
                  </a:lnTo>
                  <a:lnTo>
                    <a:pt x="101828" y="461124"/>
                  </a:lnTo>
                  <a:lnTo>
                    <a:pt x="102590" y="462445"/>
                  </a:lnTo>
                  <a:close/>
                </a:path>
                <a:path w="900430" h="1544954">
                  <a:moveTo>
                    <a:pt x="103860" y="464388"/>
                  </a:moveTo>
                  <a:lnTo>
                    <a:pt x="103212" y="463384"/>
                  </a:lnTo>
                  <a:lnTo>
                    <a:pt x="102603" y="462699"/>
                  </a:lnTo>
                  <a:lnTo>
                    <a:pt x="102679" y="462851"/>
                  </a:lnTo>
                  <a:lnTo>
                    <a:pt x="103860" y="464388"/>
                  </a:lnTo>
                  <a:close/>
                </a:path>
                <a:path w="900430" h="1544954">
                  <a:moveTo>
                    <a:pt x="108953" y="477685"/>
                  </a:moveTo>
                  <a:lnTo>
                    <a:pt x="108318" y="476415"/>
                  </a:lnTo>
                  <a:lnTo>
                    <a:pt x="106730" y="475145"/>
                  </a:lnTo>
                  <a:lnTo>
                    <a:pt x="108445" y="475145"/>
                  </a:lnTo>
                  <a:lnTo>
                    <a:pt x="108343" y="472605"/>
                  </a:lnTo>
                  <a:lnTo>
                    <a:pt x="108229" y="470065"/>
                  </a:lnTo>
                  <a:lnTo>
                    <a:pt x="108178" y="468795"/>
                  </a:lnTo>
                  <a:lnTo>
                    <a:pt x="106895" y="466255"/>
                  </a:lnTo>
                  <a:lnTo>
                    <a:pt x="104965" y="462445"/>
                  </a:lnTo>
                  <a:lnTo>
                    <a:pt x="104089" y="462445"/>
                  </a:lnTo>
                  <a:lnTo>
                    <a:pt x="105410" y="466255"/>
                  </a:lnTo>
                  <a:lnTo>
                    <a:pt x="103924" y="466255"/>
                  </a:lnTo>
                  <a:lnTo>
                    <a:pt x="103378" y="464985"/>
                  </a:lnTo>
                  <a:lnTo>
                    <a:pt x="101447" y="460451"/>
                  </a:lnTo>
                  <a:lnTo>
                    <a:pt x="100393" y="458635"/>
                  </a:lnTo>
                  <a:lnTo>
                    <a:pt x="100977" y="453555"/>
                  </a:lnTo>
                  <a:lnTo>
                    <a:pt x="98996" y="453555"/>
                  </a:lnTo>
                  <a:lnTo>
                    <a:pt x="98983" y="451015"/>
                  </a:lnTo>
                  <a:lnTo>
                    <a:pt x="98120" y="449745"/>
                  </a:lnTo>
                  <a:lnTo>
                    <a:pt x="95973" y="445935"/>
                  </a:lnTo>
                  <a:lnTo>
                    <a:pt x="95326" y="444665"/>
                  </a:lnTo>
                  <a:lnTo>
                    <a:pt x="93383" y="442125"/>
                  </a:lnTo>
                  <a:lnTo>
                    <a:pt x="92862" y="440855"/>
                  </a:lnTo>
                  <a:lnTo>
                    <a:pt x="92329" y="439585"/>
                  </a:lnTo>
                  <a:lnTo>
                    <a:pt x="92278" y="438315"/>
                  </a:lnTo>
                  <a:lnTo>
                    <a:pt x="92163" y="435775"/>
                  </a:lnTo>
                  <a:lnTo>
                    <a:pt x="91681" y="439585"/>
                  </a:lnTo>
                  <a:lnTo>
                    <a:pt x="89916" y="435775"/>
                  </a:lnTo>
                  <a:lnTo>
                    <a:pt x="91960" y="434505"/>
                  </a:lnTo>
                  <a:lnTo>
                    <a:pt x="87376" y="428155"/>
                  </a:lnTo>
                  <a:lnTo>
                    <a:pt x="88468" y="428155"/>
                  </a:lnTo>
                  <a:lnTo>
                    <a:pt x="87807" y="425615"/>
                  </a:lnTo>
                  <a:lnTo>
                    <a:pt x="87325" y="423075"/>
                  </a:lnTo>
                  <a:lnTo>
                    <a:pt x="85864" y="423075"/>
                  </a:lnTo>
                  <a:lnTo>
                    <a:pt x="83629" y="417995"/>
                  </a:lnTo>
                  <a:lnTo>
                    <a:pt x="81546" y="414185"/>
                  </a:lnTo>
                  <a:lnTo>
                    <a:pt x="84340" y="414185"/>
                  </a:lnTo>
                  <a:lnTo>
                    <a:pt x="79413" y="410375"/>
                  </a:lnTo>
                  <a:lnTo>
                    <a:pt x="80810" y="407835"/>
                  </a:lnTo>
                  <a:lnTo>
                    <a:pt x="78841" y="407835"/>
                  </a:lnTo>
                  <a:lnTo>
                    <a:pt x="77012" y="400215"/>
                  </a:lnTo>
                  <a:lnTo>
                    <a:pt x="75323" y="400215"/>
                  </a:lnTo>
                  <a:lnTo>
                    <a:pt x="73875" y="397675"/>
                  </a:lnTo>
                  <a:lnTo>
                    <a:pt x="75526" y="396405"/>
                  </a:lnTo>
                  <a:lnTo>
                    <a:pt x="75704" y="396405"/>
                  </a:lnTo>
                  <a:lnTo>
                    <a:pt x="74460" y="395135"/>
                  </a:lnTo>
                  <a:lnTo>
                    <a:pt x="74536" y="392595"/>
                  </a:lnTo>
                  <a:lnTo>
                    <a:pt x="72085" y="386245"/>
                  </a:lnTo>
                  <a:lnTo>
                    <a:pt x="71081" y="383895"/>
                  </a:lnTo>
                  <a:lnTo>
                    <a:pt x="71564" y="384302"/>
                  </a:lnTo>
                  <a:lnTo>
                    <a:pt x="70904" y="383476"/>
                  </a:lnTo>
                  <a:lnTo>
                    <a:pt x="70942" y="383654"/>
                  </a:lnTo>
                  <a:lnTo>
                    <a:pt x="68135" y="381165"/>
                  </a:lnTo>
                  <a:lnTo>
                    <a:pt x="68249" y="378625"/>
                  </a:lnTo>
                  <a:lnTo>
                    <a:pt x="67652" y="378625"/>
                  </a:lnTo>
                  <a:lnTo>
                    <a:pt x="66230" y="376085"/>
                  </a:lnTo>
                  <a:lnTo>
                    <a:pt x="66332" y="377355"/>
                  </a:lnTo>
                  <a:lnTo>
                    <a:pt x="66446" y="378625"/>
                  </a:lnTo>
                  <a:lnTo>
                    <a:pt x="66090" y="377355"/>
                  </a:lnTo>
                  <a:lnTo>
                    <a:pt x="65747" y="376085"/>
                  </a:lnTo>
                  <a:lnTo>
                    <a:pt x="65595" y="376199"/>
                  </a:lnTo>
                  <a:lnTo>
                    <a:pt x="64833" y="374662"/>
                  </a:lnTo>
                  <a:lnTo>
                    <a:pt x="65468" y="376301"/>
                  </a:lnTo>
                  <a:lnTo>
                    <a:pt x="64109" y="377355"/>
                  </a:lnTo>
                  <a:lnTo>
                    <a:pt x="64211" y="373545"/>
                  </a:lnTo>
                  <a:lnTo>
                    <a:pt x="61963" y="371005"/>
                  </a:lnTo>
                  <a:lnTo>
                    <a:pt x="61849" y="369735"/>
                  </a:lnTo>
                  <a:lnTo>
                    <a:pt x="62331" y="369735"/>
                  </a:lnTo>
                  <a:lnTo>
                    <a:pt x="62877" y="371005"/>
                  </a:lnTo>
                  <a:lnTo>
                    <a:pt x="62496" y="369735"/>
                  </a:lnTo>
                  <a:lnTo>
                    <a:pt x="62420" y="369481"/>
                  </a:lnTo>
                  <a:lnTo>
                    <a:pt x="62001" y="368096"/>
                  </a:lnTo>
                  <a:lnTo>
                    <a:pt x="57708" y="363385"/>
                  </a:lnTo>
                  <a:lnTo>
                    <a:pt x="59080" y="368350"/>
                  </a:lnTo>
                  <a:lnTo>
                    <a:pt x="58547" y="368350"/>
                  </a:lnTo>
                  <a:lnTo>
                    <a:pt x="56921" y="365925"/>
                  </a:lnTo>
                  <a:lnTo>
                    <a:pt x="56438" y="364655"/>
                  </a:lnTo>
                  <a:lnTo>
                    <a:pt x="57378" y="362115"/>
                  </a:lnTo>
                  <a:lnTo>
                    <a:pt x="54965" y="360845"/>
                  </a:lnTo>
                  <a:lnTo>
                    <a:pt x="54267" y="359575"/>
                  </a:lnTo>
                  <a:lnTo>
                    <a:pt x="53555" y="358305"/>
                  </a:lnTo>
                  <a:lnTo>
                    <a:pt x="53848" y="357365"/>
                  </a:lnTo>
                  <a:lnTo>
                    <a:pt x="53860" y="356755"/>
                  </a:lnTo>
                  <a:lnTo>
                    <a:pt x="53124" y="354495"/>
                  </a:lnTo>
                  <a:lnTo>
                    <a:pt x="54165" y="356920"/>
                  </a:lnTo>
                  <a:lnTo>
                    <a:pt x="53873" y="356920"/>
                  </a:lnTo>
                  <a:lnTo>
                    <a:pt x="58051" y="358305"/>
                  </a:lnTo>
                  <a:lnTo>
                    <a:pt x="55435" y="353225"/>
                  </a:lnTo>
                  <a:lnTo>
                    <a:pt x="56578" y="354495"/>
                  </a:lnTo>
                  <a:lnTo>
                    <a:pt x="57848" y="356920"/>
                  </a:lnTo>
                  <a:lnTo>
                    <a:pt x="58305" y="357365"/>
                  </a:lnTo>
                  <a:lnTo>
                    <a:pt x="59423" y="358305"/>
                  </a:lnTo>
                  <a:lnTo>
                    <a:pt x="59067" y="357365"/>
                  </a:lnTo>
                  <a:lnTo>
                    <a:pt x="60248" y="358305"/>
                  </a:lnTo>
                  <a:lnTo>
                    <a:pt x="59791" y="357365"/>
                  </a:lnTo>
                  <a:lnTo>
                    <a:pt x="59182" y="357365"/>
                  </a:lnTo>
                  <a:lnTo>
                    <a:pt x="58991" y="357187"/>
                  </a:lnTo>
                  <a:lnTo>
                    <a:pt x="58737" y="356920"/>
                  </a:lnTo>
                  <a:lnTo>
                    <a:pt x="58851" y="357365"/>
                  </a:lnTo>
                  <a:lnTo>
                    <a:pt x="58724" y="356920"/>
                  </a:lnTo>
                  <a:lnTo>
                    <a:pt x="58648" y="356755"/>
                  </a:lnTo>
                  <a:lnTo>
                    <a:pt x="57086" y="353225"/>
                  </a:lnTo>
                  <a:lnTo>
                    <a:pt x="56527" y="351955"/>
                  </a:lnTo>
                  <a:lnTo>
                    <a:pt x="57899" y="351955"/>
                  </a:lnTo>
                  <a:lnTo>
                    <a:pt x="57746" y="350685"/>
                  </a:lnTo>
                  <a:lnTo>
                    <a:pt x="56870" y="348145"/>
                  </a:lnTo>
                  <a:lnTo>
                    <a:pt x="56476" y="347370"/>
                  </a:lnTo>
                  <a:lnTo>
                    <a:pt x="56553" y="348145"/>
                  </a:lnTo>
                  <a:lnTo>
                    <a:pt x="56807" y="350685"/>
                  </a:lnTo>
                  <a:lnTo>
                    <a:pt x="56578" y="349415"/>
                  </a:lnTo>
                  <a:lnTo>
                    <a:pt x="56222" y="349415"/>
                  </a:lnTo>
                  <a:lnTo>
                    <a:pt x="56527" y="350685"/>
                  </a:lnTo>
                  <a:lnTo>
                    <a:pt x="56146" y="351955"/>
                  </a:lnTo>
                  <a:lnTo>
                    <a:pt x="55765" y="350685"/>
                  </a:lnTo>
                  <a:lnTo>
                    <a:pt x="52717" y="347370"/>
                  </a:lnTo>
                  <a:lnTo>
                    <a:pt x="52755" y="351955"/>
                  </a:lnTo>
                  <a:lnTo>
                    <a:pt x="51739" y="349415"/>
                  </a:lnTo>
                  <a:lnTo>
                    <a:pt x="50723" y="346875"/>
                  </a:lnTo>
                  <a:lnTo>
                    <a:pt x="49199" y="343065"/>
                  </a:lnTo>
                  <a:lnTo>
                    <a:pt x="48514" y="341337"/>
                  </a:lnTo>
                  <a:lnTo>
                    <a:pt x="48831" y="341795"/>
                  </a:lnTo>
                  <a:lnTo>
                    <a:pt x="47853" y="339255"/>
                  </a:lnTo>
                  <a:lnTo>
                    <a:pt x="47040" y="337134"/>
                  </a:lnTo>
                  <a:lnTo>
                    <a:pt x="46596" y="336715"/>
                  </a:lnTo>
                  <a:lnTo>
                    <a:pt x="45821" y="335445"/>
                  </a:lnTo>
                  <a:lnTo>
                    <a:pt x="45427" y="332905"/>
                  </a:lnTo>
                  <a:lnTo>
                    <a:pt x="45478" y="331482"/>
                  </a:lnTo>
                  <a:lnTo>
                    <a:pt x="45999" y="331482"/>
                  </a:lnTo>
                  <a:lnTo>
                    <a:pt x="45085" y="329095"/>
                  </a:lnTo>
                  <a:lnTo>
                    <a:pt x="44196" y="327825"/>
                  </a:lnTo>
                  <a:lnTo>
                    <a:pt x="45453" y="331482"/>
                  </a:lnTo>
                  <a:lnTo>
                    <a:pt x="43764" y="329095"/>
                  </a:lnTo>
                  <a:lnTo>
                    <a:pt x="43649" y="327825"/>
                  </a:lnTo>
                  <a:lnTo>
                    <a:pt x="41910" y="325272"/>
                  </a:lnTo>
                  <a:lnTo>
                    <a:pt x="41833" y="325107"/>
                  </a:lnTo>
                  <a:lnTo>
                    <a:pt x="41287" y="324015"/>
                  </a:lnTo>
                  <a:lnTo>
                    <a:pt x="40030" y="321475"/>
                  </a:lnTo>
                  <a:lnTo>
                    <a:pt x="39408" y="320205"/>
                  </a:lnTo>
                  <a:lnTo>
                    <a:pt x="39674" y="320205"/>
                  </a:lnTo>
                  <a:lnTo>
                    <a:pt x="37058" y="317665"/>
                  </a:lnTo>
                  <a:lnTo>
                    <a:pt x="36982" y="315125"/>
                  </a:lnTo>
                  <a:lnTo>
                    <a:pt x="36131" y="315125"/>
                  </a:lnTo>
                  <a:lnTo>
                    <a:pt x="35534" y="313855"/>
                  </a:lnTo>
                  <a:lnTo>
                    <a:pt x="35750" y="312585"/>
                  </a:lnTo>
                  <a:lnTo>
                    <a:pt x="35306" y="311315"/>
                  </a:lnTo>
                  <a:lnTo>
                    <a:pt x="35852" y="311315"/>
                  </a:lnTo>
                  <a:lnTo>
                    <a:pt x="34582" y="308775"/>
                  </a:lnTo>
                  <a:lnTo>
                    <a:pt x="33947" y="307505"/>
                  </a:lnTo>
                  <a:lnTo>
                    <a:pt x="33464" y="308775"/>
                  </a:lnTo>
                  <a:lnTo>
                    <a:pt x="32854" y="307505"/>
                  </a:lnTo>
                  <a:lnTo>
                    <a:pt x="31750" y="306235"/>
                  </a:lnTo>
                  <a:lnTo>
                    <a:pt x="31623" y="304965"/>
                  </a:lnTo>
                  <a:lnTo>
                    <a:pt x="32842" y="304965"/>
                  </a:lnTo>
                  <a:lnTo>
                    <a:pt x="31597" y="302425"/>
                  </a:lnTo>
                  <a:lnTo>
                    <a:pt x="29641" y="298615"/>
                  </a:lnTo>
                  <a:lnTo>
                    <a:pt x="21285" y="298615"/>
                  </a:lnTo>
                  <a:lnTo>
                    <a:pt x="20878" y="298615"/>
                  </a:lnTo>
                  <a:lnTo>
                    <a:pt x="21323" y="299885"/>
                  </a:lnTo>
                  <a:lnTo>
                    <a:pt x="27914" y="307505"/>
                  </a:lnTo>
                  <a:lnTo>
                    <a:pt x="24790" y="307505"/>
                  </a:lnTo>
                  <a:lnTo>
                    <a:pt x="28549" y="312585"/>
                  </a:lnTo>
                  <a:lnTo>
                    <a:pt x="29171" y="315125"/>
                  </a:lnTo>
                  <a:lnTo>
                    <a:pt x="33007" y="321475"/>
                  </a:lnTo>
                  <a:lnTo>
                    <a:pt x="31635" y="320205"/>
                  </a:lnTo>
                  <a:lnTo>
                    <a:pt x="31927" y="322745"/>
                  </a:lnTo>
                  <a:lnTo>
                    <a:pt x="32308" y="324015"/>
                  </a:lnTo>
                  <a:lnTo>
                    <a:pt x="31203" y="322745"/>
                  </a:lnTo>
                  <a:lnTo>
                    <a:pt x="32194" y="326555"/>
                  </a:lnTo>
                  <a:lnTo>
                    <a:pt x="33883" y="326555"/>
                  </a:lnTo>
                  <a:lnTo>
                    <a:pt x="35306" y="329095"/>
                  </a:lnTo>
                  <a:lnTo>
                    <a:pt x="35864" y="331482"/>
                  </a:lnTo>
                  <a:lnTo>
                    <a:pt x="34353" y="331482"/>
                  </a:lnTo>
                  <a:lnTo>
                    <a:pt x="32448" y="329095"/>
                  </a:lnTo>
                  <a:lnTo>
                    <a:pt x="34048" y="331482"/>
                  </a:lnTo>
                  <a:lnTo>
                    <a:pt x="34467" y="331978"/>
                  </a:lnTo>
                  <a:lnTo>
                    <a:pt x="36169" y="334175"/>
                  </a:lnTo>
                  <a:lnTo>
                    <a:pt x="36817" y="337985"/>
                  </a:lnTo>
                  <a:lnTo>
                    <a:pt x="35179" y="335445"/>
                  </a:lnTo>
                  <a:lnTo>
                    <a:pt x="36372" y="339255"/>
                  </a:lnTo>
                  <a:lnTo>
                    <a:pt x="37795" y="339255"/>
                  </a:lnTo>
                  <a:lnTo>
                    <a:pt x="37896" y="340169"/>
                  </a:lnTo>
                  <a:lnTo>
                    <a:pt x="37934" y="340525"/>
                  </a:lnTo>
                  <a:lnTo>
                    <a:pt x="38227" y="340525"/>
                  </a:lnTo>
                  <a:lnTo>
                    <a:pt x="46456" y="340525"/>
                  </a:lnTo>
                  <a:lnTo>
                    <a:pt x="45720" y="339255"/>
                  </a:lnTo>
                  <a:lnTo>
                    <a:pt x="46215" y="337985"/>
                  </a:lnTo>
                  <a:lnTo>
                    <a:pt x="47713" y="340169"/>
                  </a:lnTo>
                  <a:lnTo>
                    <a:pt x="47790" y="343065"/>
                  </a:lnTo>
                  <a:lnTo>
                    <a:pt x="47193" y="341795"/>
                  </a:lnTo>
                  <a:lnTo>
                    <a:pt x="46926" y="341337"/>
                  </a:lnTo>
                  <a:lnTo>
                    <a:pt x="38887" y="341337"/>
                  </a:lnTo>
                  <a:lnTo>
                    <a:pt x="39268" y="341795"/>
                  </a:lnTo>
                  <a:lnTo>
                    <a:pt x="40360" y="344335"/>
                  </a:lnTo>
                  <a:lnTo>
                    <a:pt x="40093" y="344335"/>
                  </a:lnTo>
                  <a:lnTo>
                    <a:pt x="41516" y="346875"/>
                  </a:lnTo>
                  <a:lnTo>
                    <a:pt x="39636" y="344335"/>
                  </a:lnTo>
                  <a:lnTo>
                    <a:pt x="42379" y="349415"/>
                  </a:lnTo>
                  <a:lnTo>
                    <a:pt x="41021" y="348145"/>
                  </a:lnTo>
                  <a:lnTo>
                    <a:pt x="41935" y="350685"/>
                  </a:lnTo>
                  <a:lnTo>
                    <a:pt x="42964" y="353225"/>
                  </a:lnTo>
                  <a:lnTo>
                    <a:pt x="44107" y="354495"/>
                  </a:lnTo>
                  <a:lnTo>
                    <a:pt x="44551" y="354495"/>
                  </a:lnTo>
                  <a:lnTo>
                    <a:pt x="47663" y="359575"/>
                  </a:lnTo>
                  <a:lnTo>
                    <a:pt x="46621" y="358305"/>
                  </a:lnTo>
                  <a:lnTo>
                    <a:pt x="43510" y="354495"/>
                  </a:lnTo>
                  <a:lnTo>
                    <a:pt x="45427" y="359575"/>
                  </a:lnTo>
                  <a:lnTo>
                    <a:pt x="46189" y="358305"/>
                  </a:lnTo>
                  <a:lnTo>
                    <a:pt x="47536" y="365925"/>
                  </a:lnTo>
                  <a:lnTo>
                    <a:pt x="51663" y="368350"/>
                  </a:lnTo>
                  <a:lnTo>
                    <a:pt x="51828" y="368350"/>
                  </a:lnTo>
                  <a:lnTo>
                    <a:pt x="52997" y="373545"/>
                  </a:lnTo>
                  <a:lnTo>
                    <a:pt x="51587" y="371005"/>
                  </a:lnTo>
                  <a:lnTo>
                    <a:pt x="50863" y="372275"/>
                  </a:lnTo>
                  <a:lnTo>
                    <a:pt x="51142" y="372275"/>
                  </a:lnTo>
                  <a:lnTo>
                    <a:pt x="53276" y="376085"/>
                  </a:lnTo>
                  <a:lnTo>
                    <a:pt x="55981" y="382435"/>
                  </a:lnTo>
                  <a:lnTo>
                    <a:pt x="58928" y="386245"/>
                  </a:lnTo>
                  <a:lnTo>
                    <a:pt x="58331" y="388785"/>
                  </a:lnTo>
                  <a:lnTo>
                    <a:pt x="58102" y="388785"/>
                  </a:lnTo>
                  <a:lnTo>
                    <a:pt x="59448" y="393865"/>
                  </a:lnTo>
                  <a:lnTo>
                    <a:pt x="60909" y="396405"/>
                  </a:lnTo>
                  <a:lnTo>
                    <a:pt x="61226" y="397675"/>
                  </a:lnTo>
                  <a:lnTo>
                    <a:pt x="62420" y="397675"/>
                  </a:lnTo>
                  <a:lnTo>
                    <a:pt x="63246" y="401485"/>
                  </a:lnTo>
                  <a:lnTo>
                    <a:pt x="66459" y="406565"/>
                  </a:lnTo>
                  <a:lnTo>
                    <a:pt x="65595" y="406565"/>
                  </a:lnTo>
                  <a:lnTo>
                    <a:pt x="66636" y="407835"/>
                  </a:lnTo>
                  <a:lnTo>
                    <a:pt x="66636" y="410375"/>
                  </a:lnTo>
                  <a:lnTo>
                    <a:pt x="67983" y="411645"/>
                  </a:lnTo>
                  <a:lnTo>
                    <a:pt x="68529" y="411645"/>
                  </a:lnTo>
                  <a:lnTo>
                    <a:pt x="68884" y="416725"/>
                  </a:lnTo>
                  <a:lnTo>
                    <a:pt x="73609" y="419265"/>
                  </a:lnTo>
                  <a:lnTo>
                    <a:pt x="74244" y="425615"/>
                  </a:lnTo>
                  <a:lnTo>
                    <a:pt x="73596" y="425615"/>
                  </a:lnTo>
                  <a:lnTo>
                    <a:pt x="74942" y="426885"/>
                  </a:lnTo>
                  <a:lnTo>
                    <a:pt x="74714" y="428155"/>
                  </a:lnTo>
                  <a:lnTo>
                    <a:pt x="74066" y="426885"/>
                  </a:lnTo>
                  <a:lnTo>
                    <a:pt x="73507" y="426885"/>
                  </a:lnTo>
                  <a:lnTo>
                    <a:pt x="77965" y="437045"/>
                  </a:lnTo>
                  <a:lnTo>
                    <a:pt x="77724" y="435775"/>
                  </a:lnTo>
                  <a:lnTo>
                    <a:pt x="78790" y="437045"/>
                  </a:lnTo>
                  <a:lnTo>
                    <a:pt x="80314" y="438315"/>
                  </a:lnTo>
                  <a:lnTo>
                    <a:pt x="80873" y="440855"/>
                  </a:lnTo>
                  <a:lnTo>
                    <a:pt x="77698" y="438315"/>
                  </a:lnTo>
                  <a:lnTo>
                    <a:pt x="82359" y="444665"/>
                  </a:lnTo>
                  <a:lnTo>
                    <a:pt x="81635" y="445935"/>
                  </a:lnTo>
                  <a:lnTo>
                    <a:pt x="80289" y="443395"/>
                  </a:lnTo>
                  <a:lnTo>
                    <a:pt x="81724" y="447205"/>
                  </a:lnTo>
                  <a:lnTo>
                    <a:pt x="82511" y="445935"/>
                  </a:lnTo>
                  <a:lnTo>
                    <a:pt x="84582" y="449745"/>
                  </a:lnTo>
                  <a:lnTo>
                    <a:pt x="83667" y="449745"/>
                  </a:lnTo>
                  <a:lnTo>
                    <a:pt x="85229" y="451015"/>
                  </a:lnTo>
                  <a:lnTo>
                    <a:pt x="85979" y="452285"/>
                  </a:lnTo>
                  <a:lnTo>
                    <a:pt x="86067" y="453555"/>
                  </a:lnTo>
                  <a:lnTo>
                    <a:pt x="86144" y="454545"/>
                  </a:lnTo>
                  <a:lnTo>
                    <a:pt x="87185" y="456095"/>
                  </a:lnTo>
                  <a:lnTo>
                    <a:pt x="88798" y="461124"/>
                  </a:lnTo>
                  <a:lnTo>
                    <a:pt x="89776" y="462445"/>
                  </a:lnTo>
                  <a:lnTo>
                    <a:pt x="90246" y="464985"/>
                  </a:lnTo>
                  <a:lnTo>
                    <a:pt x="89369" y="463715"/>
                  </a:lnTo>
                  <a:lnTo>
                    <a:pt x="88734" y="463715"/>
                  </a:lnTo>
                  <a:lnTo>
                    <a:pt x="92468" y="470065"/>
                  </a:lnTo>
                  <a:lnTo>
                    <a:pt x="89903" y="466255"/>
                  </a:lnTo>
                  <a:lnTo>
                    <a:pt x="93624" y="472605"/>
                  </a:lnTo>
                  <a:lnTo>
                    <a:pt x="93065" y="472605"/>
                  </a:lnTo>
                  <a:lnTo>
                    <a:pt x="94665" y="475145"/>
                  </a:lnTo>
                  <a:lnTo>
                    <a:pt x="94780" y="476415"/>
                  </a:lnTo>
                  <a:lnTo>
                    <a:pt x="94894" y="477685"/>
                  </a:lnTo>
                  <a:lnTo>
                    <a:pt x="95161" y="477685"/>
                  </a:lnTo>
                  <a:lnTo>
                    <a:pt x="108953" y="477685"/>
                  </a:lnTo>
                  <a:close/>
                </a:path>
                <a:path w="900430" h="1544954">
                  <a:moveTo>
                    <a:pt x="126238" y="560235"/>
                  </a:moveTo>
                  <a:lnTo>
                    <a:pt x="125666" y="558965"/>
                  </a:lnTo>
                  <a:lnTo>
                    <a:pt x="125463" y="558965"/>
                  </a:lnTo>
                  <a:lnTo>
                    <a:pt x="126238" y="560235"/>
                  </a:lnTo>
                  <a:close/>
                </a:path>
                <a:path w="900430" h="1544954">
                  <a:moveTo>
                    <a:pt x="129324" y="520700"/>
                  </a:moveTo>
                  <a:lnTo>
                    <a:pt x="128930" y="520280"/>
                  </a:lnTo>
                  <a:lnTo>
                    <a:pt x="128739" y="520230"/>
                  </a:lnTo>
                  <a:lnTo>
                    <a:pt x="128651" y="520357"/>
                  </a:lnTo>
                  <a:lnTo>
                    <a:pt x="128905" y="520687"/>
                  </a:lnTo>
                  <a:lnTo>
                    <a:pt x="129133" y="520865"/>
                  </a:lnTo>
                  <a:lnTo>
                    <a:pt x="129324" y="520700"/>
                  </a:lnTo>
                  <a:close/>
                </a:path>
                <a:path w="900430" h="1544954">
                  <a:moveTo>
                    <a:pt x="129870" y="567740"/>
                  </a:moveTo>
                  <a:lnTo>
                    <a:pt x="129336" y="566585"/>
                  </a:lnTo>
                  <a:lnTo>
                    <a:pt x="128397" y="565315"/>
                  </a:lnTo>
                  <a:lnTo>
                    <a:pt x="129870" y="567740"/>
                  </a:lnTo>
                  <a:close/>
                </a:path>
                <a:path w="900430" h="1544954">
                  <a:moveTo>
                    <a:pt x="131064" y="570395"/>
                  </a:moveTo>
                  <a:lnTo>
                    <a:pt x="130937" y="569518"/>
                  </a:lnTo>
                  <a:lnTo>
                    <a:pt x="129870" y="567740"/>
                  </a:lnTo>
                  <a:lnTo>
                    <a:pt x="131064" y="570395"/>
                  </a:lnTo>
                  <a:close/>
                </a:path>
                <a:path w="900430" h="1544954">
                  <a:moveTo>
                    <a:pt x="138137" y="539915"/>
                  </a:moveTo>
                  <a:lnTo>
                    <a:pt x="137769" y="537375"/>
                  </a:lnTo>
                  <a:lnTo>
                    <a:pt x="136867" y="536105"/>
                  </a:lnTo>
                  <a:lnTo>
                    <a:pt x="135420" y="534835"/>
                  </a:lnTo>
                  <a:lnTo>
                    <a:pt x="136359" y="538645"/>
                  </a:lnTo>
                  <a:lnTo>
                    <a:pt x="136956" y="538645"/>
                  </a:lnTo>
                  <a:lnTo>
                    <a:pt x="137058" y="537375"/>
                  </a:lnTo>
                  <a:lnTo>
                    <a:pt x="138137" y="539915"/>
                  </a:lnTo>
                  <a:close/>
                </a:path>
                <a:path w="900430" h="1544954">
                  <a:moveTo>
                    <a:pt x="145211" y="552310"/>
                  </a:moveTo>
                  <a:lnTo>
                    <a:pt x="144627" y="551345"/>
                  </a:lnTo>
                  <a:lnTo>
                    <a:pt x="143090" y="548805"/>
                  </a:lnTo>
                  <a:lnTo>
                    <a:pt x="144106" y="551751"/>
                  </a:lnTo>
                  <a:lnTo>
                    <a:pt x="144132" y="551345"/>
                  </a:lnTo>
                  <a:lnTo>
                    <a:pt x="144538" y="551751"/>
                  </a:lnTo>
                  <a:lnTo>
                    <a:pt x="145211" y="552310"/>
                  </a:lnTo>
                  <a:close/>
                </a:path>
                <a:path w="900430" h="1544954">
                  <a:moveTo>
                    <a:pt x="145224" y="557695"/>
                  </a:moveTo>
                  <a:lnTo>
                    <a:pt x="143992" y="555345"/>
                  </a:lnTo>
                  <a:lnTo>
                    <a:pt x="144068" y="556425"/>
                  </a:lnTo>
                  <a:lnTo>
                    <a:pt x="144170" y="557695"/>
                  </a:lnTo>
                  <a:lnTo>
                    <a:pt x="145224" y="557695"/>
                  </a:lnTo>
                  <a:close/>
                </a:path>
                <a:path w="900430" h="1544954">
                  <a:moveTo>
                    <a:pt x="145275" y="555155"/>
                  </a:moveTo>
                  <a:lnTo>
                    <a:pt x="144106" y="551751"/>
                  </a:lnTo>
                  <a:lnTo>
                    <a:pt x="144195" y="552615"/>
                  </a:lnTo>
                  <a:lnTo>
                    <a:pt x="145275" y="555155"/>
                  </a:lnTo>
                  <a:close/>
                </a:path>
                <a:path w="900430" h="1544954">
                  <a:moveTo>
                    <a:pt x="146215" y="560311"/>
                  </a:moveTo>
                  <a:lnTo>
                    <a:pt x="145986" y="559714"/>
                  </a:lnTo>
                  <a:lnTo>
                    <a:pt x="145656" y="559206"/>
                  </a:lnTo>
                  <a:lnTo>
                    <a:pt x="145199" y="558774"/>
                  </a:lnTo>
                  <a:lnTo>
                    <a:pt x="145440" y="559346"/>
                  </a:lnTo>
                  <a:lnTo>
                    <a:pt x="145783" y="559854"/>
                  </a:lnTo>
                  <a:lnTo>
                    <a:pt x="146215" y="560311"/>
                  </a:lnTo>
                  <a:close/>
                </a:path>
                <a:path w="900430" h="1544954">
                  <a:moveTo>
                    <a:pt x="156959" y="580555"/>
                  </a:moveTo>
                  <a:lnTo>
                    <a:pt x="156857" y="579666"/>
                  </a:lnTo>
                  <a:lnTo>
                    <a:pt x="156806" y="579285"/>
                  </a:lnTo>
                  <a:lnTo>
                    <a:pt x="156565" y="579666"/>
                  </a:lnTo>
                  <a:lnTo>
                    <a:pt x="156959" y="580555"/>
                  </a:lnTo>
                  <a:close/>
                </a:path>
                <a:path w="900430" h="1544954">
                  <a:moveTo>
                    <a:pt x="158559" y="584365"/>
                  </a:moveTo>
                  <a:lnTo>
                    <a:pt x="156959" y="580555"/>
                  </a:lnTo>
                  <a:lnTo>
                    <a:pt x="157429" y="584365"/>
                  </a:lnTo>
                  <a:lnTo>
                    <a:pt x="158559" y="584365"/>
                  </a:lnTo>
                  <a:close/>
                </a:path>
                <a:path w="900430" h="1544954">
                  <a:moveTo>
                    <a:pt x="160210" y="641515"/>
                  </a:moveTo>
                  <a:lnTo>
                    <a:pt x="159562" y="639864"/>
                  </a:lnTo>
                  <a:lnTo>
                    <a:pt x="159067" y="639102"/>
                  </a:lnTo>
                  <a:lnTo>
                    <a:pt x="159664" y="641515"/>
                  </a:lnTo>
                  <a:lnTo>
                    <a:pt x="160210" y="641515"/>
                  </a:lnTo>
                  <a:close/>
                </a:path>
                <a:path w="900430" h="1544954">
                  <a:moveTo>
                    <a:pt x="160604" y="645325"/>
                  </a:moveTo>
                  <a:lnTo>
                    <a:pt x="159664" y="641515"/>
                  </a:lnTo>
                  <a:lnTo>
                    <a:pt x="159232" y="641515"/>
                  </a:lnTo>
                  <a:lnTo>
                    <a:pt x="160604" y="645325"/>
                  </a:lnTo>
                  <a:close/>
                </a:path>
                <a:path w="900430" h="1544954">
                  <a:moveTo>
                    <a:pt x="163233" y="596493"/>
                  </a:moveTo>
                  <a:lnTo>
                    <a:pt x="163169" y="596061"/>
                  </a:lnTo>
                  <a:lnTo>
                    <a:pt x="163042" y="595655"/>
                  </a:lnTo>
                  <a:lnTo>
                    <a:pt x="163055" y="596087"/>
                  </a:lnTo>
                  <a:lnTo>
                    <a:pt x="163106" y="596506"/>
                  </a:lnTo>
                  <a:lnTo>
                    <a:pt x="163220" y="596925"/>
                  </a:lnTo>
                  <a:lnTo>
                    <a:pt x="163233" y="596493"/>
                  </a:lnTo>
                  <a:close/>
                </a:path>
                <a:path w="900430" h="1544954">
                  <a:moveTo>
                    <a:pt x="168249" y="602576"/>
                  </a:moveTo>
                  <a:lnTo>
                    <a:pt x="168160" y="602145"/>
                  </a:lnTo>
                  <a:lnTo>
                    <a:pt x="167627" y="599605"/>
                  </a:lnTo>
                  <a:lnTo>
                    <a:pt x="165862" y="598335"/>
                  </a:lnTo>
                  <a:lnTo>
                    <a:pt x="166827" y="603415"/>
                  </a:lnTo>
                  <a:lnTo>
                    <a:pt x="168249" y="602576"/>
                  </a:lnTo>
                  <a:close/>
                </a:path>
                <a:path w="900430" h="1544954">
                  <a:moveTo>
                    <a:pt x="169583" y="606945"/>
                  </a:moveTo>
                  <a:lnTo>
                    <a:pt x="169456" y="605955"/>
                  </a:lnTo>
                  <a:lnTo>
                    <a:pt x="168998" y="602145"/>
                  </a:lnTo>
                  <a:lnTo>
                    <a:pt x="168249" y="602576"/>
                  </a:lnTo>
                  <a:lnTo>
                    <a:pt x="168960" y="605955"/>
                  </a:lnTo>
                  <a:lnTo>
                    <a:pt x="169583" y="606945"/>
                  </a:lnTo>
                  <a:close/>
                </a:path>
                <a:path w="900430" h="1544954">
                  <a:moveTo>
                    <a:pt x="170561" y="608495"/>
                  </a:moveTo>
                  <a:lnTo>
                    <a:pt x="169583" y="606945"/>
                  </a:lnTo>
                  <a:lnTo>
                    <a:pt x="169608" y="607225"/>
                  </a:lnTo>
                  <a:lnTo>
                    <a:pt x="169760" y="608495"/>
                  </a:lnTo>
                  <a:lnTo>
                    <a:pt x="170561" y="608495"/>
                  </a:lnTo>
                  <a:close/>
                </a:path>
                <a:path w="900430" h="1544954">
                  <a:moveTo>
                    <a:pt x="174980" y="624992"/>
                  </a:moveTo>
                  <a:lnTo>
                    <a:pt x="174510" y="622465"/>
                  </a:lnTo>
                  <a:lnTo>
                    <a:pt x="172034" y="618794"/>
                  </a:lnTo>
                  <a:lnTo>
                    <a:pt x="173736" y="622465"/>
                  </a:lnTo>
                  <a:lnTo>
                    <a:pt x="174980" y="624992"/>
                  </a:lnTo>
                  <a:close/>
                </a:path>
                <a:path w="900430" h="1544954">
                  <a:moveTo>
                    <a:pt x="179603" y="638073"/>
                  </a:moveTo>
                  <a:lnTo>
                    <a:pt x="179489" y="637705"/>
                  </a:lnTo>
                  <a:lnTo>
                    <a:pt x="179108" y="636435"/>
                  </a:lnTo>
                  <a:lnTo>
                    <a:pt x="178803" y="636435"/>
                  </a:lnTo>
                  <a:lnTo>
                    <a:pt x="178485" y="636435"/>
                  </a:lnTo>
                  <a:lnTo>
                    <a:pt x="179349" y="637705"/>
                  </a:lnTo>
                  <a:lnTo>
                    <a:pt x="179209" y="637705"/>
                  </a:lnTo>
                  <a:lnTo>
                    <a:pt x="179603" y="638073"/>
                  </a:lnTo>
                  <a:close/>
                </a:path>
                <a:path w="900430" h="1544954">
                  <a:moveTo>
                    <a:pt x="179603" y="635165"/>
                  </a:moveTo>
                  <a:lnTo>
                    <a:pt x="178371" y="635165"/>
                  </a:lnTo>
                  <a:lnTo>
                    <a:pt x="178803" y="636435"/>
                  </a:lnTo>
                  <a:lnTo>
                    <a:pt x="179603" y="635165"/>
                  </a:lnTo>
                  <a:close/>
                </a:path>
                <a:path w="900430" h="1544954">
                  <a:moveTo>
                    <a:pt x="188683" y="658025"/>
                  </a:moveTo>
                  <a:lnTo>
                    <a:pt x="187820" y="656755"/>
                  </a:lnTo>
                  <a:lnTo>
                    <a:pt x="188252" y="658025"/>
                  </a:lnTo>
                  <a:lnTo>
                    <a:pt x="188683" y="658025"/>
                  </a:lnTo>
                  <a:close/>
                </a:path>
                <a:path w="900430" h="1544954">
                  <a:moveTo>
                    <a:pt x="188823" y="663702"/>
                  </a:moveTo>
                  <a:lnTo>
                    <a:pt x="188709" y="663181"/>
                  </a:lnTo>
                  <a:lnTo>
                    <a:pt x="188722" y="663359"/>
                  </a:lnTo>
                  <a:lnTo>
                    <a:pt x="188760" y="663536"/>
                  </a:lnTo>
                  <a:lnTo>
                    <a:pt x="188823" y="663702"/>
                  </a:lnTo>
                  <a:close/>
                </a:path>
                <a:path w="900430" h="1544954">
                  <a:moveTo>
                    <a:pt x="189001" y="660222"/>
                  </a:moveTo>
                  <a:lnTo>
                    <a:pt x="188252" y="658025"/>
                  </a:lnTo>
                  <a:lnTo>
                    <a:pt x="186994" y="658025"/>
                  </a:lnTo>
                  <a:lnTo>
                    <a:pt x="186397" y="656755"/>
                  </a:lnTo>
                  <a:lnTo>
                    <a:pt x="186029" y="655472"/>
                  </a:lnTo>
                  <a:lnTo>
                    <a:pt x="185610" y="654215"/>
                  </a:lnTo>
                  <a:lnTo>
                    <a:pt x="185432" y="654215"/>
                  </a:lnTo>
                  <a:lnTo>
                    <a:pt x="185026" y="653097"/>
                  </a:lnTo>
                  <a:lnTo>
                    <a:pt x="184200" y="651814"/>
                  </a:lnTo>
                  <a:lnTo>
                    <a:pt x="184061" y="651675"/>
                  </a:lnTo>
                  <a:lnTo>
                    <a:pt x="183095" y="650709"/>
                  </a:lnTo>
                  <a:lnTo>
                    <a:pt x="183286" y="651294"/>
                  </a:lnTo>
                  <a:lnTo>
                    <a:pt x="182943" y="651116"/>
                  </a:lnTo>
                  <a:lnTo>
                    <a:pt x="183222" y="651675"/>
                  </a:lnTo>
                  <a:lnTo>
                    <a:pt x="183413" y="651675"/>
                  </a:lnTo>
                  <a:lnTo>
                    <a:pt x="183603" y="652208"/>
                  </a:lnTo>
                  <a:lnTo>
                    <a:pt x="184429" y="653491"/>
                  </a:lnTo>
                  <a:lnTo>
                    <a:pt x="185191" y="654215"/>
                  </a:lnTo>
                  <a:lnTo>
                    <a:pt x="184492" y="654215"/>
                  </a:lnTo>
                  <a:lnTo>
                    <a:pt x="185293" y="656755"/>
                  </a:lnTo>
                  <a:lnTo>
                    <a:pt x="184340" y="655472"/>
                  </a:lnTo>
                  <a:lnTo>
                    <a:pt x="184404" y="656755"/>
                  </a:lnTo>
                  <a:lnTo>
                    <a:pt x="184467" y="658025"/>
                  </a:lnTo>
                  <a:lnTo>
                    <a:pt x="186817" y="659295"/>
                  </a:lnTo>
                  <a:lnTo>
                    <a:pt x="188201" y="659295"/>
                  </a:lnTo>
                  <a:lnTo>
                    <a:pt x="189001" y="660222"/>
                  </a:lnTo>
                  <a:close/>
                </a:path>
                <a:path w="900430" h="1544954">
                  <a:moveTo>
                    <a:pt x="190398" y="661835"/>
                  </a:moveTo>
                  <a:lnTo>
                    <a:pt x="189001" y="660222"/>
                  </a:lnTo>
                  <a:lnTo>
                    <a:pt x="189115" y="660565"/>
                  </a:lnTo>
                  <a:lnTo>
                    <a:pt x="190398" y="661835"/>
                  </a:lnTo>
                  <a:close/>
                </a:path>
                <a:path w="900430" h="1544954">
                  <a:moveTo>
                    <a:pt x="196596" y="680034"/>
                  </a:moveTo>
                  <a:lnTo>
                    <a:pt x="196342" y="679526"/>
                  </a:lnTo>
                  <a:lnTo>
                    <a:pt x="196164" y="679399"/>
                  </a:lnTo>
                  <a:lnTo>
                    <a:pt x="195999" y="679373"/>
                  </a:lnTo>
                  <a:lnTo>
                    <a:pt x="196176" y="679602"/>
                  </a:lnTo>
                  <a:lnTo>
                    <a:pt x="196380" y="679831"/>
                  </a:lnTo>
                  <a:lnTo>
                    <a:pt x="196596" y="680034"/>
                  </a:lnTo>
                  <a:close/>
                </a:path>
                <a:path w="900430" h="1544954">
                  <a:moveTo>
                    <a:pt x="197510" y="683260"/>
                  </a:moveTo>
                  <a:lnTo>
                    <a:pt x="196773" y="682155"/>
                  </a:lnTo>
                  <a:lnTo>
                    <a:pt x="196964" y="683260"/>
                  </a:lnTo>
                  <a:lnTo>
                    <a:pt x="197307" y="684707"/>
                  </a:lnTo>
                  <a:lnTo>
                    <a:pt x="197510" y="683260"/>
                  </a:lnTo>
                  <a:close/>
                </a:path>
                <a:path w="900430" h="1544954">
                  <a:moveTo>
                    <a:pt x="201206" y="689775"/>
                  </a:moveTo>
                  <a:lnTo>
                    <a:pt x="200825" y="687235"/>
                  </a:lnTo>
                  <a:lnTo>
                    <a:pt x="200596" y="688505"/>
                  </a:lnTo>
                  <a:lnTo>
                    <a:pt x="201206" y="689775"/>
                  </a:lnTo>
                  <a:close/>
                </a:path>
                <a:path w="900430" h="1544954">
                  <a:moveTo>
                    <a:pt x="203796" y="689775"/>
                  </a:moveTo>
                  <a:lnTo>
                    <a:pt x="202387" y="689775"/>
                  </a:lnTo>
                  <a:lnTo>
                    <a:pt x="202476" y="690105"/>
                  </a:lnTo>
                  <a:lnTo>
                    <a:pt x="203073" y="692315"/>
                  </a:lnTo>
                  <a:lnTo>
                    <a:pt x="203441" y="693585"/>
                  </a:lnTo>
                  <a:lnTo>
                    <a:pt x="203555" y="692315"/>
                  </a:lnTo>
                  <a:lnTo>
                    <a:pt x="203682" y="691045"/>
                  </a:lnTo>
                  <a:lnTo>
                    <a:pt x="203796" y="689775"/>
                  </a:lnTo>
                  <a:close/>
                </a:path>
                <a:path w="900430" h="1544954">
                  <a:moveTo>
                    <a:pt x="221767" y="736765"/>
                  </a:moveTo>
                  <a:lnTo>
                    <a:pt x="221322" y="735495"/>
                  </a:lnTo>
                  <a:lnTo>
                    <a:pt x="221043" y="735495"/>
                  </a:lnTo>
                  <a:lnTo>
                    <a:pt x="219760" y="736765"/>
                  </a:lnTo>
                  <a:lnTo>
                    <a:pt x="220573" y="736765"/>
                  </a:lnTo>
                  <a:lnTo>
                    <a:pt x="221767" y="736765"/>
                  </a:lnTo>
                  <a:close/>
                </a:path>
                <a:path w="900430" h="1544954">
                  <a:moveTo>
                    <a:pt x="222973" y="739648"/>
                  </a:moveTo>
                  <a:lnTo>
                    <a:pt x="222885" y="738035"/>
                  </a:lnTo>
                  <a:lnTo>
                    <a:pt x="222808" y="736765"/>
                  </a:lnTo>
                  <a:lnTo>
                    <a:pt x="221767" y="736765"/>
                  </a:lnTo>
                  <a:lnTo>
                    <a:pt x="222643" y="739305"/>
                  </a:lnTo>
                  <a:lnTo>
                    <a:pt x="222973" y="739648"/>
                  </a:lnTo>
                  <a:close/>
                </a:path>
                <a:path w="900430" h="1544954">
                  <a:moveTo>
                    <a:pt x="252183" y="892975"/>
                  </a:moveTo>
                  <a:lnTo>
                    <a:pt x="252171" y="892556"/>
                  </a:lnTo>
                  <a:lnTo>
                    <a:pt x="251587" y="891705"/>
                  </a:lnTo>
                  <a:lnTo>
                    <a:pt x="252183" y="892975"/>
                  </a:lnTo>
                  <a:close/>
                </a:path>
                <a:path w="900430" h="1544954">
                  <a:moveTo>
                    <a:pt x="253161" y="23355"/>
                  </a:moveTo>
                  <a:lnTo>
                    <a:pt x="253072" y="23495"/>
                  </a:lnTo>
                  <a:lnTo>
                    <a:pt x="253136" y="23672"/>
                  </a:lnTo>
                  <a:lnTo>
                    <a:pt x="253161" y="23545"/>
                  </a:lnTo>
                  <a:lnTo>
                    <a:pt x="253161" y="23355"/>
                  </a:lnTo>
                  <a:close/>
                </a:path>
                <a:path w="900430" h="1544954">
                  <a:moveTo>
                    <a:pt x="255231" y="0"/>
                  </a:moveTo>
                  <a:lnTo>
                    <a:pt x="252869" y="0"/>
                  </a:lnTo>
                  <a:lnTo>
                    <a:pt x="254292" y="11176"/>
                  </a:lnTo>
                  <a:lnTo>
                    <a:pt x="255231" y="0"/>
                  </a:lnTo>
                  <a:close/>
                </a:path>
                <a:path w="900430" h="1544954">
                  <a:moveTo>
                    <a:pt x="257289" y="54546"/>
                  </a:moveTo>
                  <a:lnTo>
                    <a:pt x="257073" y="53682"/>
                  </a:lnTo>
                  <a:lnTo>
                    <a:pt x="256832" y="52578"/>
                  </a:lnTo>
                  <a:lnTo>
                    <a:pt x="256527" y="52565"/>
                  </a:lnTo>
                  <a:lnTo>
                    <a:pt x="256717" y="53162"/>
                  </a:lnTo>
                  <a:lnTo>
                    <a:pt x="257289" y="54546"/>
                  </a:lnTo>
                  <a:close/>
                </a:path>
                <a:path w="900430" h="1544954">
                  <a:moveTo>
                    <a:pt x="258521" y="63500"/>
                  </a:moveTo>
                  <a:lnTo>
                    <a:pt x="258064" y="56349"/>
                  </a:lnTo>
                  <a:lnTo>
                    <a:pt x="257060" y="50800"/>
                  </a:lnTo>
                  <a:lnTo>
                    <a:pt x="257568" y="55245"/>
                  </a:lnTo>
                  <a:lnTo>
                    <a:pt x="257289" y="54546"/>
                  </a:lnTo>
                  <a:lnTo>
                    <a:pt x="257429" y="55092"/>
                  </a:lnTo>
                  <a:lnTo>
                    <a:pt x="257556" y="55524"/>
                  </a:lnTo>
                  <a:lnTo>
                    <a:pt x="258521" y="63500"/>
                  </a:lnTo>
                  <a:close/>
                </a:path>
                <a:path w="900430" h="1544954">
                  <a:moveTo>
                    <a:pt x="259130" y="25400"/>
                  </a:moveTo>
                  <a:lnTo>
                    <a:pt x="259118" y="24511"/>
                  </a:lnTo>
                  <a:lnTo>
                    <a:pt x="258813" y="12700"/>
                  </a:lnTo>
                  <a:lnTo>
                    <a:pt x="257187" y="12700"/>
                  </a:lnTo>
                  <a:lnTo>
                    <a:pt x="258914" y="24511"/>
                  </a:lnTo>
                  <a:lnTo>
                    <a:pt x="259130" y="25400"/>
                  </a:lnTo>
                  <a:close/>
                </a:path>
                <a:path w="900430" h="1544954">
                  <a:moveTo>
                    <a:pt x="261772" y="38100"/>
                  </a:moveTo>
                  <a:lnTo>
                    <a:pt x="260629" y="25400"/>
                  </a:lnTo>
                  <a:lnTo>
                    <a:pt x="259245" y="25400"/>
                  </a:lnTo>
                  <a:lnTo>
                    <a:pt x="259372" y="26187"/>
                  </a:lnTo>
                  <a:lnTo>
                    <a:pt x="259397" y="26352"/>
                  </a:lnTo>
                  <a:lnTo>
                    <a:pt x="261213" y="38100"/>
                  </a:lnTo>
                  <a:lnTo>
                    <a:pt x="261772" y="38100"/>
                  </a:lnTo>
                  <a:close/>
                </a:path>
                <a:path w="900430" h="1544954">
                  <a:moveTo>
                    <a:pt x="266090" y="114300"/>
                  </a:moveTo>
                  <a:lnTo>
                    <a:pt x="264642" y="101600"/>
                  </a:lnTo>
                  <a:lnTo>
                    <a:pt x="265849" y="114300"/>
                  </a:lnTo>
                  <a:lnTo>
                    <a:pt x="266090" y="114300"/>
                  </a:lnTo>
                  <a:close/>
                </a:path>
                <a:path w="900430" h="1544954">
                  <a:moveTo>
                    <a:pt x="269468" y="136448"/>
                  </a:moveTo>
                  <a:lnTo>
                    <a:pt x="268503" y="131343"/>
                  </a:lnTo>
                  <a:lnTo>
                    <a:pt x="269316" y="136296"/>
                  </a:lnTo>
                  <a:lnTo>
                    <a:pt x="269468" y="136448"/>
                  </a:lnTo>
                  <a:close/>
                </a:path>
                <a:path w="900430" h="1544954">
                  <a:moveTo>
                    <a:pt x="269481" y="939965"/>
                  </a:moveTo>
                  <a:lnTo>
                    <a:pt x="268541" y="937425"/>
                  </a:lnTo>
                  <a:lnTo>
                    <a:pt x="268312" y="938644"/>
                  </a:lnTo>
                  <a:lnTo>
                    <a:pt x="269481" y="939965"/>
                  </a:lnTo>
                  <a:close/>
                </a:path>
                <a:path w="900430" h="1544954">
                  <a:moveTo>
                    <a:pt x="277799" y="122885"/>
                  </a:moveTo>
                  <a:lnTo>
                    <a:pt x="277126" y="114300"/>
                  </a:lnTo>
                  <a:lnTo>
                    <a:pt x="276466" y="114300"/>
                  </a:lnTo>
                  <a:lnTo>
                    <a:pt x="277799" y="122885"/>
                  </a:lnTo>
                  <a:close/>
                </a:path>
                <a:path w="900430" h="1544954">
                  <a:moveTo>
                    <a:pt x="277888" y="120904"/>
                  </a:moveTo>
                  <a:lnTo>
                    <a:pt x="277622" y="114300"/>
                  </a:lnTo>
                  <a:lnTo>
                    <a:pt x="277279" y="114300"/>
                  </a:lnTo>
                  <a:lnTo>
                    <a:pt x="277888" y="120904"/>
                  </a:lnTo>
                  <a:close/>
                </a:path>
                <a:path w="900430" h="1544954">
                  <a:moveTo>
                    <a:pt x="278434" y="127000"/>
                  </a:moveTo>
                  <a:lnTo>
                    <a:pt x="278193" y="124269"/>
                  </a:lnTo>
                  <a:lnTo>
                    <a:pt x="277964" y="122885"/>
                  </a:lnTo>
                  <a:lnTo>
                    <a:pt x="278015" y="124269"/>
                  </a:lnTo>
                  <a:lnTo>
                    <a:pt x="278434" y="127000"/>
                  </a:lnTo>
                  <a:close/>
                </a:path>
                <a:path w="900430" h="1544954">
                  <a:moveTo>
                    <a:pt x="280200" y="886625"/>
                  </a:moveTo>
                  <a:lnTo>
                    <a:pt x="279920" y="886625"/>
                  </a:lnTo>
                  <a:lnTo>
                    <a:pt x="280200" y="887895"/>
                  </a:lnTo>
                  <a:lnTo>
                    <a:pt x="280200" y="886625"/>
                  </a:lnTo>
                  <a:close/>
                </a:path>
                <a:path w="900430" h="1544954">
                  <a:moveTo>
                    <a:pt x="280593" y="889165"/>
                  </a:moveTo>
                  <a:lnTo>
                    <a:pt x="280530" y="888936"/>
                  </a:lnTo>
                  <a:lnTo>
                    <a:pt x="280200" y="887895"/>
                  </a:lnTo>
                  <a:lnTo>
                    <a:pt x="280390" y="888936"/>
                  </a:lnTo>
                  <a:lnTo>
                    <a:pt x="280593" y="889165"/>
                  </a:lnTo>
                  <a:close/>
                </a:path>
                <a:path w="900430" h="1544954">
                  <a:moveTo>
                    <a:pt x="282816" y="208800"/>
                  </a:moveTo>
                  <a:lnTo>
                    <a:pt x="282651" y="208686"/>
                  </a:lnTo>
                  <a:lnTo>
                    <a:pt x="282473" y="208622"/>
                  </a:lnTo>
                  <a:lnTo>
                    <a:pt x="282270" y="208610"/>
                  </a:lnTo>
                  <a:lnTo>
                    <a:pt x="282524" y="208826"/>
                  </a:lnTo>
                  <a:lnTo>
                    <a:pt x="282689" y="208876"/>
                  </a:lnTo>
                  <a:lnTo>
                    <a:pt x="282816" y="208800"/>
                  </a:lnTo>
                  <a:close/>
                </a:path>
                <a:path w="900430" h="1544954">
                  <a:moveTo>
                    <a:pt x="284276" y="141973"/>
                  </a:moveTo>
                  <a:lnTo>
                    <a:pt x="284086" y="140398"/>
                  </a:lnTo>
                  <a:lnTo>
                    <a:pt x="283972" y="140576"/>
                  </a:lnTo>
                  <a:lnTo>
                    <a:pt x="283794" y="140639"/>
                  </a:lnTo>
                  <a:lnTo>
                    <a:pt x="283895" y="141109"/>
                  </a:lnTo>
                  <a:lnTo>
                    <a:pt x="284060" y="141554"/>
                  </a:lnTo>
                  <a:lnTo>
                    <a:pt x="284276" y="141973"/>
                  </a:lnTo>
                  <a:close/>
                </a:path>
                <a:path w="900430" h="1544954">
                  <a:moveTo>
                    <a:pt x="285521" y="901865"/>
                  </a:moveTo>
                  <a:lnTo>
                    <a:pt x="284073" y="900595"/>
                  </a:lnTo>
                  <a:lnTo>
                    <a:pt x="284276" y="901001"/>
                  </a:lnTo>
                  <a:lnTo>
                    <a:pt x="285521" y="901865"/>
                  </a:lnTo>
                  <a:close/>
                </a:path>
                <a:path w="900430" h="1544954">
                  <a:moveTo>
                    <a:pt x="285813" y="152400"/>
                  </a:moveTo>
                  <a:lnTo>
                    <a:pt x="285661" y="144399"/>
                  </a:lnTo>
                  <a:lnTo>
                    <a:pt x="285051" y="139700"/>
                  </a:lnTo>
                  <a:lnTo>
                    <a:pt x="285559" y="139700"/>
                  </a:lnTo>
                  <a:lnTo>
                    <a:pt x="285026" y="127000"/>
                  </a:lnTo>
                  <a:lnTo>
                    <a:pt x="284772" y="139700"/>
                  </a:lnTo>
                  <a:lnTo>
                    <a:pt x="284632" y="139700"/>
                  </a:lnTo>
                  <a:lnTo>
                    <a:pt x="285813" y="152400"/>
                  </a:lnTo>
                  <a:close/>
                </a:path>
                <a:path w="900430" h="1544954">
                  <a:moveTo>
                    <a:pt x="286435" y="154825"/>
                  </a:moveTo>
                  <a:lnTo>
                    <a:pt x="286245" y="153670"/>
                  </a:lnTo>
                  <a:lnTo>
                    <a:pt x="285826" y="152552"/>
                  </a:lnTo>
                  <a:lnTo>
                    <a:pt x="286016" y="153619"/>
                  </a:lnTo>
                  <a:lnTo>
                    <a:pt x="286308" y="155079"/>
                  </a:lnTo>
                  <a:lnTo>
                    <a:pt x="286397" y="156019"/>
                  </a:lnTo>
                  <a:lnTo>
                    <a:pt x="286435" y="154825"/>
                  </a:lnTo>
                  <a:close/>
                </a:path>
                <a:path w="900430" h="1544954">
                  <a:moveTo>
                    <a:pt x="286448" y="156298"/>
                  </a:moveTo>
                  <a:lnTo>
                    <a:pt x="286397" y="156019"/>
                  </a:lnTo>
                  <a:lnTo>
                    <a:pt x="286397" y="156286"/>
                  </a:lnTo>
                  <a:lnTo>
                    <a:pt x="286410" y="156514"/>
                  </a:lnTo>
                  <a:lnTo>
                    <a:pt x="286397" y="156832"/>
                  </a:lnTo>
                  <a:lnTo>
                    <a:pt x="286448" y="156565"/>
                  </a:lnTo>
                  <a:lnTo>
                    <a:pt x="286448" y="156298"/>
                  </a:lnTo>
                  <a:close/>
                </a:path>
                <a:path w="900430" h="1544954">
                  <a:moveTo>
                    <a:pt x="286677" y="152400"/>
                  </a:moveTo>
                  <a:lnTo>
                    <a:pt x="285559" y="139700"/>
                  </a:lnTo>
                  <a:lnTo>
                    <a:pt x="285661" y="144399"/>
                  </a:lnTo>
                  <a:lnTo>
                    <a:pt x="286677" y="152400"/>
                  </a:lnTo>
                  <a:close/>
                </a:path>
                <a:path w="900430" h="1544954">
                  <a:moveTo>
                    <a:pt x="287502" y="164350"/>
                  </a:moveTo>
                  <a:lnTo>
                    <a:pt x="286499" y="152400"/>
                  </a:lnTo>
                  <a:lnTo>
                    <a:pt x="286854" y="162534"/>
                  </a:lnTo>
                  <a:lnTo>
                    <a:pt x="287502" y="164350"/>
                  </a:lnTo>
                  <a:close/>
                </a:path>
                <a:path w="900430" h="1544954">
                  <a:moveTo>
                    <a:pt x="287870" y="152400"/>
                  </a:moveTo>
                  <a:lnTo>
                    <a:pt x="287578" y="164566"/>
                  </a:lnTo>
                  <a:lnTo>
                    <a:pt x="287769" y="165100"/>
                  </a:lnTo>
                  <a:lnTo>
                    <a:pt x="287870" y="152400"/>
                  </a:lnTo>
                  <a:close/>
                </a:path>
                <a:path w="900430" h="1544954">
                  <a:moveTo>
                    <a:pt x="294309" y="259689"/>
                  </a:moveTo>
                  <a:lnTo>
                    <a:pt x="293789" y="254000"/>
                  </a:lnTo>
                  <a:lnTo>
                    <a:pt x="294246" y="266700"/>
                  </a:lnTo>
                  <a:lnTo>
                    <a:pt x="294309" y="259689"/>
                  </a:lnTo>
                  <a:close/>
                </a:path>
                <a:path w="900430" h="1544954">
                  <a:moveTo>
                    <a:pt x="296456" y="279400"/>
                  </a:moveTo>
                  <a:lnTo>
                    <a:pt x="296392" y="273024"/>
                  </a:lnTo>
                  <a:lnTo>
                    <a:pt x="295871" y="270370"/>
                  </a:lnTo>
                  <a:lnTo>
                    <a:pt x="296456" y="279400"/>
                  </a:lnTo>
                  <a:close/>
                </a:path>
                <a:path w="900430" h="1544954">
                  <a:moveTo>
                    <a:pt x="300088" y="946137"/>
                  </a:moveTo>
                  <a:lnTo>
                    <a:pt x="299669" y="944143"/>
                  </a:lnTo>
                  <a:lnTo>
                    <a:pt x="298919" y="943775"/>
                  </a:lnTo>
                  <a:lnTo>
                    <a:pt x="300088" y="946137"/>
                  </a:lnTo>
                  <a:close/>
                </a:path>
                <a:path w="900430" h="1544954">
                  <a:moveTo>
                    <a:pt x="301459" y="945045"/>
                  </a:moveTo>
                  <a:lnTo>
                    <a:pt x="298500" y="938644"/>
                  </a:lnTo>
                  <a:lnTo>
                    <a:pt x="299669" y="944143"/>
                  </a:lnTo>
                  <a:lnTo>
                    <a:pt x="301459" y="945045"/>
                  </a:lnTo>
                  <a:close/>
                </a:path>
                <a:path w="900430" h="1544954">
                  <a:moveTo>
                    <a:pt x="303098" y="330200"/>
                  </a:moveTo>
                  <a:lnTo>
                    <a:pt x="302602" y="328841"/>
                  </a:lnTo>
                  <a:lnTo>
                    <a:pt x="302806" y="329755"/>
                  </a:lnTo>
                  <a:lnTo>
                    <a:pt x="302958" y="330085"/>
                  </a:lnTo>
                  <a:lnTo>
                    <a:pt x="303098" y="330200"/>
                  </a:lnTo>
                  <a:close/>
                </a:path>
                <a:path w="900430" h="1544954">
                  <a:moveTo>
                    <a:pt x="303504" y="322110"/>
                  </a:moveTo>
                  <a:lnTo>
                    <a:pt x="303098" y="317500"/>
                  </a:lnTo>
                  <a:lnTo>
                    <a:pt x="303199" y="322110"/>
                  </a:lnTo>
                  <a:lnTo>
                    <a:pt x="303377" y="330200"/>
                  </a:lnTo>
                  <a:lnTo>
                    <a:pt x="303504" y="322110"/>
                  </a:lnTo>
                  <a:close/>
                </a:path>
                <a:path w="900430" h="1544954">
                  <a:moveTo>
                    <a:pt x="303644" y="956475"/>
                  </a:moveTo>
                  <a:lnTo>
                    <a:pt x="301891" y="951395"/>
                  </a:lnTo>
                  <a:lnTo>
                    <a:pt x="303314" y="952665"/>
                  </a:lnTo>
                  <a:lnTo>
                    <a:pt x="302679" y="951395"/>
                  </a:lnTo>
                  <a:lnTo>
                    <a:pt x="300799" y="947585"/>
                  </a:lnTo>
                  <a:lnTo>
                    <a:pt x="300342" y="946645"/>
                  </a:lnTo>
                  <a:lnTo>
                    <a:pt x="300126" y="946353"/>
                  </a:lnTo>
                  <a:lnTo>
                    <a:pt x="300189" y="946645"/>
                  </a:lnTo>
                  <a:lnTo>
                    <a:pt x="300393" y="947585"/>
                  </a:lnTo>
                  <a:lnTo>
                    <a:pt x="298094" y="945045"/>
                  </a:lnTo>
                  <a:lnTo>
                    <a:pt x="297484" y="942505"/>
                  </a:lnTo>
                  <a:lnTo>
                    <a:pt x="296329" y="941235"/>
                  </a:lnTo>
                  <a:lnTo>
                    <a:pt x="296875" y="939965"/>
                  </a:lnTo>
                  <a:lnTo>
                    <a:pt x="297599" y="941235"/>
                  </a:lnTo>
                  <a:lnTo>
                    <a:pt x="297522" y="939965"/>
                  </a:lnTo>
                  <a:lnTo>
                    <a:pt x="297421" y="938352"/>
                  </a:lnTo>
                  <a:lnTo>
                    <a:pt x="296468" y="936155"/>
                  </a:lnTo>
                  <a:lnTo>
                    <a:pt x="296468" y="934885"/>
                  </a:lnTo>
                  <a:lnTo>
                    <a:pt x="297332" y="936155"/>
                  </a:lnTo>
                  <a:lnTo>
                    <a:pt x="296735" y="934885"/>
                  </a:lnTo>
                  <a:lnTo>
                    <a:pt x="294944" y="931075"/>
                  </a:lnTo>
                  <a:lnTo>
                    <a:pt x="293154" y="927265"/>
                  </a:lnTo>
                  <a:lnTo>
                    <a:pt x="292963" y="922185"/>
                  </a:lnTo>
                  <a:lnTo>
                    <a:pt x="292862" y="919645"/>
                  </a:lnTo>
                  <a:lnTo>
                    <a:pt x="290525" y="915835"/>
                  </a:lnTo>
                  <a:lnTo>
                    <a:pt x="288975" y="913295"/>
                  </a:lnTo>
                  <a:lnTo>
                    <a:pt x="288112" y="912025"/>
                  </a:lnTo>
                  <a:lnTo>
                    <a:pt x="289928" y="915835"/>
                  </a:lnTo>
                  <a:lnTo>
                    <a:pt x="289064" y="915835"/>
                  </a:lnTo>
                  <a:lnTo>
                    <a:pt x="284886" y="908215"/>
                  </a:lnTo>
                  <a:lnTo>
                    <a:pt x="287680" y="908215"/>
                  </a:lnTo>
                  <a:lnTo>
                    <a:pt x="284276" y="901001"/>
                  </a:lnTo>
                  <a:lnTo>
                    <a:pt x="283667" y="900595"/>
                  </a:lnTo>
                  <a:lnTo>
                    <a:pt x="282562" y="898055"/>
                  </a:lnTo>
                  <a:lnTo>
                    <a:pt x="282371" y="896785"/>
                  </a:lnTo>
                  <a:lnTo>
                    <a:pt x="282181" y="895515"/>
                  </a:lnTo>
                  <a:lnTo>
                    <a:pt x="282994" y="894245"/>
                  </a:lnTo>
                  <a:lnTo>
                    <a:pt x="284251" y="898055"/>
                  </a:lnTo>
                  <a:lnTo>
                    <a:pt x="285432" y="899325"/>
                  </a:lnTo>
                  <a:lnTo>
                    <a:pt x="284492" y="896785"/>
                  </a:lnTo>
                  <a:lnTo>
                    <a:pt x="283400" y="894245"/>
                  </a:lnTo>
                  <a:lnTo>
                    <a:pt x="282854" y="892975"/>
                  </a:lnTo>
                  <a:lnTo>
                    <a:pt x="281749" y="890435"/>
                  </a:lnTo>
                  <a:lnTo>
                    <a:pt x="281647" y="891705"/>
                  </a:lnTo>
                  <a:lnTo>
                    <a:pt x="281559" y="892975"/>
                  </a:lnTo>
                  <a:lnTo>
                    <a:pt x="280657" y="890435"/>
                  </a:lnTo>
                  <a:lnTo>
                    <a:pt x="280390" y="888936"/>
                  </a:lnTo>
                  <a:lnTo>
                    <a:pt x="279412" y="887895"/>
                  </a:lnTo>
                  <a:lnTo>
                    <a:pt x="278422" y="882815"/>
                  </a:lnTo>
                  <a:lnTo>
                    <a:pt x="275920" y="876465"/>
                  </a:lnTo>
                  <a:lnTo>
                    <a:pt x="274066" y="871385"/>
                  </a:lnTo>
                  <a:lnTo>
                    <a:pt x="274345" y="871385"/>
                  </a:lnTo>
                  <a:lnTo>
                    <a:pt x="274599" y="870115"/>
                  </a:lnTo>
                  <a:lnTo>
                    <a:pt x="274891" y="870115"/>
                  </a:lnTo>
                  <a:lnTo>
                    <a:pt x="272935" y="867575"/>
                  </a:lnTo>
                  <a:lnTo>
                    <a:pt x="271957" y="866305"/>
                  </a:lnTo>
                  <a:lnTo>
                    <a:pt x="274459" y="866305"/>
                  </a:lnTo>
                  <a:lnTo>
                    <a:pt x="272021" y="859955"/>
                  </a:lnTo>
                  <a:lnTo>
                    <a:pt x="266928" y="848525"/>
                  </a:lnTo>
                  <a:lnTo>
                    <a:pt x="261340" y="834555"/>
                  </a:lnTo>
                  <a:lnTo>
                    <a:pt x="255892" y="820585"/>
                  </a:lnTo>
                  <a:lnTo>
                    <a:pt x="251206" y="809155"/>
                  </a:lnTo>
                  <a:lnTo>
                    <a:pt x="248551" y="805345"/>
                  </a:lnTo>
                  <a:lnTo>
                    <a:pt x="246634" y="800265"/>
                  </a:lnTo>
                  <a:lnTo>
                    <a:pt x="244449" y="795185"/>
                  </a:lnTo>
                  <a:lnTo>
                    <a:pt x="246075" y="793915"/>
                  </a:lnTo>
                  <a:lnTo>
                    <a:pt x="245325" y="792568"/>
                  </a:lnTo>
                  <a:lnTo>
                    <a:pt x="245033" y="790105"/>
                  </a:lnTo>
                  <a:lnTo>
                    <a:pt x="243979" y="789241"/>
                  </a:lnTo>
                  <a:lnTo>
                    <a:pt x="244640" y="791375"/>
                  </a:lnTo>
                  <a:lnTo>
                    <a:pt x="245478" y="793915"/>
                  </a:lnTo>
                  <a:lnTo>
                    <a:pt x="244640" y="791375"/>
                  </a:lnTo>
                  <a:lnTo>
                    <a:pt x="243928" y="790105"/>
                  </a:lnTo>
                  <a:lnTo>
                    <a:pt x="243865" y="789241"/>
                  </a:lnTo>
                  <a:lnTo>
                    <a:pt x="243319" y="788835"/>
                  </a:lnTo>
                  <a:lnTo>
                    <a:pt x="243852" y="788835"/>
                  </a:lnTo>
                  <a:lnTo>
                    <a:pt x="239725" y="778675"/>
                  </a:lnTo>
                  <a:lnTo>
                    <a:pt x="243674" y="785025"/>
                  </a:lnTo>
                  <a:lnTo>
                    <a:pt x="241427" y="778675"/>
                  </a:lnTo>
                  <a:lnTo>
                    <a:pt x="239623" y="773595"/>
                  </a:lnTo>
                  <a:lnTo>
                    <a:pt x="237515" y="768515"/>
                  </a:lnTo>
                  <a:lnTo>
                    <a:pt x="237070" y="767245"/>
                  </a:lnTo>
                  <a:lnTo>
                    <a:pt x="236181" y="764705"/>
                  </a:lnTo>
                  <a:lnTo>
                    <a:pt x="235191" y="767245"/>
                  </a:lnTo>
                  <a:lnTo>
                    <a:pt x="234111" y="763435"/>
                  </a:lnTo>
                  <a:lnTo>
                    <a:pt x="234327" y="762165"/>
                  </a:lnTo>
                  <a:lnTo>
                    <a:pt x="235026" y="764705"/>
                  </a:lnTo>
                  <a:lnTo>
                    <a:pt x="235546" y="763435"/>
                  </a:lnTo>
                  <a:lnTo>
                    <a:pt x="235089" y="762165"/>
                  </a:lnTo>
                  <a:lnTo>
                    <a:pt x="232740" y="755815"/>
                  </a:lnTo>
                  <a:lnTo>
                    <a:pt x="229476" y="750735"/>
                  </a:lnTo>
                  <a:lnTo>
                    <a:pt x="226174" y="746925"/>
                  </a:lnTo>
                  <a:lnTo>
                    <a:pt x="223735" y="740575"/>
                  </a:lnTo>
                  <a:lnTo>
                    <a:pt x="223659" y="740359"/>
                  </a:lnTo>
                  <a:lnTo>
                    <a:pt x="222973" y="739648"/>
                  </a:lnTo>
                  <a:lnTo>
                    <a:pt x="223037" y="740575"/>
                  </a:lnTo>
                  <a:lnTo>
                    <a:pt x="221373" y="740575"/>
                  </a:lnTo>
                  <a:lnTo>
                    <a:pt x="221322" y="740359"/>
                  </a:lnTo>
                  <a:lnTo>
                    <a:pt x="220840" y="738035"/>
                  </a:lnTo>
                  <a:lnTo>
                    <a:pt x="220573" y="736765"/>
                  </a:lnTo>
                  <a:lnTo>
                    <a:pt x="219481" y="738035"/>
                  </a:lnTo>
                  <a:lnTo>
                    <a:pt x="219036" y="734225"/>
                  </a:lnTo>
                  <a:lnTo>
                    <a:pt x="217563" y="732955"/>
                  </a:lnTo>
                  <a:lnTo>
                    <a:pt x="216611" y="731685"/>
                  </a:lnTo>
                  <a:lnTo>
                    <a:pt x="216090" y="726605"/>
                  </a:lnTo>
                  <a:lnTo>
                    <a:pt x="213258" y="721525"/>
                  </a:lnTo>
                  <a:lnTo>
                    <a:pt x="213347" y="717715"/>
                  </a:lnTo>
                  <a:lnTo>
                    <a:pt x="212128" y="716445"/>
                  </a:lnTo>
                  <a:lnTo>
                    <a:pt x="209804" y="715175"/>
                  </a:lnTo>
                  <a:lnTo>
                    <a:pt x="208165" y="711365"/>
                  </a:lnTo>
                  <a:lnTo>
                    <a:pt x="208254" y="707555"/>
                  </a:lnTo>
                  <a:lnTo>
                    <a:pt x="209588" y="711365"/>
                  </a:lnTo>
                  <a:lnTo>
                    <a:pt x="208508" y="707555"/>
                  </a:lnTo>
                  <a:lnTo>
                    <a:pt x="207365" y="706285"/>
                  </a:lnTo>
                  <a:lnTo>
                    <a:pt x="206248" y="703745"/>
                  </a:lnTo>
                  <a:lnTo>
                    <a:pt x="207111" y="703745"/>
                  </a:lnTo>
                  <a:lnTo>
                    <a:pt x="207137" y="704532"/>
                  </a:lnTo>
                  <a:lnTo>
                    <a:pt x="207403" y="704494"/>
                  </a:lnTo>
                  <a:lnTo>
                    <a:pt x="207632" y="704367"/>
                  </a:lnTo>
                  <a:lnTo>
                    <a:pt x="207683" y="703554"/>
                  </a:lnTo>
                  <a:lnTo>
                    <a:pt x="206768" y="701865"/>
                  </a:lnTo>
                  <a:lnTo>
                    <a:pt x="207111" y="703554"/>
                  </a:lnTo>
                  <a:lnTo>
                    <a:pt x="206286" y="701205"/>
                  </a:lnTo>
                  <a:lnTo>
                    <a:pt x="205854" y="699935"/>
                  </a:lnTo>
                  <a:lnTo>
                    <a:pt x="204838" y="701205"/>
                  </a:lnTo>
                  <a:lnTo>
                    <a:pt x="203695" y="697395"/>
                  </a:lnTo>
                  <a:lnTo>
                    <a:pt x="205524" y="698665"/>
                  </a:lnTo>
                  <a:lnTo>
                    <a:pt x="204800" y="697395"/>
                  </a:lnTo>
                  <a:lnTo>
                    <a:pt x="204076" y="696125"/>
                  </a:lnTo>
                  <a:lnTo>
                    <a:pt x="202857" y="693585"/>
                  </a:lnTo>
                  <a:lnTo>
                    <a:pt x="202171" y="691045"/>
                  </a:lnTo>
                  <a:lnTo>
                    <a:pt x="201828" y="689775"/>
                  </a:lnTo>
                  <a:lnTo>
                    <a:pt x="201206" y="689775"/>
                  </a:lnTo>
                  <a:lnTo>
                    <a:pt x="201256" y="690105"/>
                  </a:lnTo>
                  <a:lnTo>
                    <a:pt x="201650" y="691045"/>
                  </a:lnTo>
                  <a:lnTo>
                    <a:pt x="200164" y="689775"/>
                  </a:lnTo>
                  <a:lnTo>
                    <a:pt x="199440" y="688505"/>
                  </a:lnTo>
                  <a:lnTo>
                    <a:pt x="197065" y="685965"/>
                  </a:lnTo>
                  <a:lnTo>
                    <a:pt x="197307" y="684707"/>
                  </a:lnTo>
                  <a:lnTo>
                    <a:pt x="196189" y="680885"/>
                  </a:lnTo>
                  <a:lnTo>
                    <a:pt x="195440" y="678345"/>
                  </a:lnTo>
                  <a:lnTo>
                    <a:pt x="196024" y="678345"/>
                  </a:lnTo>
                  <a:lnTo>
                    <a:pt x="193535" y="675805"/>
                  </a:lnTo>
                  <a:lnTo>
                    <a:pt x="192824" y="670725"/>
                  </a:lnTo>
                  <a:lnTo>
                    <a:pt x="190931" y="665645"/>
                  </a:lnTo>
                  <a:lnTo>
                    <a:pt x="190449" y="664375"/>
                  </a:lnTo>
                  <a:lnTo>
                    <a:pt x="189141" y="664375"/>
                  </a:lnTo>
                  <a:lnTo>
                    <a:pt x="189458" y="665645"/>
                  </a:lnTo>
                  <a:lnTo>
                    <a:pt x="188125" y="665645"/>
                  </a:lnTo>
                  <a:lnTo>
                    <a:pt x="188112" y="661835"/>
                  </a:lnTo>
                  <a:lnTo>
                    <a:pt x="184137" y="660565"/>
                  </a:lnTo>
                  <a:lnTo>
                    <a:pt x="184061" y="660222"/>
                  </a:lnTo>
                  <a:lnTo>
                    <a:pt x="182587" y="654215"/>
                  </a:lnTo>
                  <a:lnTo>
                    <a:pt x="183134" y="654215"/>
                  </a:lnTo>
                  <a:lnTo>
                    <a:pt x="184340" y="655472"/>
                  </a:lnTo>
                  <a:lnTo>
                    <a:pt x="183413" y="654215"/>
                  </a:lnTo>
                  <a:lnTo>
                    <a:pt x="181508" y="650405"/>
                  </a:lnTo>
                  <a:lnTo>
                    <a:pt x="182943" y="651116"/>
                  </a:lnTo>
                  <a:lnTo>
                    <a:pt x="180657" y="646595"/>
                  </a:lnTo>
                  <a:lnTo>
                    <a:pt x="180733" y="647865"/>
                  </a:lnTo>
                  <a:lnTo>
                    <a:pt x="180809" y="649135"/>
                  </a:lnTo>
                  <a:lnTo>
                    <a:pt x="180873" y="650405"/>
                  </a:lnTo>
                  <a:lnTo>
                    <a:pt x="180505" y="649135"/>
                  </a:lnTo>
                  <a:lnTo>
                    <a:pt x="179400" y="645325"/>
                  </a:lnTo>
                  <a:lnTo>
                    <a:pt x="179832" y="645325"/>
                  </a:lnTo>
                  <a:lnTo>
                    <a:pt x="180149" y="646595"/>
                  </a:lnTo>
                  <a:lnTo>
                    <a:pt x="180352" y="646595"/>
                  </a:lnTo>
                  <a:lnTo>
                    <a:pt x="180086" y="645325"/>
                  </a:lnTo>
                  <a:lnTo>
                    <a:pt x="179539" y="642785"/>
                  </a:lnTo>
                  <a:lnTo>
                    <a:pt x="176695" y="637705"/>
                  </a:lnTo>
                  <a:lnTo>
                    <a:pt x="177977" y="636435"/>
                  </a:lnTo>
                  <a:lnTo>
                    <a:pt x="178485" y="636435"/>
                  </a:lnTo>
                  <a:lnTo>
                    <a:pt x="177609" y="635165"/>
                  </a:lnTo>
                  <a:lnTo>
                    <a:pt x="178371" y="635165"/>
                  </a:lnTo>
                  <a:lnTo>
                    <a:pt x="177063" y="631355"/>
                  </a:lnTo>
                  <a:lnTo>
                    <a:pt x="176707" y="630085"/>
                  </a:lnTo>
                  <a:lnTo>
                    <a:pt x="176352" y="628815"/>
                  </a:lnTo>
                  <a:lnTo>
                    <a:pt x="175590" y="630085"/>
                  </a:lnTo>
                  <a:lnTo>
                    <a:pt x="173342" y="627545"/>
                  </a:lnTo>
                  <a:lnTo>
                    <a:pt x="174028" y="626275"/>
                  </a:lnTo>
                  <a:lnTo>
                    <a:pt x="175221" y="626275"/>
                  </a:lnTo>
                  <a:lnTo>
                    <a:pt x="174980" y="624992"/>
                  </a:lnTo>
                  <a:lnTo>
                    <a:pt x="173062" y="622465"/>
                  </a:lnTo>
                  <a:lnTo>
                    <a:pt x="172351" y="619925"/>
                  </a:lnTo>
                  <a:lnTo>
                    <a:pt x="172034" y="618794"/>
                  </a:lnTo>
                  <a:lnTo>
                    <a:pt x="171996" y="618655"/>
                  </a:lnTo>
                  <a:lnTo>
                    <a:pt x="172415" y="617385"/>
                  </a:lnTo>
                  <a:lnTo>
                    <a:pt x="170103" y="613575"/>
                  </a:lnTo>
                  <a:lnTo>
                    <a:pt x="170002" y="611035"/>
                  </a:lnTo>
                  <a:lnTo>
                    <a:pt x="169494" y="608495"/>
                  </a:lnTo>
                  <a:lnTo>
                    <a:pt x="169760" y="608495"/>
                  </a:lnTo>
                  <a:lnTo>
                    <a:pt x="168008" y="607225"/>
                  </a:lnTo>
                  <a:lnTo>
                    <a:pt x="167894" y="606945"/>
                  </a:lnTo>
                  <a:lnTo>
                    <a:pt x="166992" y="604685"/>
                  </a:lnTo>
                  <a:lnTo>
                    <a:pt x="166497" y="603415"/>
                  </a:lnTo>
                  <a:lnTo>
                    <a:pt x="163918" y="599605"/>
                  </a:lnTo>
                  <a:lnTo>
                    <a:pt x="163461" y="597065"/>
                  </a:lnTo>
                  <a:lnTo>
                    <a:pt x="163245" y="595795"/>
                  </a:lnTo>
                  <a:lnTo>
                    <a:pt x="163245" y="597065"/>
                  </a:lnTo>
                  <a:lnTo>
                    <a:pt x="162661" y="597065"/>
                  </a:lnTo>
                  <a:lnTo>
                    <a:pt x="161340" y="594525"/>
                  </a:lnTo>
                  <a:lnTo>
                    <a:pt x="160007" y="591985"/>
                  </a:lnTo>
                  <a:lnTo>
                    <a:pt x="158229" y="590715"/>
                  </a:lnTo>
                  <a:lnTo>
                    <a:pt x="156400" y="585635"/>
                  </a:lnTo>
                  <a:lnTo>
                    <a:pt x="157149" y="584365"/>
                  </a:lnTo>
                  <a:lnTo>
                    <a:pt x="158242" y="586905"/>
                  </a:lnTo>
                  <a:lnTo>
                    <a:pt x="159270" y="589445"/>
                  </a:lnTo>
                  <a:lnTo>
                    <a:pt x="158699" y="585635"/>
                  </a:lnTo>
                  <a:lnTo>
                    <a:pt x="157861" y="585635"/>
                  </a:lnTo>
                  <a:lnTo>
                    <a:pt x="157403" y="584365"/>
                  </a:lnTo>
                  <a:lnTo>
                    <a:pt x="156019" y="580555"/>
                  </a:lnTo>
                  <a:lnTo>
                    <a:pt x="156565" y="579666"/>
                  </a:lnTo>
                  <a:lnTo>
                    <a:pt x="156286" y="579018"/>
                  </a:lnTo>
                  <a:lnTo>
                    <a:pt x="156641" y="578980"/>
                  </a:lnTo>
                  <a:lnTo>
                    <a:pt x="157289" y="579869"/>
                  </a:lnTo>
                  <a:lnTo>
                    <a:pt x="155384" y="576859"/>
                  </a:lnTo>
                  <a:lnTo>
                    <a:pt x="155752" y="578015"/>
                  </a:lnTo>
                  <a:lnTo>
                    <a:pt x="154203" y="578015"/>
                  </a:lnTo>
                  <a:lnTo>
                    <a:pt x="154305" y="575475"/>
                  </a:lnTo>
                  <a:lnTo>
                    <a:pt x="154355" y="574205"/>
                  </a:lnTo>
                  <a:lnTo>
                    <a:pt x="152425" y="570395"/>
                  </a:lnTo>
                  <a:lnTo>
                    <a:pt x="148945" y="561505"/>
                  </a:lnTo>
                  <a:lnTo>
                    <a:pt x="146392" y="561505"/>
                  </a:lnTo>
                  <a:lnTo>
                    <a:pt x="143256" y="557695"/>
                  </a:lnTo>
                  <a:lnTo>
                    <a:pt x="143383" y="555155"/>
                  </a:lnTo>
                  <a:lnTo>
                    <a:pt x="143891" y="555155"/>
                  </a:lnTo>
                  <a:lnTo>
                    <a:pt x="144068" y="552310"/>
                  </a:lnTo>
                  <a:lnTo>
                    <a:pt x="143662" y="551345"/>
                  </a:lnTo>
                  <a:lnTo>
                    <a:pt x="142430" y="548805"/>
                  </a:lnTo>
                  <a:lnTo>
                    <a:pt x="141198" y="546265"/>
                  </a:lnTo>
                  <a:lnTo>
                    <a:pt x="140728" y="546265"/>
                  </a:lnTo>
                  <a:lnTo>
                    <a:pt x="141465" y="548805"/>
                  </a:lnTo>
                  <a:lnTo>
                    <a:pt x="139547" y="546265"/>
                  </a:lnTo>
                  <a:lnTo>
                    <a:pt x="138226" y="543725"/>
                  </a:lnTo>
                  <a:lnTo>
                    <a:pt x="137807" y="542455"/>
                  </a:lnTo>
                  <a:lnTo>
                    <a:pt x="136359" y="538645"/>
                  </a:lnTo>
                  <a:lnTo>
                    <a:pt x="133134" y="531025"/>
                  </a:lnTo>
                  <a:lnTo>
                    <a:pt x="132600" y="529755"/>
                  </a:lnTo>
                  <a:lnTo>
                    <a:pt x="132461" y="529755"/>
                  </a:lnTo>
                  <a:lnTo>
                    <a:pt x="132537" y="529615"/>
                  </a:lnTo>
                  <a:lnTo>
                    <a:pt x="133172" y="528485"/>
                  </a:lnTo>
                  <a:lnTo>
                    <a:pt x="132092" y="527342"/>
                  </a:lnTo>
                  <a:lnTo>
                    <a:pt x="132092" y="531025"/>
                  </a:lnTo>
                  <a:lnTo>
                    <a:pt x="131152" y="527215"/>
                  </a:lnTo>
                  <a:lnTo>
                    <a:pt x="131508" y="528485"/>
                  </a:lnTo>
                  <a:lnTo>
                    <a:pt x="132067" y="528485"/>
                  </a:lnTo>
                  <a:lnTo>
                    <a:pt x="132092" y="531025"/>
                  </a:lnTo>
                  <a:lnTo>
                    <a:pt x="132092" y="527342"/>
                  </a:lnTo>
                  <a:lnTo>
                    <a:pt x="131978" y="527215"/>
                  </a:lnTo>
                  <a:lnTo>
                    <a:pt x="130784" y="525945"/>
                  </a:lnTo>
                  <a:lnTo>
                    <a:pt x="130111" y="524675"/>
                  </a:lnTo>
                  <a:lnTo>
                    <a:pt x="129755" y="523405"/>
                  </a:lnTo>
                  <a:lnTo>
                    <a:pt x="129286" y="522135"/>
                  </a:lnTo>
                  <a:lnTo>
                    <a:pt x="128358" y="519595"/>
                  </a:lnTo>
                  <a:lnTo>
                    <a:pt x="128676" y="519595"/>
                  </a:lnTo>
                  <a:lnTo>
                    <a:pt x="127647" y="518325"/>
                  </a:lnTo>
                  <a:lnTo>
                    <a:pt x="127152" y="517055"/>
                  </a:lnTo>
                  <a:lnTo>
                    <a:pt x="127177" y="514515"/>
                  </a:lnTo>
                  <a:lnTo>
                    <a:pt x="126174" y="513245"/>
                  </a:lnTo>
                  <a:lnTo>
                    <a:pt x="126352" y="514515"/>
                  </a:lnTo>
                  <a:lnTo>
                    <a:pt x="125755" y="514515"/>
                  </a:lnTo>
                  <a:lnTo>
                    <a:pt x="123228" y="508165"/>
                  </a:lnTo>
                  <a:lnTo>
                    <a:pt x="123736" y="508165"/>
                  </a:lnTo>
                  <a:lnTo>
                    <a:pt x="125310" y="506895"/>
                  </a:lnTo>
                  <a:lnTo>
                    <a:pt x="125945" y="506895"/>
                  </a:lnTo>
                  <a:lnTo>
                    <a:pt x="124358" y="505625"/>
                  </a:lnTo>
                  <a:lnTo>
                    <a:pt x="123685" y="506895"/>
                  </a:lnTo>
                  <a:lnTo>
                    <a:pt x="122237" y="503085"/>
                  </a:lnTo>
                  <a:lnTo>
                    <a:pt x="124345" y="505625"/>
                  </a:lnTo>
                  <a:lnTo>
                    <a:pt x="123304" y="503085"/>
                  </a:lnTo>
                  <a:lnTo>
                    <a:pt x="121221" y="498005"/>
                  </a:lnTo>
                  <a:lnTo>
                    <a:pt x="123964" y="500545"/>
                  </a:lnTo>
                  <a:lnTo>
                    <a:pt x="124028" y="498005"/>
                  </a:lnTo>
                  <a:lnTo>
                    <a:pt x="121526" y="492925"/>
                  </a:lnTo>
                  <a:lnTo>
                    <a:pt x="119849" y="489115"/>
                  </a:lnTo>
                  <a:lnTo>
                    <a:pt x="118021" y="487845"/>
                  </a:lnTo>
                  <a:lnTo>
                    <a:pt x="120751" y="492925"/>
                  </a:lnTo>
                  <a:lnTo>
                    <a:pt x="119646" y="492925"/>
                  </a:lnTo>
                  <a:lnTo>
                    <a:pt x="115481" y="485305"/>
                  </a:lnTo>
                  <a:lnTo>
                    <a:pt x="112445" y="485305"/>
                  </a:lnTo>
                  <a:lnTo>
                    <a:pt x="111988" y="484035"/>
                  </a:lnTo>
                  <a:lnTo>
                    <a:pt x="111074" y="481495"/>
                  </a:lnTo>
                  <a:lnTo>
                    <a:pt x="110591" y="480225"/>
                  </a:lnTo>
                  <a:lnTo>
                    <a:pt x="109601" y="478955"/>
                  </a:lnTo>
                  <a:lnTo>
                    <a:pt x="96291" y="478955"/>
                  </a:lnTo>
                  <a:lnTo>
                    <a:pt x="97218" y="481495"/>
                  </a:lnTo>
                  <a:lnTo>
                    <a:pt x="97955" y="484035"/>
                  </a:lnTo>
                  <a:lnTo>
                    <a:pt x="96761" y="482765"/>
                  </a:lnTo>
                  <a:lnTo>
                    <a:pt x="99847" y="489115"/>
                  </a:lnTo>
                  <a:lnTo>
                    <a:pt x="98602" y="490385"/>
                  </a:lnTo>
                  <a:lnTo>
                    <a:pt x="102552" y="497306"/>
                  </a:lnTo>
                  <a:lnTo>
                    <a:pt x="104813" y="500545"/>
                  </a:lnTo>
                  <a:lnTo>
                    <a:pt x="101714" y="500545"/>
                  </a:lnTo>
                  <a:lnTo>
                    <a:pt x="105524" y="505625"/>
                  </a:lnTo>
                  <a:lnTo>
                    <a:pt x="104762" y="505625"/>
                  </a:lnTo>
                  <a:lnTo>
                    <a:pt x="106324" y="508165"/>
                  </a:lnTo>
                  <a:lnTo>
                    <a:pt x="105232" y="508165"/>
                  </a:lnTo>
                  <a:lnTo>
                    <a:pt x="107607" y="509435"/>
                  </a:lnTo>
                  <a:lnTo>
                    <a:pt x="107226" y="511975"/>
                  </a:lnTo>
                  <a:lnTo>
                    <a:pt x="108127" y="511975"/>
                  </a:lnTo>
                  <a:lnTo>
                    <a:pt x="107327" y="515785"/>
                  </a:lnTo>
                  <a:lnTo>
                    <a:pt x="110426" y="519595"/>
                  </a:lnTo>
                  <a:lnTo>
                    <a:pt x="110540" y="523405"/>
                  </a:lnTo>
                  <a:lnTo>
                    <a:pt x="111556" y="522135"/>
                  </a:lnTo>
                  <a:lnTo>
                    <a:pt x="115646" y="529755"/>
                  </a:lnTo>
                  <a:lnTo>
                    <a:pt x="118605" y="537375"/>
                  </a:lnTo>
                  <a:lnTo>
                    <a:pt x="121450" y="546265"/>
                  </a:lnTo>
                  <a:lnTo>
                    <a:pt x="125133" y="555155"/>
                  </a:lnTo>
                  <a:lnTo>
                    <a:pt x="124028" y="555155"/>
                  </a:lnTo>
                  <a:lnTo>
                    <a:pt x="124142" y="555345"/>
                  </a:lnTo>
                  <a:lnTo>
                    <a:pt x="127152" y="560235"/>
                  </a:lnTo>
                  <a:lnTo>
                    <a:pt x="127266" y="561505"/>
                  </a:lnTo>
                  <a:lnTo>
                    <a:pt x="127381" y="562660"/>
                  </a:lnTo>
                  <a:lnTo>
                    <a:pt x="128092" y="564045"/>
                  </a:lnTo>
                  <a:lnTo>
                    <a:pt x="127825" y="561505"/>
                  </a:lnTo>
                  <a:lnTo>
                    <a:pt x="130517" y="566585"/>
                  </a:lnTo>
                  <a:lnTo>
                    <a:pt x="130937" y="569518"/>
                  </a:lnTo>
                  <a:lnTo>
                    <a:pt x="131470" y="570395"/>
                  </a:lnTo>
                  <a:lnTo>
                    <a:pt x="134023" y="575475"/>
                  </a:lnTo>
                  <a:lnTo>
                    <a:pt x="136055" y="581825"/>
                  </a:lnTo>
                  <a:lnTo>
                    <a:pt x="136486" y="581825"/>
                  </a:lnTo>
                  <a:lnTo>
                    <a:pt x="138442" y="585635"/>
                  </a:lnTo>
                  <a:lnTo>
                    <a:pt x="139966" y="590715"/>
                  </a:lnTo>
                  <a:lnTo>
                    <a:pt x="141681" y="594525"/>
                  </a:lnTo>
                  <a:lnTo>
                    <a:pt x="141173" y="594525"/>
                  </a:lnTo>
                  <a:lnTo>
                    <a:pt x="140182" y="593255"/>
                  </a:lnTo>
                  <a:lnTo>
                    <a:pt x="140576" y="594525"/>
                  </a:lnTo>
                  <a:lnTo>
                    <a:pt x="141249" y="595795"/>
                  </a:lnTo>
                  <a:lnTo>
                    <a:pt x="142189" y="597065"/>
                  </a:lnTo>
                  <a:lnTo>
                    <a:pt x="140677" y="595795"/>
                  </a:lnTo>
                  <a:lnTo>
                    <a:pt x="141770" y="599605"/>
                  </a:lnTo>
                  <a:lnTo>
                    <a:pt x="145021" y="604685"/>
                  </a:lnTo>
                  <a:lnTo>
                    <a:pt x="144272" y="605955"/>
                  </a:lnTo>
                  <a:lnTo>
                    <a:pt x="144513" y="605955"/>
                  </a:lnTo>
                  <a:lnTo>
                    <a:pt x="145338" y="604685"/>
                  </a:lnTo>
                  <a:lnTo>
                    <a:pt x="146392" y="608495"/>
                  </a:lnTo>
                  <a:lnTo>
                    <a:pt x="145440" y="609765"/>
                  </a:lnTo>
                  <a:lnTo>
                    <a:pt x="150037" y="614845"/>
                  </a:lnTo>
                  <a:lnTo>
                    <a:pt x="150952" y="619925"/>
                  </a:lnTo>
                  <a:lnTo>
                    <a:pt x="150380" y="618655"/>
                  </a:lnTo>
                  <a:lnTo>
                    <a:pt x="148996" y="616115"/>
                  </a:lnTo>
                  <a:lnTo>
                    <a:pt x="149352" y="617385"/>
                  </a:lnTo>
                  <a:lnTo>
                    <a:pt x="149987" y="618655"/>
                  </a:lnTo>
                  <a:lnTo>
                    <a:pt x="151079" y="621195"/>
                  </a:lnTo>
                  <a:lnTo>
                    <a:pt x="152590" y="622465"/>
                  </a:lnTo>
                  <a:lnTo>
                    <a:pt x="151726" y="622465"/>
                  </a:lnTo>
                  <a:lnTo>
                    <a:pt x="155041" y="628815"/>
                  </a:lnTo>
                  <a:lnTo>
                    <a:pt x="156654" y="632625"/>
                  </a:lnTo>
                  <a:lnTo>
                    <a:pt x="155676" y="633895"/>
                  </a:lnTo>
                  <a:lnTo>
                    <a:pt x="159067" y="639102"/>
                  </a:lnTo>
                  <a:lnTo>
                    <a:pt x="158724" y="637705"/>
                  </a:lnTo>
                  <a:lnTo>
                    <a:pt x="159562" y="639864"/>
                  </a:lnTo>
                  <a:lnTo>
                    <a:pt x="160642" y="641515"/>
                  </a:lnTo>
                  <a:lnTo>
                    <a:pt x="160210" y="641515"/>
                  </a:lnTo>
                  <a:lnTo>
                    <a:pt x="160705" y="642785"/>
                  </a:lnTo>
                  <a:lnTo>
                    <a:pt x="160528" y="644055"/>
                  </a:lnTo>
                  <a:lnTo>
                    <a:pt x="162661" y="646595"/>
                  </a:lnTo>
                  <a:lnTo>
                    <a:pt x="161239" y="646595"/>
                  </a:lnTo>
                  <a:lnTo>
                    <a:pt x="162585" y="649135"/>
                  </a:lnTo>
                  <a:lnTo>
                    <a:pt x="160794" y="647865"/>
                  </a:lnTo>
                  <a:lnTo>
                    <a:pt x="162090" y="650405"/>
                  </a:lnTo>
                  <a:lnTo>
                    <a:pt x="163880" y="651675"/>
                  </a:lnTo>
                  <a:lnTo>
                    <a:pt x="164706" y="651675"/>
                  </a:lnTo>
                  <a:lnTo>
                    <a:pt x="165176" y="654215"/>
                  </a:lnTo>
                  <a:lnTo>
                    <a:pt x="167093" y="658025"/>
                  </a:lnTo>
                  <a:lnTo>
                    <a:pt x="166649" y="659295"/>
                  </a:lnTo>
                  <a:lnTo>
                    <a:pt x="166966" y="660222"/>
                  </a:lnTo>
                  <a:lnTo>
                    <a:pt x="169303" y="665645"/>
                  </a:lnTo>
                  <a:lnTo>
                    <a:pt x="168033" y="671995"/>
                  </a:lnTo>
                  <a:lnTo>
                    <a:pt x="171627" y="676541"/>
                  </a:lnTo>
                  <a:lnTo>
                    <a:pt x="171424" y="675805"/>
                  </a:lnTo>
                  <a:lnTo>
                    <a:pt x="171665" y="676541"/>
                  </a:lnTo>
                  <a:lnTo>
                    <a:pt x="172034" y="677075"/>
                  </a:lnTo>
                  <a:lnTo>
                    <a:pt x="171856" y="677075"/>
                  </a:lnTo>
                  <a:lnTo>
                    <a:pt x="173139" y="680885"/>
                  </a:lnTo>
                  <a:lnTo>
                    <a:pt x="171958" y="679615"/>
                  </a:lnTo>
                  <a:lnTo>
                    <a:pt x="176072" y="687235"/>
                  </a:lnTo>
                  <a:lnTo>
                    <a:pt x="175526" y="687235"/>
                  </a:lnTo>
                  <a:lnTo>
                    <a:pt x="177253" y="692315"/>
                  </a:lnTo>
                  <a:lnTo>
                    <a:pt x="180568" y="699935"/>
                  </a:lnTo>
                  <a:lnTo>
                    <a:pt x="182968" y="705662"/>
                  </a:lnTo>
                  <a:lnTo>
                    <a:pt x="186105" y="711365"/>
                  </a:lnTo>
                  <a:lnTo>
                    <a:pt x="184696" y="711365"/>
                  </a:lnTo>
                  <a:lnTo>
                    <a:pt x="187223" y="716445"/>
                  </a:lnTo>
                  <a:lnTo>
                    <a:pt x="186791" y="716445"/>
                  </a:lnTo>
                  <a:lnTo>
                    <a:pt x="188569" y="720255"/>
                  </a:lnTo>
                  <a:lnTo>
                    <a:pt x="187680" y="720255"/>
                  </a:lnTo>
                  <a:lnTo>
                    <a:pt x="190080" y="722795"/>
                  </a:lnTo>
                  <a:lnTo>
                    <a:pt x="189992" y="727786"/>
                  </a:lnTo>
                  <a:lnTo>
                    <a:pt x="191300" y="729145"/>
                  </a:lnTo>
                  <a:lnTo>
                    <a:pt x="193154" y="732955"/>
                  </a:lnTo>
                  <a:lnTo>
                    <a:pt x="194005" y="732955"/>
                  </a:lnTo>
                  <a:lnTo>
                    <a:pt x="195961" y="738035"/>
                  </a:lnTo>
                  <a:lnTo>
                    <a:pt x="193814" y="734225"/>
                  </a:lnTo>
                  <a:lnTo>
                    <a:pt x="194551" y="738035"/>
                  </a:lnTo>
                  <a:lnTo>
                    <a:pt x="195872" y="740575"/>
                  </a:lnTo>
                  <a:lnTo>
                    <a:pt x="197015" y="741845"/>
                  </a:lnTo>
                  <a:lnTo>
                    <a:pt x="198412" y="746925"/>
                  </a:lnTo>
                  <a:lnTo>
                    <a:pt x="197866" y="746925"/>
                  </a:lnTo>
                  <a:lnTo>
                    <a:pt x="198818" y="749465"/>
                  </a:lnTo>
                  <a:lnTo>
                    <a:pt x="199745" y="750735"/>
                  </a:lnTo>
                  <a:lnTo>
                    <a:pt x="200393" y="752005"/>
                  </a:lnTo>
                  <a:lnTo>
                    <a:pt x="201193" y="753275"/>
                  </a:lnTo>
                  <a:lnTo>
                    <a:pt x="203492" y="757085"/>
                  </a:lnTo>
                  <a:lnTo>
                    <a:pt x="201383" y="759625"/>
                  </a:lnTo>
                  <a:lnTo>
                    <a:pt x="205206" y="762165"/>
                  </a:lnTo>
                  <a:lnTo>
                    <a:pt x="205613" y="764705"/>
                  </a:lnTo>
                  <a:lnTo>
                    <a:pt x="207530" y="768515"/>
                  </a:lnTo>
                  <a:lnTo>
                    <a:pt x="206413" y="768515"/>
                  </a:lnTo>
                  <a:lnTo>
                    <a:pt x="209550" y="774865"/>
                  </a:lnTo>
                  <a:lnTo>
                    <a:pt x="214655" y="786295"/>
                  </a:lnTo>
                  <a:lnTo>
                    <a:pt x="213334" y="787565"/>
                  </a:lnTo>
                  <a:lnTo>
                    <a:pt x="215277" y="787565"/>
                  </a:lnTo>
                  <a:lnTo>
                    <a:pt x="215747" y="791375"/>
                  </a:lnTo>
                  <a:lnTo>
                    <a:pt x="216560" y="791375"/>
                  </a:lnTo>
                  <a:lnTo>
                    <a:pt x="218897" y="798995"/>
                  </a:lnTo>
                  <a:lnTo>
                    <a:pt x="220941" y="806615"/>
                  </a:lnTo>
                  <a:lnTo>
                    <a:pt x="223088" y="814235"/>
                  </a:lnTo>
                  <a:lnTo>
                    <a:pt x="225767" y="821855"/>
                  </a:lnTo>
                  <a:lnTo>
                    <a:pt x="224955" y="821855"/>
                  </a:lnTo>
                  <a:lnTo>
                    <a:pt x="226707" y="823125"/>
                  </a:lnTo>
                  <a:lnTo>
                    <a:pt x="229577" y="832015"/>
                  </a:lnTo>
                  <a:lnTo>
                    <a:pt x="232651" y="840905"/>
                  </a:lnTo>
                  <a:lnTo>
                    <a:pt x="235648" y="849795"/>
                  </a:lnTo>
                  <a:lnTo>
                    <a:pt x="238290" y="857415"/>
                  </a:lnTo>
                  <a:lnTo>
                    <a:pt x="240626" y="861225"/>
                  </a:lnTo>
                  <a:lnTo>
                    <a:pt x="242468" y="865035"/>
                  </a:lnTo>
                  <a:lnTo>
                    <a:pt x="243801" y="868845"/>
                  </a:lnTo>
                  <a:lnTo>
                    <a:pt x="243497" y="867575"/>
                  </a:lnTo>
                  <a:lnTo>
                    <a:pt x="246100" y="873925"/>
                  </a:lnTo>
                  <a:lnTo>
                    <a:pt x="248513" y="880275"/>
                  </a:lnTo>
                  <a:lnTo>
                    <a:pt x="250723" y="886625"/>
                  </a:lnTo>
                  <a:lnTo>
                    <a:pt x="252730" y="892975"/>
                  </a:lnTo>
                  <a:lnTo>
                    <a:pt x="252158" y="891705"/>
                  </a:lnTo>
                  <a:lnTo>
                    <a:pt x="252171" y="892556"/>
                  </a:lnTo>
                  <a:lnTo>
                    <a:pt x="253326" y="894245"/>
                  </a:lnTo>
                  <a:lnTo>
                    <a:pt x="253441" y="896785"/>
                  </a:lnTo>
                  <a:lnTo>
                    <a:pt x="254076" y="899325"/>
                  </a:lnTo>
                  <a:lnTo>
                    <a:pt x="254000" y="896785"/>
                  </a:lnTo>
                  <a:lnTo>
                    <a:pt x="255511" y="899325"/>
                  </a:lnTo>
                  <a:lnTo>
                    <a:pt x="256159" y="900595"/>
                  </a:lnTo>
                  <a:lnTo>
                    <a:pt x="256082" y="901865"/>
                  </a:lnTo>
                  <a:lnTo>
                    <a:pt x="255917" y="904405"/>
                  </a:lnTo>
                  <a:lnTo>
                    <a:pt x="258279" y="906945"/>
                  </a:lnTo>
                  <a:lnTo>
                    <a:pt x="258279" y="908215"/>
                  </a:lnTo>
                  <a:lnTo>
                    <a:pt x="258876" y="908215"/>
                  </a:lnTo>
                  <a:lnTo>
                    <a:pt x="258406" y="910755"/>
                  </a:lnTo>
                  <a:lnTo>
                    <a:pt x="258991" y="912025"/>
                  </a:lnTo>
                  <a:lnTo>
                    <a:pt x="261124" y="917105"/>
                  </a:lnTo>
                  <a:lnTo>
                    <a:pt x="262851" y="918375"/>
                  </a:lnTo>
                  <a:lnTo>
                    <a:pt x="262585" y="918375"/>
                  </a:lnTo>
                  <a:lnTo>
                    <a:pt x="263550" y="922185"/>
                  </a:lnTo>
                  <a:lnTo>
                    <a:pt x="262331" y="919645"/>
                  </a:lnTo>
                  <a:lnTo>
                    <a:pt x="267004" y="933615"/>
                  </a:lnTo>
                  <a:lnTo>
                    <a:pt x="266649" y="931075"/>
                  </a:lnTo>
                  <a:lnTo>
                    <a:pt x="267474" y="931075"/>
                  </a:lnTo>
                  <a:lnTo>
                    <a:pt x="269570" y="934885"/>
                  </a:lnTo>
                  <a:lnTo>
                    <a:pt x="269925" y="937425"/>
                  </a:lnTo>
                  <a:lnTo>
                    <a:pt x="268160" y="934885"/>
                  </a:lnTo>
                  <a:lnTo>
                    <a:pt x="268541" y="937425"/>
                  </a:lnTo>
                  <a:lnTo>
                    <a:pt x="269379" y="937425"/>
                  </a:lnTo>
                  <a:lnTo>
                    <a:pt x="271081" y="939965"/>
                  </a:lnTo>
                  <a:lnTo>
                    <a:pt x="272288" y="942505"/>
                  </a:lnTo>
                  <a:lnTo>
                    <a:pt x="273062" y="946645"/>
                  </a:lnTo>
                  <a:lnTo>
                    <a:pt x="273608" y="947585"/>
                  </a:lnTo>
                  <a:lnTo>
                    <a:pt x="272529" y="950125"/>
                  </a:lnTo>
                  <a:lnTo>
                    <a:pt x="273723" y="952665"/>
                  </a:lnTo>
                  <a:lnTo>
                    <a:pt x="275463" y="956475"/>
                  </a:lnTo>
                  <a:lnTo>
                    <a:pt x="276885" y="956475"/>
                  </a:lnTo>
                  <a:lnTo>
                    <a:pt x="303644" y="956475"/>
                  </a:lnTo>
                  <a:close/>
                </a:path>
                <a:path w="900430" h="1544954">
                  <a:moveTo>
                    <a:pt x="314223" y="986955"/>
                  </a:moveTo>
                  <a:lnTo>
                    <a:pt x="314159" y="984415"/>
                  </a:lnTo>
                  <a:lnTo>
                    <a:pt x="313651" y="986955"/>
                  </a:lnTo>
                  <a:lnTo>
                    <a:pt x="314223" y="986955"/>
                  </a:lnTo>
                  <a:close/>
                </a:path>
                <a:path w="900430" h="1544954">
                  <a:moveTo>
                    <a:pt x="315455" y="988758"/>
                  </a:moveTo>
                  <a:lnTo>
                    <a:pt x="315379" y="988225"/>
                  </a:lnTo>
                  <a:lnTo>
                    <a:pt x="314769" y="986955"/>
                  </a:lnTo>
                  <a:lnTo>
                    <a:pt x="314223" y="986955"/>
                  </a:lnTo>
                  <a:lnTo>
                    <a:pt x="315455" y="988758"/>
                  </a:lnTo>
                  <a:close/>
                </a:path>
                <a:path w="900430" h="1544954">
                  <a:moveTo>
                    <a:pt x="317068" y="404228"/>
                  </a:moveTo>
                  <a:lnTo>
                    <a:pt x="316725" y="402107"/>
                  </a:lnTo>
                  <a:lnTo>
                    <a:pt x="317055" y="406400"/>
                  </a:lnTo>
                  <a:lnTo>
                    <a:pt x="317068" y="404228"/>
                  </a:lnTo>
                  <a:close/>
                </a:path>
                <a:path w="900430" h="1544954">
                  <a:moveTo>
                    <a:pt x="319811" y="425361"/>
                  </a:moveTo>
                  <a:lnTo>
                    <a:pt x="319760" y="424916"/>
                  </a:lnTo>
                  <a:lnTo>
                    <a:pt x="319747" y="424535"/>
                  </a:lnTo>
                  <a:lnTo>
                    <a:pt x="319570" y="424434"/>
                  </a:lnTo>
                  <a:lnTo>
                    <a:pt x="319798" y="425678"/>
                  </a:lnTo>
                  <a:lnTo>
                    <a:pt x="319811" y="425361"/>
                  </a:lnTo>
                  <a:close/>
                </a:path>
                <a:path w="900430" h="1544954">
                  <a:moveTo>
                    <a:pt x="321843" y="437565"/>
                  </a:moveTo>
                  <a:lnTo>
                    <a:pt x="321703" y="436575"/>
                  </a:lnTo>
                  <a:lnTo>
                    <a:pt x="321513" y="435800"/>
                  </a:lnTo>
                  <a:lnTo>
                    <a:pt x="321132" y="435584"/>
                  </a:lnTo>
                  <a:lnTo>
                    <a:pt x="321462" y="436206"/>
                  </a:lnTo>
                  <a:lnTo>
                    <a:pt x="321691" y="436880"/>
                  </a:lnTo>
                  <a:lnTo>
                    <a:pt x="321843" y="437565"/>
                  </a:lnTo>
                  <a:close/>
                </a:path>
                <a:path w="900430" h="1544954">
                  <a:moveTo>
                    <a:pt x="322072" y="317500"/>
                  </a:moveTo>
                  <a:lnTo>
                    <a:pt x="320979" y="304800"/>
                  </a:lnTo>
                  <a:lnTo>
                    <a:pt x="319468" y="304800"/>
                  </a:lnTo>
                  <a:lnTo>
                    <a:pt x="321170" y="317500"/>
                  </a:lnTo>
                  <a:lnTo>
                    <a:pt x="322072" y="317500"/>
                  </a:lnTo>
                  <a:close/>
                </a:path>
                <a:path w="900430" h="1544954">
                  <a:moveTo>
                    <a:pt x="334454" y="393700"/>
                  </a:moveTo>
                  <a:lnTo>
                    <a:pt x="333451" y="381000"/>
                  </a:lnTo>
                  <a:lnTo>
                    <a:pt x="333273" y="383400"/>
                  </a:lnTo>
                  <a:lnTo>
                    <a:pt x="333336" y="383997"/>
                  </a:lnTo>
                  <a:lnTo>
                    <a:pt x="333413" y="384619"/>
                  </a:lnTo>
                  <a:lnTo>
                    <a:pt x="334454" y="393700"/>
                  </a:lnTo>
                  <a:close/>
                </a:path>
                <a:path w="900430" h="1544954">
                  <a:moveTo>
                    <a:pt x="340652" y="419100"/>
                  </a:moveTo>
                  <a:lnTo>
                    <a:pt x="339966" y="419100"/>
                  </a:lnTo>
                  <a:lnTo>
                    <a:pt x="340588" y="424065"/>
                  </a:lnTo>
                  <a:lnTo>
                    <a:pt x="340652" y="419100"/>
                  </a:lnTo>
                  <a:close/>
                </a:path>
                <a:path w="900430" h="1544954">
                  <a:moveTo>
                    <a:pt x="344766" y="589267"/>
                  </a:moveTo>
                  <a:lnTo>
                    <a:pt x="344500" y="587641"/>
                  </a:lnTo>
                  <a:lnTo>
                    <a:pt x="344551" y="588187"/>
                  </a:lnTo>
                  <a:lnTo>
                    <a:pt x="344639" y="588733"/>
                  </a:lnTo>
                  <a:lnTo>
                    <a:pt x="344766" y="589267"/>
                  </a:lnTo>
                  <a:close/>
                </a:path>
                <a:path w="900430" h="1544954">
                  <a:moveTo>
                    <a:pt x="348437" y="444500"/>
                  </a:moveTo>
                  <a:lnTo>
                    <a:pt x="347662" y="444500"/>
                  </a:lnTo>
                  <a:lnTo>
                    <a:pt x="347840" y="457200"/>
                  </a:lnTo>
                  <a:lnTo>
                    <a:pt x="348043" y="457200"/>
                  </a:lnTo>
                  <a:lnTo>
                    <a:pt x="348437" y="444500"/>
                  </a:lnTo>
                  <a:close/>
                </a:path>
                <a:path w="900430" h="1544954">
                  <a:moveTo>
                    <a:pt x="353656" y="508000"/>
                  </a:moveTo>
                  <a:lnTo>
                    <a:pt x="352971" y="508000"/>
                  </a:lnTo>
                  <a:lnTo>
                    <a:pt x="353555" y="513702"/>
                  </a:lnTo>
                  <a:lnTo>
                    <a:pt x="353656" y="508000"/>
                  </a:lnTo>
                  <a:close/>
                </a:path>
                <a:path w="900430" h="1544954">
                  <a:moveTo>
                    <a:pt x="356704" y="529958"/>
                  </a:moveTo>
                  <a:lnTo>
                    <a:pt x="356692" y="529336"/>
                  </a:lnTo>
                  <a:lnTo>
                    <a:pt x="356679" y="529539"/>
                  </a:lnTo>
                  <a:lnTo>
                    <a:pt x="356679" y="529755"/>
                  </a:lnTo>
                  <a:lnTo>
                    <a:pt x="356704" y="529958"/>
                  </a:lnTo>
                  <a:close/>
                </a:path>
                <a:path w="900430" h="1544954">
                  <a:moveTo>
                    <a:pt x="372643" y="1253655"/>
                  </a:moveTo>
                  <a:lnTo>
                    <a:pt x="372465" y="1252385"/>
                  </a:lnTo>
                  <a:lnTo>
                    <a:pt x="371259" y="1252385"/>
                  </a:lnTo>
                  <a:lnTo>
                    <a:pt x="372643" y="1253655"/>
                  </a:lnTo>
                  <a:close/>
                </a:path>
                <a:path w="900430" h="1544954">
                  <a:moveTo>
                    <a:pt x="376440" y="609600"/>
                  </a:moveTo>
                  <a:lnTo>
                    <a:pt x="375285" y="609600"/>
                  </a:lnTo>
                  <a:lnTo>
                    <a:pt x="375958" y="622300"/>
                  </a:lnTo>
                  <a:lnTo>
                    <a:pt x="376440" y="609600"/>
                  </a:lnTo>
                  <a:close/>
                </a:path>
                <a:path w="900430" h="1544954">
                  <a:moveTo>
                    <a:pt x="378917" y="1179918"/>
                  </a:moveTo>
                  <a:lnTo>
                    <a:pt x="378409" y="1178725"/>
                  </a:lnTo>
                  <a:lnTo>
                    <a:pt x="378790" y="1179918"/>
                  </a:lnTo>
                  <a:lnTo>
                    <a:pt x="378917" y="1179918"/>
                  </a:lnTo>
                  <a:close/>
                </a:path>
                <a:path w="900430" h="1544954">
                  <a:moveTo>
                    <a:pt x="389674" y="889000"/>
                  </a:moveTo>
                  <a:lnTo>
                    <a:pt x="387858" y="876300"/>
                  </a:lnTo>
                  <a:lnTo>
                    <a:pt x="388962" y="889000"/>
                  </a:lnTo>
                  <a:lnTo>
                    <a:pt x="389674" y="889000"/>
                  </a:lnTo>
                  <a:close/>
                </a:path>
                <a:path w="900430" h="1544954">
                  <a:moveTo>
                    <a:pt x="410070" y="1082840"/>
                  </a:moveTo>
                  <a:lnTo>
                    <a:pt x="409536" y="1080109"/>
                  </a:lnTo>
                  <a:lnTo>
                    <a:pt x="409536" y="1081049"/>
                  </a:lnTo>
                  <a:lnTo>
                    <a:pt x="409714" y="1081963"/>
                  </a:lnTo>
                  <a:lnTo>
                    <a:pt x="410070" y="1082840"/>
                  </a:lnTo>
                  <a:close/>
                </a:path>
                <a:path w="900430" h="1544954">
                  <a:moveTo>
                    <a:pt x="420776" y="1323505"/>
                  </a:moveTo>
                  <a:lnTo>
                    <a:pt x="419176" y="1319695"/>
                  </a:lnTo>
                  <a:lnTo>
                    <a:pt x="419163" y="1320965"/>
                  </a:lnTo>
                  <a:lnTo>
                    <a:pt x="419392" y="1322235"/>
                  </a:lnTo>
                  <a:lnTo>
                    <a:pt x="418846" y="1322235"/>
                  </a:lnTo>
                  <a:lnTo>
                    <a:pt x="420776" y="1323505"/>
                  </a:lnTo>
                  <a:close/>
                </a:path>
                <a:path w="900430" h="1544954">
                  <a:moveTo>
                    <a:pt x="425742" y="1223391"/>
                  </a:moveTo>
                  <a:lnTo>
                    <a:pt x="425678" y="1222946"/>
                  </a:lnTo>
                  <a:lnTo>
                    <a:pt x="425602" y="1222527"/>
                  </a:lnTo>
                  <a:lnTo>
                    <a:pt x="425526" y="1222108"/>
                  </a:lnTo>
                  <a:lnTo>
                    <a:pt x="425551" y="1222540"/>
                  </a:lnTo>
                  <a:lnTo>
                    <a:pt x="425615" y="1222971"/>
                  </a:lnTo>
                  <a:lnTo>
                    <a:pt x="425742" y="1223391"/>
                  </a:lnTo>
                  <a:close/>
                </a:path>
                <a:path w="900430" h="1544954">
                  <a:moveTo>
                    <a:pt x="457060" y="1541297"/>
                  </a:moveTo>
                  <a:lnTo>
                    <a:pt x="455663" y="1535455"/>
                  </a:lnTo>
                  <a:lnTo>
                    <a:pt x="455879" y="1537462"/>
                  </a:lnTo>
                  <a:lnTo>
                    <a:pt x="456336" y="1539417"/>
                  </a:lnTo>
                  <a:lnTo>
                    <a:pt x="457060" y="1541297"/>
                  </a:lnTo>
                  <a:close/>
                </a:path>
                <a:path w="900430" h="1544954">
                  <a:moveTo>
                    <a:pt x="457847" y="1544637"/>
                  </a:moveTo>
                  <a:lnTo>
                    <a:pt x="457682" y="1543507"/>
                  </a:lnTo>
                  <a:lnTo>
                    <a:pt x="457415" y="1542389"/>
                  </a:lnTo>
                  <a:lnTo>
                    <a:pt x="457060" y="1541297"/>
                  </a:lnTo>
                  <a:lnTo>
                    <a:pt x="457847" y="1544637"/>
                  </a:lnTo>
                  <a:close/>
                </a:path>
                <a:path w="900430" h="1544954">
                  <a:moveTo>
                    <a:pt x="462038" y="1520139"/>
                  </a:moveTo>
                  <a:lnTo>
                    <a:pt x="461670" y="1517853"/>
                  </a:lnTo>
                  <a:lnTo>
                    <a:pt x="461772" y="1520672"/>
                  </a:lnTo>
                  <a:lnTo>
                    <a:pt x="461822" y="1522006"/>
                  </a:lnTo>
                  <a:lnTo>
                    <a:pt x="461924" y="1523060"/>
                  </a:lnTo>
                  <a:lnTo>
                    <a:pt x="462038" y="1520139"/>
                  </a:lnTo>
                  <a:close/>
                </a:path>
                <a:path w="900430" h="1544954">
                  <a:moveTo>
                    <a:pt x="462089" y="1333500"/>
                  </a:moveTo>
                  <a:lnTo>
                    <a:pt x="461289" y="1320800"/>
                  </a:lnTo>
                  <a:lnTo>
                    <a:pt x="460527" y="1320800"/>
                  </a:lnTo>
                  <a:lnTo>
                    <a:pt x="462089" y="1333500"/>
                  </a:lnTo>
                  <a:close/>
                </a:path>
                <a:path w="900430" h="1544954">
                  <a:moveTo>
                    <a:pt x="462216" y="1538236"/>
                  </a:moveTo>
                  <a:lnTo>
                    <a:pt x="462165" y="1537716"/>
                  </a:lnTo>
                  <a:lnTo>
                    <a:pt x="462127" y="1539252"/>
                  </a:lnTo>
                  <a:lnTo>
                    <a:pt x="462203" y="1538732"/>
                  </a:lnTo>
                  <a:lnTo>
                    <a:pt x="462216" y="1538236"/>
                  </a:lnTo>
                  <a:close/>
                </a:path>
                <a:path w="900430" h="1544954">
                  <a:moveTo>
                    <a:pt x="462216" y="1535938"/>
                  </a:moveTo>
                  <a:lnTo>
                    <a:pt x="461987" y="1536293"/>
                  </a:lnTo>
                  <a:lnTo>
                    <a:pt x="461899" y="1536484"/>
                  </a:lnTo>
                  <a:lnTo>
                    <a:pt x="462038" y="1536890"/>
                  </a:lnTo>
                  <a:lnTo>
                    <a:pt x="462127" y="1537296"/>
                  </a:lnTo>
                  <a:lnTo>
                    <a:pt x="462165" y="1537716"/>
                  </a:lnTo>
                  <a:lnTo>
                    <a:pt x="462216" y="1535938"/>
                  </a:lnTo>
                  <a:close/>
                </a:path>
                <a:path w="900430" h="1544954">
                  <a:moveTo>
                    <a:pt x="462305" y="1522006"/>
                  </a:moveTo>
                  <a:lnTo>
                    <a:pt x="462292" y="1513255"/>
                  </a:lnTo>
                  <a:lnTo>
                    <a:pt x="462127" y="1517497"/>
                  </a:lnTo>
                  <a:lnTo>
                    <a:pt x="462114" y="1520672"/>
                  </a:lnTo>
                  <a:lnTo>
                    <a:pt x="462305" y="1522006"/>
                  </a:lnTo>
                  <a:close/>
                </a:path>
                <a:path w="900430" h="1544954">
                  <a:moveTo>
                    <a:pt x="462584" y="1524000"/>
                  </a:moveTo>
                  <a:lnTo>
                    <a:pt x="462305" y="1522006"/>
                  </a:lnTo>
                  <a:lnTo>
                    <a:pt x="462292" y="1524000"/>
                  </a:lnTo>
                  <a:lnTo>
                    <a:pt x="462584" y="1524000"/>
                  </a:lnTo>
                  <a:close/>
                </a:path>
                <a:path w="900430" h="1544954">
                  <a:moveTo>
                    <a:pt x="465696" y="1397000"/>
                  </a:moveTo>
                  <a:lnTo>
                    <a:pt x="465556" y="1384300"/>
                  </a:lnTo>
                  <a:lnTo>
                    <a:pt x="464718" y="1384300"/>
                  </a:lnTo>
                  <a:lnTo>
                    <a:pt x="464997" y="1371600"/>
                  </a:lnTo>
                  <a:lnTo>
                    <a:pt x="464337" y="1358900"/>
                  </a:lnTo>
                  <a:lnTo>
                    <a:pt x="463334" y="1346200"/>
                  </a:lnTo>
                  <a:lnTo>
                    <a:pt x="462597" y="1333500"/>
                  </a:lnTo>
                  <a:lnTo>
                    <a:pt x="462368" y="1333500"/>
                  </a:lnTo>
                  <a:lnTo>
                    <a:pt x="462368" y="1460500"/>
                  </a:lnTo>
                  <a:lnTo>
                    <a:pt x="462254" y="1468056"/>
                  </a:lnTo>
                  <a:lnTo>
                    <a:pt x="461289" y="1473200"/>
                  </a:lnTo>
                  <a:lnTo>
                    <a:pt x="461416" y="1468056"/>
                  </a:lnTo>
                  <a:lnTo>
                    <a:pt x="461441" y="1466672"/>
                  </a:lnTo>
                  <a:lnTo>
                    <a:pt x="461594" y="1460500"/>
                  </a:lnTo>
                  <a:lnTo>
                    <a:pt x="462368" y="1460500"/>
                  </a:lnTo>
                  <a:lnTo>
                    <a:pt x="462368" y="1333500"/>
                  </a:lnTo>
                  <a:lnTo>
                    <a:pt x="462089" y="1333500"/>
                  </a:lnTo>
                  <a:lnTo>
                    <a:pt x="460590" y="1333500"/>
                  </a:lnTo>
                  <a:lnTo>
                    <a:pt x="460146" y="1320800"/>
                  </a:lnTo>
                  <a:lnTo>
                    <a:pt x="460514" y="1320800"/>
                  </a:lnTo>
                  <a:lnTo>
                    <a:pt x="460425" y="1308100"/>
                  </a:lnTo>
                  <a:lnTo>
                    <a:pt x="459384" y="1295400"/>
                  </a:lnTo>
                  <a:lnTo>
                    <a:pt x="457962" y="1270000"/>
                  </a:lnTo>
                  <a:lnTo>
                    <a:pt x="456768" y="1257300"/>
                  </a:lnTo>
                  <a:lnTo>
                    <a:pt x="454164" y="1231900"/>
                  </a:lnTo>
                  <a:lnTo>
                    <a:pt x="449668" y="1181100"/>
                  </a:lnTo>
                  <a:lnTo>
                    <a:pt x="447128" y="1155700"/>
                  </a:lnTo>
                  <a:lnTo>
                    <a:pt x="445528" y="1155700"/>
                  </a:lnTo>
                  <a:lnTo>
                    <a:pt x="446138" y="1143000"/>
                  </a:lnTo>
                  <a:lnTo>
                    <a:pt x="445300" y="1130300"/>
                  </a:lnTo>
                  <a:lnTo>
                    <a:pt x="444449" y="1130300"/>
                  </a:lnTo>
                  <a:lnTo>
                    <a:pt x="444449" y="1447736"/>
                  </a:lnTo>
                  <a:lnTo>
                    <a:pt x="443636" y="1445425"/>
                  </a:lnTo>
                  <a:lnTo>
                    <a:pt x="444233" y="1445425"/>
                  </a:lnTo>
                  <a:lnTo>
                    <a:pt x="444449" y="1447736"/>
                  </a:lnTo>
                  <a:lnTo>
                    <a:pt x="444449" y="1130300"/>
                  </a:lnTo>
                  <a:lnTo>
                    <a:pt x="444246" y="1130300"/>
                  </a:lnTo>
                  <a:lnTo>
                    <a:pt x="444220" y="1117600"/>
                  </a:lnTo>
                  <a:lnTo>
                    <a:pt x="443763" y="1114298"/>
                  </a:lnTo>
                  <a:lnTo>
                    <a:pt x="443763" y="1440141"/>
                  </a:lnTo>
                  <a:lnTo>
                    <a:pt x="443255" y="1441361"/>
                  </a:lnTo>
                  <a:lnTo>
                    <a:pt x="443242" y="1441615"/>
                  </a:lnTo>
                  <a:lnTo>
                    <a:pt x="442620" y="1442885"/>
                  </a:lnTo>
                  <a:lnTo>
                    <a:pt x="441756" y="1436535"/>
                  </a:lnTo>
                  <a:lnTo>
                    <a:pt x="442353" y="1436535"/>
                  </a:lnTo>
                  <a:lnTo>
                    <a:pt x="443014" y="1440345"/>
                  </a:lnTo>
                  <a:lnTo>
                    <a:pt x="443255" y="1441361"/>
                  </a:lnTo>
                  <a:lnTo>
                    <a:pt x="443357" y="1439075"/>
                  </a:lnTo>
                  <a:lnTo>
                    <a:pt x="442569" y="1436535"/>
                  </a:lnTo>
                  <a:lnTo>
                    <a:pt x="441375" y="1432725"/>
                  </a:lnTo>
                  <a:lnTo>
                    <a:pt x="442620" y="1433995"/>
                  </a:lnTo>
                  <a:lnTo>
                    <a:pt x="443204" y="1433995"/>
                  </a:lnTo>
                  <a:lnTo>
                    <a:pt x="443763" y="1440141"/>
                  </a:lnTo>
                  <a:lnTo>
                    <a:pt x="443763" y="1114298"/>
                  </a:lnTo>
                  <a:lnTo>
                    <a:pt x="442468" y="1104900"/>
                  </a:lnTo>
                  <a:lnTo>
                    <a:pt x="441413" y="1092200"/>
                  </a:lnTo>
                  <a:lnTo>
                    <a:pt x="440093" y="1079500"/>
                  </a:lnTo>
                  <a:lnTo>
                    <a:pt x="437565" y="1066800"/>
                  </a:lnTo>
                  <a:lnTo>
                    <a:pt x="437908" y="1066800"/>
                  </a:lnTo>
                  <a:lnTo>
                    <a:pt x="437515" y="1054468"/>
                  </a:lnTo>
                  <a:lnTo>
                    <a:pt x="437451" y="1054100"/>
                  </a:lnTo>
                  <a:lnTo>
                    <a:pt x="435533" y="1041400"/>
                  </a:lnTo>
                  <a:lnTo>
                    <a:pt x="434467" y="1041400"/>
                  </a:lnTo>
                  <a:lnTo>
                    <a:pt x="432879" y="1028700"/>
                  </a:lnTo>
                  <a:lnTo>
                    <a:pt x="434848" y="1028700"/>
                  </a:lnTo>
                  <a:lnTo>
                    <a:pt x="431723" y="1016000"/>
                  </a:lnTo>
                  <a:lnTo>
                    <a:pt x="432219" y="1016000"/>
                  </a:lnTo>
                  <a:lnTo>
                    <a:pt x="430657" y="1003300"/>
                  </a:lnTo>
                  <a:lnTo>
                    <a:pt x="429514" y="1003300"/>
                  </a:lnTo>
                  <a:lnTo>
                    <a:pt x="428777" y="990600"/>
                  </a:lnTo>
                  <a:lnTo>
                    <a:pt x="429590" y="990600"/>
                  </a:lnTo>
                  <a:lnTo>
                    <a:pt x="428472" y="977900"/>
                  </a:lnTo>
                  <a:lnTo>
                    <a:pt x="428256" y="977900"/>
                  </a:lnTo>
                  <a:lnTo>
                    <a:pt x="424484" y="952500"/>
                  </a:lnTo>
                  <a:lnTo>
                    <a:pt x="423468" y="939800"/>
                  </a:lnTo>
                  <a:lnTo>
                    <a:pt x="421487" y="939800"/>
                  </a:lnTo>
                  <a:lnTo>
                    <a:pt x="420903" y="927100"/>
                  </a:lnTo>
                  <a:lnTo>
                    <a:pt x="420547" y="927100"/>
                  </a:lnTo>
                  <a:lnTo>
                    <a:pt x="420103" y="921689"/>
                  </a:lnTo>
                  <a:lnTo>
                    <a:pt x="419900" y="927100"/>
                  </a:lnTo>
                  <a:lnTo>
                    <a:pt x="419023" y="927100"/>
                  </a:lnTo>
                  <a:lnTo>
                    <a:pt x="419074" y="914400"/>
                  </a:lnTo>
                  <a:lnTo>
                    <a:pt x="419493" y="914400"/>
                  </a:lnTo>
                  <a:lnTo>
                    <a:pt x="419544" y="914920"/>
                  </a:lnTo>
                  <a:lnTo>
                    <a:pt x="420103" y="921689"/>
                  </a:lnTo>
                  <a:lnTo>
                    <a:pt x="420357" y="914920"/>
                  </a:lnTo>
                  <a:lnTo>
                    <a:pt x="420293" y="914400"/>
                  </a:lnTo>
                  <a:lnTo>
                    <a:pt x="418757" y="901700"/>
                  </a:lnTo>
                  <a:lnTo>
                    <a:pt x="417106" y="901700"/>
                  </a:lnTo>
                  <a:lnTo>
                    <a:pt x="415569" y="889000"/>
                  </a:lnTo>
                  <a:lnTo>
                    <a:pt x="414401" y="876300"/>
                  </a:lnTo>
                  <a:lnTo>
                    <a:pt x="415124" y="876300"/>
                  </a:lnTo>
                  <a:lnTo>
                    <a:pt x="415645" y="876300"/>
                  </a:lnTo>
                  <a:lnTo>
                    <a:pt x="414235" y="869759"/>
                  </a:lnTo>
                  <a:lnTo>
                    <a:pt x="413397" y="863600"/>
                  </a:lnTo>
                  <a:lnTo>
                    <a:pt x="413473" y="866254"/>
                  </a:lnTo>
                  <a:lnTo>
                    <a:pt x="413499" y="867016"/>
                  </a:lnTo>
                  <a:lnTo>
                    <a:pt x="413575" y="869759"/>
                  </a:lnTo>
                  <a:lnTo>
                    <a:pt x="413766" y="876300"/>
                  </a:lnTo>
                  <a:lnTo>
                    <a:pt x="411975" y="863600"/>
                  </a:lnTo>
                  <a:lnTo>
                    <a:pt x="412724" y="863600"/>
                  </a:lnTo>
                  <a:lnTo>
                    <a:pt x="411403" y="850900"/>
                  </a:lnTo>
                  <a:lnTo>
                    <a:pt x="410171" y="838200"/>
                  </a:lnTo>
                  <a:lnTo>
                    <a:pt x="409244" y="828929"/>
                  </a:lnTo>
                  <a:lnTo>
                    <a:pt x="409244" y="838200"/>
                  </a:lnTo>
                  <a:lnTo>
                    <a:pt x="408470" y="838200"/>
                  </a:lnTo>
                  <a:lnTo>
                    <a:pt x="405739" y="825500"/>
                  </a:lnTo>
                  <a:lnTo>
                    <a:pt x="408127" y="825500"/>
                  </a:lnTo>
                  <a:lnTo>
                    <a:pt x="409244" y="838200"/>
                  </a:lnTo>
                  <a:lnTo>
                    <a:pt x="409244" y="828929"/>
                  </a:lnTo>
                  <a:lnTo>
                    <a:pt x="408901" y="825500"/>
                  </a:lnTo>
                  <a:lnTo>
                    <a:pt x="408495" y="825500"/>
                  </a:lnTo>
                  <a:lnTo>
                    <a:pt x="406273" y="812800"/>
                  </a:lnTo>
                  <a:lnTo>
                    <a:pt x="407416" y="812800"/>
                  </a:lnTo>
                  <a:lnTo>
                    <a:pt x="405968" y="800100"/>
                  </a:lnTo>
                  <a:lnTo>
                    <a:pt x="405320" y="812800"/>
                  </a:lnTo>
                  <a:lnTo>
                    <a:pt x="404787" y="800100"/>
                  </a:lnTo>
                  <a:lnTo>
                    <a:pt x="404025" y="800100"/>
                  </a:lnTo>
                  <a:lnTo>
                    <a:pt x="402844" y="787400"/>
                  </a:lnTo>
                  <a:lnTo>
                    <a:pt x="402031" y="774700"/>
                  </a:lnTo>
                  <a:lnTo>
                    <a:pt x="403237" y="774700"/>
                  </a:lnTo>
                  <a:lnTo>
                    <a:pt x="401916" y="762000"/>
                  </a:lnTo>
                  <a:lnTo>
                    <a:pt x="399237" y="749300"/>
                  </a:lnTo>
                  <a:lnTo>
                    <a:pt x="396227" y="736600"/>
                  </a:lnTo>
                  <a:lnTo>
                    <a:pt x="393344" y="723900"/>
                  </a:lnTo>
                  <a:lnTo>
                    <a:pt x="391083" y="698500"/>
                  </a:lnTo>
                  <a:lnTo>
                    <a:pt x="388048" y="698500"/>
                  </a:lnTo>
                  <a:lnTo>
                    <a:pt x="386816" y="685800"/>
                  </a:lnTo>
                  <a:lnTo>
                    <a:pt x="387540" y="685800"/>
                  </a:lnTo>
                  <a:lnTo>
                    <a:pt x="385419" y="673100"/>
                  </a:lnTo>
                  <a:lnTo>
                    <a:pt x="388086" y="673100"/>
                  </a:lnTo>
                  <a:lnTo>
                    <a:pt x="386118" y="660400"/>
                  </a:lnTo>
                  <a:lnTo>
                    <a:pt x="385051" y="660400"/>
                  </a:lnTo>
                  <a:lnTo>
                    <a:pt x="384416" y="647700"/>
                  </a:lnTo>
                  <a:lnTo>
                    <a:pt x="384035" y="647700"/>
                  </a:lnTo>
                  <a:lnTo>
                    <a:pt x="382651" y="635000"/>
                  </a:lnTo>
                  <a:lnTo>
                    <a:pt x="380352" y="635000"/>
                  </a:lnTo>
                  <a:lnTo>
                    <a:pt x="378066" y="622782"/>
                  </a:lnTo>
                  <a:lnTo>
                    <a:pt x="377977" y="622300"/>
                  </a:lnTo>
                  <a:lnTo>
                    <a:pt x="375958" y="622300"/>
                  </a:lnTo>
                  <a:lnTo>
                    <a:pt x="375945" y="622782"/>
                  </a:lnTo>
                  <a:lnTo>
                    <a:pt x="375920" y="622300"/>
                  </a:lnTo>
                  <a:lnTo>
                    <a:pt x="374269" y="622300"/>
                  </a:lnTo>
                  <a:lnTo>
                    <a:pt x="374256" y="609600"/>
                  </a:lnTo>
                  <a:lnTo>
                    <a:pt x="371386" y="609600"/>
                  </a:lnTo>
                  <a:lnTo>
                    <a:pt x="371665" y="596900"/>
                  </a:lnTo>
                  <a:lnTo>
                    <a:pt x="370586" y="596900"/>
                  </a:lnTo>
                  <a:lnTo>
                    <a:pt x="369697" y="584200"/>
                  </a:lnTo>
                  <a:lnTo>
                    <a:pt x="367893" y="584200"/>
                  </a:lnTo>
                  <a:lnTo>
                    <a:pt x="367601" y="580758"/>
                  </a:lnTo>
                  <a:lnTo>
                    <a:pt x="367880" y="579818"/>
                  </a:lnTo>
                  <a:lnTo>
                    <a:pt x="367360" y="577875"/>
                  </a:lnTo>
                  <a:lnTo>
                    <a:pt x="366826" y="571500"/>
                  </a:lnTo>
                  <a:lnTo>
                    <a:pt x="366471" y="571500"/>
                  </a:lnTo>
                  <a:lnTo>
                    <a:pt x="365582" y="558800"/>
                  </a:lnTo>
                  <a:lnTo>
                    <a:pt x="362508" y="558800"/>
                  </a:lnTo>
                  <a:lnTo>
                    <a:pt x="361137" y="550087"/>
                  </a:lnTo>
                  <a:lnTo>
                    <a:pt x="361340" y="550405"/>
                  </a:lnTo>
                  <a:lnTo>
                    <a:pt x="361175" y="549770"/>
                  </a:lnTo>
                  <a:lnTo>
                    <a:pt x="360527" y="546100"/>
                  </a:lnTo>
                  <a:lnTo>
                    <a:pt x="360870" y="546100"/>
                  </a:lnTo>
                  <a:lnTo>
                    <a:pt x="358965" y="533400"/>
                  </a:lnTo>
                  <a:lnTo>
                    <a:pt x="358673" y="533400"/>
                  </a:lnTo>
                  <a:lnTo>
                    <a:pt x="357936" y="520700"/>
                  </a:lnTo>
                  <a:lnTo>
                    <a:pt x="356704" y="520700"/>
                  </a:lnTo>
                  <a:lnTo>
                    <a:pt x="356743" y="533400"/>
                  </a:lnTo>
                  <a:lnTo>
                    <a:pt x="356311" y="520700"/>
                  </a:lnTo>
                  <a:lnTo>
                    <a:pt x="355574" y="520700"/>
                  </a:lnTo>
                  <a:lnTo>
                    <a:pt x="355511" y="514464"/>
                  </a:lnTo>
                  <a:lnTo>
                    <a:pt x="355434" y="508000"/>
                  </a:lnTo>
                  <a:lnTo>
                    <a:pt x="354152" y="508000"/>
                  </a:lnTo>
                  <a:lnTo>
                    <a:pt x="354215" y="515112"/>
                  </a:lnTo>
                  <a:lnTo>
                    <a:pt x="353479" y="513816"/>
                  </a:lnTo>
                  <a:lnTo>
                    <a:pt x="353695" y="515607"/>
                  </a:lnTo>
                  <a:lnTo>
                    <a:pt x="354228" y="517156"/>
                  </a:lnTo>
                  <a:lnTo>
                    <a:pt x="354266" y="520700"/>
                  </a:lnTo>
                  <a:lnTo>
                    <a:pt x="353542" y="514464"/>
                  </a:lnTo>
                  <a:lnTo>
                    <a:pt x="353428" y="520700"/>
                  </a:lnTo>
                  <a:lnTo>
                    <a:pt x="352463" y="520700"/>
                  </a:lnTo>
                  <a:lnTo>
                    <a:pt x="352298" y="514464"/>
                  </a:lnTo>
                  <a:lnTo>
                    <a:pt x="352272" y="513702"/>
                  </a:lnTo>
                  <a:lnTo>
                    <a:pt x="352132" y="508000"/>
                  </a:lnTo>
                  <a:lnTo>
                    <a:pt x="351383" y="508000"/>
                  </a:lnTo>
                  <a:lnTo>
                    <a:pt x="351536" y="514464"/>
                  </a:lnTo>
                  <a:lnTo>
                    <a:pt x="351497" y="513702"/>
                  </a:lnTo>
                  <a:lnTo>
                    <a:pt x="350761" y="495300"/>
                  </a:lnTo>
                  <a:lnTo>
                    <a:pt x="351104" y="495300"/>
                  </a:lnTo>
                  <a:lnTo>
                    <a:pt x="351269" y="503008"/>
                  </a:lnTo>
                  <a:lnTo>
                    <a:pt x="351269" y="495300"/>
                  </a:lnTo>
                  <a:lnTo>
                    <a:pt x="351790" y="495300"/>
                  </a:lnTo>
                  <a:lnTo>
                    <a:pt x="351751" y="494703"/>
                  </a:lnTo>
                  <a:lnTo>
                    <a:pt x="351066" y="483616"/>
                  </a:lnTo>
                  <a:lnTo>
                    <a:pt x="351002" y="482600"/>
                  </a:lnTo>
                  <a:lnTo>
                    <a:pt x="350189" y="482600"/>
                  </a:lnTo>
                  <a:lnTo>
                    <a:pt x="350291" y="483616"/>
                  </a:lnTo>
                  <a:lnTo>
                    <a:pt x="350189" y="482815"/>
                  </a:lnTo>
                  <a:lnTo>
                    <a:pt x="350062" y="481723"/>
                  </a:lnTo>
                  <a:lnTo>
                    <a:pt x="348411" y="469900"/>
                  </a:lnTo>
                  <a:lnTo>
                    <a:pt x="350088" y="481723"/>
                  </a:lnTo>
                  <a:lnTo>
                    <a:pt x="348805" y="469900"/>
                  </a:lnTo>
                  <a:lnTo>
                    <a:pt x="350177" y="481723"/>
                  </a:lnTo>
                  <a:lnTo>
                    <a:pt x="350100" y="469900"/>
                  </a:lnTo>
                  <a:lnTo>
                    <a:pt x="349046" y="469900"/>
                  </a:lnTo>
                  <a:lnTo>
                    <a:pt x="347573" y="457200"/>
                  </a:lnTo>
                  <a:lnTo>
                    <a:pt x="345744" y="457200"/>
                  </a:lnTo>
                  <a:lnTo>
                    <a:pt x="344068" y="444500"/>
                  </a:lnTo>
                  <a:lnTo>
                    <a:pt x="343217" y="444500"/>
                  </a:lnTo>
                  <a:lnTo>
                    <a:pt x="341426" y="430784"/>
                  </a:lnTo>
                  <a:lnTo>
                    <a:pt x="340868" y="426313"/>
                  </a:lnTo>
                  <a:lnTo>
                    <a:pt x="341249" y="427240"/>
                  </a:lnTo>
                  <a:lnTo>
                    <a:pt x="340829" y="426034"/>
                  </a:lnTo>
                  <a:lnTo>
                    <a:pt x="340588" y="424065"/>
                  </a:lnTo>
                  <a:lnTo>
                    <a:pt x="340563" y="425259"/>
                  </a:lnTo>
                  <a:lnTo>
                    <a:pt x="340550" y="426008"/>
                  </a:lnTo>
                  <a:lnTo>
                    <a:pt x="340487" y="430784"/>
                  </a:lnTo>
                  <a:lnTo>
                    <a:pt x="340182" y="426085"/>
                  </a:lnTo>
                  <a:lnTo>
                    <a:pt x="340131" y="425297"/>
                  </a:lnTo>
                  <a:lnTo>
                    <a:pt x="340220" y="426034"/>
                  </a:lnTo>
                  <a:lnTo>
                    <a:pt x="340461" y="425983"/>
                  </a:lnTo>
                  <a:lnTo>
                    <a:pt x="340550" y="425234"/>
                  </a:lnTo>
                  <a:lnTo>
                    <a:pt x="340029" y="423697"/>
                  </a:lnTo>
                  <a:lnTo>
                    <a:pt x="339750" y="419100"/>
                  </a:lnTo>
                  <a:lnTo>
                    <a:pt x="339318" y="419100"/>
                  </a:lnTo>
                  <a:lnTo>
                    <a:pt x="338048" y="406400"/>
                  </a:lnTo>
                  <a:lnTo>
                    <a:pt x="336207" y="393700"/>
                  </a:lnTo>
                  <a:lnTo>
                    <a:pt x="334454" y="393700"/>
                  </a:lnTo>
                  <a:lnTo>
                    <a:pt x="332460" y="393700"/>
                  </a:lnTo>
                  <a:lnTo>
                    <a:pt x="333171" y="384619"/>
                  </a:lnTo>
                  <a:lnTo>
                    <a:pt x="333070" y="383400"/>
                  </a:lnTo>
                  <a:lnTo>
                    <a:pt x="332854" y="381000"/>
                  </a:lnTo>
                  <a:lnTo>
                    <a:pt x="329095" y="381000"/>
                  </a:lnTo>
                  <a:lnTo>
                    <a:pt x="328930" y="368300"/>
                  </a:lnTo>
                  <a:lnTo>
                    <a:pt x="328168" y="368300"/>
                  </a:lnTo>
                  <a:lnTo>
                    <a:pt x="325843" y="355600"/>
                  </a:lnTo>
                  <a:lnTo>
                    <a:pt x="324383" y="355600"/>
                  </a:lnTo>
                  <a:lnTo>
                    <a:pt x="324231" y="352996"/>
                  </a:lnTo>
                  <a:lnTo>
                    <a:pt x="324459" y="353314"/>
                  </a:lnTo>
                  <a:lnTo>
                    <a:pt x="324675" y="353187"/>
                  </a:lnTo>
                  <a:lnTo>
                    <a:pt x="324370" y="352602"/>
                  </a:lnTo>
                  <a:lnTo>
                    <a:pt x="324205" y="352513"/>
                  </a:lnTo>
                  <a:lnTo>
                    <a:pt x="323672" y="342900"/>
                  </a:lnTo>
                  <a:lnTo>
                    <a:pt x="322160" y="342900"/>
                  </a:lnTo>
                  <a:lnTo>
                    <a:pt x="320827" y="330200"/>
                  </a:lnTo>
                  <a:lnTo>
                    <a:pt x="322529" y="330200"/>
                  </a:lnTo>
                  <a:lnTo>
                    <a:pt x="320675" y="317500"/>
                  </a:lnTo>
                  <a:lnTo>
                    <a:pt x="320040" y="317500"/>
                  </a:lnTo>
                  <a:lnTo>
                    <a:pt x="317576" y="304800"/>
                  </a:lnTo>
                  <a:lnTo>
                    <a:pt x="314452" y="304800"/>
                  </a:lnTo>
                  <a:lnTo>
                    <a:pt x="313550" y="292100"/>
                  </a:lnTo>
                  <a:lnTo>
                    <a:pt x="312343" y="292100"/>
                  </a:lnTo>
                  <a:lnTo>
                    <a:pt x="313347" y="279400"/>
                  </a:lnTo>
                  <a:lnTo>
                    <a:pt x="309092" y="279400"/>
                  </a:lnTo>
                  <a:lnTo>
                    <a:pt x="307632" y="266700"/>
                  </a:lnTo>
                  <a:lnTo>
                    <a:pt x="307162" y="266700"/>
                  </a:lnTo>
                  <a:lnTo>
                    <a:pt x="308140" y="254000"/>
                  </a:lnTo>
                  <a:lnTo>
                    <a:pt x="303695" y="254000"/>
                  </a:lnTo>
                  <a:lnTo>
                    <a:pt x="303212" y="241300"/>
                  </a:lnTo>
                  <a:lnTo>
                    <a:pt x="303631" y="241300"/>
                  </a:lnTo>
                  <a:lnTo>
                    <a:pt x="300405" y="228600"/>
                  </a:lnTo>
                  <a:lnTo>
                    <a:pt x="299720" y="228600"/>
                  </a:lnTo>
                  <a:lnTo>
                    <a:pt x="298500" y="215900"/>
                  </a:lnTo>
                  <a:lnTo>
                    <a:pt x="295884" y="215900"/>
                  </a:lnTo>
                  <a:lnTo>
                    <a:pt x="297789" y="203200"/>
                  </a:lnTo>
                  <a:lnTo>
                    <a:pt x="293674" y="203200"/>
                  </a:lnTo>
                  <a:lnTo>
                    <a:pt x="292823" y="190500"/>
                  </a:lnTo>
                  <a:lnTo>
                    <a:pt x="294322" y="190500"/>
                  </a:lnTo>
                  <a:lnTo>
                    <a:pt x="293001" y="177800"/>
                  </a:lnTo>
                  <a:lnTo>
                    <a:pt x="290664" y="177800"/>
                  </a:lnTo>
                  <a:lnTo>
                    <a:pt x="290131" y="165100"/>
                  </a:lnTo>
                  <a:lnTo>
                    <a:pt x="287769" y="165100"/>
                  </a:lnTo>
                  <a:lnTo>
                    <a:pt x="286943" y="165100"/>
                  </a:lnTo>
                  <a:lnTo>
                    <a:pt x="286854" y="162534"/>
                  </a:lnTo>
                  <a:lnTo>
                    <a:pt x="283248" y="152400"/>
                  </a:lnTo>
                  <a:lnTo>
                    <a:pt x="280860" y="152400"/>
                  </a:lnTo>
                  <a:lnTo>
                    <a:pt x="279946" y="139700"/>
                  </a:lnTo>
                  <a:lnTo>
                    <a:pt x="283095" y="139700"/>
                  </a:lnTo>
                  <a:lnTo>
                    <a:pt x="283121" y="140830"/>
                  </a:lnTo>
                  <a:lnTo>
                    <a:pt x="283794" y="140665"/>
                  </a:lnTo>
                  <a:lnTo>
                    <a:pt x="283540" y="139700"/>
                  </a:lnTo>
                  <a:lnTo>
                    <a:pt x="283197" y="137858"/>
                  </a:lnTo>
                  <a:lnTo>
                    <a:pt x="283083" y="135128"/>
                  </a:lnTo>
                  <a:lnTo>
                    <a:pt x="283070" y="137287"/>
                  </a:lnTo>
                  <a:lnTo>
                    <a:pt x="282727" y="135763"/>
                  </a:lnTo>
                  <a:lnTo>
                    <a:pt x="283057" y="136309"/>
                  </a:lnTo>
                  <a:lnTo>
                    <a:pt x="283070" y="137287"/>
                  </a:lnTo>
                  <a:lnTo>
                    <a:pt x="283070" y="135128"/>
                  </a:lnTo>
                  <a:lnTo>
                    <a:pt x="282511" y="134747"/>
                  </a:lnTo>
                  <a:lnTo>
                    <a:pt x="280809" y="127000"/>
                  </a:lnTo>
                  <a:lnTo>
                    <a:pt x="278434" y="127000"/>
                  </a:lnTo>
                  <a:lnTo>
                    <a:pt x="275869" y="127000"/>
                  </a:lnTo>
                  <a:lnTo>
                    <a:pt x="276466" y="114300"/>
                  </a:lnTo>
                  <a:lnTo>
                    <a:pt x="275818" y="114300"/>
                  </a:lnTo>
                  <a:lnTo>
                    <a:pt x="274662" y="101600"/>
                  </a:lnTo>
                  <a:lnTo>
                    <a:pt x="273342" y="101600"/>
                  </a:lnTo>
                  <a:lnTo>
                    <a:pt x="271373" y="88900"/>
                  </a:lnTo>
                  <a:lnTo>
                    <a:pt x="271221" y="88900"/>
                  </a:lnTo>
                  <a:lnTo>
                    <a:pt x="270078" y="76200"/>
                  </a:lnTo>
                  <a:lnTo>
                    <a:pt x="269481" y="88900"/>
                  </a:lnTo>
                  <a:lnTo>
                    <a:pt x="268947" y="76200"/>
                  </a:lnTo>
                  <a:lnTo>
                    <a:pt x="268744" y="76200"/>
                  </a:lnTo>
                  <a:lnTo>
                    <a:pt x="267131" y="63500"/>
                  </a:lnTo>
                  <a:lnTo>
                    <a:pt x="265798" y="63500"/>
                  </a:lnTo>
                  <a:lnTo>
                    <a:pt x="264566" y="50800"/>
                  </a:lnTo>
                  <a:lnTo>
                    <a:pt x="262674" y="50800"/>
                  </a:lnTo>
                  <a:lnTo>
                    <a:pt x="262636" y="50571"/>
                  </a:lnTo>
                  <a:lnTo>
                    <a:pt x="260832" y="38100"/>
                  </a:lnTo>
                  <a:lnTo>
                    <a:pt x="259943" y="38100"/>
                  </a:lnTo>
                  <a:lnTo>
                    <a:pt x="258940" y="38100"/>
                  </a:lnTo>
                  <a:lnTo>
                    <a:pt x="258229" y="30200"/>
                  </a:lnTo>
                  <a:lnTo>
                    <a:pt x="258229" y="47942"/>
                  </a:lnTo>
                  <a:lnTo>
                    <a:pt x="256755" y="38100"/>
                  </a:lnTo>
                  <a:lnTo>
                    <a:pt x="257962" y="38100"/>
                  </a:lnTo>
                  <a:lnTo>
                    <a:pt x="258229" y="47942"/>
                  </a:lnTo>
                  <a:lnTo>
                    <a:pt x="258229" y="30200"/>
                  </a:lnTo>
                  <a:lnTo>
                    <a:pt x="257797" y="25400"/>
                  </a:lnTo>
                  <a:lnTo>
                    <a:pt x="257835" y="25806"/>
                  </a:lnTo>
                  <a:lnTo>
                    <a:pt x="257962" y="26352"/>
                  </a:lnTo>
                  <a:lnTo>
                    <a:pt x="259943" y="38100"/>
                  </a:lnTo>
                  <a:lnTo>
                    <a:pt x="258775" y="25400"/>
                  </a:lnTo>
                  <a:lnTo>
                    <a:pt x="259041" y="25400"/>
                  </a:lnTo>
                  <a:lnTo>
                    <a:pt x="255701" y="12700"/>
                  </a:lnTo>
                  <a:lnTo>
                    <a:pt x="254495" y="12700"/>
                  </a:lnTo>
                  <a:lnTo>
                    <a:pt x="254292" y="11176"/>
                  </a:lnTo>
                  <a:lnTo>
                    <a:pt x="254165" y="12700"/>
                  </a:lnTo>
                  <a:lnTo>
                    <a:pt x="252844" y="0"/>
                  </a:lnTo>
                  <a:lnTo>
                    <a:pt x="251129" y="0"/>
                  </a:lnTo>
                  <a:lnTo>
                    <a:pt x="251180" y="12700"/>
                  </a:lnTo>
                  <a:lnTo>
                    <a:pt x="253784" y="12700"/>
                  </a:lnTo>
                  <a:lnTo>
                    <a:pt x="254304" y="25400"/>
                  </a:lnTo>
                  <a:lnTo>
                    <a:pt x="252069" y="25400"/>
                  </a:lnTo>
                  <a:lnTo>
                    <a:pt x="252056" y="26352"/>
                  </a:lnTo>
                  <a:lnTo>
                    <a:pt x="251917" y="38100"/>
                  </a:lnTo>
                  <a:lnTo>
                    <a:pt x="256413" y="38100"/>
                  </a:lnTo>
                  <a:lnTo>
                    <a:pt x="257721" y="50800"/>
                  </a:lnTo>
                  <a:lnTo>
                    <a:pt x="258064" y="56349"/>
                  </a:lnTo>
                  <a:lnTo>
                    <a:pt x="259372" y="63500"/>
                  </a:lnTo>
                  <a:lnTo>
                    <a:pt x="259156" y="63500"/>
                  </a:lnTo>
                  <a:lnTo>
                    <a:pt x="264248" y="76200"/>
                  </a:lnTo>
                  <a:lnTo>
                    <a:pt x="261188" y="76200"/>
                  </a:lnTo>
                  <a:lnTo>
                    <a:pt x="263893" y="88900"/>
                  </a:lnTo>
                  <a:lnTo>
                    <a:pt x="264071" y="88900"/>
                  </a:lnTo>
                  <a:lnTo>
                    <a:pt x="266585" y="101600"/>
                  </a:lnTo>
                  <a:lnTo>
                    <a:pt x="267411" y="101600"/>
                  </a:lnTo>
                  <a:lnTo>
                    <a:pt x="267474" y="114300"/>
                  </a:lnTo>
                  <a:lnTo>
                    <a:pt x="268058" y="114300"/>
                  </a:lnTo>
                  <a:lnTo>
                    <a:pt x="268058" y="120904"/>
                  </a:lnTo>
                  <a:lnTo>
                    <a:pt x="268249" y="114300"/>
                  </a:lnTo>
                  <a:lnTo>
                    <a:pt x="268947" y="127000"/>
                  </a:lnTo>
                  <a:lnTo>
                    <a:pt x="270002" y="127000"/>
                  </a:lnTo>
                  <a:lnTo>
                    <a:pt x="271322" y="139700"/>
                  </a:lnTo>
                  <a:lnTo>
                    <a:pt x="272732" y="139700"/>
                  </a:lnTo>
                  <a:lnTo>
                    <a:pt x="272757" y="152400"/>
                  </a:lnTo>
                  <a:lnTo>
                    <a:pt x="275653" y="152400"/>
                  </a:lnTo>
                  <a:lnTo>
                    <a:pt x="276390" y="152400"/>
                  </a:lnTo>
                  <a:lnTo>
                    <a:pt x="276567" y="165100"/>
                  </a:lnTo>
                  <a:lnTo>
                    <a:pt x="276517" y="164350"/>
                  </a:lnTo>
                  <a:lnTo>
                    <a:pt x="275653" y="152400"/>
                  </a:lnTo>
                  <a:lnTo>
                    <a:pt x="274726" y="165100"/>
                  </a:lnTo>
                  <a:lnTo>
                    <a:pt x="276402" y="165100"/>
                  </a:lnTo>
                  <a:lnTo>
                    <a:pt x="277837" y="177800"/>
                  </a:lnTo>
                  <a:lnTo>
                    <a:pt x="278752" y="177800"/>
                  </a:lnTo>
                  <a:lnTo>
                    <a:pt x="279234" y="190500"/>
                  </a:lnTo>
                  <a:lnTo>
                    <a:pt x="281597" y="190500"/>
                  </a:lnTo>
                  <a:lnTo>
                    <a:pt x="283781" y="203200"/>
                  </a:lnTo>
                  <a:lnTo>
                    <a:pt x="284962" y="203200"/>
                  </a:lnTo>
                  <a:lnTo>
                    <a:pt x="284149" y="215900"/>
                  </a:lnTo>
                  <a:lnTo>
                    <a:pt x="288378" y="215900"/>
                  </a:lnTo>
                  <a:lnTo>
                    <a:pt x="287858" y="228600"/>
                  </a:lnTo>
                  <a:lnTo>
                    <a:pt x="286918" y="228600"/>
                  </a:lnTo>
                  <a:lnTo>
                    <a:pt x="289331" y="241300"/>
                  </a:lnTo>
                  <a:lnTo>
                    <a:pt x="289052" y="241300"/>
                  </a:lnTo>
                  <a:lnTo>
                    <a:pt x="292315" y="254000"/>
                  </a:lnTo>
                  <a:lnTo>
                    <a:pt x="293789" y="254000"/>
                  </a:lnTo>
                  <a:lnTo>
                    <a:pt x="294360" y="254000"/>
                  </a:lnTo>
                  <a:lnTo>
                    <a:pt x="294309" y="259689"/>
                  </a:lnTo>
                  <a:lnTo>
                    <a:pt x="294944" y="266700"/>
                  </a:lnTo>
                  <a:lnTo>
                    <a:pt x="295160" y="266700"/>
                  </a:lnTo>
                  <a:lnTo>
                    <a:pt x="295871" y="270370"/>
                  </a:lnTo>
                  <a:lnTo>
                    <a:pt x="295630" y="266700"/>
                  </a:lnTo>
                  <a:lnTo>
                    <a:pt x="296329" y="266700"/>
                  </a:lnTo>
                  <a:lnTo>
                    <a:pt x="296392" y="273024"/>
                  </a:lnTo>
                  <a:lnTo>
                    <a:pt x="297637" y="279400"/>
                  </a:lnTo>
                  <a:lnTo>
                    <a:pt x="298831" y="292100"/>
                  </a:lnTo>
                  <a:lnTo>
                    <a:pt x="299453" y="292100"/>
                  </a:lnTo>
                  <a:lnTo>
                    <a:pt x="301358" y="304800"/>
                  </a:lnTo>
                  <a:lnTo>
                    <a:pt x="299796" y="304800"/>
                  </a:lnTo>
                  <a:lnTo>
                    <a:pt x="302260" y="317500"/>
                  </a:lnTo>
                  <a:lnTo>
                    <a:pt x="303098" y="317500"/>
                  </a:lnTo>
                  <a:lnTo>
                    <a:pt x="303580" y="317500"/>
                  </a:lnTo>
                  <a:lnTo>
                    <a:pt x="303504" y="322110"/>
                  </a:lnTo>
                  <a:lnTo>
                    <a:pt x="304215" y="330200"/>
                  </a:lnTo>
                  <a:lnTo>
                    <a:pt x="303695" y="330200"/>
                  </a:lnTo>
                  <a:lnTo>
                    <a:pt x="306158" y="342900"/>
                  </a:lnTo>
                  <a:lnTo>
                    <a:pt x="306679" y="342900"/>
                  </a:lnTo>
                  <a:lnTo>
                    <a:pt x="309384" y="355600"/>
                  </a:lnTo>
                  <a:lnTo>
                    <a:pt x="310756" y="368300"/>
                  </a:lnTo>
                  <a:lnTo>
                    <a:pt x="311899" y="368300"/>
                  </a:lnTo>
                  <a:lnTo>
                    <a:pt x="313944" y="381000"/>
                  </a:lnTo>
                  <a:lnTo>
                    <a:pt x="312813" y="381000"/>
                  </a:lnTo>
                  <a:lnTo>
                    <a:pt x="315125" y="393700"/>
                  </a:lnTo>
                  <a:lnTo>
                    <a:pt x="315404" y="393700"/>
                  </a:lnTo>
                  <a:lnTo>
                    <a:pt x="316725" y="402107"/>
                  </a:lnTo>
                  <a:lnTo>
                    <a:pt x="316103" y="393700"/>
                  </a:lnTo>
                  <a:lnTo>
                    <a:pt x="317131" y="393700"/>
                  </a:lnTo>
                  <a:lnTo>
                    <a:pt x="317068" y="404228"/>
                  </a:lnTo>
                  <a:lnTo>
                    <a:pt x="317398" y="406400"/>
                  </a:lnTo>
                  <a:lnTo>
                    <a:pt x="318846" y="406400"/>
                  </a:lnTo>
                  <a:lnTo>
                    <a:pt x="319747" y="419100"/>
                  </a:lnTo>
                  <a:lnTo>
                    <a:pt x="321462" y="419100"/>
                  </a:lnTo>
                  <a:lnTo>
                    <a:pt x="322033" y="431800"/>
                  </a:lnTo>
                  <a:lnTo>
                    <a:pt x="321678" y="431800"/>
                  </a:lnTo>
                  <a:lnTo>
                    <a:pt x="322173" y="444500"/>
                  </a:lnTo>
                  <a:lnTo>
                    <a:pt x="325094" y="444500"/>
                  </a:lnTo>
                  <a:lnTo>
                    <a:pt x="323761" y="457200"/>
                  </a:lnTo>
                  <a:lnTo>
                    <a:pt x="326326" y="457200"/>
                  </a:lnTo>
                  <a:lnTo>
                    <a:pt x="326555" y="469900"/>
                  </a:lnTo>
                  <a:lnTo>
                    <a:pt x="327431" y="469900"/>
                  </a:lnTo>
                  <a:lnTo>
                    <a:pt x="326986" y="457200"/>
                  </a:lnTo>
                  <a:lnTo>
                    <a:pt x="327393" y="457200"/>
                  </a:lnTo>
                  <a:lnTo>
                    <a:pt x="327431" y="469900"/>
                  </a:lnTo>
                  <a:lnTo>
                    <a:pt x="327685" y="469900"/>
                  </a:lnTo>
                  <a:lnTo>
                    <a:pt x="330746" y="482600"/>
                  </a:lnTo>
                  <a:lnTo>
                    <a:pt x="329387" y="482600"/>
                  </a:lnTo>
                  <a:lnTo>
                    <a:pt x="329450" y="482815"/>
                  </a:lnTo>
                  <a:lnTo>
                    <a:pt x="332130" y="492429"/>
                  </a:lnTo>
                  <a:lnTo>
                    <a:pt x="331698" y="482600"/>
                  </a:lnTo>
                  <a:lnTo>
                    <a:pt x="331787" y="483616"/>
                  </a:lnTo>
                  <a:lnTo>
                    <a:pt x="332752" y="494703"/>
                  </a:lnTo>
                  <a:lnTo>
                    <a:pt x="332130" y="492429"/>
                  </a:lnTo>
                  <a:lnTo>
                    <a:pt x="332232" y="494703"/>
                  </a:lnTo>
                  <a:lnTo>
                    <a:pt x="332257" y="495300"/>
                  </a:lnTo>
                  <a:lnTo>
                    <a:pt x="331914" y="495300"/>
                  </a:lnTo>
                  <a:lnTo>
                    <a:pt x="332701" y="508000"/>
                  </a:lnTo>
                  <a:lnTo>
                    <a:pt x="335013" y="508000"/>
                  </a:lnTo>
                  <a:lnTo>
                    <a:pt x="336931" y="520700"/>
                  </a:lnTo>
                  <a:lnTo>
                    <a:pt x="334556" y="533400"/>
                  </a:lnTo>
                  <a:lnTo>
                    <a:pt x="336854" y="533400"/>
                  </a:lnTo>
                  <a:lnTo>
                    <a:pt x="339623" y="546100"/>
                  </a:lnTo>
                  <a:lnTo>
                    <a:pt x="339064" y="546100"/>
                  </a:lnTo>
                  <a:lnTo>
                    <a:pt x="339852" y="558800"/>
                  </a:lnTo>
                  <a:lnTo>
                    <a:pt x="341706" y="558800"/>
                  </a:lnTo>
                  <a:lnTo>
                    <a:pt x="343166" y="571500"/>
                  </a:lnTo>
                  <a:lnTo>
                    <a:pt x="343496" y="571500"/>
                  </a:lnTo>
                  <a:lnTo>
                    <a:pt x="345084" y="584200"/>
                  </a:lnTo>
                  <a:lnTo>
                    <a:pt x="344932" y="584200"/>
                  </a:lnTo>
                  <a:lnTo>
                    <a:pt x="346760" y="596900"/>
                  </a:lnTo>
                  <a:lnTo>
                    <a:pt x="347992" y="596900"/>
                  </a:lnTo>
                  <a:lnTo>
                    <a:pt x="348780" y="609600"/>
                  </a:lnTo>
                  <a:lnTo>
                    <a:pt x="350139" y="609600"/>
                  </a:lnTo>
                  <a:lnTo>
                    <a:pt x="350583" y="622300"/>
                  </a:lnTo>
                  <a:lnTo>
                    <a:pt x="351459" y="622300"/>
                  </a:lnTo>
                  <a:lnTo>
                    <a:pt x="351548" y="622782"/>
                  </a:lnTo>
                  <a:lnTo>
                    <a:pt x="353606" y="635000"/>
                  </a:lnTo>
                  <a:lnTo>
                    <a:pt x="354266" y="635000"/>
                  </a:lnTo>
                  <a:lnTo>
                    <a:pt x="354253" y="647700"/>
                  </a:lnTo>
                  <a:lnTo>
                    <a:pt x="356196" y="660400"/>
                  </a:lnTo>
                  <a:lnTo>
                    <a:pt x="359168" y="673100"/>
                  </a:lnTo>
                  <a:lnTo>
                    <a:pt x="360108" y="673100"/>
                  </a:lnTo>
                  <a:lnTo>
                    <a:pt x="361086" y="685800"/>
                  </a:lnTo>
                  <a:lnTo>
                    <a:pt x="361683" y="698500"/>
                  </a:lnTo>
                  <a:lnTo>
                    <a:pt x="362356" y="698500"/>
                  </a:lnTo>
                  <a:lnTo>
                    <a:pt x="363575" y="711200"/>
                  </a:lnTo>
                  <a:lnTo>
                    <a:pt x="364083" y="711200"/>
                  </a:lnTo>
                  <a:lnTo>
                    <a:pt x="365302" y="723900"/>
                  </a:lnTo>
                  <a:lnTo>
                    <a:pt x="368007" y="749300"/>
                  </a:lnTo>
                  <a:lnTo>
                    <a:pt x="369252" y="749300"/>
                  </a:lnTo>
                  <a:lnTo>
                    <a:pt x="370916" y="762000"/>
                  </a:lnTo>
                  <a:lnTo>
                    <a:pt x="372033" y="762000"/>
                  </a:lnTo>
                  <a:lnTo>
                    <a:pt x="372618" y="774700"/>
                  </a:lnTo>
                  <a:lnTo>
                    <a:pt x="373849" y="774700"/>
                  </a:lnTo>
                  <a:lnTo>
                    <a:pt x="375094" y="787400"/>
                  </a:lnTo>
                  <a:lnTo>
                    <a:pt x="376123" y="787400"/>
                  </a:lnTo>
                  <a:lnTo>
                    <a:pt x="376948" y="800100"/>
                  </a:lnTo>
                  <a:lnTo>
                    <a:pt x="377418" y="800100"/>
                  </a:lnTo>
                  <a:lnTo>
                    <a:pt x="378498" y="812800"/>
                  </a:lnTo>
                  <a:lnTo>
                    <a:pt x="379971" y="812800"/>
                  </a:lnTo>
                  <a:lnTo>
                    <a:pt x="379145" y="824001"/>
                  </a:lnTo>
                  <a:lnTo>
                    <a:pt x="379006" y="823823"/>
                  </a:lnTo>
                  <a:lnTo>
                    <a:pt x="379133" y="824179"/>
                  </a:lnTo>
                  <a:lnTo>
                    <a:pt x="379044" y="825500"/>
                  </a:lnTo>
                  <a:lnTo>
                    <a:pt x="381762" y="825500"/>
                  </a:lnTo>
                  <a:lnTo>
                    <a:pt x="382028" y="838200"/>
                  </a:lnTo>
                  <a:lnTo>
                    <a:pt x="381330" y="838200"/>
                  </a:lnTo>
                  <a:lnTo>
                    <a:pt x="383387" y="850900"/>
                  </a:lnTo>
                  <a:lnTo>
                    <a:pt x="383641" y="850900"/>
                  </a:lnTo>
                  <a:lnTo>
                    <a:pt x="384479" y="863600"/>
                  </a:lnTo>
                  <a:lnTo>
                    <a:pt x="384213" y="850900"/>
                  </a:lnTo>
                  <a:lnTo>
                    <a:pt x="384911" y="850900"/>
                  </a:lnTo>
                  <a:lnTo>
                    <a:pt x="386105" y="863600"/>
                  </a:lnTo>
                  <a:lnTo>
                    <a:pt x="385711" y="863600"/>
                  </a:lnTo>
                  <a:lnTo>
                    <a:pt x="385826" y="866254"/>
                  </a:lnTo>
                  <a:lnTo>
                    <a:pt x="385864" y="867016"/>
                  </a:lnTo>
                  <a:lnTo>
                    <a:pt x="385991" y="869759"/>
                  </a:lnTo>
                  <a:lnTo>
                    <a:pt x="386283" y="876300"/>
                  </a:lnTo>
                  <a:lnTo>
                    <a:pt x="387858" y="876300"/>
                  </a:lnTo>
                  <a:lnTo>
                    <a:pt x="388683" y="876300"/>
                  </a:lnTo>
                  <a:lnTo>
                    <a:pt x="389674" y="889000"/>
                  </a:lnTo>
                  <a:lnTo>
                    <a:pt x="391414" y="889000"/>
                  </a:lnTo>
                  <a:lnTo>
                    <a:pt x="389496" y="901700"/>
                  </a:lnTo>
                  <a:lnTo>
                    <a:pt x="391680" y="901700"/>
                  </a:lnTo>
                  <a:lnTo>
                    <a:pt x="391058" y="914400"/>
                  </a:lnTo>
                  <a:lnTo>
                    <a:pt x="394246" y="914400"/>
                  </a:lnTo>
                  <a:lnTo>
                    <a:pt x="394258" y="914920"/>
                  </a:lnTo>
                  <a:lnTo>
                    <a:pt x="394589" y="927100"/>
                  </a:lnTo>
                  <a:lnTo>
                    <a:pt x="395122" y="939800"/>
                  </a:lnTo>
                  <a:lnTo>
                    <a:pt x="395846" y="939800"/>
                  </a:lnTo>
                  <a:lnTo>
                    <a:pt x="397687" y="965200"/>
                  </a:lnTo>
                  <a:lnTo>
                    <a:pt x="398487" y="965200"/>
                  </a:lnTo>
                  <a:lnTo>
                    <a:pt x="399110" y="977900"/>
                  </a:lnTo>
                  <a:lnTo>
                    <a:pt x="399491" y="977900"/>
                  </a:lnTo>
                  <a:lnTo>
                    <a:pt x="402056" y="1003300"/>
                  </a:lnTo>
                  <a:lnTo>
                    <a:pt x="403288" y="1003300"/>
                  </a:lnTo>
                  <a:lnTo>
                    <a:pt x="404215" y="1016000"/>
                  </a:lnTo>
                  <a:lnTo>
                    <a:pt x="403821" y="1016000"/>
                  </a:lnTo>
                  <a:lnTo>
                    <a:pt x="404495" y="1028700"/>
                  </a:lnTo>
                  <a:lnTo>
                    <a:pt x="404545" y="1016000"/>
                  </a:lnTo>
                  <a:lnTo>
                    <a:pt x="405879" y="1016000"/>
                  </a:lnTo>
                  <a:lnTo>
                    <a:pt x="406336" y="1028700"/>
                  </a:lnTo>
                  <a:lnTo>
                    <a:pt x="407136" y="1041400"/>
                  </a:lnTo>
                  <a:lnTo>
                    <a:pt x="408330" y="1054468"/>
                  </a:lnTo>
                  <a:lnTo>
                    <a:pt x="409778" y="1066800"/>
                  </a:lnTo>
                  <a:lnTo>
                    <a:pt x="408355" y="1066800"/>
                  </a:lnTo>
                  <a:lnTo>
                    <a:pt x="411010" y="1079500"/>
                  </a:lnTo>
                  <a:lnTo>
                    <a:pt x="410057" y="1079500"/>
                  </a:lnTo>
                  <a:lnTo>
                    <a:pt x="412813" y="1092200"/>
                  </a:lnTo>
                  <a:lnTo>
                    <a:pt x="415315" y="1105420"/>
                  </a:lnTo>
                  <a:lnTo>
                    <a:pt x="415632" y="1117600"/>
                  </a:lnTo>
                  <a:lnTo>
                    <a:pt x="416102" y="1117600"/>
                  </a:lnTo>
                  <a:lnTo>
                    <a:pt x="418185" y="1130300"/>
                  </a:lnTo>
                  <a:lnTo>
                    <a:pt x="416534" y="1143000"/>
                  </a:lnTo>
                  <a:lnTo>
                    <a:pt x="418553" y="1143000"/>
                  </a:lnTo>
                  <a:lnTo>
                    <a:pt x="420154" y="1168400"/>
                  </a:lnTo>
                  <a:lnTo>
                    <a:pt x="421424" y="1181100"/>
                  </a:lnTo>
                  <a:lnTo>
                    <a:pt x="422503" y="1193800"/>
                  </a:lnTo>
                  <a:lnTo>
                    <a:pt x="424294" y="1193800"/>
                  </a:lnTo>
                  <a:lnTo>
                    <a:pt x="424561" y="1206500"/>
                  </a:lnTo>
                  <a:lnTo>
                    <a:pt x="426440" y="1219200"/>
                  </a:lnTo>
                  <a:lnTo>
                    <a:pt x="426123" y="1219200"/>
                  </a:lnTo>
                  <a:lnTo>
                    <a:pt x="427570" y="1231900"/>
                  </a:lnTo>
                  <a:lnTo>
                    <a:pt x="428510" y="1231900"/>
                  </a:lnTo>
                  <a:lnTo>
                    <a:pt x="427202" y="1244600"/>
                  </a:lnTo>
                  <a:lnTo>
                    <a:pt x="429907" y="1282700"/>
                  </a:lnTo>
                  <a:lnTo>
                    <a:pt x="432981" y="1320800"/>
                  </a:lnTo>
                  <a:lnTo>
                    <a:pt x="437769" y="1384300"/>
                  </a:lnTo>
                  <a:lnTo>
                    <a:pt x="438810" y="1397000"/>
                  </a:lnTo>
                  <a:lnTo>
                    <a:pt x="439877" y="1397000"/>
                  </a:lnTo>
                  <a:lnTo>
                    <a:pt x="440994" y="1409700"/>
                  </a:lnTo>
                  <a:lnTo>
                    <a:pt x="443077" y="1432725"/>
                  </a:lnTo>
                  <a:lnTo>
                    <a:pt x="441680" y="1423835"/>
                  </a:lnTo>
                  <a:lnTo>
                    <a:pt x="440639" y="1413675"/>
                  </a:lnTo>
                  <a:lnTo>
                    <a:pt x="439229" y="1404785"/>
                  </a:lnTo>
                  <a:lnTo>
                    <a:pt x="436321" y="1394625"/>
                  </a:lnTo>
                  <a:lnTo>
                    <a:pt x="436676" y="1392085"/>
                  </a:lnTo>
                  <a:lnTo>
                    <a:pt x="437400" y="1395895"/>
                  </a:lnTo>
                  <a:lnTo>
                    <a:pt x="438480" y="1397165"/>
                  </a:lnTo>
                  <a:lnTo>
                    <a:pt x="436968" y="1392085"/>
                  </a:lnTo>
                  <a:lnTo>
                    <a:pt x="436206" y="1389545"/>
                  </a:lnTo>
                  <a:lnTo>
                    <a:pt x="435317" y="1383195"/>
                  </a:lnTo>
                  <a:lnTo>
                    <a:pt x="434746" y="1378115"/>
                  </a:lnTo>
                  <a:lnTo>
                    <a:pt x="433400" y="1371765"/>
                  </a:lnTo>
                  <a:lnTo>
                    <a:pt x="432562" y="1371765"/>
                  </a:lnTo>
                  <a:lnTo>
                    <a:pt x="430847" y="1361605"/>
                  </a:lnTo>
                  <a:lnTo>
                    <a:pt x="428104" y="1350175"/>
                  </a:lnTo>
                  <a:lnTo>
                    <a:pt x="424967" y="1338745"/>
                  </a:lnTo>
                  <a:lnTo>
                    <a:pt x="422719" y="1329855"/>
                  </a:lnTo>
                  <a:lnTo>
                    <a:pt x="422084" y="1327315"/>
                  </a:lnTo>
                  <a:lnTo>
                    <a:pt x="422046" y="1329855"/>
                  </a:lnTo>
                  <a:lnTo>
                    <a:pt x="420674" y="1327315"/>
                  </a:lnTo>
                  <a:lnTo>
                    <a:pt x="419506" y="1324775"/>
                  </a:lnTo>
                  <a:lnTo>
                    <a:pt x="418566" y="1322235"/>
                  </a:lnTo>
                  <a:lnTo>
                    <a:pt x="418846" y="1322235"/>
                  </a:lnTo>
                  <a:lnTo>
                    <a:pt x="416483" y="1309535"/>
                  </a:lnTo>
                  <a:lnTo>
                    <a:pt x="412521" y="1294295"/>
                  </a:lnTo>
                  <a:lnTo>
                    <a:pt x="407911" y="1277785"/>
                  </a:lnTo>
                  <a:lnTo>
                    <a:pt x="403580" y="1261275"/>
                  </a:lnTo>
                  <a:lnTo>
                    <a:pt x="396925" y="1239685"/>
                  </a:lnTo>
                  <a:lnTo>
                    <a:pt x="384136" y="1196505"/>
                  </a:lnTo>
                  <a:lnTo>
                    <a:pt x="378790" y="1179918"/>
                  </a:lnTo>
                  <a:lnTo>
                    <a:pt x="376440" y="1178725"/>
                  </a:lnTo>
                  <a:lnTo>
                    <a:pt x="375920" y="1174915"/>
                  </a:lnTo>
                  <a:lnTo>
                    <a:pt x="376478" y="1166025"/>
                  </a:lnTo>
                  <a:lnTo>
                    <a:pt x="370573" y="1160945"/>
                  </a:lnTo>
                  <a:lnTo>
                    <a:pt x="370014" y="1150785"/>
                  </a:lnTo>
                  <a:lnTo>
                    <a:pt x="366064" y="1139355"/>
                  </a:lnTo>
                  <a:lnTo>
                    <a:pt x="362839" y="1127925"/>
                  </a:lnTo>
                  <a:lnTo>
                    <a:pt x="359410" y="1117765"/>
                  </a:lnTo>
                  <a:lnTo>
                    <a:pt x="358902" y="1116495"/>
                  </a:lnTo>
                  <a:lnTo>
                    <a:pt x="354825" y="1106335"/>
                  </a:lnTo>
                  <a:lnTo>
                    <a:pt x="355663" y="1106335"/>
                  </a:lnTo>
                  <a:lnTo>
                    <a:pt x="355371" y="1103795"/>
                  </a:lnTo>
                  <a:lnTo>
                    <a:pt x="354533" y="1103795"/>
                  </a:lnTo>
                  <a:lnTo>
                    <a:pt x="353695" y="1101255"/>
                  </a:lnTo>
                  <a:lnTo>
                    <a:pt x="353974" y="1101255"/>
                  </a:lnTo>
                  <a:lnTo>
                    <a:pt x="352590" y="1096175"/>
                  </a:lnTo>
                  <a:lnTo>
                    <a:pt x="349440" y="1089825"/>
                  </a:lnTo>
                  <a:lnTo>
                    <a:pt x="348818" y="1086015"/>
                  </a:lnTo>
                  <a:lnTo>
                    <a:pt x="347700" y="1086015"/>
                  </a:lnTo>
                  <a:lnTo>
                    <a:pt x="346532" y="1083475"/>
                  </a:lnTo>
                  <a:lnTo>
                    <a:pt x="347954" y="1084745"/>
                  </a:lnTo>
                  <a:lnTo>
                    <a:pt x="347383" y="1083475"/>
                  </a:lnTo>
                  <a:lnTo>
                    <a:pt x="346240" y="1080935"/>
                  </a:lnTo>
                  <a:lnTo>
                    <a:pt x="346798" y="1080935"/>
                  </a:lnTo>
                  <a:lnTo>
                    <a:pt x="344500" y="1077125"/>
                  </a:lnTo>
                  <a:lnTo>
                    <a:pt x="346468" y="1077125"/>
                  </a:lnTo>
                  <a:lnTo>
                    <a:pt x="342976" y="1070775"/>
                  </a:lnTo>
                  <a:lnTo>
                    <a:pt x="342290" y="1069505"/>
                  </a:lnTo>
                  <a:lnTo>
                    <a:pt x="341591" y="1068197"/>
                  </a:lnTo>
                  <a:lnTo>
                    <a:pt x="341553" y="1065695"/>
                  </a:lnTo>
                  <a:lnTo>
                    <a:pt x="338848" y="1059345"/>
                  </a:lnTo>
                  <a:lnTo>
                    <a:pt x="336524" y="1052995"/>
                  </a:lnTo>
                  <a:lnTo>
                    <a:pt x="334606" y="1046645"/>
                  </a:lnTo>
                  <a:lnTo>
                    <a:pt x="335140" y="1045375"/>
                  </a:lnTo>
                  <a:lnTo>
                    <a:pt x="332524" y="1037755"/>
                  </a:lnTo>
                  <a:lnTo>
                    <a:pt x="331330" y="1032675"/>
                  </a:lnTo>
                  <a:lnTo>
                    <a:pt x="327494" y="1022515"/>
                  </a:lnTo>
                  <a:lnTo>
                    <a:pt x="323202" y="1009815"/>
                  </a:lnTo>
                  <a:lnTo>
                    <a:pt x="320903" y="1003465"/>
                  </a:lnTo>
                  <a:lnTo>
                    <a:pt x="318947" y="997115"/>
                  </a:lnTo>
                  <a:lnTo>
                    <a:pt x="317830" y="997115"/>
                  </a:lnTo>
                  <a:lnTo>
                    <a:pt x="316649" y="994575"/>
                  </a:lnTo>
                  <a:lnTo>
                    <a:pt x="317195" y="994575"/>
                  </a:lnTo>
                  <a:lnTo>
                    <a:pt x="317690" y="992035"/>
                  </a:lnTo>
                  <a:lnTo>
                    <a:pt x="316814" y="990765"/>
                  </a:lnTo>
                  <a:lnTo>
                    <a:pt x="315455" y="988758"/>
                  </a:lnTo>
                  <a:lnTo>
                    <a:pt x="315556" y="989495"/>
                  </a:lnTo>
                  <a:lnTo>
                    <a:pt x="315722" y="990765"/>
                  </a:lnTo>
                  <a:lnTo>
                    <a:pt x="313715" y="989495"/>
                  </a:lnTo>
                  <a:lnTo>
                    <a:pt x="313588" y="988758"/>
                  </a:lnTo>
                  <a:lnTo>
                    <a:pt x="313499" y="988225"/>
                  </a:lnTo>
                  <a:lnTo>
                    <a:pt x="313067" y="985685"/>
                  </a:lnTo>
                  <a:lnTo>
                    <a:pt x="313347" y="985685"/>
                  </a:lnTo>
                  <a:lnTo>
                    <a:pt x="311886" y="983145"/>
                  </a:lnTo>
                  <a:lnTo>
                    <a:pt x="312712" y="983145"/>
                  </a:lnTo>
                  <a:lnTo>
                    <a:pt x="312381" y="980605"/>
                  </a:lnTo>
                  <a:lnTo>
                    <a:pt x="313207" y="979335"/>
                  </a:lnTo>
                  <a:lnTo>
                    <a:pt x="310261" y="972985"/>
                  </a:lnTo>
                  <a:lnTo>
                    <a:pt x="307340" y="965365"/>
                  </a:lnTo>
                  <a:lnTo>
                    <a:pt x="305650" y="961555"/>
                  </a:lnTo>
                  <a:lnTo>
                    <a:pt x="304520" y="959015"/>
                  </a:lnTo>
                  <a:lnTo>
                    <a:pt x="304088" y="957745"/>
                  </a:lnTo>
                  <a:lnTo>
                    <a:pt x="277329" y="957745"/>
                  </a:lnTo>
                  <a:lnTo>
                    <a:pt x="278663" y="961555"/>
                  </a:lnTo>
                  <a:lnTo>
                    <a:pt x="276377" y="959015"/>
                  </a:lnTo>
                  <a:lnTo>
                    <a:pt x="276694" y="960285"/>
                  </a:lnTo>
                  <a:lnTo>
                    <a:pt x="278130" y="961555"/>
                  </a:lnTo>
                  <a:lnTo>
                    <a:pt x="279679" y="967905"/>
                  </a:lnTo>
                  <a:lnTo>
                    <a:pt x="279133" y="969175"/>
                  </a:lnTo>
                  <a:lnTo>
                    <a:pt x="282244" y="970445"/>
                  </a:lnTo>
                  <a:lnTo>
                    <a:pt x="282194" y="980605"/>
                  </a:lnTo>
                  <a:lnTo>
                    <a:pt x="284441" y="980605"/>
                  </a:lnTo>
                  <a:lnTo>
                    <a:pt x="284530" y="984415"/>
                  </a:lnTo>
                  <a:lnTo>
                    <a:pt x="286486" y="984415"/>
                  </a:lnTo>
                  <a:lnTo>
                    <a:pt x="287667" y="988225"/>
                  </a:lnTo>
                  <a:lnTo>
                    <a:pt x="287743" y="988758"/>
                  </a:lnTo>
                  <a:lnTo>
                    <a:pt x="287845" y="989495"/>
                  </a:lnTo>
                  <a:lnTo>
                    <a:pt x="288010" y="990765"/>
                  </a:lnTo>
                  <a:lnTo>
                    <a:pt x="286880" y="989495"/>
                  </a:lnTo>
                  <a:lnTo>
                    <a:pt x="286626" y="990765"/>
                  </a:lnTo>
                  <a:lnTo>
                    <a:pt x="289179" y="992035"/>
                  </a:lnTo>
                  <a:lnTo>
                    <a:pt x="290741" y="998385"/>
                  </a:lnTo>
                  <a:lnTo>
                    <a:pt x="292506" y="1004735"/>
                  </a:lnTo>
                  <a:lnTo>
                    <a:pt x="294449" y="1011085"/>
                  </a:lnTo>
                  <a:lnTo>
                    <a:pt x="296583" y="1017435"/>
                  </a:lnTo>
                  <a:lnTo>
                    <a:pt x="298792" y="1025055"/>
                  </a:lnTo>
                  <a:lnTo>
                    <a:pt x="300875" y="1031405"/>
                  </a:lnTo>
                  <a:lnTo>
                    <a:pt x="302780" y="1037755"/>
                  </a:lnTo>
                  <a:lnTo>
                    <a:pt x="304393" y="1044105"/>
                  </a:lnTo>
                  <a:lnTo>
                    <a:pt x="309257" y="1056805"/>
                  </a:lnTo>
                  <a:lnTo>
                    <a:pt x="311734" y="1063155"/>
                  </a:lnTo>
                  <a:lnTo>
                    <a:pt x="312902" y="1066558"/>
                  </a:lnTo>
                  <a:lnTo>
                    <a:pt x="313474" y="1068197"/>
                  </a:lnTo>
                  <a:lnTo>
                    <a:pt x="312902" y="1066558"/>
                  </a:lnTo>
                  <a:lnTo>
                    <a:pt x="315023" y="1074585"/>
                  </a:lnTo>
                  <a:lnTo>
                    <a:pt x="315455" y="1075855"/>
                  </a:lnTo>
                  <a:lnTo>
                    <a:pt x="314502" y="1070775"/>
                  </a:lnTo>
                  <a:lnTo>
                    <a:pt x="315379" y="1072045"/>
                  </a:lnTo>
                  <a:lnTo>
                    <a:pt x="316141" y="1074585"/>
                  </a:lnTo>
                  <a:lnTo>
                    <a:pt x="316788" y="1075855"/>
                  </a:lnTo>
                  <a:lnTo>
                    <a:pt x="318884" y="1084745"/>
                  </a:lnTo>
                  <a:lnTo>
                    <a:pt x="321310" y="1092365"/>
                  </a:lnTo>
                  <a:lnTo>
                    <a:pt x="324065" y="1101255"/>
                  </a:lnTo>
                  <a:lnTo>
                    <a:pt x="327152" y="1110145"/>
                  </a:lnTo>
                  <a:lnTo>
                    <a:pt x="331838" y="1116495"/>
                  </a:lnTo>
                  <a:lnTo>
                    <a:pt x="326771" y="1115225"/>
                  </a:lnTo>
                  <a:lnTo>
                    <a:pt x="330746" y="1121575"/>
                  </a:lnTo>
                  <a:lnTo>
                    <a:pt x="330047" y="1121575"/>
                  </a:lnTo>
                  <a:lnTo>
                    <a:pt x="334556" y="1133005"/>
                  </a:lnTo>
                  <a:lnTo>
                    <a:pt x="338378" y="1139355"/>
                  </a:lnTo>
                  <a:lnTo>
                    <a:pt x="335864" y="1139355"/>
                  </a:lnTo>
                  <a:lnTo>
                    <a:pt x="340067" y="1144435"/>
                  </a:lnTo>
                  <a:lnTo>
                    <a:pt x="339788" y="1144435"/>
                  </a:lnTo>
                  <a:lnTo>
                    <a:pt x="339788" y="1146975"/>
                  </a:lnTo>
                  <a:lnTo>
                    <a:pt x="340906" y="1150785"/>
                  </a:lnTo>
                  <a:lnTo>
                    <a:pt x="340067" y="1150785"/>
                  </a:lnTo>
                  <a:lnTo>
                    <a:pt x="342315" y="1153325"/>
                  </a:lnTo>
                  <a:lnTo>
                    <a:pt x="341477" y="1154595"/>
                  </a:lnTo>
                  <a:lnTo>
                    <a:pt x="342874" y="1158405"/>
                  </a:lnTo>
                  <a:lnTo>
                    <a:pt x="346798" y="1168565"/>
                  </a:lnTo>
                  <a:lnTo>
                    <a:pt x="345681" y="1171105"/>
                  </a:lnTo>
                  <a:lnTo>
                    <a:pt x="349491" y="1181265"/>
                  </a:lnTo>
                  <a:lnTo>
                    <a:pt x="353187" y="1191425"/>
                  </a:lnTo>
                  <a:lnTo>
                    <a:pt x="356679" y="1202855"/>
                  </a:lnTo>
                  <a:lnTo>
                    <a:pt x="359905" y="1214285"/>
                  </a:lnTo>
                  <a:lnTo>
                    <a:pt x="361569" y="1216825"/>
                  </a:lnTo>
                  <a:lnTo>
                    <a:pt x="362839" y="1220635"/>
                  </a:lnTo>
                  <a:lnTo>
                    <a:pt x="363728" y="1223175"/>
                  </a:lnTo>
                  <a:lnTo>
                    <a:pt x="363689" y="1226985"/>
                  </a:lnTo>
                  <a:lnTo>
                    <a:pt x="365048" y="1230795"/>
                  </a:lnTo>
                  <a:lnTo>
                    <a:pt x="367538" y="1233335"/>
                  </a:lnTo>
                  <a:lnTo>
                    <a:pt x="367779" y="1237145"/>
                  </a:lnTo>
                  <a:lnTo>
                    <a:pt x="367385" y="1237145"/>
                  </a:lnTo>
                  <a:lnTo>
                    <a:pt x="368642" y="1239685"/>
                  </a:lnTo>
                  <a:lnTo>
                    <a:pt x="369049" y="1243495"/>
                  </a:lnTo>
                  <a:lnTo>
                    <a:pt x="371043" y="1246035"/>
                  </a:lnTo>
                  <a:lnTo>
                    <a:pt x="372122" y="1249845"/>
                  </a:lnTo>
                  <a:lnTo>
                    <a:pt x="372465" y="1252385"/>
                  </a:lnTo>
                  <a:lnTo>
                    <a:pt x="373214" y="1252385"/>
                  </a:lnTo>
                  <a:lnTo>
                    <a:pt x="373253" y="1253655"/>
                  </a:lnTo>
                  <a:lnTo>
                    <a:pt x="373405" y="1260005"/>
                  </a:lnTo>
                  <a:lnTo>
                    <a:pt x="391121" y="1323505"/>
                  </a:lnTo>
                  <a:lnTo>
                    <a:pt x="398411" y="1347635"/>
                  </a:lnTo>
                  <a:lnTo>
                    <a:pt x="400265" y="1353985"/>
                  </a:lnTo>
                  <a:lnTo>
                    <a:pt x="405091" y="1371765"/>
                  </a:lnTo>
                  <a:lnTo>
                    <a:pt x="408051" y="1381925"/>
                  </a:lnTo>
                  <a:lnTo>
                    <a:pt x="411060" y="1390815"/>
                  </a:lnTo>
                  <a:lnTo>
                    <a:pt x="417144" y="1411135"/>
                  </a:lnTo>
                  <a:lnTo>
                    <a:pt x="426046" y="1440345"/>
                  </a:lnTo>
                  <a:lnTo>
                    <a:pt x="442150" y="1484795"/>
                  </a:lnTo>
                  <a:lnTo>
                    <a:pt x="448056" y="1496225"/>
                  </a:lnTo>
                  <a:lnTo>
                    <a:pt x="449846" y="1500035"/>
                  </a:lnTo>
                  <a:lnTo>
                    <a:pt x="450469" y="1498790"/>
                  </a:lnTo>
                  <a:lnTo>
                    <a:pt x="451205" y="1502460"/>
                  </a:lnTo>
                  <a:lnTo>
                    <a:pt x="450545" y="1503845"/>
                  </a:lnTo>
                  <a:lnTo>
                    <a:pt x="451485" y="1503845"/>
                  </a:lnTo>
                  <a:lnTo>
                    <a:pt x="452996" y="1511300"/>
                  </a:lnTo>
                  <a:lnTo>
                    <a:pt x="455650" y="1524000"/>
                  </a:lnTo>
                  <a:lnTo>
                    <a:pt x="455739" y="1525092"/>
                  </a:lnTo>
                  <a:lnTo>
                    <a:pt x="456730" y="1536700"/>
                  </a:lnTo>
                  <a:lnTo>
                    <a:pt x="461200" y="1536700"/>
                  </a:lnTo>
                  <a:lnTo>
                    <a:pt x="461886" y="1524000"/>
                  </a:lnTo>
                  <a:lnTo>
                    <a:pt x="459333" y="1524000"/>
                  </a:lnTo>
                  <a:lnTo>
                    <a:pt x="459219" y="1520672"/>
                  </a:lnTo>
                  <a:lnTo>
                    <a:pt x="459117" y="1517497"/>
                  </a:lnTo>
                  <a:lnTo>
                    <a:pt x="458914" y="1511300"/>
                  </a:lnTo>
                  <a:lnTo>
                    <a:pt x="460057" y="1522006"/>
                  </a:lnTo>
                  <a:lnTo>
                    <a:pt x="460286" y="1523060"/>
                  </a:lnTo>
                  <a:lnTo>
                    <a:pt x="460375" y="1517853"/>
                  </a:lnTo>
                  <a:lnTo>
                    <a:pt x="460476" y="1511300"/>
                  </a:lnTo>
                  <a:lnTo>
                    <a:pt x="460527" y="1520672"/>
                  </a:lnTo>
                  <a:lnTo>
                    <a:pt x="460641" y="1522006"/>
                  </a:lnTo>
                  <a:lnTo>
                    <a:pt x="460730" y="1520139"/>
                  </a:lnTo>
                  <a:lnTo>
                    <a:pt x="460844" y="1517497"/>
                  </a:lnTo>
                  <a:lnTo>
                    <a:pt x="461048" y="1513255"/>
                  </a:lnTo>
                  <a:lnTo>
                    <a:pt x="461657" y="1517497"/>
                  </a:lnTo>
                  <a:lnTo>
                    <a:pt x="461429" y="1511300"/>
                  </a:lnTo>
                  <a:lnTo>
                    <a:pt x="463194" y="1511300"/>
                  </a:lnTo>
                  <a:lnTo>
                    <a:pt x="461873" y="1498600"/>
                  </a:lnTo>
                  <a:lnTo>
                    <a:pt x="463562" y="1498600"/>
                  </a:lnTo>
                  <a:lnTo>
                    <a:pt x="462661" y="1485900"/>
                  </a:lnTo>
                  <a:lnTo>
                    <a:pt x="462470" y="1485900"/>
                  </a:lnTo>
                  <a:lnTo>
                    <a:pt x="462978" y="1473200"/>
                  </a:lnTo>
                  <a:lnTo>
                    <a:pt x="463270" y="1473200"/>
                  </a:lnTo>
                  <a:lnTo>
                    <a:pt x="463677" y="1460500"/>
                  </a:lnTo>
                  <a:lnTo>
                    <a:pt x="462508" y="1466672"/>
                  </a:lnTo>
                  <a:lnTo>
                    <a:pt x="462445" y="1468056"/>
                  </a:lnTo>
                  <a:lnTo>
                    <a:pt x="462178" y="1473200"/>
                  </a:lnTo>
                  <a:lnTo>
                    <a:pt x="462508" y="1466672"/>
                  </a:lnTo>
                  <a:lnTo>
                    <a:pt x="462826" y="1460500"/>
                  </a:lnTo>
                  <a:lnTo>
                    <a:pt x="463486" y="1460500"/>
                  </a:lnTo>
                  <a:lnTo>
                    <a:pt x="463867" y="1447800"/>
                  </a:lnTo>
                  <a:lnTo>
                    <a:pt x="464731" y="1435100"/>
                  </a:lnTo>
                  <a:lnTo>
                    <a:pt x="465150" y="1422400"/>
                  </a:lnTo>
                  <a:lnTo>
                    <a:pt x="464223" y="1409700"/>
                  </a:lnTo>
                  <a:lnTo>
                    <a:pt x="464934" y="1409700"/>
                  </a:lnTo>
                  <a:lnTo>
                    <a:pt x="465188" y="1397000"/>
                  </a:lnTo>
                  <a:lnTo>
                    <a:pt x="465696" y="1397000"/>
                  </a:lnTo>
                  <a:close/>
                </a:path>
                <a:path w="900430" h="1544954">
                  <a:moveTo>
                    <a:pt x="473849" y="1534363"/>
                  </a:moveTo>
                  <a:lnTo>
                    <a:pt x="473494" y="1528889"/>
                  </a:lnTo>
                  <a:lnTo>
                    <a:pt x="473354" y="1530743"/>
                  </a:lnTo>
                  <a:lnTo>
                    <a:pt x="473481" y="1532559"/>
                  </a:lnTo>
                  <a:lnTo>
                    <a:pt x="473849" y="1534363"/>
                  </a:lnTo>
                  <a:close/>
                </a:path>
                <a:path w="900430" h="1544954">
                  <a:moveTo>
                    <a:pt x="597877" y="887628"/>
                  </a:moveTo>
                  <a:lnTo>
                    <a:pt x="597712" y="887133"/>
                  </a:lnTo>
                  <a:lnTo>
                    <a:pt x="597687" y="887552"/>
                  </a:lnTo>
                  <a:lnTo>
                    <a:pt x="597877" y="887628"/>
                  </a:lnTo>
                  <a:close/>
                </a:path>
                <a:path w="900430" h="1544954">
                  <a:moveTo>
                    <a:pt x="667664" y="680288"/>
                  </a:moveTo>
                  <a:lnTo>
                    <a:pt x="667461" y="680758"/>
                  </a:lnTo>
                  <a:lnTo>
                    <a:pt x="667296" y="681228"/>
                  </a:lnTo>
                  <a:lnTo>
                    <a:pt x="667169" y="681723"/>
                  </a:lnTo>
                  <a:lnTo>
                    <a:pt x="667664" y="680288"/>
                  </a:lnTo>
                  <a:close/>
                </a:path>
                <a:path w="900430" h="1544954">
                  <a:moveTo>
                    <a:pt x="721918" y="550799"/>
                  </a:moveTo>
                  <a:lnTo>
                    <a:pt x="721702" y="550418"/>
                  </a:lnTo>
                  <a:lnTo>
                    <a:pt x="721664" y="551078"/>
                  </a:lnTo>
                  <a:lnTo>
                    <a:pt x="721525" y="551713"/>
                  </a:lnTo>
                  <a:lnTo>
                    <a:pt x="721283" y="552323"/>
                  </a:lnTo>
                  <a:lnTo>
                    <a:pt x="721677" y="551484"/>
                  </a:lnTo>
                  <a:lnTo>
                    <a:pt x="721918" y="550799"/>
                  </a:lnTo>
                  <a:close/>
                </a:path>
                <a:path w="900430" h="1544954">
                  <a:moveTo>
                    <a:pt x="762088" y="460057"/>
                  </a:moveTo>
                  <a:lnTo>
                    <a:pt x="761771" y="460857"/>
                  </a:lnTo>
                  <a:lnTo>
                    <a:pt x="761720" y="461187"/>
                  </a:lnTo>
                  <a:lnTo>
                    <a:pt x="761771" y="461352"/>
                  </a:lnTo>
                  <a:lnTo>
                    <a:pt x="762088" y="460057"/>
                  </a:lnTo>
                  <a:close/>
                </a:path>
                <a:path w="900430" h="1544954">
                  <a:moveTo>
                    <a:pt x="812533" y="361137"/>
                  </a:moveTo>
                  <a:lnTo>
                    <a:pt x="812469" y="360959"/>
                  </a:lnTo>
                  <a:lnTo>
                    <a:pt x="812368" y="360807"/>
                  </a:lnTo>
                  <a:lnTo>
                    <a:pt x="812203" y="360680"/>
                  </a:lnTo>
                  <a:lnTo>
                    <a:pt x="812292" y="360984"/>
                  </a:lnTo>
                  <a:lnTo>
                    <a:pt x="812406" y="361111"/>
                  </a:lnTo>
                  <a:lnTo>
                    <a:pt x="812533" y="361137"/>
                  </a:lnTo>
                  <a:close/>
                </a:path>
                <a:path w="900430" h="1544954">
                  <a:moveTo>
                    <a:pt x="846455" y="297815"/>
                  </a:moveTo>
                  <a:lnTo>
                    <a:pt x="844181" y="301790"/>
                  </a:lnTo>
                  <a:lnTo>
                    <a:pt x="844194" y="301917"/>
                  </a:lnTo>
                  <a:lnTo>
                    <a:pt x="846455" y="297815"/>
                  </a:lnTo>
                  <a:close/>
                </a:path>
                <a:path w="900430" h="1544954">
                  <a:moveTo>
                    <a:pt x="869975" y="275297"/>
                  </a:moveTo>
                  <a:lnTo>
                    <a:pt x="868464" y="276644"/>
                  </a:lnTo>
                  <a:lnTo>
                    <a:pt x="868756" y="276771"/>
                  </a:lnTo>
                  <a:lnTo>
                    <a:pt x="869353" y="276313"/>
                  </a:lnTo>
                  <a:lnTo>
                    <a:pt x="869975" y="275297"/>
                  </a:lnTo>
                  <a:close/>
                </a:path>
                <a:path w="900430" h="1544954">
                  <a:moveTo>
                    <a:pt x="884097" y="237972"/>
                  </a:moveTo>
                  <a:lnTo>
                    <a:pt x="883869" y="238429"/>
                  </a:lnTo>
                  <a:lnTo>
                    <a:pt x="883704" y="238810"/>
                  </a:lnTo>
                  <a:lnTo>
                    <a:pt x="884097" y="237972"/>
                  </a:lnTo>
                  <a:close/>
                </a:path>
                <a:path w="900430" h="1544954">
                  <a:moveTo>
                    <a:pt x="884961" y="236347"/>
                  </a:moveTo>
                  <a:lnTo>
                    <a:pt x="884732" y="236143"/>
                  </a:lnTo>
                  <a:lnTo>
                    <a:pt x="884516" y="236677"/>
                  </a:lnTo>
                  <a:lnTo>
                    <a:pt x="884097" y="237972"/>
                  </a:lnTo>
                  <a:lnTo>
                    <a:pt x="884466" y="237261"/>
                  </a:lnTo>
                  <a:lnTo>
                    <a:pt x="884961" y="236347"/>
                  </a:lnTo>
                  <a:close/>
                </a:path>
                <a:path w="900430" h="1544954">
                  <a:moveTo>
                    <a:pt x="900087" y="214249"/>
                  </a:moveTo>
                  <a:lnTo>
                    <a:pt x="899934" y="214287"/>
                  </a:lnTo>
                  <a:lnTo>
                    <a:pt x="899871" y="214452"/>
                  </a:lnTo>
                  <a:lnTo>
                    <a:pt x="900087" y="214249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6984777" y="7974646"/>
              <a:ext cx="1303655" cy="1341755"/>
            </a:xfrm>
            <a:custGeom>
              <a:avLst/>
              <a:gdLst/>
              <a:ahLst/>
              <a:cxnLst/>
              <a:rect l="l" t="t" r="r" b="b"/>
              <a:pathLst>
                <a:path w="1303655" h="1341754">
                  <a:moveTo>
                    <a:pt x="215" y="1097343"/>
                  </a:moveTo>
                  <a:lnTo>
                    <a:pt x="0" y="1097419"/>
                  </a:lnTo>
                  <a:lnTo>
                    <a:pt x="139" y="1097381"/>
                  </a:lnTo>
                  <a:close/>
                </a:path>
                <a:path w="1303655" h="1341754">
                  <a:moveTo>
                    <a:pt x="14274" y="1075677"/>
                  </a:moveTo>
                  <a:lnTo>
                    <a:pt x="13944" y="1076325"/>
                  </a:lnTo>
                  <a:lnTo>
                    <a:pt x="13512" y="1077163"/>
                  </a:lnTo>
                  <a:lnTo>
                    <a:pt x="13741" y="1077366"/>
                  </a:lnTo>
                  <a:lnTo>
                    <a:pt x="13931" y="1076858"/>
                  </a:lnTo>
                  <a:lnTo>
                    <a:pt x="14097" y="1076274"/>
                  </a:lnTo>
                  <a:lnTo>
                    <a:pt x="14274" y="1075677"/>
                  </a:lnTo>
                  <a:close/>
                </a:path>
                <a:path w="1303655" h="1341754">
                  <a:moveTo>
                    <a:pt x="14605" y="1074902"/>
                  </a:moveTo>
                  <a:lnTo>
                    <a:pt x="14274" y="1075677"/>
                  </a:lnTo>
                  <a:lnTo>
                    <a:pt x="14465" y="1075258"/>
                  </a:lnTo>
                  <a:lnTo>
                    <a:pt x="14605" y="1074902"/>
                  </a:lnTo>
                  <a:close/>
                </a:path>
                <a:path w="1303655" h="1341754">
                  <a:moveTo>
                    <a:pt x="27940" y="1040231"/>
                  </a:moveTo>
                  <a:lnTo>
                    <a:pt x="27647" y="1040091"/>
                  </a:lnTo>
                  <a:lnTo>
                    <a:pt x="27063" y="1040472"/>
                  </a:lnTo>
                  <a:lnTo>
                    <a:pt x="26466" y="1041400"/>
                  </a:lnTo>
                  <a:lnTo>
                    <a:pt x="27940" y="1040231"/>
                  </a:lnTo>
                  <a:close/>
                </a:path>
                <a:path w="1303655" h="1341754">
                  <a:moveTo>
                    <a:pt x="43649" y="1007135"/>
                  </a:moveTo>
                  <a:lnTo>
                    <a:pt x="43040" y="1006830"/>
                  </a:lnTo>
                  <a:lnTo>
                    <a:pt x="42202" y="1008519"/>
                  </a:lnTo>
                  <a:lnTo>
                    <a:pt x="40411" y="1010602"/>
                  </a:lnTo>
                  <a:lnTo>
                    <a:pt x="40830" y="1011809"/>
                  </a:lnTo>
                  <a:lnTo>
                    <a:pt x="41097" y="1009891"/>
                  </a:lnTo>
                  <a:lnTo>
                    <a:pt x="43649" y="1007135"/>
                  </a:lnTo>
                  <a:close/>
                </a:path>
                <a:path w="1303655" h="1341754">
                  <a:moveTo>
                    <a:pt x="51612" y="1018578"/>
                  </a:moveTo>
                  <a:lnTo>
                    <a:pt x="51574" y="1018438"/>
                  </a:lnTo>
                  <a:lnTo>
                    <a:pt x="49390" y="1022121"/>
                  </a:lnTo>
                  <a:lnTo>
                    <a:pt x="51612" y="1018628"/>
                  </a:lnTo>
                  <a:close/>
                </a:path>
                <a:path w="1303655" h="1341754">
                  <a:moveTo>
                    <a:pt x="83934" y="967498"/>
                  </a:moveTo>
                  <a:lnTo>
                    <a:pt x="83870" y="967206"/>
                  </a:lnTo>
                  <a:lnTo>
                    <a:pt x="83756" y="967066"/>
                  </a:lnTo>
                  <a:lnTo>
                    <a:pt x="83629" y="967028"/>
                  </a:lnTo>
                  <a:lnTo>
                    <a:pt x="83680" y="967232"/>
                  </a:lnTo>
                  <a:lnTo>
                    <a:pt x="83781" y="967384"/>
                  </a:lnTo>
                  <a:lnTo>
                    <a:pt x="83934" y="967498"/>
                  </a:lnTo>
                  <a:close/>
                </a:path>
                <a:path w="1303655" h="1341754">
                  <a:moveTo>
                    <a:pt x="141058" y="883805"/>
                  </a:moveTo>
                  <a:lnTo>
                    <a:pt x="141020" y="883653"/>
                  </a:lnTo>
                  <a:lnTo>
                    <a:pt x="140563" y="884758"/>
                  </a:lnTo>
                  <a:lnTo>
                    <a:pt x="140970" y="884085"/>
                  </a:lnTo>
                  <a:lnTo>
                    <a:pt x="141058" y="883805"/>
                  </a:lnTo>
                  <a:close/>
                </a:path>
                <a:path w="1303655" h="1341754">
                  <a:moveTo>
                    <a:pt x="193484" y="811047"/>
                  </a:moveTo>
                  <a:lnTo>
                    <a:pt x="192963" y="811682"/>
                  </a:lnTo>
                  <a:lnTo>
                    <a:pt x="192608" y="812241"/>
                  </a:lnTo>
                  <a:lnTo>
                    <a:pt x="192747" y="812622"/>
                  </a:lnTo>
                  <a:lnTo>
                    <a:pt x="192900" y="812063"/>
                  </a:lnTo>
                  <a:lnTo>
                    <a:pt x="193154" y="811530"/>
                  </a:lnTo>
                  <a:lnTo>
                    <a:pt x="193484" y="811047"/>
                  </a:lnTo>
                  <a:close/>
                </a:path>
                <a:path w="1303655" h="1341754">
                  <a:moveTo>
                    <a:pt x="272872" y="714768"/>
                  </a:moveTo>
                  <a:lnTo>
                    <a:pt x="272783" y="714895"/>
                  </a:lnTo>
                  <a:lnTo>
                    <a:pt x="272872" y="714768"/>
                  </a:lnTo>
                  <a:close/>
                </a:path>
                <a:path w="1303655" h="1341754">
                  <a:moveTo>
                    <a:pt x="364083" y="844296"/>
                  </a:moveTo>
                  <a:lnTo>
                    <a:pt x="363626" y="844143"/>
                  </a:lnTo>
                  <a:lnTo>
                    <a:pt x="363918" y="844372"/>
                  </a:lnTo>
                  <a:lnTo>
                    <a:pt x="364083" y="844296"/>
                  </a:lnTo>
                  <a:close/>
                </a:path>
                <a:path w="1303655" h="1341754">
                  <a:moveTo>
                    <a:pt x="410413" y="864158"/>
                  </a:moveTo>
                  <a:lnTo>
                    <a:pt x="410210" y="863841"/>
                  </a:lnTo>
                  <a:lnTo>
                    <a:pt x="409968" y="863511"/>
                  </a:lnTo>
                  <a:lnTo>
                    <a:pt x="409714" y="863206"/>
                  </a:lnTo>
                  <a:lnTo>
                    <a:pt x="410413" y="864158"/>
                  </a:lnTo>
                  <a:close/>
                </a:path>
                <a:path w="1303655" h="1341754">
                  <a:moveTo>
                    <a:pt x="480479" y="1012405"/>
                  </a:moveTo>
                  <a:lnTo>
                    <a:pt x="480098" y="1012075"/>
                  </a:lnTo>
                  <a:lnTo>
                    <a:pt x="480479" y="1012405"/>
                  </a:lnTo>
                  <a:close/>
                </a:path>
                <a:path w="1303655" h="1341754">
                  <a:moveTo>
                    <a:pt x="732840" y="1303832"/>
                  </a:moveTo>
                  <a:lnTo>
                    <a:pt x="732294" y="1304010"/>
                  </a:lnTo>
                  <a:lnTo>
                    <a:pt x="731735" y="1304163"/>
                  </a:lnTo>
                  <a:lnTo>
                    <a:pt x="731177" y="1304264"/>
                  </a:lnTo>
                  <a:lnTo>
                    <a:pt x="731380" y="1304340"/>
                  </a:lnTo>
                  <a:lnTo>
                    <a:pt x="731583" y="1304391"/>
                  </a:lnTo>
                  <a:lnTo>
                    <a:pt x="731786" y="1304429"/>
                  </a:lnTo>
                  <a:lnTo>
                    <a:pt x="732116" y="1304239"/>
                  </a:lnTo>
                  <a:lnTo>
                    <a:pt x="732459" y="1304036"/>
                  </a:lnTo>
                  <a:lnTo>
                    <a:pt x="732840" y="1303832"/>
                  </a:lnTo>
                  <a:close/>
                </a:path>
                <a:path w="1303655" h="1341754">
                  <a:moveTo>
                    <a:pt x="734237" y="1303337"/>
                  </a:moveTo>
                  <a:lnTo>
                    <a:pt x="733755" y="1303477"/>
                  </a:lnTo>
                  <a:lnTo>
                    <a:pt x="733298" y="1303642"/>
                  </a:lnTo>
                  <a:lnTo>
                    <a:pt x="732840" y="1303832"/>
                  </a:lnTo>
                  <a:lnTo>
                    <a:pt x="733310" y="1303680"/>
                  </a:lnTo>
                  <a:lnTo>
                    <a:pt x="733780" y="1303528"/>
                  </a:lnTo>
                  <a:lnTo>
                    <a:pt x="734237" y="1303337"/>
                  </a:lnTo>
                  <a:close/>
                </a:path>
                <a:path w="1303655" h="1341754">
                  <a:moveTo>
                    <a:pt x="738352" y="1340104"/>
                  </a:moveTo>
                  <a:lnTo>
                    <a:pt x="738289" y="1339062"/>
                  </a:lnTo>
                  <a:lnTo>
                    <a:pt x="738111" y="1338021"/>
                  </a:lnTo>
                  <a:lnTo>
                    <a:pt x="738327" y="1341158"/>
                  </a:lnTo>
                  <a:lnTo>
                    <a:pt x="738352" y="1340104"/>
                  </a:lnTo>
                  <a:close/>
                </a:path>
                <a:path w="1303655" h="1341754">
                  <a:moveTo>
                    <a:pt x="743775" y="1335620"/>
                  </a:moveTo>
                  <a:lnTo>
                    <a:pt x="743470" y="1336992"/>
                  </a:lnTo>
                  <a:lnTo>
                    <a:pt x="743623" y="1336548"/>
                  </a:lnTo>
                  <a:lnTo>
                    <a:pt x="743724" y="1336090"/>
                  </a:lnTo>
                  <a:lnTo>
                    <a:pt x="743775" y="1335620"/>
                  </a:lnTo>
                  <a:close/>
                </a:path>
                <a:path w="1303655" h="1341754">
                  <a:moveTo>
                    <a:pt x="744131" y="1334058"/>
                  </a:moveTo>
                  <a:lnTo>
                    <a:pt x="743978" y="1334185"/>
                  </a:lnTo>
                  <a:lnTo>
                    <a:pt x="743839" y="1334325"/>
                  </a:lnTo>
                  <a:lnTo>
                    <a:pt x="743712" y="1334490"/>
                  </a:lnTo>
                  <a:lnTo>
                    <a:pt x="743788" y="1334858"/>
                  </a:lnTo>
                  <a:lnTo>
                    <a:pt x="743800" y="1335239"/>
                  </a:lnTo>
                  <a:lnTo>
                    <a:pt x="743775" y="1335620"/>
                  </a:lnTo>
                  <a:lnTo>
                    <a:pt x="744131" y="1334058"/>
                  </a:lnTo>
                  <a:close/>
                </a:path>
                <a:path w="1303655" h="1341754">
                  <a:moveTo>
                    <a:pt x="793826" y="1185976"/>
                  </a:moveTo>
                  <a:lnTo>
                    <a:pt x="793330" y="1189139"/>
                  </a:lnTo>
                  <a:lnTo>
                    <a:pt x="793597" y="1188110"/>
                  </a:lnTo>
                  <a:lnTo>
                    <a:pt x="793750" y="1187056"/>
                  </a:lnTo>
                  <a:lnTo>
                    <a:pt x="793826" y="1185976"/>
                  </a:lnTo>
                  <a:close/>
                </a:path>
                <a:path w="1303655" h="1341754">
                  <a:moveTo>
                    <a:pt x="794105" y="1188567"/>
                  </a:moveTo>
                  <a:lnTo>
                    <a:pt x="792695" y="1189837"/>
                  </a:lnTo>
                  <a:lnTo>
                    <a:pt x="793369" y="1189837"/>
                  </a:lnTo>
                  <a:lnTo>
                    <a:pt x="794105" y="1188567"/>
                  </a:lnTo>
                  <a:close/>
                </a:path>
                <a:path w="1303655" h="1341754">
                  <a:moveTo>
                    <a:pt x="794689" y="1180477"/>
                  </a:moveTo>
                  <a:lnTo>
                    <a:pt x="794143" y="1182281"/>
                  </a:lnTo>
                  <a:lnTo>
                    <a:pt x="793851" y="1184109"/>
                  </a:lnTo>
                  <a:lnTo>
                    <a:pt x="793826" y="1185976"/>
                  </a:lnTo>
                  <a:lnTo>
                    <a:pt x="794689" y="1180477"/>
                  </a:lnTo>
                  <a:close/>
                </a:path>
                <a:path w="1303655" h="1341754">
                  <a:moveTo>
                    <a:pt x="795083" y="1186027"/>
                  </a:moveTo>
                  <a:lnTo>
                    <a:pt x="794105" y="1188567"/>
                  </a:lnTo>
                  <a:lnTo>
                    <a:pt x="794854" y="1187297"/>
                  </a:lnTo>
                  <a:lnTo>
                    <a:pt x="795083" y="1186027"/>
                  </a:lnTo>
                  <a:close/>
                </a:path>
                <a:path w="1303655" h="1341754">
                  <a:moveTo>
                    <a:pt x="797737" y="1188567"/>
                  </a:moveTo>
                  <a:lnTo>
                    <a:pt x="797128" y="1191107"/>
                  </a:lnTo>
                  <a:lnTo>
                    <a:pt x="797560" y="1191107"/>
                  </a:lnTo>
                  <a:lnTo>
                    <a:pt x="797648" y="1189837"/>
                  </a:lnTo>
                  <a:lnTo>
                    <a:pt x="797737" y="1188567"/>
                  </a:lnTo>
                  <a:close/>
                </a:path>
                <a:path w="1303655" h="1341754">
                  <a:moveTo>
                    <a:pt x="797941" y="1187297"/>
                  </a:moveTo>
                  <a:lnTo>
                    <a:pt x="797775" y="1187297"/>
                  </a:lnTo>
                  <a:lnTo>
                    <a:pt x="797737" y="1188567"/>
                  </a:lnTo>
                  <a:lnTo>
                    <a:pt x="797941" y="1187297"/>
                  </a:lnTo>
                  <a:close/>
                </a:path>
                <a:path w="1303655" h="1341754">
                  <a:moveTo>
                    <a:pt x="799884" y="1184846"/>
                  </a:moveTo>
                  <a:lnTo>
                    <a:pt x="799274" y="1186141"/>
                  </a:lnTo>
                  <a:lnTo>
                    <a:pt x="799528" y="1185735"/>
                  </a:lnTo>
                  <a:lnTo>
                    <a:pt x="799731" y="1185316"/>
                  </a:lnTo>
                  <a:lnTo>
                    <a:pt x="799884" y="1184846"/>
                  </a:lnTo>
                  <a:close/>
                </a:path>
                <a:path w="1303655" h="1341754">
                  <a:moveTo>
                    <a:pt x="800569" y="1183360"/>
                  </a:moveTo>
                  <a:lnTo>
                    <a:pt x="800392" y="1183449"/>
                  </a:lnTo>
                  <a:lnTo>
                    <a:pt x="800227" y="1183589"/>
                  </a:lnTo>
                  <a:lnTo>
                    <a:pt x="800074" y="1183703"/>
                  </a:lnTo>
                  <a:lnTo>
                    <a:pt x="800061" y="1184109"/>
                  </a:lnTo>
                  <a:lnTo>
                    <a:pt x="799985" y="1184490"/>
                  </a:lnTo>
                  <a:lnTo>
                    <a:pt x="799884" y="1184846"/>
                  </a:lnTo>
                  <a:lnTo>
                    <a:pt x="800569" y="1183360"/>
                  </a:lnTo>
                  <a:close/>
                </a:path>
                <a:path w="1303655" h="1341754">
                  <a:moveTo>
                    <a:pt x="803643" y="909802"/>
                  </a:moveTo>
                  <a:lnTo>
                    <a:pt x="803617" y="909320"/>
                  </a:lnTo>
                  <a:lnTo>
                    <a:pt x="803630" y="909878"/>
                  </a:lnTo>
                  <a:close/>
                </a:path>
                <a:path w="1303655" h="1341754">
                  <a:moveTo>
                    <a:pt x="808634" y="1165707"/>
                  </a:moveTo>
                  <a:lnTo>
                    <a:pt x="808405" y="1165707"/>
                  </a:lnTo>
                  <a:lnTo>
                    <a:pt x="806983" y="1168222"/>
                  </a:lnTo>
                  <a:lnTo>
                    <a:pt x="808634" y="1165707"/>
                  </a:lnTo>
                  <a:close/>
                </a:path>
                <a:path w="1303655" h="1341754">
                  <a:moveTo>
                    <a:pt x="825106" y="1125067"/>
                  </a:moveTo>
                  <a:lnTo>
                    <a:pt x="823607" y="1128877"/>
                  </a:lnTo>
                  <a:lnTo>
                    <a:pt x="824966" y="1126337"/>
                  </a:lnTo>
                  <a:lnTo>
                    <a:pt x="825106" y="1125067"/>
                  </a:lnTo>
                  <a:close/>
                </a:path>
                <a:path w="1303655" h="1341754">
                  <a:moveTo>
                    <a:pt x="825792" y="1123797"/>
                  </a:moveTo>
                  <a:lnTo>
                    <a:pt x="825614" y="1123797"/>
                  </a:lnTo>
                  <a:lnTo>
                    <a:pt x="825106" y="1125067"/>
                  </a:lnTo>
                  <a:lnTo>
                    <a:pt x="825792" y="1123797"/>
                  </a:lnTo>
                  <a:close/>
                </a:path>
                <a:path w="1303655" h="1341754">
                  <a:moveTo>
                    <a:pt x="852779" y="711200"/>
                  </a:moveTo>
                  <a:lnTo>
                    <a:pt x="851408" y="711200"/>
                  </a:lnTo>
                  <a:lnTo>
                    <a:pt x="851293" y="723900"/>
                  </a:lnTo>
                  <a:lnTo>
                    <a:pt x="852779" y="711200"/>
                  </a:lnTo>
                  <a:close/>
                </a:path>
                <a:path w="1303655" h="1341754">
                  <a:moveTo>
                    <a:pt x="875626" y="736600"/>
                  </a:moveTo>
                  <a:lnTo>
                    <a:pt x="873887" y="743889"/>
                  </a:lnTo>
                  <a:lnTo>
                    <a:pt x="873213" y="736600"/>
                  </a:lnTo>
                  <a:lnTo>
                    <a:pt x="872439" y="744143"/>
                  </a:lnTo>
                  <a:lnTo>
                    <a:pt x="872604" y="749300"/>
                  </a:lnTo>
                  <a:lnTo>
                    <a:pt x="873848" y="744359"/>
                  </a:lnTo>
                  <a:lnTo>
                    <a:pt x="874395" y="749300"/>
                  </a:lnTo>
                  <a:lnTo>
                    <a:pt x="875626" y="736600"/>
                  </a:lnTo>
                  <a:close/>
                </a:path>
                <a:path w="1303655" h="1341754">
                  <a:moveTo>
                    <a:pt x="877163" y="1010767"/>
                  </a:moveTo>
                  <a:lnTo>
                    <a:pt x="877011" y="1010767"/>
                  </a:lnTo>
                  <a:lnTo>
                    <a:pt x="876782" y="1011237"/>
                  </a:lnTo>
                  <a:lnTo>
                    <a:pt x="877163" y="1010767"/>
                  </a:lnTo>
                  <a:close/>
                </a:path>
                <a:path w="1303655" h="1341754">
                  <a:moveTo>
                    <a:pt x="878814" y="1009497"/>
                  </a:moveTo>
                  <a:lnTo>
                    <a:pt x="878179" y="1009497"/>
                  </a:lnTo>
                  <a:lnTo>
                    <a:pt x="877163" y="1010767"/>
                  </a:lnTo>
                  <a:lnTo>
                    <a:pt x="877150" y="1011237"/>
                  </a:lnTo>
                  <a:lnTo>
                    <a:pt x="877404" y="1013307"/>
                  </a:lnTo>
                  <a:lnTo>
                    <a:pt x="878814" y="1009497"/>
                  </a:lnTo>
                  <a:close/>
                </a:path>
                <a:path w="1303655" h="1341754">
                  <a:moveTo>
                    <a:pt x="925957" y="584200"/>
                  </a:moveTo>
                  <a:lnTo>
                    <a:pt x="925525" y="575398"/>
                  </a:lnTo>
                  <a:lnTo>
                    <a:pt x="924191" y="584200"/>
                  </a:lnTo>
                  <a:lnTo>
                    <a:pt x="925957" y="584200"/>
                  </a:lnTo>
                  <a:close/>
                </a:path>
                <a:path w="1303655" h="1341754">
                  <a:moveTo>
                    <a:pt x="935786" y="546100"/>
                  </a:moveTo>
                  <a:lnTo>
                    <a:pt x="935355" y="547649"/>
                  </a:lnTo>
                  <a:lnTo>
                    <a:pt x="933627" y="558800"/>
                  </a:lnTo>
                  <a:lnTo>
                    <a:pt x="935786" y="546100"/>
                  </a:lnTo>
                  <a:close/>
                </a:path>
                <a:path w="1303655" h="1341754">
                  <a:moveTo>
                    <a:pt x="954900" y="489483"/>
                  </a:moveTo>
                  <a:close/>
                </a:path>
                <a:path w="1303655" h="1341754">
                  <a:moveTo>
                    <a:pt x="956386" y="487095"/>
                  </a:moveTo>
                  <a:lnTo>
                    <a:pt x="955509" y="488683"/>
                  </a:lnTo>
                  <a:lnTo>
                    <a:pt x="954900" y="489508"/>
                  </a:lnTo>
                  <a:lnTo>
                    <a:pt x="955090" y="489623"/>
                  </a:lnTo>
                  <a:lnTo>
                    <a:pt x="955370" y="489673"/>
                  </a:lnTo>
                  <a:lnTo>
                    <a:pt x="955929" y="489077"/>
                  </a:lnTo>
                  <a:lnTo>
                    <a:pt x="956386" y="487095"/>
                  </a:lnTo>
                  <a:close/>
                </a:path>
                <a:path w="1303655" h="1341754">
                  <a:moveTo>
                    <a:pt x="964298" y="462432"/>
                  </a:moveTo>
                  <a:lnTo>
                    <a:pt x="964260" y="462203"/>
                  </a:lnTo>
                  <a:lnTo>
                    <a:pt x="964171" y="462076"/>
                  </a:lnTo>
                  <a:lnTo>
                    <a:pt x="964133" y="462381"/>
                  </a:lnTo>
                  <a:lnTo>
                    <a:pt x="964120" y="462699"/>
                  </a:lnTo>
                  <a:lnTo>
                    <a:pt x="964133" y="463003"/>
                  </a:lnTo>
                  <a:lnTo>
                    <a:pt x="964298" y="462432"/>
                  </a:lnTo>
                  <a:close/>
                </a:path>
                <a:path w="1303655" h="1341754">
                  <a:moveTo>
                    <a:pt x="970191" y="444398"/>
                  </a:moveTo>
                  <a:lnTo>
                    <a:pt x="970089" y="444550"/>
                  </a:lnTo>
                  <a:lnTo>
                    <a:pt x="969987" y="444715"/>
                  </a:lnTo>
                  <a:lnTo>
                    <a:pt x="969911" y="444893"/>
                  </a:lnTo>
                  <a:lnTo>
                    <a:pt x="970191" y="444398"/>
                  </a:lnTo>
                  <a:close/>
                </a:path>
                <a:path w="1303655" h="1341754">
                  <a:moveTo>
                    <a:pt x="972426" y="431800"/>
                  </a:moveTo>
                  <a:lnTo>
                    <a:pt x="972210" y="431800"/>
                  </a:lnTo>
                  <a:lnTo>
                    <a:pt x="971600" y="444487"/>
                  </a:lnTo>
                  <a:lnTo>
                    <a:pt x="972426" y="431800"/>
                  </a:lnTo>
                  <a:close/>
                </a:path>
                <a:path w="1303655" h="1341754">
                  <a:moveTo>
                    <a:pt x="973950" y="435533"/>
                  </a:moveTo>
                  <a:close/>
                </a:path>
                <a:path w="1303655" h="1341754">
                  <a:moveTo>
                    <a:pt x="974293" y="431800"/>
                  </a:moveTo>
                  <a:lnTo>
                    <a:pt x="974115" y="429933"/>
                  </a:lnTo>
                  <a:lnTo>
                    <a:pt x="973899" y="431800"/>
                  </a:lnTo>
                  <a:lnTo>
                    <a:pt x="974293" y="431800"/>
                  </a:lnTo>
                  <a:close/>
                </a:path>
                <a:path w="1303655" h="1341754">
                  <a:moveTo>
                    <a:pt x="974864" y="432435"/>
                  </a:moveTo>
                  <a:lnTo>
                    <a:pt x="974839" y="430796"/>
                  </a:lnTo>
                  <a:lnTo>
                    <a:pt x="974166" y="432308"/>
                  </a:lnTo>
                  <a:lnTo>
                    <a:pt x="973861" y="433882"/>
                  </a:lnTo>
                  <a:lnTo>
                    <a:pt x="973937" y="435533"/>
                  </a:lnTo>
                  <a:lnTo>
                    <a:pt x="974572" y="434009"/>
                  </a:lnTo>
                  <a:lnTo>
                    <a:pt x="974864" y="432435"/>
                  </a:lnTo>
                  <a:close/>
                </a:path>
                <a:path w="1303655" h="1341754">
                  <a:moveTo>
                    <a:pt x="997661" y="317487"/>
                  </a:moveTo>
                  <a:lnTo>
                    <a:pt x="997394" y="317487"/>
                  </a:lnTo>
                  <a:lnTo>
                    <a:pt x="996823" y="321729"/>
                  </a:lnTo>
                  <a:lnTo>
                    <a:pt x="995768" y="330187"/>
                  </a:lnTo>
                  <a:lnTo>
                    <a:pt x="997661" y="317487"/>
                  </a:lnTo>
                  <a:close/>
                </a:path>
                <a:path w="1303655" h="1341754">
                  <a:moveTo>
                    <a:pt x="999756" y="374434"/>
                  </a:moveTo>
                  <a:lnTo>
                    <a:pt x="999502" y="374700"/>
                  </a:lnTo>
                  <a:lnTo>
                    <a:pt x="999286" y="368300"/>
                  </a:lnTo>
                  <a:lnTo>
                    <a:pt x="996238" y="381000"/>
                  </a:lnTo>
                  <a:lnTo>
                    <a:pt x="999718" y="381000"/>
                  </a:lnTo>
                  <a:lnTo>
                    <a:pt x="999502" y="374878"/>
                  </a:lnTo>
                  <a:lnTo>
                    <a:pt x="999756" y="374434"/>
                  </a:lnTo>
                  <a:close/>
                </a:path>
                <a:path w="1303655" h="1341754">
                  <a:moveTo>
                    <a:pt x="1006944" y="356958"/>
                  </a:moveTo>
                  <a:close/>
                </a:path>
                <a:path w="1303655" h="1341754">
                  <a:moveTo>
                    <a:pt x="1008049" y="354774"/>
                  </a:moveTo>
                  <a:lnTo>
                    <a:pt x="1006944" y="356958"/>
                  </a:lnTo>
                  <a:lnTo>
                    <a:pt x="1007173" y="357060"/>
                  </a:lnTo>
                  <a:lnTo>
                    <a:pt x="1007402" y="357276"/>
                  </a:lnTo>
                  <a:lnTo>
                    <a:pt x="1007211" y="358419"/>
                  </a:lnTo>
                  <a:lnTo>
                    <a:pt x="1008049" y="354774"/>
                  </a:lnTo>
                  <a:close/>
                </a:path>
                <a:path w="1303655" h="1341754">
                  <a:moveTo>
                    <a:pt x="1014107" y="333781"/>
                  </a:moveTo>
                  <a:lnTo>
                    <a:pt x="1013866" y="334391"/>
                  </a:lnTo>
                  <a:lnTo>
                    <a:pt x="1013726" y="335026"/>
                  </a:lnTo>
                  <a:lnTo>
                    <a:pt x="1013688" y="335673"/>
                  </a:lnTo>
                  <a:lnTo>
                    <a:pt x="1013968" y="335076"/>
                  </a:lnTo>
                  <a:lnTo>
                    <a:pt x="1014107" y="334441"/>
                  </a:lnTo>
                  <a:lnTo>
                    <a:pt x="1014107" y="333781"/>
                  </a:lnTo>
                  <a:close/>
                </a:path>
                <a:path w="1303655" h="1341754">
                  <a:moveTo>
                    <a:pt x="1029601" y="667791"/>
                  </a:moveTo>
                  <a:lnTo>
                    <a:pt x="1028776" y="667791"/>
                  </a:lnTo>
                  <a:lnTo>
                    <a:pt x="1028484" y="670407"/>
                  </a:lnTo>
                  <a:lnTo>
                    <a:pt x="1028623" y="670407"/>
                  </a:lnTo>
                  <a:lnTo>
                    <a:pt x="1029601" y="667791"/>
                  </a:lnTo>
                  <a:close/>
                </a:path>
                <a:path w="1303655" h="1341754">
                  <a:moveTo>
                    <a:pt x="1031633" y="293446"/>
                  </a:moveTo>
                  <a:lnTo>
                    <a:pt x="1031544" y="293268"/>
                  </a:lnTo>
                  <a:lnTo>
                    <a:pt x="1031392" y="293281"/>
                  </a:lnTo>
                  <a:lnTo>
                    <a:pt x="1031316" y="293725"/>
                  </a:lnTo>
                  <a:lnTo>
                    <a:pt x="1031341" y="294017"/>
                  </a:lnTo>
                  <a:lnTo>
                    <a:pt x="1031582" y="294055"/>
                  </a:lnTo>
                  <a:lnTo>
                    <a:pt x="1031633" y="293446"/>
                  </a:lnTo>
                  <a:close/>
                </a:path>
                <a:path w="1303655" h="1341754">
                  <a:moveTo>
                    <a:pt x="1050620" y="624687"/>
                  </a:moveTo>
                  <a:lnTo>
                    <a:pt x="1050290" y="623417"/>
                  </a:lnTo>
                  <a:lnTo>
                    <a:pt x="1049020" y="627227"/>
                  </a:lnTo>
                  <a:lnTo>
                    <a:pt x="1050620" y="624687"/>
                  </a:lnTo>
                  <a:close/>
                </a:path>
                <a:path w="1303655" h="1341754">
                  <a:moveTo>
                    <a:pt x="1053515" y="619607"/>
                  </a:moveTo>
                  <a:lnTo>
                    <a:pt x="1050620" y="624687"/>
                  </a:lnTo>
                  <a:lnTo>
                    <a:pt x="1050886" y="625957"/>
                  </a:lnTo>
                  <a:lnTo>
                    <a:pt x="1053515" y="619607"/>
                  </a:lnTo>
                  <a:close/>
                </a:path>
                <a:path w="1303655" h="1341754">
                  <a:moveTo>
                    <a:pt x="1056220" y="554837"/>
                  </a:moveTo>
                  <a:lnTo>
                    <a:pt x="1054442" y="557377"/>
                  </a:lnTo>
                  <a:lnTo>
                    <a:pt x="1055535" y="557377"/>
                  </a:lnTo>
                  <a:lnTo>
                    <a:pt x="1056220" y="554837"/>
                  </a:lnTo>
                  <a:close/>
                </a:path>
                <a:path w="1303655" h="1341754">
                  <a:moveTo>
                    <a:pt x="1057579" y="232016"/>
                  </a:moveTo>
                  <a:lnTo>
                    <a:pt x="1057503" y="232194"/>
                  </a:lnTo>
                  <a:lnTo>
                    <a:pt x="1057071" y="234175"/>
                  </a:lnTo>
                  <a:lnTo>
                    <a:pt x="1057427" y="232968"/>
                  </a:lnTo>
                  <a:lnTo>
                    <a:pt x="1057579" y="232016"/>
                  </a:lnTo>
                  <a:close/>
                </a:path>
                <a:path w="1303655" h="1341754">
                  <a:moveTo>
                    <a:pt x="1058024" y="549757"/>
                  </a:moveTo>
                  <a:lnTo>
                    <a:pt x="1057757" y="551027"/>
                  </a:lnTo>
                  <a:lnTo>
                    <a:pt x="1057935" y="551027"/>
                  </a:lnTo>
                  <a:lnTo>
                    <a:pt x="1058024" y="549757"/>
                  </a:lnTo>
                  <a:close/>
                </a:path>
                <a:path w="1303655" h="1341754">
                  <a:moveTo>
                    <a:pt x="1075664" y="198412"/>
                  </a:moveTo>
                  <a:lnTo>
                    <a:pt x="1075601" y="197586"/>
                  </a:lnTo>
                  <a:lnTo>
                    <a:pt x="1075474" y="197231"/>
                  </a:lnTo>
                  <a:lnTo>
                    <a:pt x="1075283" y="197116"/>
                  </a:lnTo>
                  <a:lnTo>
                    <a:pt x="1074940" y="197878"/>
                  </a:lnTo>
                  <a:lnTo>
                    <a:pt x="1074877" y="198450"/>
                  </a:lnTo>
                  <a:lnTo>
                    <a:pt x="1075664" y="198412"/>
                  </a:lnTo>
                  <a:close/>
                </a:path>
                <a:path w="1303655" h="1341754">
                  <a:moveTo>
                    <a:pt x="1080973" y="567537"/>
                  </a:moveTo>
                  <a:lnTo>
                    <a:pt x="1079754" y="568807"/>
                  </a:lnTo>
                  <a:lnTo>
                    <a:pt x="1079449" y="568807"/>
                  </a:lnTo>
                  <a:lnTo>
                    <a:pt x="1079322" y="569595"/>
                  </a:lnTo>
                  <a:lnTo>
                    <a:pt x="1079296" y="570001"/>
                  </a:lnTo>
                  <a:lnTo>
                    <a:pt x="1079322" y="570357"/>
                  </a:lnTo>
                  <a:lnTo>
                    <a:pt x="1079436" y="570001"/>
                  </a:lnTo>
                  <a:lnTo>
                    <a:pt x="1079576" y="569595"/>
                  </a:lnTo>
                  <a:lnTo>
                    <a:pt x="1080973" y="567537"/>
                  </a:lnTo>
                  <a:close/>
                </a:path>
                <a:path w="1303655" h="1341754">
                  <a:moveTo>
                    <a:pt x="1081493" y="566267"/>
                  </a:moveTo>
                  <a:lnTo>
                    <a:pt x="1081278" y="566267"/>
                  </a:lnTo>
                  <a:lnTo>
                    <a:pt x="1080973" y="567537"/>
                  </a:lnTo>
                  <a:lnTo>
                    <a:pt x="1081493" y="566267"/>
                  </a:lnTo>
                  <a:close/>
                </a:path>
                <a:path w="1303655" h="1341754">
                  <a:moveTo>
                    <a:pt x="1086205" y="557377"/>
                  </a:moveTo>
                  <a:lnTo>
                    <a:pt x="1055535" y="557377"/>
                  </a:lnTo>
                  <a:lnTo>
                    <a:pt x="1054074" y="558647"/>
                  </a:lnTo>
                  <a:lnTo>
                    <a:pt x="1051852" y="561187"/>
                  </a:lnTo>
                  <a:lnTo>
                    <a:pt x="1050759" y="566267"/>
                  </a:lnTo>
                  <a:lnTo>
                    <a:pt x="1050124" y="566267"/>
                  </a:lnTo>
                  <a:lnTo>
                    <a:pt x="1047915" y="568807"/>
                  </a:lnTo>
                  <a:lnTo>
                    <a:pt x="1047661" y="570001"/>
                  </a:lnTo>
                  <a:lnTo>
                    <a:pt x="1047483" y="570357"/>
                  </a:lnTo>
                  <a:lnTo>
                    <a:pt x="1045260" y="573887"/>
                  </a:lnTo>
                  <a:lnTo>
                    <a:pt x="1045514" y="577697"/>
                  </a:lnTo>
                  <a:lnTo>
                    <a:pt x="1044943" y="577697"/>
                  </a:lnTo>
                  <a:lnTo>
                    <a:pt x="1042758" y="581507"/>
                  </a:lnTo>
                  <a:lnTo>
                    <a:pt x="1044016" y="577697"/>
                  </a:lnTo>
                  <a:lnTo>
                    <a:pt x="1037729" y="589064"/>
                  </a:lnTo>
                  <a:lnTo>
                    <a:pt x="1038872" y="589064"/>
                  </a:lnTo>
                  <a:lnTo>
                    <a:pt x="1037183" y="595477"/>
                  </a:lnTo>
                  <a:lnTo>
                    <a:pt x="1035646" y="596747"/>
                  </a:lnTo>
                  <a:lnTo>
                    <a:pt x="1036040" y="595477"/>
                  </a:lnTo>
                  <a:lnTo>
                    <a:pt x="1036447" y="592937"/>
                  </a:lnTo>
                  <a:lnTo>
                    <a:pt x="1034542" y="595477"/>
                  </a:lnTo>
                  <a:lnTo>
                    <a:pt x="1033259" y="596747"/>
                  </a:lnTo>
                  <a:lnTo>
                    <a:pt x="1032713" y="599287"/>
                  </a:lnTo>
                  <a:lnTo>
                    <a:pt x="1034897" y="595477"/>
                  </a:lnTo>
                  <a:lnTo>
                    <a:pt x="1034834" y="596747"/>
                  </a:lnTo>
                  <a:lnTo>
                    <a:pt x="1034338" y="599287"/>
                  </a:lnTo>
                  <a:lnTo>
                    <a:pt x="1033703" y="600557"/>
                  </a:lnTo>
                  <a:lnTo>
                    <a:pt x="1032929" y="603097"/>
                  </a:lnTo>
                  <a:lnTo>
                    <a:pt x="1032395" y="603097"/>
                  </a:lnTo>
                  <a:lnTo>
                    <a:pt x="1031684" y="604367"/>
                  </a:lnTo>
                  <a:lnTo>
                    <a:pt x="1030808" y="606907"/>
                  </a:lnTo>
                  <a:lnTo>
                    <a:pt x="1031201" y="604367"/>
                  </a:lnTo>
                  <a:lnTo>
                    <a:pt x="1029868" y="608177"/>
                  </a:lnTo>
                  <a:lnTo>
                    <a:pt x="1027607" y="608177"/>
                  </a:lnTo>
                  <a:lnTo>
                    <a:pt x="1025296" y="614527"/>
                  </a:lnTo>
                  <a:lnTo>
                    <a:pt x="1023569" y="615797"/>
                  </a:lnTo>
                  <a:lnTo>
                    <a:pt x="1025372" y="615797"/>
                  </a:lnTo>
                  <a:lnTo>
                    <a:pt x="1023569" y="622147"/>
                  </a:lnTo>
                  <a:lnTo>
                    <a:pt x="1023543" y="618337"/>
                  </a:lnTo>
                  <a:lnTo>
                    <a:pt x="1022718" y="619607"/>
                  </a:lnTo>
                  <a:lnTo>
                    <a:pt x="1022451" y="622147"/>
                  </a:lnTo>
                  <a:lnTo>
                    <a:pt x="1019048" y="627227"/>
                  </a:lnTo>
                  <a:lnTo>
                    <a:pt x="1017930" y="627227"/>
                  </a:lnTo>
                  <a:lnTo>
                    <a:pt x="1018959" y="631037"/>
                  </a:lnTo>
                  <a:lnTo>
                    <a:pt x="1011453" y="639927"/>
                  </a:lnTo>
                  <a:lnTo>
                    <a:pt x="1012875" y="641197"/>
                  </a:lnTo>
                  <a:lnTo>
                    <a:pt x="1010107" y="643737"/>
                  </a:lnTo>
                  <a:lnTo>
                    <a:pt x="1010539" y="645007"/>
                  </a:lnTo>
                  <a:lnTo>
                    <a:pt x="1011313" y="645007"/>
                  </a:lnTo>
                  <a:lnTo>
                    <a:pt x="1010107" y="648817"/>
                  </a:lnTo>
                  <a:lnTo>
                    <a:pt x="1008253" y="651357"/>
                  </a:lnTo>
                  <a:lnTo>
                    <a:pt x="1006792" y="651357"/>
                  </a:lnTo>
                  <a:lnTo>
                    <a:pt x="1007745" y="652627"/>
                  </a:lnTo>
                  <a:lnTo>
                    <a:pt x="1003985" y="658977"/>
                  </a:lnTo>
                  <a:lnTo>
                    <a:pt x="1000417" y="666597"/>
                  </a:lnTo>
                  <a:lnTo>
                    <a:pt x="997000" y="671677"/>
                  </a:lnTo>
                  <a:lnTo>
                    <a:pt x="993762" y="678027"/>
                  </a:lnTo>
                  <a:lnTo>
                    <a:pt x="990333" y="685647"/>
                  </a:lnTo>
                  <a:lnTo>
                    <a:pt x="986942" y="690727"/>
                  </a:lnTo>
                  <a:lnTo>
                    <a:pt x="983513" y="698347"/>
                  </a:lnTo>
                  <a:lnTo>
                    <a:pt x="979957" y="704697"/>
                  </a:lnTo>
                  <a:lnTo>
                    <a:pt x="974826" y="717397"/>
                  </a:lnTo>
                  <a:lnTo>
                    <a:pt x="971918" y="725017"/>
                  </a:lnTo>
                  <a:lnTo>
                    <a:pt x="968743" y="731367"/>
                  </a:lnTo>
                  <a:lnTo>
                    <a:pt x="968971" y="731367"/>
                  </a:lnTo>
                  <a:lnTo>
                    <a:pt x="968197" y="732637"/>
                  </a:lnTo>
                  <a:lnTo>
                    <a:pt x="967663" y="735177"/>
                  </a:lnTo>
                  <a:lnTo>
                    <a:pt x="967028" y="736447"/>
                  </a:lnTo>
                  <a:lnTo>
                    <a:pt x="966254" y="738987"/>
                  </a:lnTo>
                  <a:lnTo>
                    <a:pt x="963599" y="742797"/>
                  </a:lnTo>
                  <a:lnTo>
                    <a:pt x="960526" y="749147"/>
                  </a:lnTo>
                  <a:lnTo>
                    <a:pt x="956043" y="758037"/>
                  </a:lnTo>
                  <a:lnTo>
                    <a:pt x="954557" y="760577"/>
                  </a:lnTo>
                  <a:lnTo>
                    <a:pt x="951776" y="765657"/>
                  </a:lnTo>
                  <a:lnTo>
                    <a:pt x="950582" y="769467"/>
                  </a:lnTo>
                  <a:lnTo>
                    <a:pt x="949477" y="773277"/>
                  </a:lnTo>
                  <a:lnTo>
                    <a:pt x="948182" y="780897"/>
                  </a:lnTo>
                  <a:lnTo>
                    <a:pt x="945273" y="777087"/>
                  </a:lnTo>
                  <a:lnTo>
                    <a:pt x="943813" y="783475"/>
                  </a:lnTo>
                  <a:lnTo>
                    <a:pt x="943559" y="784250"/>
                  </a:lnTo>
                  <a:lnTo>
                    <a:pt x="943457" y="785037"/>
                  </a:lnTo>
                  <a:lnTo>
                    <a:pt x="943406" y="785304"/>
                  </a:lnTo>
                  <a:lnTo>
                    <a:pt x="943470" y="783437"/>
                  </a:lnTo>
                  <a:lnTo>
                    <a:pt x="940625" y="792327"/>
                  </a:lnTo>
                  <a:lnTo>
                    <a:pt x="939063" y="796137"/>
                  </a:lnTo>
                  <a:lnTo>
                    <a:pt x="936764" y="806297"/>
                  </a:lnTo>
                  <a:lnTo>
                    <a:pt x="935037" y="803757"/>
                  </a:lnTo>
                  <a:lnTo>
                    <a:pt x="934491" y="810107"/>
                  </a:lnTo>
                  <a:lnTo>
                    <a:pt x="934250" y="810107"/>
                  </a:lnTo>
                  <a:lnTo>
                    <a:pt x="932929" y="811377"/>
                  </a:lnTo>
                  <a:lnTo>
                    <a:pt x="930871" y="815187"/>
                  </a:lnTo>
                  <a:lnTo>
                    <a:pt x="930516" y="815187"/>
                  </a:lnTo>
                  <a:lnTo>
                    <a:pt x="930033" y="818997"/>
                  </a:lnTo>
                  <a:lnTo>
                    <a:pt x="929005" y="818997"/>
                  </a:lnTo>
                  <a:lnTo>
                    <a:pt x="926846" y="822807"/>
                  </a:lnTo>
                  <a:lnTo>
                    <a:pt x="923112" y="834237"/>
                  </a:lnTo>
                  <a:lnTo>
                    <a:pt x="920191" y="836777"/>
                  </a:lnTo>
                  <a:lnTo>
                    <a:pt x="916559" y="845667"/>
                  </a:lnTo>
                  <a:lnTo>
                    <a:pt x="911923" y="858367"/>
                  </a:lnTo>
                  <a:lnTo>
                    <a:pt x="901700" y="881227"/>
                  </a:lnTo>
                  <a:lnTo>
                    <a:pt x="901026" y="885037"/>
                  </a:lnTo>
                  <a:lnTo>
                    <a:pt x="899960" y="888847"/>
                  </a:lnTo>
                  <a:lnTo>
                    <a:pt x="898486" y="892657"/>
                  </a:lnTo>
                  <a:lnTo>
                    <a:pt x="895908" y="893927"/>
                  </a:lnTo>
                  <a:lnTo>
                    <a:pt x="894803" y="897737"/>
                  </a:lnTo>
                  <a:lnTo>
                    <a:pt x="894638" y="901547"/>
                  </a:lnTo>
                  <a:lnTo>
                    <a:pt x="892492" y="905357"/>
                  </a:lnTo>
                  <a:lnTo>
                    <a:pt x="891260" y="907897"/>
                  </a:lnTo>
                  <a:lnTo>
                    <a:pt x="889304" y="911707"/>
                  </a:lnTo>
                  <a:lnTo>
                    <a:pt x="888936" y="915517"/>
                  </a:lnTo>
                  <a:lnTo>
                    <a:pt x="887298" y="919327"/>
                  </a:lnTo>
                  <a:lnTo>
                    <a:pt x="886294" y="920597"/>
                  </a:lnTo>
                  <a:lnTo>
                    <a:pt x="886002" y="921867"/>
                  </a:lnTo>
                  <a:lnTo>
                    <a:pt x="886231" y="920597"/>
                  </a:lnTo>
                  <a:lnTo>
                    <a:pt x="884656" y="920597"/>
                  </a:lnTo>
                  <a:lnTo>
                    <a:pt x="884885" y="921867"/>
                  </a:lnTo>
                  <a:lnTo>
                    <a:pt x="885151" y="923086"/>
                  </a:lnTo>
                  <a:lnTo>
                    <a:pt x="881024" y="928217"/>
                  </a:lnTo>
                  <a:lnTo>
                    <a:pt x="880059" y="930757"/>
                  </a:lnTo>
                  <a:lnTo>
                    <a:pt x="877430" y="938377"/>
                  </a:lnTo>
                  <a:lnTo>
                    <a:pt x="867994" y="961237"/>
                  </a:lnTo>
                  <a:lnTo>
                    <a:pt x="858177" y="984097"/>
                  </a:lnTo>
                  <a:lnTo>
                    <a:pt x="854506" y="994257"/>
                  </a:lnTo>
                  <a:lnTo>
                    <a:pt x="846797" y="1013307"/>
                  </a:lnTo>
                  <a:lnTo>
                    <a:pt x="844194" y="1020927"/>
                  </a:lnTo>
                  <a:lnTo>
                    <a:pt x="841717" y="1026007"/>
                  </a:lnTo>
                  <a:lnTo>
                    <a:pt x="839127" y="1033627"/>
                  </a:lnTo>
                  <a:lnTo>
                    <a:pt x="835279" y="1043787"/>
                  </a:lnTo>
                  <a:lnTo>
                    <a:pt x="831430" y="1055217"/>
                  </a:lnTo>
                  <a:lnTo>
                    <a:pt x="827608" y="1064107"/>
                  </a:lnTo>
                  <a:lnTo>
                    <a:pt x="823849" y="1075537"/>
                  </a:lnTo>
                  <a:lnTo>
                    <a:pt x="816610" y="1097127"/>
                  </a:lnTo>
                  <a:lnTo>
                    <a:pt x="812266" y="1111097"/>
                  </a:lnTo>
                  <a:lnTo>
                    <a:pt x="810260" y="1118717"/>
                  </a:lnTo>
                  <a:lnTo>
                    <a:pt x="804735" y="1135227"/>
                  </a:lnTo>
                  <a:lnTo>
                    <a:pt x="800163" y="1153007"/>
                  </a:lnTo>
                  <a:lnTo>
                    <a:pt x="796709" y="1168488"/>
                  </a:lnTo>
                  <a:lnTo>
                    <a:pt x="796594" y="1169098"/>
                  </a:lnTo>
                  <a:lnTo>
                    <a:pt x="796544" y="1169441"/>
                  </a:lnTo>
                  <a:lnTo>
                    <a:pt x="796442" y="1169949"/>
                  </a:lnTo>
                  <a:lnTo>
                    <a:pt x="794702" y="1179677"/>
                  </a:lnTo>
                  <a:lnTo>
                    <a:pt x="795032" y="1180947"/>
                  </a:lnTo>
                  <a:lnTo>
                    <a:pt x="794054" y="1184757"/>
                  </a:lnTo>
                  <a:lnTo>
                    <a:pt x="795731" y="1183487"/>
                  </a:lnTo>
                  <a:lnTo>
                    <a:pt x="795083" y="1186027"/>
                  </a:lnTo>
                  <a:lnTo>
                    <a:pt x="795616" y="1184757"/>
                  </a:lnTo>
                  <a:lnTo>
                    <a:pt x="795502" y="1187297"/>
                  </a:lnTo>
                  <a:lnTo>
                    <a:pt x="795375" y="1189837"/>
                  </a:lnTo>
                  <a:lnTo>
                    <a:pt x="795324" y="1191107"/>
                  </a:lnTo>
                  <a:lnTo>
                    <a:pt x="795197" y="1193647"/>
                  </a:lnTo>
                  <a:lnTo>
                    <a:pt x="797775" y="1187297"/>
                  </a:lnTo>
                  <a:lnTo>
                    <a:pt x="797318" y="1187297"/>
                  </a:lnTo>
                  <a:lnTo>
                    <a:pt x="797915" y="1184757"/>
                  </a:lnTo>
                  <a:lnTo>
                    <a:pt x="798842" y="1183487"/>
                  </a:lnTo>
                  <a:lnTo>
                    <a:pt x="800087" y="1180947"/>
                  </a:lnTo>
                  <a:lnTo>
                    <a:pt x="800214" y="1179677"/>
                  </a:lnTo>
                  <a:lnTo>
                    <a:pt x="798423" y="1177137"/>
                  </a:lnTo>
                  <a:lnTo>
                    <a:pt x="801306" y="1172057"/>
                  </a:lnTo>
                  <a:lnTo>
                    <a:pt x="800887" y="1173327"/>
                  </a:lnTo>
                  <a:lnTo>
                    <a:pt x="801624" y="1172057"/>
                  </a:lnTo>
                  <a:lnTo>
                    <a:pt x="802347" y="1169517"/>
                  </a:lnTo>
                  <a:lnTo>
                    <a:pt x="802449" y="1169949"/>
                  </a:lnTo>
                  <a:lnTo>
                    <a:pt x="802919" y="1172057"/>
                  </a:lnTo>
                  <a:lnTo>
                    <a:pt x="803211" y="1170787"/>
                  </a:lnTo>
                  <a:lnTo>
                    <a:pt x="803389" y="1170152"/>
                  </a:lnTo>
                  <a:lnTo>
                    <a:pt x="803338" y="1170787"/>
                  </a:lnTo>
                  <a:lnTo>
                    <a:pt x="803160" y="1172057"/>
                  </a:lnTo>
                  <a:lnTo>
                    <a:pt x="803719" y="1170787"/>
                  </a:lnTo>
                  <a:lnTo>
                    <a:pt x="803757" y="1169441"/>
                  </a:lnTo>
                  <a:lnTo>
                    <a:pt x="805294" y="1168260"/>
                  </a:lnTo>
                  <a:lnTo>
                    <a:pt x="803846" y="1169441"/>
                  </a:lnTo>
                  <a:lnTo>
                    <a:pt x="803744" y="1169949"/>
                  </a:lnTo>
                  <a:lnTo>
                    <a:pt x="803719" y="1170787"/>
                  </a:lnTo>
                  <a:lnTo>
                    <a:pt x="803630" y="1173289"/>
                  </a:lnTo>
                  <a:lnTo>
                    <a:pt x="803516" y="1175867"/>
                  </a:lnTo>
                  <a:lnTo>
                    <a:pt x="805319" y="1170787"/>
                  </a:lnTo>
                  <a:lnTo>
                    <a:pt x="805535" y="1169949"/>
                  </a:lnTo>
                  <a:lnTo>
                    <a:pt x="803643" y="1173251"/>
                  </a:lnTo>
                  <a:lnTo>
                    <a:pt x="804545" y="1169454"/>
                  </a:lnTo>
                  <a:lnTo>
                    <a:pt x="804773" y="1169098"/>
                  </a:lnTo>
                  <a:lnTo>
                    <a:pt x="805294" y="1168285"/>
                  </a:lnTo>
                  <a:lnTo>
                    <a:pt x="805395" y="1168488"/>
                  </a:lnTo>
                  <a:lnTo>
                    <a:pt x="805662" y="1169098"/>
                  </a:lnTo>
                  <a:lnTo>
                    <a:pt x="805903" y="1169441"/>
                  </a:lnTo>
                  <a:lnTo>
                    <a:pt x="806030" y="1169098"/>
                  </a:lnTo>
                  <a:lnTo>
                    <a:pt x="806348" y="1168590"/>
                  </a:lnTo>
                  <a:lnTo>
                    <a:pt x="805916" y="1169441"/>
                  </a:lnTo>
                  <a:lnTo>
                    <a:pt x="806475" y="1169441"/>
                  </a:lnTo>
                  <a:lnTo>
                    <a:pt x="806577" y="1169098"/>
                  </a:lnTo>
                  <a:lnTo>
                    <a:pt x="806869" y="1168222"/>
                  </a:lnTo>
                  <a:lnTo>
                    <a:pt x="807910" y="1164437"/>
                  </a:lnTo>
                  <a:lnTo>
                    <a:pt x="808405" y="1165707"/>
                  </a:lnTo>
                  <a:lnTo>
                    <a:pt x="808647" y="1164437"/>
                  </a:lnTo>
                  <a:lnTo>
                    <a:pt x="809371" y="1160627"/>
                  </a:lnTo>
                  <a:lnTo>
                    <a:pt x="811720" y="1160627"/>
                  </a:lnTo>
                  <a:lnTo>
                    <a:pt x="810526" y="1154277"/>
                  </a:lnTo>
                  <a:lnTo>
                    <a:pt x="813257" y="1153007"/>
                  </a:lnTo>
                  <a:lnTo>
                    <a:pt x="812342" y="1156817"/>
                  </a:lnTo>
                  <a:lnTo>
                    <a:pt x="814057" y="1153007"/>
                  </a:lnTo>
                  <a:lnTo>
                    <a:pt x="814476" y="1153007"/>
                  </a:lnTo>
                  <a:lnTo>
                    <a:pt x="817740" y="1142847"/>
                  </a:lnTo>
                  <a:lnTo>
                    <a:pt x="818337" y="1142847"/>
                  </a:lnTo>
                  <a:lnTo>
                    <a:pt x="817460" y="1145387"/>
                  </a:lnTo>
                  <a:lnTo>
                    <a:pt x="817880" y="1145387"/>
                  </a:lnTo>
                  <a:lnTo>
                    <a:pt x="819061" y="1142847"/>
                  </a:lnTo>
                  <a:lnTo>
                    <a:pt x="818451" y="1141577"/>
                  </a:lnTo>
                  <a:lnTo>
                    <a:pt x="818794" y="1139037"/>
                  </a:lnTo>
                  <a:lnTo>
                    <a:pt x="819632" y="1139037"/>
                  </a:lnTo>
                  <a:lnTo>
                    <a:pt x="821296" y="1133957"/>
                  </a:lnTo>
                  <a:lnTo>
                    <a:pt x="822515" y="1133957"/>
                  </a:lnTo>
                  <a:lnTo>
                    <a:pt x="824636" y="1130147"/>
                  </a:lnTo>
                  <a:lnTo>
                    <a:pt x="825690" y="1127607"/>
                  </a:lnTo>
                  <a:lnTo>
                    <a:pt x="823607" y="1128877"/>
                  </a:lnTo>
                  <a:lnTo>
                    <a:pt x="821817" y="1130147"/>
                  </a:lnTo>
                  <a:lnTo>
                    <a:pt x="824712" y="1123797"/>
                  </a:lnTo>
                  <a:lnTo>
                    <a:pt x="825614" y="1123797"/>
                  </a:lnTo>
                  <a:lnTo>
                    <a:pt x="826897" y="1119987"/>
                  </a:lnTo>
                  <a:lnTo>
                    <a:pt x="827417" y="1122362"/>
                  </a:lnTo>
                  <a:lnTo>
                    <a:pt x="828509" y="1119987"/>
                  </a:lnTo>
                  <a:lnTo>
                    <a:pt x="832040" y="1112367"/>
                  </a:lnTo>
                  <a:lnTo>
                    <a:pt x="837285" y="1103477"/>
                  </a:lnTo>
                  <a:lnTo>
                    <a:pt x="842111" y="1093317"/>
                  </a:lnTo>
                  <a:lnTo>
                    <a:pt x="846162" y="1084427"/>
                  </a:lnTo>
                  <a:lnTo>
                    <a:pt x="847928" y="1081887"/>
                  </a:lnTo>
                  <a:lnTo>
                    <a:pt x="846201" y="1085697"/>
                  </a:lnTo>
                  <a:lnTo>
                    <a:pt x="846239" y="1088237"/>
                  </a:lnTo>
                  <a:lnTo>
                    <a:pt x="848156" y="1081887"/>
                  </a:lnTo>
                  <a:lnTo>
                    <a:pt x="848791" y="1080617"/>
                  </a:lnTo>
                  <a:lnTo>
                    <a:pt x="851776" y="1074267"/>
                  </a:lnTo>
                  <a:lnTo>
                    <a:pt x="854849" y="1067917"/>
                  </a:lnTo>
                  <a:lnTo>
                    <a:pt x="857694" y="1062837"/>
                  </a:lnTo>
                  <a:lnTo>
                    <a:pt x="856983" y="1060297"/>
                  </a:lnTo>
                  <a:lnTo>
                    <a:pt x="860755" y="1055217"/>
                  </a:lnTo>
                  <a:lnTo>
                    <a:pt x="863955" y="1047597"/>
                  </a:lnTo>
                  <a:lnTo>
                    <a:pt x="866571" y="1039977"/>
                  </a:lnTo>
                  <a:lnTo>
                    <a:pt x="869467" y="1032357"/>
                  </a:lnTo>
                  <a:lnTo>
                    <a:pt x="872210" y="1024737"/>
                  </a:lnTo>
                  <a:lnTo>
                    <a:pt x="874877" y="1018387"/>
                  </a:lnTo>
                  <a:lnTo>
                    <a:pt x="875766" y="1017117"/>
                  </a:lnTo>
                  <a:lnTo>
                    <a:pt x="874509" y="1018387"/>
                  </a:lnTo>
                  <a:lnTo>
                    <a:pt x="874928" y="1017117"/>
                  </a:lnTo>
                  <a:lnTo>
                    <a:pt x="875576" y="1013307"/>
                  </a:lnTo>
                  <a:lnTo>
                    <a:pt x="876465" y="1010767"/>
                  </a:lnTo>
                  <a:lnTo>
                    <a:pt x="877011" y="1010767"/>
                  </a:lnTo>
                  <a:lnTo>
                    <a:pt x="882878" y="998067"/>
                  </a:lnTo>
                  <a:lnTo>
                    <a:pt x="889571" y="982827"/>
                  </a:lnTo>
                  <a:lnTo>
                    <a:pt x="896683" y="965047"/>
                  </a:lnTo>
                  <a:lnTo>
                    <a:pt x="903820" y="949807"/>
                  </a:lnTo>
                  <a:lnTo>
                    <a:pt x="906449" y="942187"/>
                  </a:lnTo>
                  <a:lnTo>
                    <a:pt x="909586" y="934567"/>
                  </a:lnTo>
                  <a:lnTo>
                    <a:pt x="912698" y="926947"/>
                  </a:lnTo>
                  <a:lnTo>
                    <a:pt x="931875" y="882497"/>
                  </a:lnTo>
                  <a:lnTo>
                    <a:pt x="936472" y="871067"/>
                  </a:lnTo>
                  <a:lnTo>
                    <a:pt x="939101" y="865987"/>
                  </a:lnTo>
                  <a:lnTo>
                    <a:pt x="937996" y="863447"/>
                  </a:lnTo>
                  <a:lnTo>
                    <a:pt x="939774" y="859637"/>
                  </a:lnTo>
                  <a:lnTo>
                    <a:pt x="943800" y="853287"/>
                  </a:lnTo>
                  <a:lnTo>
                    <a:pt x="946264" y="848207"/>
                  </a:lnTo>
                  <a:lnTo>
                    <a:pt x="948563" y="841857"/>
                  </a:lnTo>
                  <a:lnTo>
                    <a:pt x="952093" y="836777"/>
                  </a:lnTo>
                  <a:lnTo>
                    <a:pt x="957160" y="822807"/>
                  </a:lnTo>
                  <a:lnTo>
                    <a:pt x="962609" y="813917"/>
                  </a:lnTo>
                  <a:lnTo>
                    <a:pt x="966012" y="806297"/>
                  </a:lnTo>
                  <a:lnTo>
                    <a:pt x="967701" y="802487"/>
                  </a:lnTo>
                  <a:lnTo>
                    <a:pt x="971702" y="791057"/>
                  </a:lnTo>
                  <a:lnTo>
                    <a:pt x="972731" y="791057"/>
                  </a:lnTo>
                  <a:lnTo>
                    <a:pt x="974128" y="788517"/>
                  </a:lnTo>
                  <a:lnTo>
                    <a:pt x="973785" y="787247"/>
                  </a:lnTo>
                  <a:lnTo>
                    <a:pt x="974521" y="785304"/>
                  </a:lnTo>
                  <a:lnTo>
                    <a:pt x="974750" y="784707"/>
                  </a:lnTo>
                  <a:lnTo>
                    <a:pt x="974979" y="784707"/>
                  </a:lnTo>
                  <a:lnTo>
                    <a:pt x="976388" y="783437"/>
                  </a:lnTo>
                  <a:lnTo>
                    <a:pt x="976985" y="780897"/>
                  </a:lnTo>
                  <a:lnTo>
                    <a:pt x="977595" y="779627"/>
                  </a:lnTo>
                  <a:lnTo>
                    <a:pt x="978725" y="775817"/>
                  </a:lnTo>
                  <a:lnTo>
                    <a:pt x="979601" y="773277"/>
                  </a:lnTo>
                  <a:lnTo>
                    <a:pt x="980643" y="772007"/>
                  </a:lnTo>
                  <a:lnTo>
                    <a:pt x="981875" y="769467"/>
                  </a:lnTo>
                  <a:lnTo>
                    <a:pt x="980960" y="768197"/>
                  </a:lnTo>
                  <a:lnTo>
                    <a:pt x="982421" y="765657"/>
                  </a:lnTo>
                  <a:lnTo>
                    <a:pt x="982548" y="768197"/>
                  </a:lnTo>
                  <a:lnTo>
                    <a:pt x="983043" y="765657"/>
                  </a:lnTo>
                  <a:lnTo>
                    <a:pt x="983551" y="764387"/>
                  </a:lnTo>
                  <a:lnTo>
                    <a:pt x="984008" y="764387"/>
                  </a:lnTo>
                  <a:lnTo>
                    <a:pt x="984897" y="760577"/>
                  </a:lnTo>
                  <a:lnTo>
                    <a:pt x="986485" y="760577"/>
                  </a:lnTo>
                  <a:lnTo>
                    <a:pt x="989406" y="750417"/>
                  </a:lnTo>
                  <a:lnTo>
                    <a:pt x="991425" y="749147"/>
                  </a:lnTo>
                  <a:lnTo>
                    <a:pt x="993749" y="740257"/>
                  </a:lnTo>
                  <a:lnTo>
                    <a:pt x="996442" y="735177"/>
                  </a:lnTo>
                  <a:lnTo>
                    <a:pt x="997470" y="732637"/>
                  </a:lnTo>
                  <a:lnTo>
                    <a:pt x="999528" y="728827"/>
                  </a:lnTo>
                  <a:lnTo>
                    <a:pt x="1000988" y="727557"/>
                  </a:lnTo>
                  <a:lnTo>
                    <a:pt x="1004684" y="719937"/>
                  </a:lnTo>
                  <a:lnTo>
                    <a:pt x="1007516" y="716127"/>
                  </a:lnTo>
                  <a:lnTo>
                    <a:pt x="1012380" y="704697"/>
                  </a:lnTo>
                  <a:lnTo>
                    <a:pt x="1018171" y="690727"/>
                  </a:lnTo>
                  <a:lnTo>
                    <a:pt x="1021524" y="685647"/>
                  </a:lnTo>
                  <a:lnTo>
                    <a:pt x="1024724" y="679297"/>
                  </a:lnTo>
                  <a:lnTo>
                    <a:pt x="1023493" y="678027"/>
                  </a:lnTo>
                  <a:lnTo>
                    <a:pt x="1025017" y="675487"/>
                  </a:lnTo>
                  <a:lnTo>
                    <a:pt x="1025461" y="675487"/>
                  </a:lnTo>
                  <a:lnTo>
                    <a:pt x="1027988" y="674217"/>
                  </a:lnTo>
                  <a:lnTo>
                    <a:pt x="1028242" y="671677"/>
                  </a:lnTo>
                  <a:lnTo>
                    <a:pt x="1028484" y="670407"/>
                  </a:lnTo>
                  <a:lnTo>
                    <a:pt x="1026769" y="671677"/>
                  </a:lnTo>
                  <a:lnTo>
                    <a:pt x="1026833" y="670407"/>
                  </a:lnTo>
                  <a:lnTo>
                    <a:pt x="1026947" y="667791"/>
                  </a:lnTo>
                  <a:lnTo>
                    <a:pt x="1027087" y="667791"/>
                  </a:lnTo>
                  <a:lnTo>
                    <a:pt x="1029068" y="666597"/>
                  </a:lnTo>
                  <a:lnTo>
                    <a:pt x="1029347" y="667651"/>
                  </a:lnTo>
                  <a:lnTo>
                    <a:pt x="1029487" y="667791"/>
                  </a:lnTo>
                  <a:lnTo>
                    <a:pt x="1030846" y="666597"/>
                  </a:lnTo>
                  <a:lnTo>
                    <a:pt x="1029487" y="666597"/>
                  </a:lnTo>
                  <a:lnTo>
                    <a:pt x="1030109" y="662787"/>
                  </a:lnTo>
                  <a:lnTo>
                    <a:pt x="1031125" y="662787"/>
                  </a:lnTo>
                  <a:lnTo>
                    <a:pt x="1032624" y="660247"/>
                  </a:lnTo>
                  <a:lnTo>
                    <a:pt x="1033640" y="660247"/>
                  </a:lnTo>
                  <a:lnTo>
                    <a:pt x="1036980" y="652627"/>
                  </a:lnTo>
                  <a:lnTo>
                    <a:pt x="1039837" y="647547"/>
                  </a:lnTo>
                  <a:lnTo>
                    <a:pt x="1042847" y="639927"/>
                  </a:lnTo>
                  <a:lnTo>
                    <a:pt x="1046632" y="631037"/>
                  </a:lnTo>
                  <a:lnTo>
                    <a:pt x="1047051" y="633577"/>
                  </a:lnTo>
                  <a:lnTo>
                    <a:pt x="1047699" y="631037"/>
                  </a:lnTo>
                  <a:lnTo>
                    <a:pt x="1048981" y="627227"/>
                  </a:lnTo>
                  <a:lnTo>
                    <a:pt x="1049083" y="625957"/>
                  </a:lnTo>
                  <a:lnTo>
                    <a:pt x="1049185" y="624687"/>
                  </a:lnTo>
                  <a:lnTo>
                    <a:pt x="1049286" y="623417"/>
                  </a:lnTo>
                  <a:lnTo>
                    <a:pt x="1050226" y="622147"/>
                  </a:lnTo>
                  <a:lnTo>
                    <a:pt x="1050709" y="619607"/>
                  </a:lnTo>
                  <a:lnTo>
                    <a:pt x="1051483" y="619607"/>
                  </a:lnTo>
                  <a:lnTo>
                    <a:pt x="1053274" y="618337"/>
                  </a:lnTo>
                  <a:lnTo>
                    <a:pt x="1052690" y="619607"/>
                  </a:lnTo>
                  <a:lnTo>
                    <a:pt x="1053719" y="618337"/>
                  </a:lnTo>
                  <a:lnTo>
                    <a:pt x="1054760" y="615797"/>
                  </a:lnTo>
                  <a:lnTo>
                    <a:pt x="1055077" y="614527"/>
                  </a:lnTo>
                  <a:lnTo>
                    <a:pt x="1054874" y="615797"/>
                  </a:lnTo>
                  <a:lnTo>
                    <a:pt x="1055700" y="614527"/>
                  </a:lnTo>
                  <a:lnTo>
                    <a:pt x="1057694" y="610717"/>
                  </a:lnTo>
                  <a:lnTo>
                    <a:pt x="1059942" y="606907"/>
                  </a:lnTo>
                  <a:lnTo>
                    <a:pt x="1061059" y="604367"/>
                  </a:lnTo>
                  <a:lnTo>
                    <a:pt x="1064348" y="599287"/>
                  </a:lnTo>
                  <a:lnTo>
                    <a:pt x="1065276" y="596747"/>
                  </a:lnTo>
                  <a:lnTo>
                    <a:pt x="1066203" y="595477"/>
                  </a:lnTo>
                  <a:lnTo>
                    <a:pt x="1067117" y="592937"/>
                  </a:lnTo>
                  <a:lnTo>
                    <a:pt x="1066825" y="591667"/>
                  </a:lnTo>
                  <a:lnTo>
                    <a:pt x="1065301" y="595477"/>
                  </a:lnTo>
                  <a:lnTo>
                    <a:pt x="1064996" y="595477"/>
                  </a:lnTo>
                  <a:lnTo>
                    <a:pt x="1066787" y="589064"/>
                  </a:lnTo>
                  <a:lnTo>
                    <a:pt x="1067943" y="585317"/>
                  </a:lnTo>
                  <a:lnTo>
                    <a:pt x="1069809" y="589064"/>
                  </a:lnTo>
                  <a:lnTo>
                    <a:pt x="1070991" y="585317"/>
                  </a:lnTo>
                  <a:lnTo>
                    <a:pt x="1072210" y="581507"/>
                  </a:lnTo>
                  <a:lnTo>
                    <a:pt x="1072807" y="580237"/>
                  </a:lnTo>
                  <a:lnTo>
                    <a:pt x="1072845" y="581507"/>
                  </a:lnTo>
                  <a:lnTo>
                    <a:pt x="1073175" y="580237"/>
                  </a:lnTo>
                  <a:lnTo>
                    <a:pt x="1074267" y="577697"/>
                  </a:lnTo>
                  <a:lnTo>
                    <a:pt x="1076096" y="573887"/>
                  </a:lnTo>
                  <a:lnTo>
                    <a:pt x="1077455" y="573887"/>
                  </a:lnTo>
                  <a:lnTo>
                    <a:pt x="1075131" y="577697"/>
                  </a:lnTo>
                  <a:lnTo>
                    <a:pt x="1074610" y="580237"/>
                  </a:lnTo>
                  <a:lnTo>
                    <a:pt x="1076071" y="577697"/>
                  </a:lnTo>
                  <a:lnTo>
                    <a:pt x="1077747" y="573887"/>
                  </a:lnTo>
                  <a:lnTo>
                    <a:pt x="1078572" y="572617"/>
                  </a:lnTo>
                  <a:lnTo>
                    <a:pt x="1079195" y="570357"/>
                  </a:lnTo>
                  <a:lnTo>
                    <a:pt x="1077417" y="572617"/>
                  </a:lnTo>
                  <a:lnTo>
                    <a:pt x="1078293" y="570357"/>
                  </a:lnTo>
                  <a:lnTo>
                    <a:pt x="1078458" y="570001"/>
                  </a:lnTo>
                  <a:lnTo>
                    <a:pt x="1079449" y="568807"/>
                  </a:lnTo>
                  <a:lnTo>
                    <a:pt x="1079766" y="566267"/>
                  </a:lnTo>
                  <a:lnTo>
                    <a:pt x="1082649" y="562457"/>
                  </a:lnTo>
                  <a:lnTo>
                    <a:pt x="1086205" y="557377"/>
                  </a:lnTo>
                  <a:close/>
                </a:path>
                <a:path w="1303655" h="1341754">
                  <a:moveTo>
                    <a:pt x="1099197" y="152450"/>
                  </a:moveTo>
                  <a:lnTo>
                    <a:pt x="1099007" y="152730"/>
                  </a:lnTo>
                  <a:lnTo>
                    <a:pt x="1098943" y="153530"/>
                  </a:lnTo>
                  <a:lnTo>
                    <a:pt x="1099197" y="152450"/>
                  </a:lnTo>
                  <a:close/>
                </a:path>
                <a:path w="1303655" h="1341754">
                  <a:moveTo>
                    <a:pt x="1102575" y="141732"/>
                  </a:moveTo>
                  <a:lnTo>
                    <a:pt x="1101305" y="143941"/>
                  </a:lnTo>
                  <a:lnTo>
                    <a:pt x="1101483" y="144081"/>
                  </a:lnTo>
                  <a:lnTo>
                    <a:pt x="1102575" y="141732"/>
                  </a:lnTo>
                  <a:close/>
                </a:path>
                <a:path w="1303655" h="1341754">
                  <a:moveTo>
                    <a:pt x="1104099" y="137871"/>
                  </a:moveTo>
                  <a:lnTo>
                    <a:pt x="1103795" y="138480"/>
                  </a:lnTo>
                  <a:lnTo>
                    <a:pt x="1103528" y="139115"/>
                  </a:lnTo>
                  <a:lnTo>
                    <a:pt x="1103299" y="139763"/>
                  </a:lnTo>
                  <a:lnTo>
                    <a:pt x="1103680" y="139179"/>
                  </a:lnTo>
                  <a:lnTo>
                    <a:pt x="1103947" y="138544"/>
                  </a:lnTo>
                  <a:lnTo>
                    <a:pt x="1104099" y="137871"/>
                  </a:lnTo>
                  <a:close/>
                </a:path>
                <a:path w="1303655" h="1341754">
                  <a:moveTo>
                    <a:pt x="1110259" y="129717"/>
                  </a:moveTo>
                  <a:lnTo>
                    <a:pt x="1110107" y="129908"/>
                  </a:lnTo>
                  <a:lnTo>
                    <a:pt x="1109980" y="130073"/>
                  </a:lnTo>
                  <a:lnTo>
                    <a:pt x="1109789" y="130302"/>
                  </a:lnTo>
                  <a:lnTo>
                    <a:pt x="1109980" y="130136"/>
                  </a:lnTo>
                  <a:lnTo>
                    <a:pt x="1110145" y="129946"/>
                  </a:lnTo>
                  <a:lnTo>
                    <a:pt x="1110259" y="129717"/>
                  </a:lnTo>
                  <a:close/>
                </a:path>
                <a:path w="1303655" h="1341754">
                  <a:moveTo>
                    <a:pt x="1111846" y="126949"/>
                  </a:moveTo>
                  <a:lnTo>
                    <a:pt x="1111364" y="127812"/>
                  </a:lnTo>
                  <a:lnTo>
                    <a:pt x="1110742" y="129006"/>
                  </a:lnTo>
                  <a:lnTo>
                    <a:pt x="1110259" y="129717"/>
                  </a:lnTo>
                  <a:lnTo>
                    <a:pt x="1110996" y="128917"/>
                  </a:lnTo>
                  <a:lnTo>
                    <a:pt x="1111516" y="127990"/>
                  </a:lnTo>
                  <a:lnTo>
                    <a:pt x="1111846" y="126949"/>
                  </a:lnTo>
                  <a:close/>
                </a:path>
                <a:path w="1303655" h="1341754">
                  <a:moveTo>
                    <a:pt x="1118997" y="76200"/>
                  </a:moveTo>
                  <a:lnTo>
                    <a:pt x="1117993" y="76200"/>
                  </a:lnTo>
                  <a:lnTo>
                    <a:pt x="1118349" y="83426"/>
                  </a:lnTo>
                  <a:lnTo>
                    <a:pt x="1118997" y="76200"/>
                  </a:lnTo>
                  <a:close/>
                </a:path>
                <a:path w="1303655" h="1341754">
                  <a:moveTo>
                    <a:pt x="1119924" y="113144"/>
                  </a:moveTo>
                  <a:lnTo>
                    <a:pt x="1119492" y="111861"/>
                  </a:lnTo>
                  <a:lnTo>
                    <a:pt x="1119225" y="113944"/>
                  </a:lnTo>
                  <a:lnTo>
                    <a:pt x="1116622" y="117119"/>
                  </a:lnTo>
                  <a:lnTo>
                    <a:pt x="1117231" y="117424"/>
                  </a:lnTo>
                  <a:lnTo>
                    <a:pt x="1117053" y="117805"/>
                  </a:lnTo>
                  <a:lnTo>
                    <a:pt x="1116914" y="118211"/>
                  </a:lnTo>
                  <a:lnTo>
                    <a:pt x="1116850" y="118630"/>
                  </a:lnTo>
                  <a:lnTo>
                    <a:pt x="1117053" y="118300"/>
                  </a:lnTo>
                  <a:lnTo>
                    <a:pt x="1117612" y="117411"/>
                  </a:lnTo>
                  <a:lnTo>
                    <a:pt x="1117485" y="117462"/>
                  </a:lnTo>
                  <a:lnTo>
                    <a:pt x="1117257" y="117424"/>
                  </a:lnTo>
                  <a:lnTo>
                    <a:pt x="1118095" y="115519"/>
                  </a:lnTo>
                  <a:lnTo>
                    <a:pt x="1119924" y="113144"/>
                  </a:lnTo>
                  <a:close/>
                </a:path>
                <a:path w="1303655" h="1341754">
                  <a:moveTo>
                    <a:pt x="1121498" y="98069"/>
                  </a:moveTo>
                  <a:lnTo>
                    <a:pt x="1120711" y="101600"/>
                  </a:lnTo>
                  <a:lnTo>
                    <a:pt x="1121232" y="101600"/>
                  </a:lnTo>
                  <a:lnTo>
                    <a:pt x="1121498" y="98069"/>
                  </a:lnTo>
                  <a:close/>
                </a:path>
                <a:path w="1303655" h="1341754">
                  <a:moveTo>
                    <a:pt x="1122768" y="92379"/>
                  </a:moveTo>
                  <a:lnTo>
                    <a:pt x="1122705" y="90779"/>
                  </a:lnTo>
                  <a:lnTo>
                    <a:pt x="1122616" y="88900"/>
                  </a:lnTo>
                  <a:lnTo>
                    <a:pt x="1122045" y="90779"/>
                  </a:lnTo>
                  <a:lnTo>
                    <a:pt x="1121930" y="92379"/>
                  </a:lnTo>
                  <a:lnTo>
                    <a:pt x="1121498" y="98069"/>
                  </a:lnTo>
                  <a:lnTo>
                    <a:pt x="1122768" y="92379"/>
                  </a:lnTo>
                  <a:close/>
                </a:path>
                <a:path w="1303655" h="1341754">
                  <a:moveTo>
                    <a:pt x="1123543" y="88900"/>
                  </a:moveTo>
                  <a:lnTo>
                    <a:pt x="1122768" y="92379"/>
                  </a:lnTo>
                  <a:lnTo>
                    <a:pt x="1123162" y="101600"/>
                  </a:lnTo>
                  <a:lnTo>
                    <a:pt x="1123264" y="98069"/>
                  </a:lnTo>
                  <a:lnTo>
                    <a:pt x="1123543" y="88900"/>
                  </a:lnTo>
                  <a:close/>
                </a:path>
                <a:path w="1303655" h="1341754">
                  <a:moveTo>
                    <a:pt x="1133144" y="471017"/>
                  </a:moveTo>
                  <a:lnTo>
                    <a:pt x="1133081" y="469747"/>
                  </a:lnTo>
                  <a:lnTo>
                    <a:pt x="1130846" y="474827"/>
                  </a:lnTo>
                  <a:lnTo>
                    <a:pt x="1133144" y="471017"/>
                  </a:lnTo>
                  <a:close/>
                </a:path>
                <a:path w="1303655" h="1341754">
                  <a:moveTo>
                    <a:pt x="1158532" y="12700"/>
                  </a:moveTo>
                  <a:lnTo>
                    <a:pt x="1158189" y="14947"/>
                  </a:lnTo>
                  <a:lnTo>
                    <a:pt x="1157986" y="15494"/>
                  </a:lnTo>
                  <a:lnTo>
                    <a:pt x="1154239" y="25400"/>
                  </a:lnTo>
                  <a:lnTo>
                    <a:pt x="1152728" y="25400"/>
                  </a:lnTo>
                  <a:lnTo>
                    <a:pt x="1152144" y="38100"/>
                  </a:lnTo>
                  <a:lnTo>
                    <a:pt x="1149273" y="38100"/>
                  </a:lnTo>
                  <a:lnTo>
                    <a:pt x="1151851" y="25400"/>
                  </a:lnTo>
                  <a:lnTo>
                    <a:pt x="1150924" y="25400"/>
                  </a:lnTo>
                  <a:lnTo>
                    <a:pt x="1148270" y="38100"/>
                  </a:lnTo>
                  <a:lnTo>
                    <a:pt x="1144536" y="38100"/>
                  </a:lnTo>
                  <a:lnTo>
                    <a:pt x="1141450" y="50800"/>
                  </a:lnTo>
                  <a:lnTo>
                    <a:pt x="1143038" y="38100"/>
                  </a:lnTo>
                  <a:lnTo>
                    <a:pt x="1139088" y="50800"/>
                  </a:lnTo>
                  <a:lnTo>
                    <a:pt x="1136561" y="50800"/>
                  </a:lnTo>
                  <a:lnTo>
                    <a:pt x="1134059" y="63500"/>
                  </a:lnTo>
                  <a:lnTo>
                    <a:pt x="1128445" y="63500"/>
                  </a:lnTo>
                  <a:lnTo>
                    <a:pt x="1125359" y="76200"/>
                  </a:lnTo>
                  <a:lnTo>
                    <a:pt x="1120482" y="76200"/>
                  </a:lnTo>
                  <a:lnTo>
                    <a:pt x="1118616" y="88900"/>
                  </a:lnTo>
                  <a:lnTo>
                    <a:pt x="1118349" y="83426"/>
                  </a:lnTo>
                  <a:lnTo>
                    <a:pt x="1117854" y="88900"/>
                  </a:lnTo>
                  <a:lnTo>
                    <a:pt x="1117511" y="88900"/>
                  </a:lnTo>
                  <a:lnTo>
                    <a:pt x="1117511" y="101600"/>
                  </a:lnTo>
                  <a:lnTo>
                    <a:pt x="1116139" y="105664"/>
                  </a:lnTo>
                  <a:lnTo>
                    <a:pt x="1116380" y="101600"/>
                  </a:lnTo>
                  <a:lnTo>
                    <a:pt x="1117511" y="101600"/>
                  </a:lnTo>
                  <a:lnTo>
                    <a:pt x="1117511" y="88900"/>
                  </a:lnTo>
                  <a:lnTo>
                    <a:pt x="1112672" y="88900"/>
                  </a:lnTo>
                  <a:lnTo>
                    <a:pt x="1111580" y="101600"/>
                  </a:lnTo>
                  <a:lnTo>
                    <a:pt x="1106309" y="101600"/>
                  </a:lnTo>
                  <a:lnTo>
                    <a:pt x="1104087" y="114300"/>
                  </a:lnTo>
                  <a:lnTo>
                    <a:pt x="1105077" y="101600"/>
                  </a:lnTo>
                  <a:lnTo>
                    <a:pt x="1102677" y="114300"/>
                  </a:lnTo>
                  <a:lnTo>
                    <a:pt x="1098880" y="114300"/>
                  </a:lnTo>
                  <a:lnTo>
                    <a:pt x="1098816" y="127000"/>
                  </a:lnTo>
                  <a:lnTo>
                    <a:pt x="1093660" y="127000"/>
                  </a:lnTo>
                  <a:lnTo>
                    <a:pt x="1089939" y="139700"/>
                  </a:lnTo>
                  <a:lnTo>
                    <a:pt x="1083310" y="139700"/>
                  </a:lnTo>
                  <a:lnTo>
                    <a:pt x="1081697" y="152400"/>
                  </a:lnTo>
                  <a:lnTo>
                    <a:pt x="1076794" y="152400"/>
                  </a:lnTo>
                  <a:lnTo>
                    <a:pt x="1077175" y="165100"/>
                  </a:lnTo>
                  <a:lnTo>
                    <a:pt x="1070864" y="165100"/>
                  </a:lnTo>
                  <a:lnTo>
                    <a:pt x="1072070" y="177800"/>
                  </a:lnTo>
                  <a:lnTo>
                    <a:pt x="1066304" y="177800"/>
                  </a:lnTo>
                  <a:lnTo>
                    <a:pt x="1060831" y="190500"/>
                  </a:lnTo>
                  <a:lnTo>
                    <a:pt x="1060589" y="190500"/>
                  </a:lnTo>
                  <a:lnTo>
                    <a:pt x="1057960" y="203200"/>
                  </a:lnTo>
                  <a:lnTo>
                    <a:pt x="1056601" y="203200"/>
                  </a:lnTo>
                  <a:lnTo>
                    <a:pt x="1057402" y="190500"/>
                  </a:lnTo>
                  <a:lnTo>
                    <a:pt x="1055928" y="203200"/>
                  </a:lnTo>
                  <a:lnTo>
                    <a:pt x="1053287" y="203200"/>
                  </a:lnTo>
                  <a:lnTo>
                    <a:pt x="1052029" y="215900"/>
                  </a:lnTo>
                  <a:lnTo>
                    <a:pt x="1047584" y="215900"/>
                  </a:lnTo>
                  <a:lnTo>
                    <a:pt x="1044981" y="228600"/>
                  </a:lnTo>
                  <a:lnTo>
                    <a:pt x="1045832" y="215900"/>
                  </a:lnTo>
                  <a:lnTo>
                    <a:pt x="1043279" y="228600"/>
                  </a:lnTo>
                  <a:lnTo>
                    <a:pt x="1040168" y="228600"/>
                  </a:lnTo>
                  <a:lnTo>
                    <a:pt x="1039241" y="241300"/>
                  </a:lnTo>
                  <a:lnTo>
                    <a:pt x="1033170" y="241300"/>
                  </a:lnTo>
                  <a:lnTo>
                    <a:pt x="1031367" y="254000"/>
                  </a:lnTo>
                  <a:lnTo>
                    <a:pt x="1026020" y="254000"/>
                  </a:lnTo>
                  <a:lnTo>
                    <a:pt x="1025296" y="266700"/>
                  </a:lnTo>
                  <a:lnTo>
                    <a:pt x="1019543" y="266700"/>
                  </a:lnTo>
                  <a:lnTo>
                    <a:pt x="1016330" y="279400"/>
                  </a:lnTo>
                  <a:lnTo>
                    <a:pt x="1017016" y="279400"/>
                  </a:lnTo>
                  <a:lnTo>
                    <a:pt x="1014107" y="292100"/>
                  </a:lnTo>
                  <a:lnTo>
                    <a:pt x="1007706" y="292100"/>
                  </a:lnTo>
                  <a:lnTo>
                    <a:pt x="1004138" y="304800"/>
                  </a:lnTo>
                  <a:lnTo>
                    <a:pt x="1001369" y="304800"/>
                  </a:lnTo>
                  <a:lnTo>
                    <a:pt x="1000480" y="317487"/>
                  </a:lnTo>
                  <a:lnTo>
                    <a:pt x="997686" y="317487"/>
                  </a:lnTo>
                  <a:lnTo>
                    <a:pt x="995768" y="330187"/>
                  </a:lnTo>
                  <a:lnTo>
                    <a:pt x="994714" y="337197"/>
                  </a:lnTo>
                  <a:lnTo>
                    <a:pt x="995667" y="330187"/>
                  </a:lnTo>
                  <a:lnTo>
                    <a:pt x="993343" y="330187"/>
                  </a:lnTo>
                  <a:lnTo>
                    <a:pt x="990574" y="342900"/>
                  </a:lnTo>
                  <a:lnTo>
                    <a:pt x="986967" y="342900"/>
                  </a:lnTo>
                  <a:lnTo>
                    <a:pt x="985240" y="355600"/>
                  </a:lnTo>
                  <a:lnTo>
                    <a:pt x="981798" y="355600"/>
                  </a:lnTo>
                  <a:lnTo>
                    <a:pt x="979970" y="368300"/>
                  </a:lnTo>
                  <a:lnTo>
                    <a:pt x="976083" y="368300"/>
                  </a:lnTo>
                  <a:lnTo>
                    <a:pt x="974242" y="376847"/>
                  </a:lnTo>
                  <a:lnTo>
                    <a:pt x="974102" y="381000"/>
                  </a:lnTo>
                  <a:lnTo>
                    <a:pt x="973340" y="381000"/>
                  </a:lnTo>
                  <a:lnTo>
                    <a:pt x="974242" y="376847"/>
                  </a:lnTo>
                  <a:lnTo>
                    <a:pt x="974509" y="368300"/>
                  </a:lnTo>
                  <a:lnTo>
                    <a:pt x="973201" y="381000"/>
                  </a:lnTo>
                  <a:lnTo>
                    <a:pt x="970102" y="381000"/>
                  </a:lnTo>
                  <a:lnTo>
                    <a:pt x="968451" y="393700"/>
                  </a:lnTo>
                  <a:lnTo>
                    <a:pt x="966279" y="393700"/>
                  </a:lnTo>
                  <a:lnTo>
                    <a:pt x="964768" y="406400"/>
                  </a:lnTo>
                  <a:lnTo>
                    <a:pt x="964145" y="406400"/>
                  </a:lnTo>
                  <a:lnTo>
                    <a:pt x="965847" y="393700"/>
                  </a:lnTo>
                  <a:lnTo>
                    <a:pt x="962367" y="406400"/>
                  </a:lnTo>
                  <a:lnTo>
                    <a:pt x="960475" y="406400"/>
                  </a:lnTo>
                  <a:lnTo>
                    <a:pt x="958850" y="419100"/>
                  </a:lnTo>
                  <a:lnTo>
                    <a:pt x="956538" y="419100"/>
                  </a:lnTo>
                  <a:lnTo>
                    <a:pt x="953935" y="431800"/>
                  </a:lnTo>
                  <a:lnTo>
                    <a:pt x="947966" y="431800"/>
                  </a:lnTo>
                  <a:lnTo>
                    <a:pt x="946048" y="444487"/>
                  </a:lnTo>
                  <a:lnTo>
                    <a:pt x="943356" y="444487"/>
                  </a:lnTo>
                  <a:lnTo>
                    <a:pt x="941120" y="457200"/>
                  </a:lnTo>
                  <a:lnTo>
                    <a:pt x="938212" y="457200"/>
                  </a:lnTo>
                  <a:lnTo>
                    <a:pt x="935761" y="469900"/>
                  </a:lnTo>
                  <a:lnTo>
                    <a:pt x="932827" y="469900"/>
                  </a:lnTo>
                  <a:lnTo>
                    <a:pt x="931418" y="482600"/>
                  </a:lnTo>
                  <a:lnTo>
                    <a:pt x="929398" y="482600"/>
                  </a:lnTo>
                  <a:lnTo>
                    <a:pt x="925690" y="492086"/>
                  </a:lnTo>
                  <a:lnTo>
                    <a:pt x="925690" y="495261"/>
                  </a:lnTo>
                  <a:lnTo>
                    <a:pt x="923823" y="508000"/>
                  </a:lnTo>
                  <a:lnTo>
                    <a:pt x="924547" y="495261"/>
                  </a:lnTo>
                  <a:lnTo>
                    <a:pt x="925690" y="495261"/>
                  </a:lnTo>
                  <a:lnTo>
                    <a:pt x="925690" y="492086"/>
                  </a:lnTo>
                  <a:lnTo>
                    <a:pt x="924445" y="495261"/>
                  </a:lnTo>
                  <a:lnTo>
                    <a:pt x="922934" y="495261"/>
                  </a:lnTo>
                  <a:lnTo>
                    <a:pt x="921486" y="508000"/>
                  </a:lnTo>
                  <a:lnTo>
                    <a:pt x="918540" y="508000"/>
                  </a:lnTo>
                  <a:lnTo>
                    <a:pt x="918375" y="520700"/>
                  </a:lnTo>
                  <a:lnTo>
                    <a:pt x="913320" y="520700"/>
                  </a:lnTo>
                  <a:lnTo>
                    <a:pt x="914044" y="533400"/>
                  </a:lnTo>
                  <a:lnTo>
                    <a:pt x="910564" y="533400"/>
                  </a:lnTo>
                  <a:lnTo>
                    <a:pt x="908786" y="546100"/>
                  </a:lnTo>
                  <a:lnTo>
                    <a:pt x="907097" y="546100"/>
                  </a:lnTo>
                  <a:lnTo>
                    <a:pt x="905167" y="558800"/>
                  </a:lnTo>
                  <a:lnTo>
                    <a:pt x="903439" y="558800"/>
                  </a:lnTo>
                  <a:lnTo>
                    <a:pt x="900671" y="571500"/>
                  </a:lnTo>
                  <a:lnTo>
                    <a:pt x="897343" y="571500"/>
                  </a:lnTo>
                  <a:lnTo>
                    <a:pt x="894003" y="584200"/>
                  </a:lnTo>
                  <a:lnTo>
                    <a:pt x="891171" y="596900"/>
                  </a:lnTo>
                  <a:lnTo>
                    <a:pt x="887107" y="596900"/>
                  </a:lnTo>
                  <a:lnTo>
                    <a:pt x="883678" y="609600"/>
                  </a:lnTo>
                  <a:lnTo>
                    <a:pt x="880465" y="622300"/>
                  </a:lnTo>
                  <a:lnTo>
                    <a:pt x="877798" y="635000"/>
                  </a:lnTo>
                  <a:lnTo>
                    <a:pt x="876439" y="635000"/>
                  </a:lnTo>
                  <a:lnTo>
                    <a:pt x="875106" y="647700"/>
                  </a:lnTo>
                  <a:lnTo>
                    <a:pt x="873506" y="647700"/>
                  </a:lnTo>
                  <a:lnTo>
                    <a:pt x="871702" y="660400"/>
                  </a:lnTo>
                  <a:lnTo>
                    <a:pt x="869696" y="660400"/>
                  </a:lnTo>
                  <a:lnTo>
                    <a:pt x="867486" y="673100"/>
                  </a:lnTo>
                  <a:lnTo>
                    <a:pt x="864819" y="673100"/>
                  </a:lnTo>
                  <a:lnTo>
                    <a:pt x="862990" y="685800"/>
                  </a:lnTo>
                  <a:lnTo>
                    <a:pt x="860437" y="685800"/>
                  </a:lnTo>
                  <a:lnTo>
                    <a:pt x="859104" y="698500"/>
                  </a:lnTo>
                  <a:lnTo>
                    <a:pt x="858418" y="698500"/>
                  </a:lnTo>
                  <a:lnTo>
                    <a:pt x="853490" y="711200"/>
                  </a:lnTo>
                  <a:lnTo>
                    <a:pt x="852957" y="711200"/>
                  </a:lnTo>
                  <a:lnTo>
                    <a:pt x="852944" y="712406"/>
                  </a:lnTo>
                  <a:lnTo>
                    <a:pt x="852805" y="723900"/>
                  </a:lnTo>
                  <a:lnTo>
                    <a:pt x="851293" y="723900"/>
                  </a:lnTo>
                  <a:lnTo>
                    <a:pt x="848106" y="723900"/>
                  </a:lnTo>
                  <a:lnTo>
                    <a:pt x="847115" y="736600"/>
                  </a:lnTo>
                  <a:lnTo>
                    <a:pt x="847572" y="736600"/>
                  </a:lnTo>
                  <a:lnTo>
                    <a:pt x="846658" y="749300"/>
                  </a:lnTo>
                  <a:lnTo>
                    <a:pt x="845997" y="736600"/>
                  </a:lnTo>
                  <a:lnTo>
                    <a:pt x="845439" y="736600"/>
                  </a:lnTo>
                  <a:lnTo>
                    <a:pt x="845553" y="744143"/>
                  </a:lnTo>
                  <a:lnTo>
                    <a:pt x="845629" y="749300"/>
                  </a:lnTo>
                  <a:lnTo>
                    <a:pt x="844054" y="749300"/>
                  </a:lnTo>
                  <a:lnTo>
                    <a:pt x="838250" y="761834"/>
                  </a:lnTo>
                  <a:lnTo>
                    <a:pt x="838263" y="761974"/>
                  </a:lnTo>
                  <a:lnTo>
                    <a:pt x="839254" y="774700"/>
                  </a:lnTo>
                  <a:lnTo>
                    <a:pt x="837222" y="774700"/>
                  </a:lnTo>
                  <a:lnTo>
                    <a:pt x="834732" y="787400"/>
                  </a:lnTo>
                  <a:lnTo>
                    <a:pt x="832421" y="787400"/>
                  </a:lnTo>
                  <a:lnTo>
                    <a:pt x="830313" y="800074"/>
                  </a:lnTo>
                  <a:lnTo>
                    <a:pt x="828370" y="800074"/>
                  </a:lnTo>
                  <a:lnTo>
                    <a:pt x="826922" y="812800"/>
                  </a:lnTo>
                  <a:lnTo>
                    <a:pt x="825715" y="812800"/>
                  </a:lnTo>
                  <a:lnTo>
                    <a:pt x="823010" y="825500"/>
                  </a:lnTo>
                  <a:lnTo>
                    <a:pt x="821613" y="825500"/>
                  </a:lnTo>
                  <a:lnTo>
                    <a:pt x="820064" y="838200"/>
                  </a:lnTo>
                  <a:lnTo>
                    <a:pt x="817575" y="850900"/>
                  </a:lnTo>
                  <a:lnTo>
                    <a:pt x="816102" y="850900"/>
                  </a:lnTo>
                  <a:lnTo>
                    <a:pt x="814324" y="863600"/>
                  </a:lnTo>
                  <a:lnTo>
                    <a:pt x="813269" y="863600"/>
                  </a:lnTo>
                  <a:lnTo>
                    <a:pt x="809650" y="876300"/>
                  </a:lnTo>
                  <a:lnTo>
                    <a:pt x="806983" y="889000"/>
                  </a:lnTo>
                  <a:lnTo>
                    <a:pt x="806132" y="889000"/>
                  </a:lnTo>
                  <a:lnTo>
                    <a:pt x="804608" y="901700"/>
                  </a:lnTo>
                  <a:lnTo>
                    <a:pt x="803630" y="901700"/>
                  </a:lnTo>
                  <a:lnTo>
                    <a:pt x="804125" y="914400"/>
                  </a:lnTo>
                  <a:lnTo>
                    <a:pt x="799909" y="914400"/>
                  </a:lnTo>
                  <a:lnTo>
                    <a:pt x="798195" y="927100"/>
                  </a:lnTo>
                  <a:lnTo>
                    <a:pt x="797687" y="939800"/>
                  </a:lnTo>
                  <a:lnTo>
                    <a:pt x="795286" y="939800"/>
                  </a:lnTo>
                  <a:lnTo>
                    <a:pt x="794105" y="952500"/>
                  </a:lnTo>
                  <a:lnTo>
                    <a:pt x="791730" y="952500"/>
                  </a:lnTo>
                  <a:lnTo>
                    <a:pt x="790168" y="965200"/>
                  </a:lnTo>
                  <a:lnTo>
                    <a:pt x="787654" y="965200"/>
                  </a:lnTo>
                  <a:lnTo>
                    <a:pt x="786142" y="977900"/>
                  </a:lnTo>
                  <a:lnTo>
                    <a:pt x="783983" y="990600"/>
                  </a:lnTo>
                  <a:lnTo>
                    <a:pt x="778916" y="1016000"/>
                  </a:lnTo>
                  <a:lnTo>
                    <a:pt x="778560" y="1028700"/>
                  </a:lnTo>
                  <a:lnTo>
                    <a:pt x="775576" y="1028700"/>
                  </a:lnTo>
                  <a:lnTo>
                    <a:pt x="776274" y="1041400"/>
                  </a:lnTo>
                  <a:lnTo>
                    <a:pt x="774217" y="1041400"/>
                  </a:lnTo>
                  <a:lnTo>
                    <a:pt x="772934" y="1054100"/>
                  </a:lnTo>
                  <a:lnTo>
                    <a:pt x="772134" y="1054100"/>
                  </a:lnTo>
                  <a:lnTo>
                    <a:pt x="768400" y="1066800"/>
                  </a:lnTo>
                  <a:lnTo>
                    <a:pt x="767905" y="1066800"/>
                  </a:lnTo>
                  <a:lnTo>
                    <a:pt x="766660" y="1079500"/>
                  </a:lnTo>
                  <a:lnTo>
                    <a:pt x="762266" y="1104900"/>
                  </a:lnTo>
                  <a:lnTo>
                    <a:pt x="756094" y="1130300"/>
                  </a:lnTo>
                  <a:lnTo>
                    <a:pt x="752627" y="1155700"/>
                  </a:lnTo>
                  <a:lnTo>
                    <a:pt x="751484" y="1168400"/>
                  </a:lnTo>
                  <a:lnTo>
                    <a:pt x="750595" y="1168400"/>
                  </a:lnTo>
                  <a:lnTo>
                    <a:pt x="749566" y="1181100"/>
                  </a:lnTo>
                  <a:lnTo>
                    <a:pt x="748068" y="1193800"/>
                  </a:lnTo>
                  <a:lnTo>
                    <a:pt x="746594" y="1193800"/>
                  </a:lnTo>
                  <a:lnTo>
                    <a:pt x="745172" y="1206500"/>
                  </a:lnTo>
                  <a:lnTo>
                    <a:pt x="743788" y="1219200"/>
                  </a:lnTo>
                  <a:lnTo>
                    <a:pt x="740359" y="1244600"/>
                  </a:lnTo>
                  <a:lnTo>
                    <a:pt x="739965" y="1257300"/>
                  </a:lnTo>
                  <a:lnTo>
                    <a:pt x="739419" y="1270000"/>
                  </a:lnTo>
                  <a:lnTo>
                    <a:pt x="738149" y="1282700"/>
                  </a:lnTo>
                  <a:lnTo>
                    <a:pt x="737387" y="1295400"/>
                  </a:lnTo>
                  <a:lnTo>
                    <a:pt x="737298" y="1307884"/>
                  </a:lnTo>
                  <a:lnTo>
                    <a:pt x="736536" y="1308531"/>
                  </a:lnTo>
                  <a:lnTo>
                    <a:pt x="734390" y="1309839"/>
                  </a:lnTo>
                  <a:lnTo>
                    <a:pt x="732028" y="1310817"/>
                  </a:lnTo>
                  <a:lnTo>
                    <a:pt x="734529" y="1310081"/>
                  </a:lnTo>
                  <a:lnTo>
                    <a:pt x="736676" y="1308760"/>
                  </a:lnTo>
                  <a:lnTo>
                    <a:pt x="737298" y="1308112"/>
                  </a:lnTo>
                  <a:lnTo>
                    <a:pt x="737285" y="1311148"/>
                  </a:lnTo>
                  <a:lnTo>
                    <a:pt x="737222" y="1320800"/>
                  </a:lnTo>
                  <a:lnTo>
                    <a:pt x="737730" y="1320800"/>
                  </a:lnTo>
                  <a:lnTo>
                    <a:pt x="738568" y="1333500"/>
                  </a:lnTo>
                  <a:lnTo>
                    <a:pt x="743699" y="1333500"/>
                  </a:lnTo>
                  <a:lnTo>
                    <a:pt x="743267" y="1320800"/>
                  </a:lnTo>
                  <a:lnTo>
                    <a:pt x="744385" y="1320800"/>
                  </a:lnTo>
                  <a:lnTo>
                    <a:pt x="745718" y="1308100"/>
                  </a:lnTo>
                  <a:lnTo>
                    <a:pt x="746582" y="1308100"/>
                  </a:lnTo>
                  <a:lnTo>
                    <a:pt x="746734" y="1309903"/>
                  </a:lnTo>
                  <a:lnTo>
                    <a:pt x="746683" y="1310347"/>
                  </a:lnTo>
                  <a:lnTo>
                    <a:pt x="746569" y="1311148"/>
                  </a:lnTo>
                  <a:lnTo>
                    <a:pt x="745553" y="1318742"/>
                  </a:lnTo>
                  <a:lnTo>
                    <a:pt x="745553" y="1310347"/>
                  </a:lnTo>
                  <a:lnTo>
                    <a:pt x="745502" y="1311148"/>
                  </a:lnTo>
                  <a:lnTo>
                    <a:pt x="744791" y="1320800"/>
                  </a:lnTo>
                  <a:lnTo>
                    <a:pt x="745274" y="1320800"/>
                  </a:lnTo>
                  <a:lnTo>
                    <a:pt x="745528" y="1320800"/>
                  </a:lnTo>
                  <a:lnTo>
                    <a:pt x="745871" y="1320800"/>
                  </a:lnTo>
                  <a:lnTo>
                    <a:pt x="746721" y="1311148"/>
                  </a:lnTo>
                  <a:lnTo>
                    <a:pt x="747128" y="1320800"/>
                  </a:lnTo>
                  <a:lnTo>
                    <a:pt x="747191" y="1318742"/>
                  </a:lnTo>
                  <a:lnTo>
                    <a:pt x="747572" y="1308100"/>
                  </a:lnTo>
                  <a:lnTo>
                    <a:pt x="750227" y="1308100"/>
                  </a:lnTo>
                  <a:lnTo>
                    <a:pt x="747737" y="1295400"/>
                  </a:lnTo>
                  <a:lnTo>
                    <a:pt x="751332" y="1295400"/>
                  </a:lnTo>
                  <a:lnTo>
                    <a:pt x="752360" y="1282700"/>
                  </a:lnTo>
                  <a:lnTo>
                    <a:pt x="753414" y="1282700"/>
                  </a:lnTo>
                  <a:lnTo>
                    <a:pt x="753579" y="1270000"/>
                  </a:lnTo>
                  <a:lnTo>
                    <a:pt x="754926" y="1282700"/>
                  </a:lnTo>
                  <a:lnTo>
                    <a:pt x="756627" y="1270000"/>
                  </a:lnTo>
                  <a:lnTo>
                    <a:pt x="755827" y="1270000"/>
                  </a:lnTo>
                  <a:lnTo>
                    <a:pt x="755853" y="1269492"/>
                  </a:lnTo>
                  <a:lnTo>
                    <a:pt x="756272" y="1257300"/>
                  </a:lnTo>
                  <a:lnTo>
                    <a:pt x="757123" y="1269492"/>
                  </a:lnTo>
                  <a:lnTo>
                    <a:pt x="759701" y="1257300"/>
                  </a:lnTo>
                  <a:lnTo>
                    <a:pt x="762749" y="1244600"/>
                  </a:lnTo>
                  <a:lnTo>
                    <a:pt x="765454" y="1231900"/>
                  </a:lnTo>
                  <a:lnTo>
                    <a:pt x="767092" y="1219200"/>
                  </a:lnTo>
                  <a:lnTo>
                    <a:pt x="767524" y="1219200"/>
                  </a:lnTo>
                  <a:lnTo>
                    <a:pt x="767956" y="1231900"/>
                  </a:lnTo>
                  <a:lnTo>
                    <a:pt x="768819" y="1219200"/>
                  </a:lnTo>
                  <a:lnTo>
                    <a:pt x="770496" y="1219200"/>
                  </a:lnTo>
                  <a:lnTo>
                    <a:pt x="772350" y="1206500"/>
                  </a:lnTo>
                  <a:lnTo>
                    <a:pt x="773747" y="1206500"/>
                  </a:lnTo>
                  <a:lnTo>
                    <a:pt x="772960" y="1193800"/>
                  </a:lnTo>
                  <a:lnTo>
                    <a:pt x="775169" y="1193800"/>
                  </a:lnTo>
                  <a:lnTo>
                    <a:pt x="776770" y="1181100"/>
                  </a:lnTo>
                  <a:lnTo>
                    <a:pt x="777735" y="1181100"/>
                  </a:lnTo>
                  <a:lnTo>
                    <a:pt x="778916" y="1168400"/>
                  </a:lnTo>
                  <a:lnTo>
                    <a:pt x="779881" y="1155700"/>
                  </a:lnTo>
                  <a:lnTo>
                    <a:pt x="780783" y="1155700"/>
                  </a:lnTo>
                  <a:lnTo>
                    <a:pt x="781062" y="1143000"/>
                  </a:lnTo>
                  <a:lnTo>
                    <a:pt x="781545" y="1143000"/>
                  </a:lnTo>
                  <a:lnTo>
                    <a:pt x="788098" y="1117600"/>
                  </a:lnTo>
                  <a:lnTo>
                    <a:pt x="791438" y="1104900"/>
                  </a:lnTo>
                  <a:lnTo>
                    <a:pt x="794905" y="1079500"/>
                  </a:lnTo>
                  <a:lnTo>
                    <a:pt x="795909" y="1079500"/>
                  </a:lnTo>
                  <a:lnTo>
                    <a:pt x="797509" y="1066800"/>
                  </a:lnTo>
                  <a:lnTo>
                    <a:pt x="799020" y="1054100"/>
                  </a:lnTo>
                  <a:lnTo>
                    <a:pt x="803833" y="1041400"/>
                  </a:lnTo>
                  <a:lnTo>
                    <a:pt x="806272" y="1028700"/>
                  </a:lnTo>
                  <a:lnTo>
                    <a:pt x="808647" y="1016000"/>
                  </a:lnTo>
                  <a:lnTo>
                    <a:pt x="810895" y="1003300"/>
                  </a:lnTo>
                  <a:lnTo>
                    <a:pt x="812952" y="990600"/>
                  </a:lnTo>
                  <a:lnTo>
                    <a:pt x="811644" y="990600"/>
                  </a:lnTo>
                  <a:lnTo>
                    <a:pt x="814425" y="977900"/>
                  </a:lnTo>
                  <a:lnTo>
                    <a:pt x="815657" y="977900"/>
                  </a:lnTo>
                  <a:lnTo>
                    <a:pt x="816711" y="965200"/>
                  </a:lnTo>
                  <a:lnTo>
                    <a:pt x="818946" y="965200"/>
                  </a:lnTo>
                  <a:lnTo>
                    <a:pt x="821486" y="952500"/>
                  </a:lnTo>
                  <a:lnTo>
                    <a:pt x="824534" y="939800"/>
                  </a:lnTo>
                  <a:lnTo>
                    <a:pt x="827252" y="927100"/>
                  </a:lnTo>
                  <a:lnTo>
                    <a:pt x="828802" y="914400"/>
                  </a:lnTo>
                  <a:lnTo>
                    <a:pt x="830961" y="914400"/>
                  </a:lnTo>
                  <a:lnTo>
                    <a:pt x="831799" y="901700"/>
                  </a:lnTo>
                  <a:lnTo>
                    <a:pt x="833856" y="901700"/>
                  </a:lnTo>
                  <a:lnTo>
                    <a:pt x="834618" y="889000"/>
                  </a:lnTo>
                  <a:lnTo>
                    <a:pt x="837438" y="889000"/>
                  </a:lnTo>
                  <a:lnTo>
                    <a:pt x="838238" y="876300"/>
                  </a:lnTo>
                  <a:lnTo>
                    <a:pt x="839774" y="876300"/>
                  </a:lnTo>
                  <a:lnTo>
                    <a:pt x="840740" y="863600"/>
                  </a:lnTo>
                  <a:lnTo>
                    <a:pt x="842124" y="863600"/>
                  </a:lnTo>
                  <a:lnTo>
                    <a:pt x="843915" y="850900"/>
                  </a:lnTo>
                  <a:lnTo>
                    <a:pt x="845197" y="850900"/>
                  </a:lnTo>
                  <a:lnTo>
                    <a:pt x="847255" y="838200"/>
                  </a:lnTo>
                  <a:lnTo>
                    <a:pt x="849058" y="838200"/>
                  </a:lnTo>
                  <a:lnTo>
                    <a:pt x="851636" y="825500"/>
                  </a:lnTo>
                  <a:lnTo>
                    <a:pt x="854798" y="812800"/>
                  </a:lnTo>
                  <a:lnTo>
                    <a:pt x="858989" y="799503"/>
                  </a:lnTo>
                  <a:lnTo>
                    <a:pt x="860983" y="787400"/>
                  </a:lnTo>
                  <a:lnTo>
                    <a:pt x="862063" y="787400"/>
                  </a:lnTo>
                  <a:lnTo>
                    <a:pt x="863142" y="774700"/>
                  </a:lnTo>
                  <a:lnTo>
                    <a:pt x="865962" y="774700"/>
                  </a:lnTo>
                  <a:lnTo>
                    <a:pt x="867384" y="761974"/>
                  </a:lnTo>
                  <a:lnTo>
                    <a:pt x="868959" y="761974"/>
                  </a:lnTo>
                  <a:lnTo>
                    <a:pt x="868984" y="761834"/>
                  </a:lnTo>
                  <a:lnTo>
                    <a:pt x="871181" y="749300"/>
                  </a:lnTo>
                  <a:lnTo>
                    <a:pt x="871905" y="749300"/>
                  </a:lnTo>
                  <a:lnTo>
                    <a:pt x="872439" y="744143"/>
                  </a:lnTo>
                  <a:lnTo>
                    <a:pt x="872426" y="743889"/>
                  </a:lnTo>
                  <a:lnTo>
                    <a:pt x="872197" y="736600"/>
                  </a:lnTo>
                  <a:lnTo>
                    <a:pt x="873213" y="736600"/>
                  </a:lnTo>
                  <a:lnTo>
                    <a:pt x="875626" y="736600"/>
                  </a:lnTo>
                  <a:lnTo>
                    <a:pt x="876223" y="736600"/>
                  </a:lnTo>
                  <a:lnTo>
                    <a:pt x="877925" y="723900"/>
                  </a:lnTo>
                  <a:lnTo>
                    <a:pt x="880148" y="723900"/>
                  </a:lnTo>
                  <a:lnTo>
                    <a:pt x="882116" y="712406"/>
                  </a:lnTo>
                  <a:lnTo>
                    <a:pt x="882243" y="711200"/>
                  </a:lnTo>
                  <a:lnTo>
                    <a:pt x="883488" y="698500"/>
                  </a:lnTo>
                  <a:lnTo>
                    <a:pt x="887361" y="698500"/>
                  </a:lnTo>
                  <a:lnTo>
                    <a:pt x="887933" y="685800"/>
                  </a:lnTo>
                  <a:lnTo>
                    <a:pt x="889889" y="685800"/>
                  </a:lnTo>
                  <a:lnTo>
                    <a:pt x="888961" y="698500"/>
                  </a:lnTo>
                  <a:lnTo>
                    <a:pt x="890600" y="685800"/>
                  </a:lnTo>
                  <a:lnTo>
                    <a:pt x="891514" y="685800"/>
                  </a:lnTo>
                  <a:lnTo>
                    <a:pt x="893546" y="673100"/>
                  </a:lnTo>
                  <a:lnTo>
                    <a:pt x="895731" y="673100"/>
                  </a:lnTo>
                  <a:lnTo>
                    <a:pt x="897572" y="660400"/>
                  </a:lnTo>
                  <a:lnTo>
                    <a:pt x="900595" y="660400"/>
                  </a:lnTo>
                  <a:lnTo>
                    <a:pt x="902220" y="647700"/>
                  </a:lnTo>
                  <a:lnTo>
                    <a:pt x="904036" y="647700"/>
                  </a:lnTo>
                  <a:lnTo>
                    <a:pt x="910272" y="622300"/>
                  </a:lnTo>
                  <a:lnTo>
                    <a:pt x="912431" y="622300"/>
                  </a:lnTo>
                  <a:lnTo>
                    <a:pt x="914628" y="609600"/>
                  </a:lnTo>
                  <a:lnTo>
                    <a:pt x="916851" y="609600"/>
                  </a:lnTo>
                  <a:lnTo>
                    <a:pt x="919073" y="596900"/>
                  </a:lnTo>
                  <a:lnTo>
                    <a:pt x="918883" y="596900"/>
                  </a:lnTo>
                  <a:lnTo>
                    <a:pt x="920610" y="584200"/>
                  </a:lnTo>
                  <a:lnTo>
                    <a:pt x="924102" y="584200"/>
                  </a:lnTo>
                  <a:lnTo>
                    <a:pt x="924991" y="571500"/>
                  </a:lnTo>
                  <a:lnTo>
                    <a:pt x="925372" y="571500"/>
                  </a:lnTo>
                  <a:lnTo>
                    <a:pt x="925537" y="575259"/>
                  </a:lnTo>
                  <a:lnTo>
                    <a:pt x="926147" y="571500"/>
                  </a:lnTo>
                  <a:lnTo>
                    <a:pt x="929601" y="558800"/>
                  </a:lnTo>
                  <a:lnTo>
                    <a:pt x="928446" y="571500"/>
                  </a:lnTo>
                  <a:lnTo>
                    <a:pt x="930363" y="571500"/>
                  </a:lnTo>
                  <a:lnTo>
                    <a:pt x="932230" y="558800"/>
                  </a:lnTo>
                  <a:lnTo>
                    <a:pt x="935355" y="547649"/>
                  </a:lnTo>
                  <a:lnTo>
                    <a:pt x="935596" y="546100"/>
                  </a:lnTo>
                  <a:lnTo>
                    <a:pt x="935786" y="546100"/>
                  </a:lnTo>
                  <a:lnTo>
                    <a:pt x="939038" y="546100"/>
                  </a:lnTo>
                  <a:lnTo>
                    <a:pt x="939888" y="533400"/>
                  </a:lnTo>
                  <a:lnTo>
                    <a:pt x="940587" y="533400"/>
                  </a:lnTo>
                  <a:lnTo>
                    <a:pt x="942835" y="520700"/>
                  </a:lnTo>
                  <a:lnTo>
                    <a:pt x="943165" y="520700"/>
                  </a:lnTo>
                  <a:lnTo>
                    <a:pt x="942873" y="508000"/>
                  </a:lnTo>
                  <a:lnTo>
                    <a:pt x="946086" y="508000"/>
                  </a:lnTo>
                  <a:lnTo>
                    <a:pt x="947521" y="495261"/>
                  </a:lnTo>
                  <a:lnTo>
                    <a:pt x="950849" y="495261"/>
                  </a:lnTo>
                  <a:lnTo>
                    <a:pt x="950912" y="494944"/>
                  </a:lnTo>
                  <a:lnTo>
                    <a:pt x="953173" y="482600"/>
                  </a:lnTo>
                  <a:lnTo>
                    <a:pt x="951801" y="494944"/>
                  </a:lnTo>
                  <a:lnTo>
                    <a:pt x="953719" y="482600"/>
                  </a:lnTo>
                  <a:lnTo>
                    <a:pt x="954709" y="482600"/>
                  </a:lnTo>
                  <a:lnTo>
                    <a:pt x="957021" y="469900"/>
                  </a:lnTo>
                  <a:lnTo>
                    <a:pt x="956932" y="482600"/>
                  </a:lnTo>
                  <a:lnTo>
                    <a:pt x="957859" y="469900"/>
                  </a:lnTo>
                  <a:lnTo>
                    <a:pt x="960132" y="469900"/>
                  </a:lnTo>
                  <a:lnTo>
                    <a:pt x="959777" y="457200"/>
                  </a:lnTo>
                  <a:lnTo>
                    <a:pt x="961491" y="457200"/>
                  </a:lnTo>
                  <a:lnTo>
                    <a:pt x="961364" y="469900"/>
                  </a:lnTo>
                  <a:lnTo>
                    <a:pt x="962558" y="457200"/>
                  </a:lnTo>
                  <a:lnTo>
                    <a:pt x="964387" y="457200"/>
                  </a:lnTo>
                  <a:lnTo>
                    <a:pt x="966114" y="449503"/>
                  </a:lnTo>
                  <a:lnTo>
                    <a:pt x="970330" y="431800"/>
                  </a:lnTo>
                  <a:lnTo>
                    <a:pt x="972045" y="431800"/>
                  </a:lnTo>
                  <a:lnTo>
                    <a:pt x="973099" y="419100"/>
                  </a:lnTo>
                  <a:lnTo>
                    <a:pt x="974115" y="429933"/>
                  </a:lnTo>
                  <a:lnTo>
                    <a:pt x="975410" y="419100"/>
                  </a:lnTo>
                  <a:lnTo>
                    <a:pt x="977176" y="419100"/>
                  </a:lnTo>
                  <a:lnTo>
                    <a:pt x="978446" y="406400"/>
                  </a:lnTo>
                  <a:lnTo>
                    <a:pt x="980274" y="406400"/>
                  </a:lnTo>
                  <a:lnTo>
                    <a:pt x="979919" y="419100"/>
                  </a:lnTo>
                  <a:lnTo>
                    <a:pt x="981252" y="406400"/>
                  </a:lnTo>
                  <a:lnTo>
                    <a:pt x="985901" y="406400"/>
                  </a:lnTo>
                  <a:lnTo>
                    <a:pt x="987704" y="393700"/>
                  </a:lnTo>
                  <a:lnTo>
                    <a:pt x="990079" y="393700"/>
                  </a:lnTo>
                  <a:lnTo>
                    <a:pt x="991603" y="381000"/>
                  </a:lnTo>
                  <a:lnTo>
                    <a:pt x="995794" y="381000"/>
                  </a:lnTo>
                  <a:lnTo>
                    <a:pt x="997369" y="368300"/>
                  </a:lnTo>
                  <a:lnTo>
                    <a:pt x="999286" y="368300"/>
                  </a:lnTo>
                  <a:lnTo>
                    <a:pt x="999972" y="368300"/>
                  </a:lnTo>
                  <a:lnTo>
                    <a:pt x="999528" y="355600"/>
                  </a:lnTo>
                  <a:lnTo>
                    <a:pt x="1006868" y="355600"/>
                  </a:lnTo>
                  <a:lnTo>
                    <a:pt x="1005738" y="342900"/>
                  </a:lnTo>
                  <a:lnTo>
                    <a:pt x="1010094" y="342900"/>
                  </a:lnTo>
                  <a:lnTo>
                    <a:pt x="1011783" y="337197"/>
                  </a:lnTo>
                  <a:lnTo>
                    <a:pt x="1013841" y="330187"/>
                  </a:lnTo>
                  <a:lnTo>
                    <a:pt x="1015199" y="330187"/>
                  </a:lnTo>
                  <a:lnTo>
                    <a:pt x="1017219" y="321729"/>
                  </a:lnTo>
                  <a:lnTo>
                    <a:pt x="1017473" y="317487"/>
                  </a:lnTo>
                  <a:lnTo>
                    <a:pt x="1018235" y="317487"/>
                  </a:lnTo>
                  <a:lnTo>
                    <a:pt x="1017219" y="321729"/>
                  </a:lnTo>
                  <a:lnTo>
                    <a:pt x="1016711" y="330187"/>
                  </a:lnTo>
                  <a:lnTo>
                    <a:pt x="1018768" y="321729"/>
                  </a:lnTo>
                  <a:lnTo>
                    <a:pt x="1019898" y="317487"/>
                  </a:lnTo>
                  <a:lnTo>
                    <a:pt x="1019962" y="316839"/>
                  </a:lnTo>
                  <a:lnTo>
                    <a:pt x="1021054" y="304800"/>
                  </a:lnTo>
                  <a:lnTo>
                    <a:pt x="1022388" y="304800"/>
                  </a:lnTo>
                  <a:lnTo>
                    <a:pt x="1027239" y="292100"/>
                  </a:lnTo>
                  <a:lnTo>
                    <a:pt x="1031379" y="292100"/>
                  </a:lnTo>
                  <a:lnTo>
                    <a:pt x="1031824" y="279400"/>
                  </a:lnTo>
                  <a:lnTo>
                    <a:pt x="1037475" y="279400"/>
                  </a:lnTo>
                  <a:lnTo>
                    <a:pt x="1039202" y="266700"/>
                  </a:lnTo>
                  <a:lnTo>
                    <a:pt x="1039482" y="279400"/>
                  </a:lnTo>
                  <a:lnTo>
                    <a:pt x="1042441" y="266700"/>
                  </a:lnTo>
                  <a:lnTo>
                    <a:pt x="1045070" y="266700"/>
                  </a:lnTo>
                  <a:lnTo>
                    <a:pt x="1047102" y="259994"/>
                  </a:lnTo>
                  <a:lnTo>
                    <a:pt x="1045984" y="266700"/>
                  </a:lnTo>
                  <a:lnTo>
                    <a:pt x="1046988" y="266700"/>
                  </a:lnTo>
                  <a:lnTo>
                    <a:pt x="1047775" y="257784"/>
                  </a:lnTo>
                  <a:lnTo>
                    <a:pt x="1048918" y="254000"/>
                  </a:lnTo>
                  <a:lnTo>
                    <a:pt x="1048105" y="254000"/>
                  </a:lnTo>
                  <a:lnTo>
                    <a:pt x="1046416" y="254000"/>
                  </a:lnTo>
                  <a:lnTo>
                    <a:pt x="1049985" y="241300"/>
                  </a:lnTo>
                  <a:lnTo>
                    <a:pt x="1051191" y="241300"/>
                  </a:lnTo>
                  <a:lnTo>
                    <a:pt x="1055890" y="228600"/>
                  </a:lnTo>
                  <a:lnTo>
                    <a:pt x="1057592" y="228600"/>
                  </a:lnTo>
                  <a:lnTo>
                    <a:pt x="1059154" y="215900"/>
                  </a:lnTo>
                  <a:lnTo>
                    <a:pt x="1063967" y="215900"/>
                  </a:lnTo>
                  <a:lnTo>
                    <a:pt x="1066025" y="203200"/>
                  </a:lnTo>
                  <a:lnTo>
                    <a:pt x="1071778" y="203200"/>
                  </a:lnTo>
                  <a:lnTo>
                    <a:pt x="1074305" y="190500"/>
                  </a:lnTo>
                  <a:lnTo>
                    <a:pt x="1076706" y="190500"/>
                  </a:lnTo>
                  <a:lnTo>
                    <a:pt x="1079436" y="177800"/>
                  </a:lnTo>
                  <a:lnTo>
                    <a:pt x="1083183" y="177800"/>
                  </a:lnTo>
                  <a:lnTo>
                    <a:pt x="1086218" y="165100"/>
                  </a:lnTo>
                  <a:lnTo>
                    <a:pt x="1088186" y="165100"/>
                  </a:lnTo>
                  <a:lnTo>
                    <a:pt x="1089672" y="152400"/>
                  </a:lnTo>
                  <a:lnTo>
                    <a:pt x="1090993" y="165100"/>
                  </a:lnTo>
                  <a:lnTo>
                    <a:pt x="1091907" y="152400"/>
                  </a:lnTo>
                  <a:lnTo>
                    <a:pt x="1098994" y="152400"/>
                  </a:lnTo>
                  <a:lnTo>
                    <a:pt x="1099299" y="139700"/>
                  </a:lnTo>
                  <a:lnTo>
                    <a:pt x="1102169" y="139700"/>
                  </a:lnTo>
                  <a:lnTo>
                    <a:pt x="1103363" y="127000"/>
                  </a:lnTo>
                  <a:lnTo>
                    <a:pt x="1107135" y="127000"/>
                  </a:lnTo>
                  <a:lnTo>
                    <a:pt x="1106779" y="114300"/>
                  </a:lnTo>
                  <a:lnTo>
                    <a:pt x="1112964" y="114300"/>
                  </a:lnTo>
                  <a:lnTo>
                    <a:pt x="1112570" y="127000"/>
                  </a:lnTo>
                  <a:lnTo>
                    <a:pt x="1114513" y="114300"/>
                  </a:lnTo>
                  <a:lnTo>
                    <a:pt x="1115644" y="114300"/>
                  </a:lnTo>
                  <a:lnTo>
                    <a:pt x="1115936" y="109359"/>
                  </a:lnTo>
                  <a:lnTo>
                    <a:pt x="1120152" y="101600"/>
                  </a:lnTo>
                  <a:lnTo>
                    <a:pt x="1118717" y="101600"/>
                  </a:lnTo>
                  <a:lnTo>
                    <a:pt x="1122045" y="90779"/>
                  </a:lnTo>
                  <a:lnTo>
                    <a:pt x="1122184" y="88900"/>
                  </a:lnTo>
                  <a:lnTo>
                    <a:pt x="1122616" y="88900"/>
                  </a:lnTo>
                  <a:lnTo>
                    <a:pt x="1123543" y="88900"/>
                  </a:lnTo>
                  <a:lnTo>
                    <a:pt x="1127328" y="88900"/>
                  </a:lnTo>
                  <a:lnTo>
                    <a:pt x="1129982" y="76200"/>
                  </a:lnTo>
                  <a:lnTo>
                    <a:pt x="1130731" y="76200"/>
                  </a:lnTo>
                  <a:lnTo>
                    <a:pt x="1127328" y="88900"/>
                  </a:lnTo>
                  <a:lnTo>
                    <a:pt x="1129728" y="88900"/>
                  </a:lnTo>
                  <a:lnTo>
                    <a:pt x="1133335" y="76200"/>
                  </a:lnTo>
                  <a:lnTo>
                    <a:pt x="1134999" y="76200"/>
                  </a:lnTo>
                  <a:lnTo>
                    <a:pt x="1137158" y="63500"/>
                  </a:lnTo>
                  <a:lnTo>
                    <a:pt x="1140155" y="63500"/>
                  </a:lnTo>
                  <a:lnTo>
                    <a:pt x="1142961" y="50800"/>
                  </a:lnTo>
                  <a:lnTo>
                    <a:pt x="1148626" y="50800"/>
                  </a:lnTo>
                  <a:lnTo>
                    <a:pt x="1152855" y="38100"/>
                  </a:lnTo>
                  <a:lnTo>
                    <a:pt x="1153439" y="38100"/>
                  </a:lnTo>
                  <a:lnTo>
                    <a:pt x="1157084" y="25400"/>
                  </a:lnTo>
                  <a:lnTo>
                    <a:pt x="1158392" y="25400"/>
                  </a:lnTo>
                  <a:lnTo>
                    <a:pt x="1158494" y="15494"/>
                  </a:lnTo>
                  <a:lnTo>
                    <a:pt x="1158519" y="14084"/>
                  </a:lnTo>
                  <a:lnTo>
                    <a:pt x="1158532" y="12700"/>
                  </a:lnTo>
                  <a:close/>
                </a:path>
                <a:path w="1303655" h="1341754">
                  <a:moveTo>
                    <a:pt x="1159040" y="12700"/>
                  </a:moveTo>
                  <a:lnTo>
                    <a:pt x="1158519" y="14084"/>
                  </a:lnTo>
                  <a:lnTo>
                    <a:pt x="1158608" y="14947"/>
                  </a:lnTo>
                  <a:lnTo>
                    <a:pt x="1159040" y="12700"/>
                  </a:lnTo>
                  <a:close/>
                </a:path>
                <a:path w="1303655" h="1341754">
                  <a:moveTo>
                    <a:pt x="1159967" y="12700"/>
                  </a:moveTo>
                  <a:lnTo>
                    <a:pt x="1158392" y="25400"/>
                  </a:lnTo>
                  <a:lnTo>
                    <a:pt x="1159675" y="25400"/>
                  </a:lnTo>
                  <a:lnTo>
                    <a:pt x="1159967" y="12700"/>
                  </a:lnTo>
                  <a:close/>
                </a:path>
                <a:path w="1303655" h="1341754">
                  <a:moveTo>
                    <a:pt x="1162113" y="416407"/>
                  </a:moveTo>
                  <a:lnTo>
                    <a:pt x="1160957" y="416407"/>
                  </a:lnTo>
                  <a:lnTo>
                    <a:pt x="1160437" y="416407"/>
                  </a:lnTo>
                  <a:lnTo>
                    <a:pt x="1160119" y="418782"/>
                  </a:lnTo>
                  <a:lnTo>
                    <a:pt x="1162113" y="416407"/>
                  </a:lnTo>
                  <a:close/>
                </a:path>
                <a:path w="1303655" h="1341754">
                  <a:moveTo>
                    <a:pt x="1162545" y="412597"/>
                  </a:moveTo>
                  <a:lnTo>
                    <a:pt x="1162329" y="412597"/>
                  </a:lnTo>
                  <a:lnTo>
                    <a:pt x="1160487" y="415137"/>
                  </a:lnTo>
                  <a:lnTo>
                    <a:pt x="1160957" y="416407"/>
                  </a:lnTo>
                  <a:lnTo>
                    <a:pt x="1162545" y="412597"/>
                  </a:lnTo>
                  <a:close/>
                </a:path>
                <a:path w="1303655" h="1341754">
                  <a:moveTo>
                    <a:pt x="1165898" y="12700"/>
                  </a:moveTo>
                  <a:lnTo>
                    <a:pt x="1160894" y="12700"/>
                  </a:lnTo>
                  <a:lnTo>
                    <a:pt x="1159675" y="25400"/>
                  </a:lnTo>
                  <a:lnTo>
                    <a:pt x="1162608" y="25400"/>
                  </a:lnTo>
                  <a:lnTo>
                    <a:pt x="1165898" y="12700"/>
                  </a:lnTo>
                  <a:close/>
                </a:path>
                <a:path w="1303655" h="1341754">
                  <a:moveTo>
                    <a:pt x="1171702" y="0"/>
                  </a:moveTo>
                  <a:lnTo>
                    <a:pt x="1167422" y="0"/>
                  </a:lnTo>
                  <a:lnTo>
                    <a:pt x="1167345" y="12700"/>
                  </a:lnTo>
                  <a:lnTo>
                    <a:pt x="1168908" y="12700"/>
                  </a:lnTo>
                  <a:lnTo>
                    <a:pt x="1171702" y="0"/>
                  </a:lnTo>
                  <a:close/>
                </a:path>
                <a:path w="1303655" h="1341754">
                  <a:moveTo>
                    <a:pt x="1179144" y="382816"/>
                  </a:moveTo>
                  <a:close/>
                </a:path>
                <a:path w="1303655" h="1341754">
                  <a:moveTo>
                    <a:pt x="1181049" y="380695"/>
                  </a:moveTo>
                  <a:lnTo>
                    <a:pt x="1179880" y="382130"/>
                  </a:lnTo>
                  <a:lnTo>
                    <a:pt x="1179144" y="382854"/>
                  </a:lnTo>
                  <a:lnTo>
                    <a:pt x="1179309" y="383006"/>
                  </a:lnTo>
                  <a:lnTo>
                    <a:pt x="1179563" y="383095"/>
                  </a:lnTo>
                  <a:lnTo>
                    <a:pt x="1180236" y="382587"/>
                  </a:lnTo>
                  <a:lnTo>
                    <a:pt x="1181049" y="380695"/>
                  </a:lnTo>
                  <a:close/>
                </a:path>
                <a:path w="1303655" h="1341754">
                  <a:moveTo>
                    <a:pt x="1188351" y="369417"/>
                  </a:moveTo>
                  <a:lnTo>
                    <a:pt x="1187653" y="366877"/>
                  </a:lnTo>
                  <a:lnTo>
                    <a:pt x="1186599" y="369417"/>
                  </a:lnTo>
                  <a:lnTo>
                    <a:pt x="1185684" y="370687"/>
                  </a:lnTo>
                  <a:lnTo>
                    <a:pt x="1188351" y="369417"/>
                  </a:lnTo>
                  <a:close/>
                </a:path>
                <a:path w="1303655" h="1341754">
                  <a:moveTo>
                    <a:pt x="1188554" y="365607"/>
                  </a:moveTo>
                  <a:lnTo>
                    <a:pt x="1187970" y="365607"/>
                  </a:lnTo>
                  <a:lnTo>
                    <a:pt x="1187297" y="366877"/>
                  </a:lnTo>
                  <a:lnTo>
                    <a:pt x="1187627" y="366877"/>
                  </a:lnTo>
                  <a:lnTo>
                    <a:pt x="1188554" y="365607"/>
                  </a:lnTo>
                  <a:close/>
                </a:path>
                <a:path w="1303655" h="1341754">
                  <a:moveTo>
                    <a:pt x="1193292" y="357378"/>
                  </a:moveTo>
                  <a:lnTo>
                    <a:pt x="1193279" y="357149"/>
                  </a:lnTo>
                  <a:lnTo>
                    <a:pt x="1193215" y="356997"/>
                  </a:lnTo>
                  <a:lnTo>
                    <a:pt x="1193126" y="357301"/>
                  </a:lnTo>
                  <a:lnTo>
                    <a:pt x="1193063" y="357606"/>
                  </a:lnTo>
                  <a:lnTo>
                    <a:pt x="1193012" y="357911"/>
                  </a:lnTo>
                  <a:lnTo>
                    <a:pt x="1193292" y="357378"/>
                  </a:lnTo>
                  <a:close/>
                </a:path>
                <a:path w="1303655" h="1341754">
                  <a:moveTo>
                    <a:pt x="1202334" y="340334"/>
                  </a:moveTo>
                  <a:lnTo>
                    <a:pt x="1202194" y="340474"/>
                  </a:lnTo>
                  <a:lnTo>
                    <a:pt x="1202067" y="340626"/>
                  </a:lnTo>
                  <a:lnTo>
                    <a:pt x="1201966" y="340779"/>
                  </a:lnTo>
                  <a:lnTo>
                    <a:pt x="1202334" y="340334"/>
                  </a:lnTo>
                  <a:close/>
                </a:path>
                <a:path w="1303655" h="1341754">
                  <a:moveTo>
                    <a:pt x="1204125" y="299783"/>
                  </a:moveTo>
                  <a:lnTo>
                    <a:pt x="1203121" y="300786"/>
                  </a:lnTo>
                  <a:lnTo>
                    <a:pt x="1202817" y="299567"/>
                  </a:lnTo>
                  <a:lnTo>
                    <a:pt x="1202690" y="299783"/>
                  </a:lnTo>
                  <a:lnTo>
                    <a:pt x="1200619" y="303377"/>
                  </a:lnTo>
                  <a:lnTo>
                    <a:pt x="1202575" y="301472"/>
                  </a:lnTo>
                  <a:lnTo>
                    <a:pt x="1203147" y="300837"/>
                  </a:lnTo>
                  <a:lnTo>
                    <a:pt x="1204125" y="299783"/>
                  </a:lnTo>
                  <a:close/>
                </a:path>
                <a:path w="1303655" h="1341754">
                  <a:moveTo>
                    <a:pt x="1204417" y="299288"/>
                  </a:moveTo>
                  <a:lnTo>
                    <a:pt x="1204188" y="299567"/>
                  </a:lnTo>
                  <a:lnTo>
                    <a:pt x="1204341" y="299567"/>
                  </a:lnTo>
                  <a:lnTo>
                    <a:pt x="1204417" y="299288"/>
                  </a:lnTo>
                  <a:close/>
                </a:path>
                <a:path w="1303655" h="1341754">
                  <a:moveTo>
                    <a:pt x="1205585" y="330047"/>
                  </a:moveTo>
                  <a:lnTo>
                    <a:pt x="1205128" y="331279"/>
                  </a:lnTo>
                  <a:lnTo>
                    <a:pt x="1205445" y="331279"/>
                  </a:lnTo>
                  <a:lnTo>
                    <a:pt x="1205585" y="330047"/>
                  </a:lnTo>
                  <a:close/>
                </a:path>
                <a:path w="1303655" h="1341754">
                  <a:moveTo>
                    <a:pt x="1207592" y="331279"/>
                  </a:moveTo>
                  <a:lnTo>
                    <a:pt x="1207135" y="328777"/>
                  </a:lnTo>
                  <a:lnTo>
                    <a:pt x="1205445" y="331279"/>
                  </a:lnTo>
                  <a:lnTo>
                    <a:pt x="1204569" y="332587"/>
                  </a:lnTo>
                  <a:lnTo>
                    <a:pt x="1205141" y="331279"/>
                  </a:lnTo>
                  <a:lnTo>
                    <a:pt x="1203947" y="332587"/>
                  </a:lnTo>
                  <a:lnTo>
                    <a:pt x="1204087" y="335127"/>
                  </a:lnTo>
                  <a:lnTo>
                    <a:pt x="1204849" y="336296"/>
                  </a:lnTo>
                  <a:lnTo>
                    <a:pt x="1204645" y="336296"/>
                  </a:lnTo>
                  <a:lnTo>
                    <a:pt x="1203566" y="340207"/>
                  </a:lnTo>
                  <a:lnTo>
                    <a:pt x="1205306" y="335965"/>
                  </a:lnTo>
                  <a:lnTo>
                    <a:pt x="1206042" y="335127"/>
                  </a:lnTo>
                  <a:lnTo>
                    <a:pt x="1205433" y="335127"/>
                  </a:lnTo>
                  <a:lnTo>
                    <a:pt x="1206233" y="332587"/>
                  </a:lnTo>
                  <a:lnTo>
                    <a:pt x="1206982" y="331279"/>
                  </a:lnTo>
                  <a:lnTo>
                    <a:pt x="1207592" y="331279"/>
                  </a:lnTo>
                  <a:close/>
                </a:path>
                <a:path w="1303655" h="1341754">
                  <a:moveTo>
                    <a:pt x="1207617" y="332105"/>
                  </a:moveTo>
                  <a:close/>
                </a:path>
                <a:path w="1303655" h="1341754">
                  <a:moveTo>
                    <a:pt x="1208455" y="327507"/>
                  </a:moveTo>
                  <a:lnTo>
                    <a:pt x="1208341" y="326237"/>
                  </a:lnTo>
                  <a:lnTo>
                    <a:pt x="1208214" y="327507"/>
                  </a:lnTo>
                  <a:lnTo>
                    <a:pt x="1208455" y="327507"/>
                  </a:lnTo>
                  <a:close/>
                </a:path>
                <a:path w="1303655" h="1341754">
                  <a:moveTo>
                    <a:pt x="1209344" y="327520"/>
                  </a:moveTo>
                  <a:lnTo>
                    <a:pt x="1208417" y="328917"/>
                  </a:lnTo>
                  <a:lnTo>
                    <a:pt x="1207846" y="330441"/>
                  </a:lnTo>
                  <a:lnTo>
                    <a:pt x="1207630" y="332105"/>
                  </a:lnTo>
                  <a:lnTo>
                    <a:pt x="1208519" y="330695"/>
                  </a:lnTo>
                  <a:lnTo>
                    <a:pt x="1209090" y="329158"/>
                  </a:lnTo>
                  <a:lnTo>
                    <a:pt x="1209344" y="327520"/>
                  </a:lnTo>
                  <a:close/>
                </a:path>
                <a:path w="1303655" h="1341754">
                  <a:moveTo>
                    <a:pt x="1211173" y="319887"/>
                  </a:moveTo>
                  <a:lnTo>
                    <a:pt x="1211033" y="319887"/>
                  </a:lnTo>
                  <a:lnTo>
                    <a:pt x="1211021" y="320078"/>
                  </a:lnTo>
                  <a:lnTo>
                    <a:pt x="1211173" y="319887"/>
                  </a:lnTo>
                  <a:close/>
                </a:path>
                <a:path w="1303655" h="1341754">
                  <a:moveTo>
                    <a:pt x="1217066" y="316077"/>
                  </a:moveTo>
                  <a:lnTo>
                    <a:pt x="1216850" y="316077"/>
                  </a:lnTo>
                  <a:lnTo>
                    <a:pt x="1215694" y="319887"/>
                  </a:lnTo>
                  <a:lnTo>
                    <a:pt x="1217066" y="316077"/>
                  </a:lnTo>
                  <a:close/>
                </a:path>
                <a:path w="1303655" h="1341754">
                  <a:moveTo>
                    <a:pt x="1217968" y="313537"/>
                  </a:moveTo>
                  <a:lnTo>
                    <a:pt x="1217752" y="313537"/>
                  </a:lnTo>
                  <a:lnTo>
                    <a:pt x="1217129" y="314807"/>
                  </a:lnTo>
                  <a:lnTo>
                    <a:pt x="1217968" y="313537"/>
                  </a:lnTo>
                  <a:close/>
                </a:path>
                <a:path w="1303655" h="1341754">
                  <a:moveTo>
                    <a:pt x="1217980" y="275437"/>
                  </a:moveTo>
                  <a:lnTo>
                    <a:pt x="1216393" y="277977"/>
                  </a:lnTo>
                  <a:lnTo>
                    <a:pt x="1217409" y="276707"/>
                  </a:lnTo>
                  <a:lnTo>
                    <a:pt x="1217980" y="275437"/>
                  </a:lnTo>
                  <a:close/>
                </a:path>
                <a:path w="1303655" h="1341754">
                  <a:moveTo>
                    <a:pt x="1219123" y="313537"/>
                  </a:moveTo>
                  <a:lnTo>
                    <a:pt x="1218730" y="312267"/>
                  </a:lnTo>
                  <a:lnTo>
                    <a:pt x="1218133" y="313537"/>
                  </a:lnTo>
                  <a:lnTo>
                    <a:pt x="1219123" y="313537"/>
                  </a:lnTo>
                  <a:close/>
                </a:path>
                <a:path w="1303655" h="1341754">
                  <a:moveTo>
                    <a:pt x="1226820" y="299783"/>
                  </a:moveTo>
                  <a:lnTo>
                    <a:pt x="1225804" y="301472"/>
                  </a:lnTo>
                  <a:lnTo>
                    <a:pt x="1225638" y="302107"/>
                  </a:lnTo>
                  <a:lnTo>
                    <a:pt x="1226312" y="300837"/>
                  </a:lnTo>
                  <a:lnTo>
                    <a:pt x="1226820" y="299783"/>
                  </a:lnTo>
                  <a:close/>
                </a:path>
                <a:path w="1303655" h="1341754">
                  <a:moveTo>
                    <a:pt x="1233093" y="252577"/>
                  </a:moveTo>
                  <a:lnTo>
                    <a:pt x="1232014" y="253822"/>
                  </a:lnTo>
                  <a:lnTo>
                    <a:pt x="1232573" y="253822"/>
                  </a:lnTo>
                  <a:lnTo>
                    <a:pt x="1232636" y="253657"/>
                  </a:lnTo>
                  <a:lnTo>
                    <a:pt x="1233093" y="252577"/>
                  </a:lnTo>
                  <a:close/>
                </a:path>
                <a:path w="1303655" h="1341754">
                  <a:moveTo>
                    <a:pt x="1233970" y="253123"/>
                  </a:moveTo>
                  <a:lnTo>
                    <a:pt x="1233817" y="252717"/>
                  </a:lnTo>
                  <a:lnTo>
                    <a:pt x="1233665" y="253365"/>
                  </a:lnTo>
                  <a:lnTo>
                    <a:pt x="1233411" y="253974"/>
                  </a:lnTo>
                  <a:lnTo>
                    <a:pt x="1233093" y="254546"/>
                  </a:lnTo>
                  <a:lnTo>
                    <a:pt x="1233614" y="253784"/>
                  </a:lnTo>
                  <a:lnTo>
                    <a:pt x="1233970" y="253123"/>
                  </a:lnTo>
                  <a:close/>
                </a:path>
                <a:path w="1303655" h="1341754">
                  <a:moveTo>
                    <a:pt x="1237754" y="286867"/>
                  </a:moveTo>
                  <a:lnTo>
                    <a:pt x="1236116" y="288137"/>
                  </a:lnTo>
                  <a:lnTo>
                    <a:pt x="1237107" y="288137"/>
                  </a:lnTo>
                  <a:lnTo>
                    <a:pt x="1237754" y="286867"/>
                  </a:lnTo>
                  <a:close/>
                </a:path>
                <a:path w="1303655" h="1341754">
                  <a:moveTo>
                    <a:pt x="1240891" y="283057"/>
                  </a:moveTo>
                  <a:lnTo>
                    <a:pt x="1240561" y="283057"/>
                  </a:lnTo>
                  <a:lnTo>
                    <a:pt x="1238364" y="284327"/>
                  </a:lnTo>
                  <a:lnTo>
                    <a:pt x="1237754" y="286867"/>
                  </a:lnTo>
                  <a:lnTo>
                    <a:pt x="1240891" y="283057"/>
                  </a:lnTo>
                  <a:close/>
                </a:path>
                <a:path w="1303655" h="1341754">
                  <a:moveTo>
                    <a:pt x="1242745" y="280517"/>
                  </a:moveTo>
                  <a:lnTo>
                    <a:pt x="1242682" y="276707"/>
                  </a:lnTo>
                  <a:lnTo>
                    <a:pt x="1238885" y="283057"/>
                  </a:lnTo>
                  <a:lnTo>
                    <a:pt x="1240561" y="283057"/>
                  </a:lnTo>
                  <a:lnTo>
                    <a:pt x="1242745" y="280517"/>
                  </a:lnTo>
                  <a:close/>
                </a:path>
                <a:path w="1303655" h="1341754">
                  <a:moveTo>
                    <a:pt x="1243926" y="275272"/>
                  </a:moveTo>
                  <a:lnTo>
                    <a:pt x="1243558" y="275551"/>
                  </a:lnTo>
                  <a:lnTo>
                    <a:pt x="1243241" y="275869"/>
                  </a:lnTo>
                  <a:lnTo>
                    <a:pt x="1242949" y="276225"/>
                  </a:lnTo>
                  <a:lnTo>
                    <a:pt x="1243330" y="275958"/>
                  </a:lnTo>
                  <a:lnTo>
                    <a:pt x="1243660" y="275640"/>
                  </a:lnTo>
                  <a:lnTo>
                    <a:pt x="1243926" y="275272"/>
                  </a:lnTo>
                  <a:close/>
                </a:path>
                <a:path w="1303655" h="1341754">
                  <a:moveTo>
                    <a:pt x="1249337" y="264007"/>
                  </a:moveTo>
                  <a:lnTo>
                    <a:pt x="1248829" y="264007"/>
                  </a:lnTo>
                  <a:lnTo>
                    <a:pt x="1247787" y="265277"/>
                  </a:lnTo>
                  <a:lnTo>
                    <a:pt x="1246466" y="267817"/>
                  </a:lnTo>
                  <a:lnTo>
                    <a:pt x="1249337" y="264007"/>
                  </a:lnTo>
                  <a:close/>
                </a:path>
                <a:path w="1303655" h="1341754">
                  <a:moveTo>
                    <a:pt x="1250238" y="225907"/>
                  </a:moveTo>
                  <a:lnTo>
                    <a:pt x="1249400" y="227342"/>
                  </a:lnTo>
                  <a:lnTo>
                    <a:pt x="1248079" y="229717"/>
                  </a:lnTo>
                  <a:lnTo>
                    <a:pt x="1249705" y="227164"/>
                  </a:lnTo>
                  <a:lnTo>
                    <a:pt x="1249768" y="226999"/>
                  </a:lnTo>
                  <a:lnTo>
                    <a:pt x="1250238" y="225907"/>
                  </a:lnTo>
                  <a:close/>
                </a:path>
                <a:path w="1303655" h="1341754">
                  <a:moveTo>
                    <a:pt x="1251775" y="223329"/>
                  </a:moveTo>
                  <a:lnTo>
                    <a:pt x="1251572" y="223329"/>
                  </a:lnTo>
                  <a:lnTo>
                    <a:pt x="1251280" y="223799"/>
                  </a:lnTo>
                  <a:lnTo>
                    <a:pt x="1250403" y="225907"/>
                  </a:lnTo>
                  <a:lnTo>
                    <a:pt x="1251775" y="223329"/>
                  </a:lnTo>
                  <a:close/>
                </a:path>
                <a:path w="1303655" h="1341754">
                  <a:moveTo>
                    <a:pt x="1253998" y="219557"/>
                  </a:moveTo>
                  <a:lnTo>
                    <a:pt x="1253020" y="219557"/>
                  </a:lnTo>
                  <a:lnTo>
                    <a:pt x="1251572" y="223062"/>
                  </a:lnTo>
                  <a:lnTo>
                    <a:pt x="1251572" y="223329"/>
                  </a:lnTo>
                  <a:lnTo>
                    <a:pt x="1253998" y="219557"/>
                  </a:lnTo>
                  <a:close/>
                </a:path>
                <a:path w="1303655" h="1341754">
                  <a:moveTo>
                    <a:pt x="1254086" y="258978"/>
                  </a:moveTo>
                  <a:close/>
                </a:path>
                <a:path w="1303655" h="1341754">
                  <a:moveTo>
                    <a:pt x="1255560" y="256959"/>
                  </a:moveTo>
                  <a:lnTo>
                    <a:pt x="1254086" y="258978"/>
                  </a:lnTo>
                  <a:lnTo>
                    <a:pt x="1254302" y="259105"/>
                  </a:lnTo>
                  <a:lnTo>
                    <a:pt x="1254480" y="259359"/>
                  </a:lnTo>
                  <a:lnTo>
                    <a:pt x="1254086" y="260477"/>
                  </a:lnTo>
                  <a:lnTo>
                    <a:pt x="1255560" y="256959"/>
                  </a:lnTo>
                  <a:close/>
                </a:path>
                <a:path w="1303655" h="1341754">
                  <a:moveTo>
                    <a:pt x="1265199" y="236956"/>
                  </a:moveTo>
                  <a:lnTo>
                    <a:pt x="1264856" y="237528"/>
                  </a:lnTo>
                  <a:lnTo>
                    <a:pt x="1264602" y="238137"/>
                  </a:lnTo>
                  <a:lnTo>
                    <a:pt x="1264475" y="238785"/>
                  </a:lnTo>
                  <a:lnTo>
                    <a:pt x="1264831" y="238226"/>
                  </a:lnTo>
                  <a:lnTo>
                    <a:pt x="1265085" y="237629"/>
                  </a:lnTo>
                  <a:lnTo>
                    <a:pt x="1265199" y="236956"/>
                  </a:lnTo>
                  <a:close/>
                </a:path>
                <a:path w="1303655" h="1341754">
                  <a:moveTo>
                    <a:pt x="1270431" y="229717"/>
                  </a:moveTo>
                  <a:lnTo>
                    <a:pt x="1269060" y="230987"/>
                  </a:lnTo>
                  <a:lnTo>
                    <a:pt x="1268996" y="231165"/>
                  </a:lnTo>
                  <a:lnTo>
                    <a:pt x="1268260" y="233527"/>
                  </a:lnTo>
                  <a:lnTo>
                    <a:pt x="1270165" y="230987"/>
                  </a:lnTo>
                  <a:lnTo>
                    <a:pt x="1270012" y="230987"/>
                  </a:lnTo>
                  <a:lnTo>
                    <a:pt x="1270241" y="230632"/>
                  </a:lnTo>
                  <a:lnTo>
                    <a:pt x="1270431" y="229717"/>
                  </a:lnTo>
                  <a:close/>
                </a:path>
                <a:path w="1303655" h="1341754">
                  <a:moveTo>
                    <a:pt x="1270812" y="229717"/>
                  </a:moveTo>
                  <a:lnTo>
                    <a:pt x="1270241" y="230632"/>
                  </a:lnTo>
                  <a:lnTo>
                    <a:pt x="1270165" y="230987"/>
                  </a:lnTo>
                  <a:lnTo>
                    <a:pt x="1270368" y="230632"/>
                  </a:lnTo>
                  <a:lnTo>
                    <a:pt x="1270812" y="229717"/>
                  </a:lnTo>
                  <a:close/>
                </a:path>
                <a:path w="1303655" h="1341754">
                  <a:moveTo>
                    <a:pt x="1273517" y="223329"/>
                  </a:moveTo>
                  <a:lnTo>
                    <a:pt x="1272336" y="223329"/>
                  </a:lnTo>
                  <a:lnTo>
                    <a:pt x="1270927" y="226999"/>
                  </a:lnTo>
                  <a:lnTo>
                    <a:pt x="1273517" y="223329"/>
                  </a:lnTo>
                  <a:close/>
                </a:path>
                <a:path w="1303655" h="1341754">
                  <a:moveTo>
                    <a:pt x="1278851" y="215747"/>
                  </a:moveTo>
                  <a:lnTo>
                    <a:pt x="1278661" y="215747"/>
                  </a:lnTo>
                  <a:lnTo>
                    <a:pt x="1277099" y="218287"/>
                  </a:lnTo>
                  <a:lnTo>
                    <a:pt x="1278851" y="215747"/>
                  </a:lnTo>
                  <a:close/>
                </a:path>
                <a:path w="1303655" h="1341754">
                  <a:moveTo>
                    <a:pt x="1289469" y="199402"/>
                  </a:moveTo>
                  <a:lnTo>
                    <a:pt x="1289405" y="199212"/>
                  </a:lnTo>
                  <a:lnTo>
                    <a:pt x="1289253" y="199212"/>
                  </a:lnTo>
                  <a:lnTo>
                    <a:pt x="1289100" y="199631"/>
                  </a:lnTo>
                  <a:lnTo>
                    <a:pt x="1289075" y="199936"/>
                  </a:lnTo>
                  <a:lnTo>
                    <a:pt x="1289316" y="199999"/>
                  </a:lnTo>
                  <a:lnTo>
                    <a:pt x="1289469" y="199402"/>
                  </a:lnTo>
                  <a:close/>
                </a:path>
                <a:path w="1303655" h="1341754">
                  <a:moveTo>
                    <a:pt x="1303223" y="149707"/>
                  </a:moveTo>
                  <a:lnTo>
                    <a:pt x="1300581" y="154787"/>
                  </a:lnTo>
                  <a:lnTo>
                    <a:pt x="1298422" y="154787"/>
                  </a:lnTo>
                  <a:lnTo>
                    <a:pt x="1295527" y="159867"/>
                  </a:lnTo>
                  <a:lnTo>
                    <a:pt x="1295717" y="159867"/>
                  </a:lnTo>
                  <a:lnTo>
                    <a:pt x="1293190" y="166217"/>
                  </a:lnTo>
                  <a:lnTo>
                    <a:pt x="1291780" y="162407"/>
                  </a:lnTo>
                  <a:lnTo>
                    <a:pt x="1289469" y="170027"/>
                  </a:lnTo>
                  <a:lnTo>
                    <a:pt x="1289469" y="167487"/>
                  </a:lnTo>
                  <a:lnTo>
                    <a:pt x="1288745" y="167487"/>
                  </a:lnTo>
                  <a:lnTo>
                    <a:pt x="1287538" y="171297"/>
                  </a:lnTo>
                  <a:lnTo>
                    <a:pt x="1286738" y="170027"/>
                  </a:lnTo>
                  <a:lnTo>
                    <a:pt x="1286751" y="173837"/>
                  </a:lnTo>
                  <a:lnTo>
                    <a:pt x="1284782" y="173837"/>
                  </a:lnTo>
                  <a:lnTo>
                    <a:pt x="1284592" y="175107"/>
                  </a:lnTo>
                  <a:lnTo>
                    <a:pt x="1281074" y="177647"/>
                  </a:lnTo>
                  <a:lnTo>
                    <a:pt x="1279931" y="181457"/>
                  </a:lnTo>
                  <a:lnTo>
                    <a:pt x="1276197" y="185267"/>
                  </a:lnTo>
                  <a:lnTo>
                    <a:pt x="1277772" y="185267"/>
                  </a:lnTo>
                  <a:lnTo>
                    <a:pt x="1275930" y="189077"/>
                  </a:lnTo>
                  <a:lnTo>
                    <a:pt x="1272146" y="194157"/>
                  </a:lnTo>
                  <a:lnTo>
                    <a:pt x="1263891" y="204317"/>
                  </a:lnTo>
                  <a:lnTo>
                    <a:pt x="1259408" y="210667"/>
                  </a:lnTo>
                  <a:lnTo>
                    <a:pt x="1256487" y="215747"/>
                  </a:lnTo>
                  <a:lnTo>
                    <a:pt x="1255687" y="215747"/>
                  </a:lnTo>
                  <a:lnTo>
                    <a:pt x="1253845" y="222097"/>
                  </a:lnTo>
                  <a:lnTo>
                    <a:pt x="1253096" y="222097"/>
                  </a:lnTo>
                  <a:lnTo>
                    <a:pt x="1252181" y="223202"/>
                  </a:lnTo>
                  <a:lnTo>
                    <a:pt x="1252181" y="223062"/>
                  </a:lnTo>
                  <a:lnTo>
                    <a:pt x="1252054" y="223329"/>
                  </a:lnTo>
                  <a:lnTo>
                    <a:pt x="1252004" y="223799"/>
                  </a:lnTo>
                  <a:lnTo>
                    <a:pt x="1249718" y="229717"/>
                  </a:lnTo>
                  <a:lnTo>
                    <a:pt x="1247292" y="230987"/>
                  </a:lnTo>
                  <a:lnTo>
                    <a:pt x="1247165" y="231165"/>
                  </a:lnTo>
                  <a:lnTo>
                    <a:pt x="1243774" y="237337"/>
                  </a:lnTo>
                  <a:lnTo>
                    <a:pt x="1239837" y="242417"/>
                  </a:lnTo>
                  <a:lnTo>
                    <a:pt x="1240091" y="242417"/>
                  </a:lnTo>
                  <a:lnTo>
                    <a:pt x="1238237" y="246227"/>
                  </a:lnTo>
                  <a:lnTo>
                    <a:pt x="1234808" y="252577"/>
                  </a:lnTo>
                  <a:lnTo>
                    <a:pt x="1232369" y="256387"/>
                  </a:lnTo>
                  <a:lnTo>
                    <a:pt x="1231925" y="253822"/>
                  </a:lnTo>
                  <a:lnTo>
                    <a:pt x="1230960" y="256387"/>
                  </a:lnTo>
                  <a:lnTo>
                    <a:pt x="1230350" y="257517"/>
                  </a:lnTo>
                  <a:lnTo>
                    <a:pt x="1230414" y="256387"/>
                  </a:lnTo>
                  <a:lnTo>
                    <a:pt x="1228559" y="257517"/>
                  </a:lnTo>
                  <a:lnTo>
                    <a:pt x="1228382" y="257517"/>
                  </a:lnTo>
                  <a:lnTo>
                    <a:pt x="1225359" y="265277"/>
                  </a:lnTo>
                  <a:lnTo>
                    <a:pt x="1225181" y="265277"/>
                  </a:lnTo>
                  <a:lnTo>
                    <a:pt x="1223479" y="267817"/>
                  </a:lnTo>
                  <a:lnTo>
                    <a:pt x="1221130" y="269087"/>
                  </a:lnTo>
                  <a:lnTo>
                    <a:pt x="1219555" y="275437"/>
                  </a:lnTo>
                  <a:lnTo>
                    <a:pt x="1216113" y="279069"/>
                  </a:lnTo>
                  <a:lnTo>
                    <a:pt x="1216075" y="279222"/>
                  </a:lnTo>
                  <a:lnTo>
                    <a:pt x="1214970" y="280517"/>
                  </a:lnTo>
                  <a:lnTo>
                    <a:pt x="1214437" y="283057"/>
                  </a:lnTo>
                  <a:lnTo>
                    <a:pt x="1214221" y="280517"/>
                  </a:lnTo>
                  <a:lnTo>
                    <a:pt x="1212392" y="284327"/>
                  </a:lnTo>
                  <a:lnTo>
                    <a:pt x="1210627" y="288137"/>
                  </a:lnTo>
                  <a:lnTo>
                    <a:pt x="1208913" y="291947"/>
                  </a:lnTo>
                  <a:lnTo>
                    <a:pt x="1206576" y="291947"/>
                  </a:lnTo>
                  <a:lnTo>
                    <a:pt x="1204417" y="299288"/>
                  </a:lnTo>
                  <a:lnTo>
                    <a:pt x="1204760" y="298919"/>
                  </a:lnTo>
                  <a:lnTo>
                    <a:pt x="1204544" y="299288"/>
                  </a:lnTo>
                  <a:lnTo>
                    <a:pt x="1204341" y="299567"/>
                  </a:lnTo>
                  <a:lnTo>
                    <a:pt x="1204125" y="299783"/>
                  </a:lnTo>
                  <a:lnTo>
                    <a:pt x="1203464" y="302107"/>
                  </a:lnTo>
                  <a:lnTo>
                    <a:pt x="1203337" y="301472"/>
                  </a:lnTo>
                  <a:lnTo>
                    <a:pt x="1203210" y="300837"/>
                  </a:lnTo>
                  <a:lnTo>
                    <a:pt x="1201381" y="303377"/>
                  </a:lnTo>
                  <a:lnTo>
                    <a:pt x="1200556" y="305917"/>
                  </a:lnTo>
                  <a:lnTo>
                    <a:pt x="1199908" y="305917"/>
                  </a:lnTo>
                  <a:lnTo>
                    <a:pt x="1198079" y="308457"/>
                  </a:lnTo>
                  <a:lnTo>
                    <a:pt x="1198359" y="305917"/>
                  </a:lnTo>
                  <a:lnTo>
                    <a:pt x="1196924" y="308457"/>
                  </a:lnTo>
                  <a:lnTo>
                    <a:pt x="1196657" y="312267"/>
                  </a:lnTo>
                  <a:lnTo>
                    <a:pt x="1197279" y="312267"/>
                  </a:lnTo>
                  <a:lnTo>
                    <a:pt x="1195209" y="313537"/>
                  </a:lnTo>
                  <a:lnTo>
                    <a:pt x="1193457" y="317347"/>
                  </a:lnTo>
                  <a:lnTo>
                    <a:pt x="1191895" y="319887"/>
                  </a:lnTo>
                  <a:lnTo>
                    <a:pt x="1192250" y="317347"/>
                  </a:lnTo>
                  <a:lnTo>
                    <a:pt x="1189621" y="322389"/>
                  </a:lnTo>
                  <a:lnTo>
                    <a:pt x="1189621" y="359079"/>
                  </a:lnTo>
                  <a:lnTo>
                    <a:pt x="1189621" y="322389"/>
                  </a:lnTo>
                  <a:lnTo>
                    <a:pt x="1188275" y="324967"/>
                  </a:lnTo>
                  <a:lnTo>
                    <a:pt x="1182497" y="327507"/>
                  </a:lnTo>
                  <a:lnTo>
                    <a:pt x="1180630" y="335127"/>
                  </a:lnTo>
                  <a:lnTo>
                    <a:pt x="1177937" y="338861"/>
                  </a:lnTo>
                  <a:lnTo>
                    <a:pt x="1177874" y="336296"/>
                  </a:lnTo>
                  <a:lnTo>
                    <a:pt x="1174457" y="344017"/>
                  </a:lnTo>
                  <a:lnTo>
                    <a:pt x="1174051" y="344017"/>
                  </a:lnTo>
                  <a:lnTo>
                    <a:pt x="1170927" y="350367"/>
                  </a:lnTo>
                  <a:lnTo>
                    <a:pt x="1166596" y="357987"/>
                  </a:lnTo>
                  <a:lnTo>
                    <a:pt x="1162964" y="363067"/>
                  </a:lnTo>
                  <a:lnTo>
                    <a:pt x="1163307" y="361797"/>
                  </a:lnTo>
                  <a:lnTo>
                    <a:pt x="1160018" y="369417"/>
                  </a:lnTo>
                  <a:lnTo>
                    <a:pt x="1159002" y="369417"/>
                  </a:lnTo>
                  <a:lnTo>
                    <a:pt x="1156601" y="373227"/>
                  </a:lnTo>
                  <a:lnTo>
                    <a:pt x="1155890" y="374497"/>
                  </a:lnTo>
                  <a:lnTo>
                    <a:pt x="1154239" y="377037"/>
                  </a:lnTo>
                  <a:lnTo>
                    <a:pt x="1153325" y="380847"/>
                  </a:lnTo>
                  <a:lnTo>
                    <a:pt x="1147356" y="384657"/>
                  </a:lnTo>
                  <a:lnTo>
                    <a:pt x="1149426" y="384657"/>
                  </a:lnTo>
                  <a:lnTo>
                    <a:pt x="1148791" y="385927"/>
                  </a:lnTo>
                  <a:lnTo>
                    <a:pt x="1147445" y="389737"/>
                  </a:lnTo>
                  <a:lnTo>
                    <a:pt x="1147711" y="389737"/>
                  </a:lnTo>
                  <a:lnTo>
                    <a:pt x="1144917" y="396087"/>
                  </a:lnTo>
                  <a:lnTo>
                    <a:pt x="1146403" y="392277"/>
                  </a:lnTo>
                  <a:lnTo>
                    <a:pt x="1144231" y="393547"/>
                  </a:lnTo>
                  <a:lnTo>
                    <a:pt x="1142111" y="397357"/>
                  </a:lnTo>
                  <a:lnTo>
                    <a:pt x="1142580" y="397357"/>
                  </a:lnTo>
                  <a:lnTo>
                    <a:pt x="1139355" y="403707"/>
                  </a:lnTo>
                  <a:lnTo>
                    <a:pt x="1138936" y="403707"/>
                  </a:lnTo>
                  <a:lnTo>
                    <a:pt x="1137716" y="404977"/>
                  </a:lnTo>
                  <a:lnTo>
                    <a:pt x="1137246" y="407517"/>
                  </a:lnTo>
                  <a:lnTo>
                    <a:pt x="1135494" y="408787"/>
                  </a:lnTo>
                  <a:lnTo>
                    <a:pt x="1135811" y="408787"/>
                  </a:lnTo>
                  <a:lnTo>
                    <a:pt x="1133843" y="415137"/>
                  </a:lnTo>
                  <a:lnTo>
                    <a:pt x="1130681" y="415137"/>
                  </a:lnTo>
                  <a:lnTo>
                    <a:pt x="1130566" y="418414"/>
                  </a:lnTo>
                  <a:lnTo>
                    <a:pt x="1130452" y="421487"/>
                  </a:lnTo>
                  <a:lnTo>
                    <a:pt x="1128826" y="422757"/>
                  </a:lnTo>
                  <a:lnTo>
                    <a:pt x="1126756" y="426567"/>
                  </a:lnTo>
                  <a:lnTo>
                    <a:pt x="1125905" y="425297"/>
                  </a:lnTo>
                  <a:lnTo>
                    <a:pt x="1122857" y="432917"/>
                  </a:lnTo>
                  <a:lnTo>
                    <a:pt x="1120203" y="437997"/>
                  </a:lnTo>
                  <a:lnTo>
                    <a:pt x="1117003" y="444347"/>
                  </a:lnTo>
                  <a:lnTo>
                    <a:pt x="1114856" y="444347"/>
                  </a:lnTo>
                  <a:lnTo>
                    <a:pt x="1116342" y="445617"/>
                  </a:lnTo>
                  <a:lnTo>
                    <a:pt x="1113294" y="449427"/>
                  </a:lnTo>
                  <a:lnTo>
                    <a:pt x="1114310" y="449427"/>
                  </a:lnTo>
                  <a:lnTo>
                    <a:pt x="1110170" y="455777"/>
                  </a:lnTo>
                  <a:lnTo>
                    <a:pt x="1105458" y="463397"/>
                  </a:lnTo>
                  <a:lnTo>
                    <a:pt x="1100696" y="471017"/>
                  </a:lnTo>
                  <a:lnTo>
                    <a:pt x="1096403" y="478637"/>
                  </a:lnTo>
                  <a:lnTo>
                    <a:pt x="1095387" y="478637"/>
                  </a:lnTo>
                  <a:lnTo>
                    <a:pt x="1095222" y="479907"/>
                  </a:lnTo>
                  <a:lnTo>
                    <a:pt x="1090231" y="487527"/>
                  </a:lnTo>
                  <a:lnTo>
                    <a:pt x="1085075" y="497687"/>
                  </a:lnTo>
                  <a:lnTo>
                    <a:pt x="1080211" y="506577"/>
                  </a:lnTo>
                  <a:lnTo>
                    <a:pt x="1076109" y="512927"/>
                  </a:lnTo>
                  <a:lnTo>
                    <a:pt x="1074839" y="518007"/>
                  </a:lnTo>
                  <a:lnTo>
                    <a:pt x="1073150" y="521817"/>
                  </a:lnTo>
                  <a:lnTo>
                    <a:pt x="1071016" y="525627"/>
                  </a:lnTo>
                  <a:lnTo>
                    <a:pt x="1071143" y="524357"/>
                  </a:lnTo>
                  <a:lnTo>
                    <a:pt x="1068285" y="531977"/>
                  </a:lnTo>
                  <a:lnTo>
                    <a:pt x="1065225" y="538327"/>
                  </a:lnTo>
                  <a:lnTo>
                    <a:pt x="1061974" y="543407"/>
                  </a:lnTo>
                  <a:lnTo>
                    <a:pt x="1058532" y="551027"/>
                  </a:lnTo>
                  <a:lnTo>
                    <a:pt x="1058456" y="549757"/>
                  </a:lnTo>
                  <a:lnTo>
                    <a:pt x="1057935" y="551027"/>
                  </a:lnTo>
                  <a:lnTo>
                    <a:pt x="1055433" y="554837"/>
                  </a:lnTo>
                  <a:lnTo>
                    <a:pt x="1056220" y="554837"/>
                  </a:lnTo>
                  <a:lnTo>
                    <a:pt x="1087183" y="554837"/>
                  </a:lnTo>
                  <a:lnTo>
                    <a:pt x="1089139" y="551027"/>
                  </a:lnTo>
                  <a:lnTo>
                    <a:pt x="1089787" y="551027"/>
                  </a:lnTo>
                  <a:lnTo>
                    <a:pt x="1090803" y="545947"/>
                  </a:lnTo>
                  <a:lnTo>
                    <a:pt x="1092758" y="547217"/>
                  </a:lnTo>
                  <a:lnTo>
                    <a:pt x="1093711" y="545947"/>
                  </a:lnTo>
                  <a:lnTo>
                    <a:pt x="1095616" y="542137"/>
                  </a:lnTo>
                  <a:lnTo>
                    <a:pt x="1098689" y="535787"/>
                  </a:lnTo>
                  <a:lnTo>
                    <a:pt x="1101979" y="528167"/>
                  </a:lnTo>
                  <a:lnTo>
                    <a:pt x="1103122" y="525627"/>
                  </a:lnTo>
                  <a:lnTo>
                    <a:pt x="1105408" y="521817"/>
                  </a:lnTo>
                  <a:lnTo>
                    <a:pt x="1108887" y="514197"/>
                  </a:lnTo>
                  <a:lnTo>
                    <a:pt x="1112393" y="509117"/>
                  </a:lnTo>
                  <a:lnTo>
                    <a:pt x="1115910" y="501497"/>
                  </a:lnTo>
                  <a:lnTo>
                    <a:pt x="1119390" y="495147"/>
                  </a:lnTo>
                  <a:lnTo>
                    <a:pt x="1122807" y="487527"/>
                  </a:lnTo>
                  <a:lnTo>
                    <a:pt x="1123391" y="483717"/>
                  </a:lnTo>
                  <a:lnTo>
                    <a:pt x="1126083" y="479907"/>
                  </a:lnTo>
                  <a:lnTo>
                    <a:pt x="1128560" y="474827"/>
                  </a:lnTo>
                  <a:lnTo>
                    <a:pt x="1130554" y="474827"/>
                  </a:lnTo>
                  <a:lnTo>
                    <a:pt x="1132293" y="471017"/>
                  </a:lnTo>
                  <a:lnTo>
                    <a:pt x="1133043" y="469747"/>
                  </a:lnTo>
                  <a:lnTo>
                    <a:pt x="1132954" y="468477"/>
                  </a:lnTo>
                  <a:lnTo>
                    <a:pt x="1133741" y="468477"/>
                  </a:lnTo>
                  <a:lnTo>
                    <a:pt x="1139253" y="457047"/>
                  </a:lnTo>
                  <a:lnTo>
                    <a:pt x="1136624" y="467207"/>
                  </a:lnTo>
                  <a:lnTo>
                    <a:pt x="1139596" y="460857"/>
                  </a:lnTo>
                  <a:lnTo>
                    <a:pt x="1141552" y="457047"/>
                  </a:lnTo>
                  <a:lnTo>
                    <a:pt x="1142530" y="455777"/>
                  </a:lnTo>
                  <a:lnTo>
                    <a:pt x="1146721" y="448157"/>
                  </a:lnTo>
                  <a:lnTo>
                    <a:pt x="1147775" y="445617"/>
                  </a:lnTo>
                  <a:lnTo>
                    <a:pt x="1145451" y="448157"/>
                  </a:lnTo>
                  <a:lnTo>
                    <a:pt x="1148130" y="444347"/>
                  </a:lnTo>
                  <a:lnTo>
                    <a:pt x="1148448" y="444347"/>
                  </a:lnTo>
                  <a:lnTo>
                    <a:pt x="1149858" y="441807"/>
                  </a:lnTo>
                  <a:lnTo>
                    <a:pt x="1152677" y="437997"/>
                  </a:lnTo>
                  <a:lnTo>
                    <a:pt x="1154645" y="432917"/>
                  </a:lnTo>
                  <a:lnTo>
                    <a:pt x="1155979" y="426567"/>
                  </a:lnTo>
                  <a:lnTo>
                    <a:pt x="1156436" y="425297"/>
                  </a:lnTo>
                  <a:lnTo>
                    <a:pt x="1159916" y="419303"/>
                  </a:lnTo>
                  <a:lnTo>
                    <a:pt x="1160119" y="418782"/>
                  </a:lnTo>
                  <a:lnTo>
                    <a:pt x="1158011" y="418782"/>
                  </a:lnTo>
                  <a:lnTo>
                    <a:pt x="1159586" y="416407"/>
                  </a:lnTo>
                  <a:lnTo>
                    <a:pt x="1160487" y="415137"/>
                  </a:lnTo>
                  <a:lnTo>
                    <a:pt x="1159598" y="412597"/>
                  </a:lnTo>
                  <a:lnTo>
                    <a:pt x="1161605" y="411327"/>
                  </a:lnTo>
                  <a:lnTo>
                    <a:pt x="1161656" y="408787"/>
                  </a:lnTo>
                  <a:lnTo>
                    <a:pt x="1162862" y="407517"/>
                  </a:lnTo>
                  <a:lnTo>
                    <a:pt x="1165974" y="403707"/>
                  </a:lnTo>
                  <a:lnTo>
                    <a:pt x="1168501" y="397357"/>
                  </a:lnTo>
                  <a:lnTo>
                    <a:pt x="1171270" y="396087"/>
                  </a:lnTo>
                  <a:lnTo>
                    <a:pt x="1171905" y="393547"/>
                  </a:lnTo>
                  <a:lnTo>
                    <a:pt x="1171841" y="392277"/>
                  </a:lnTo>
                  <a:lnTo>
                    <a:pt x="1171702" y="389737"/>
                  </a:lnTo>
                  <a:lnTo>
                    <a:pt x="1173975" y="385927"/>
                  </a:lnTo>
                  <a:lnTo>
                    <a:pt x="1176756" y="384657"/>
                  </a:lnTo>
                  <a:lnTo>
                    <a:pt x="1174648" y="388467"/>
                  </a:lnTo>
                  <a:lnTo>
                    <a:pt x="1177328" y="384657"/>
                  </a:lnTo>
                  <a:lnTo>
                    <a:pt x="1176858" y="382117"/>
                  </a:lnTo>
                  <a:lnTo>
                    <a:pt x="1178852" y="380847"/>
                  </a:lnTo>
                  <a:lnTo>
                    <a:pt x="1179118" y="380847"/>
                  </a:lnTo>
                  <a:lnTo>
                    <a:pt x="1181150" y="378307"/>
                  </a:lnTo>
                  <a:lnTo>
                    <a:pt x="1179601" y="377037"/>
                  </a:lnTo>
                  <a:lnTo>
                    <a:pt x="1182674" y="373227"/>
                  </a:lnTo>
                  <a:lnTo>
                    <a:pt x="1182458" y="374497"/>
                  </a:lnTo>
                  <a:lnTo>
                    <a:pt x="1182065" y="377037"/>
                  </a:lnTo>
                  <a:lnTo>
                    <a:pt x="1183576" y="373227"/>
                  </a:lnTo>
                  <a:lnTo>
                    <a:pt x="1185316" y="370687"/>
                  </a:lnTo>
                  <a:lnTo>
                    <a:pt x="1185951" y="369417"/>
                  </a:lnTo>
                  <a:lnTo>
                    <a:pt x="1186040" y="366877"/>
                  </a:lnTo>
                  <a:lnTo>
                    <a:pt x="1187513" y="363067"/>
                  </a:lnTo>
                  <a:lnTo>
                    <a:pt x="1187742" y="361797"/>
                  </a:lnTo>
                  <a:lnTo>
                    <a:pt x="1189736" y="359156"/>
                  </a:lnTo>
                  <a:lnTo>
                    <a:pt x="1189228" y="361797"/>
                  </a:lnTo>
                  <a:lnTo>
                    <a:pt x="1189012" y="363067"/>
                  </a:lnTo>
                  <a:lnTo>
                    <a:pt x="1190713" y="358889"/>
                  </a:lnTo>
                  <a:lnTo>
                    <a:pt x="1191120" y="357987"/>
                  </a:lnTo>
                  <a:lnTo>
                    <a:pt x="1189926" y="358889"/>
                  </a:lnTo>
                  <a:lnTo>
                    <a:pt x="1189786" y="358889"/>
                  </a:lnTo>
                  <a:lnTo>
                    <a:pt x="1192936" y="355447"/>
                  </a:lnTo>
                  <a:lnTo>
                    <a:pt x="1193215" y="355447"/>
                  </a:lnTo>
                  <a:lnTo>
                    <a:pt x="1194155" y="351637"/>
                  </a:lnTo>
                  <a:lnTo>
                    <a:pt x="1197724" y="347827"/>
                  </a:lnTo>
                  <a:lnTo>
                    <a:pt x="1200759" y="342747"/>
                  </a:lnTo>
                  <a:lnTo>
                    <a:pt x="1200429" y="344017"/>
                  </a:lnTo>
                  <a:lnTo>
                    <a:pt x="1201331" y="342747"/>
                  </a:lnTo>
                  <a:lnTo>
                    <a:pt x="1201254" y="340207"/>
                  </a:lnTo>
                  <a:lnTo>
                    <a:pt x="1201661" y="338937"/>
                  </a:lnTo>
                  <a:lnTo>
                    <a:pt x="1201813" y="338861"/>
                  </a:lnTo>
                  <a:lnTo>
                    <a:pt x="1202613" y="338861"/>
                  </a:lnTo>
                  <a:lnTo>
                    <a:pt x="1201635" y="336740"/>
                  </a:lnTo>
                  <a:lnTo>
                    <a:pt x="1201635" y="338950"/>
                  </a:lnTo>
                  <a:lnTo>
                    <a:pt x="1199794" y="342747"/>
                  </a:lnTo>
                  <a:lnTo>
                    <a:pt x="1200010" y="340207"/>
                  </a:lnTo>
                  <a:lnTo>
                    <a:pt x="1199070" y="340207"/>
                  </a:lnTo>
                  <a:lnTo>
                    <a:pt x="1201635" y="338950"/>
                  </a:lnTo>
                  <a:lnTo>
                    <a:pt x="1201635" y="336740"/>
                  </a:lnTo>
                  <a:lnTo>
                    <a:pt x="1200899" y="335127"/>
                  </a:lnTo>
                  <a:lnTo>
                    <a:pt x="1205344" y="328777"/>
                  </a:lnTo>
                  <a:lnTo>
                    <a:pt x="1205750" y="328777"/>
                  </a:lnTo>
                  <a:lnTo>
                    <a:pt x="1205585" y="330047"/>
                  </a:lnTo>
                  <a:lnTo>
                    <a:pt x="1205966" y="328777"/>
                  </a:lnTo>
                  <a:lnTo>
                    <a:pt x="1207731" y="324967"/>
                  </a:lnTo>
                  <a:lnTo>
                    <a:pt x="1208341" y="326237"/>
                  </a:lnTo>
                  <a:lnTo>
                    <a:pt x="1209040" y="324967"/>
                  </a:lnTo>
                  <a:lnTo>
                    <a:pt x="1209865" y="323697"/>
                  </a:lnTo>
                  <a:lnTo>
                    <a:pt x="1210691" y="321157"/>
                  </a:lnTo>
                  <a:lnTo>
                    <a:pt x="1210906" y="321157"/>
                  </a:lnTo>
                  <a:lnTo>
                    <a:pt x="1210881" y="320230"/>
                  </a:lnTo>
                  <a:lnTo>
                    <a:pt x="1210348" y="321487"/>
                  </a:lnTo>
                  <a:lnTo>
                    <a:pt x="1208062" y="323697"/>
                  </a:lnTo>
                  <a:lnTo>
                    <a:pt x="1210881" y="320230"/>
                  </a:lnTo>
                  <a:lnTo>
                    <a:pt x="1210957" y="320078"/>
                  </a:lnTo>
                  <a:lnTo>
                    <a:pt x="1211033" y="319887"/>
                  </a:lnTo>
                  <a:lnTo>
                    <a:pt x="1213091" y="317347"/>
                  </a:lnTo>
                  <a:lnTo>
                    <a:pt x="1215351" y="313537"/>
                  </a:lnTo>
                  <a:lnTo>
                    <a:pt x="1217752" y="313537"/>
                  </a:lnTo>
                  <a:lnTo>
                    <a:pt x="1218438" y="312267"/>
                  </a:lnTo>
                  <a:lnTo>
                    <a:pt x="1218730" y="312267"/>
                  </a:lnTo>
                  <a:lnTo>
                    <a:pt x="1221244" y="308457"/>
                  </a:lnTo>
                  <a:lnTo>
                    <a:pt x="1222705" y="305917"/>
                  </a:lnTo>
                  <a:lnTo>
                    <a:pt x="1221333" y="305917"/>
                  </a:lnTo>
                  <a:lnTo>
                    <a:pt x="1222298" y="302107"/>
                  </a:lnTo>
                  <a:lnTo>
                    <a:pt x="1223225" y="303377"/>
                  </a:lnTo>
                  <a:lnTo>
                    <a:pt x="1224610" y="303377"/>
                  </a:lnTo>
                  <a:lnTo>
                    <a:pt x="1225384" y="302107"/>
                  </a:lnTo>
                  <a:lnTo>
                    <a:pt x="1225804" y="301472"/>
                  </a:lnTo>
                  <a:lnTo>
                    <a:pt x="1226654" y="298297"/>
                  </a:lnTo>
                  <a:lnTo>
                    <a:pt x="1228648" y="295757"/>
                  </a:lnTo>
                  <a:lnTo>
                    <a:pt x="1230274" y="295757"/>
                  </a:lnTo>
                  <a:lnTo>
                    <a:pt x="1232649" y="290677"/>
                  </a:lnTo>
                  <a:lnTo>
                    <a:pt x="1233805" y="290677"/>
                  </a:lnTo>
                  <a:lnTo>
                    <a:pt x="1235900" y="288137"/>
                  </a:lnTo>
                  <a:lnTo>
                    <a:pt x="1236116" y="288137"/>
                  </a:lnTo>
                  <a:lnTo>
                    <a:pt x="1236040" y="284327"/>
                  </a:lnTo>
                  <a:lnTo>
                    <a:pt x="1238440" y="283057"/>
                  </a:lnTo>
                  <a:lnTo>
                    <a:pt x="1240142" y="279069"/>
                  </a:lnTo>
                  <a:lnTo>
                    <a:pt x="1240942" y="276707"/>
                  </a:lnTo>
                  <a:lnTo>
                    <a:pt x="1242949" y="275437"/>
                  </a:lnTo>
                  <a:lnTo>
                    <a:pt x="1241996" y="275437"/>
                  </a:lnTo>
                  <a:lnTo>
                    <a:pt x="1244955" y="269087"/>
                  </a:lnTo>
                  <a:lnTo>
                    <a:pt x="1244904" y="267817"/>
                  </a:lnTo>
                  <a:lnTo>
                    <a:pt x="1248587" y="261302"/>
                  </a:lnTo>
                  <a:lnTo>
                    <a:pt x="1249946" y="261302"/>
                  </a:lnTo>
                  <a:lnTo>
                    <a:pt x="1250505" y="264007"/>
                  </a:lnTo>
                  <a:lnTo>
                    <a:pt x="1251966" y="261302"/>
                  </a:lnTo>
                  <a:lnTo>
                    <a:pt x="1253934" y="257517"/>
                  </a:lnTo>
                  <a:lnTo>
                    <a:pt x="1253439" y="256794"/>
                  </a:lnTo>
                  <a:lnTo>
                    <a:pt x="1253439" y="257517"/>
                  </a:lnTo>
                  <a:lnTo>
                    <a:pt x="1250124" y="261302"/>
                  </a:lnTo>
                  <a:lnTo>
                    <a:pt x="1252410" y="257517"/>
                  </a:lnTo>
                  <a:lnTo>
                    <a:pt x="1253439" y="257517"/>
                  </a:lnTo>
                  <a:lnTo>
                    <a:pt x="1253439" y="256794"/>
                  </a:lnTo>
                  <a:lnTo>
                    <a:pt x="1253172" y="256387"/>
                  </a:lnTo>
                  <a:lnTo>
                    <a:pt x="1256906" y="252577"/>
                  </a:lnTo>
                  <a:lnTo>
                    <a:pt x="1258722" y="248767"/>
                  </a:lnTo>
                  <a:lnTo>
                    <a:pt x="1263967" y="241147"/>
                  </a:lnTo>
                  <a:lnTo>
                    <a:pt x="1262926" y="238607"/>
                  </a:lnTo>
                  <a:lnTo>
                    <a:pt x="1264742" y="233527"/>
                  </a:lnTo>
                  <a:lnTo>
                    <a:pt x="1265885" y="233527"/>
                  </a:lnTo>
                  <a:lnTo>
                    <a:pt x="1266482" y="231165"/>
                  </a:lnTo>
                  <a:lnTo>
                    <a:pt x="1266482" y="233527"/>
                  </a:lnTo>
                  <a:lnTo>
                    <a:pt x="1264589" y="234797"/>
                  </a:lnTo>
                  <a:lnTo>
                    <a:pt x="1265199" y="234797"/>
                  </a:lnTo>
                  <a:lnTo>
                    <a:pt x="1266837" y="233527"/>
                  </a:lnTo>
                  <a:lnTo>
                    <a:pt x="1268641" y="230987"/>
                  </a:lnTo>
                  <a:lnTo>
                    <a:pt x="1269060" y="230987"/>
                  </a:lnTo>
                  <a:lnTo>
                    <a:pt x="1269555" y="229717"/>
                  </a:lnTo>
                  <a:lnTo>
                    <a:pt x="1270749" y="227342"/>
                  </a:lnTo>
                  <a:lnTo>
                    <a:pt x="1270825" y="227164"/>
                  </a:lnTo>
                  <a:lnTo>
                    <a:pt x="1270889" y="226999"/>
                  </a:lnTo>
                  <a:lnTo>
                    <a:pt x="1272400" y="223062"/>
                  </a:lnTo>
                  <a:lnTo>
                    <a:pt x="1273721" y="219557"/>
                  </a:lnTo>
                  <a:lnTo>
                    <a:pt x="1275308" y="218287"/>
                  </a:lnTo>
                  <a:lnTo>
                    <a:pt x="1276997" y="215747"/>
                  </a:lnTo>
                  <a:lnTo>
                    <a:pt x="1277162" y="215747"/>
                  </a:lnTo>
                  <a:lnTo>
                    <a:pt x="1278648" y="215747"/>
                  </a:lnTo>
                  <a:lnTo>
                    <a:pt x="1279677" y="214477"/>
                  </a:lnTo>
                  <a:lnTo>
                    <a:pt x="1280198" y="211937"/>
                  </a:lnTo>
                  <a:lnTo>
                    <a:pt x="1277543" y="215188"/>
                  </a:lnTo>
                  <a:lnTo>
                    <a:pt x="1282357" y="208127"/>
                  </a:lnTo>
                  <a:lnTo>
                    <a:pt x="1283677" y="206857"/>
                  </a:lnTo>
                  <a:lnTo>
                    <a:pt x="1280731" y="208127"/>
                  </a:lnTo>
                  <a:lnTo>
                    <a:pt x="1283385" y="204317"/>
                  </a:lnTo>
                  <a:lnTo>
                    <a:pt x="1283677" y="206857"/>
                  </a:lnTo>
                  <a:lnTo>
                    <a:pt x="1284478" y="206857"/>
                  </a:lnTo>
                  <a:lnTo>
                    <a:pt x="1284439" y="204317"/>
                  </a:lnTo>
                  <a:lnTo>
                    <a:pt x="1285201" y="203047"/>
                  </a:lnTo>
                  <a:lnTo>
                    <a:pt x="1286294" y="200507"/>
                  </a:lnTo>
                  <a:lnTo>
                    <a:pt x="1288656" y="196697"/>
                  </a:lnTo>
                  <a:lnTo>
                    <a:pt x="1290015" y="196697"/>
                  </a:lnTo>
                  <a:lnTo>
                    <a:pt x="1291183" y="194157"/>
                  </a:lnTo>
                  <a:lnTo>
                    <a:pt x="1292809" y="192887"/>
                  </a:lnTo>
                  <a:lnTo>
                    <a:pt x="1293761" y="190347"/>
                  </a:lnTo>
                  <a:lnTo>
                    <a:pt x="1292199" y="192887"/>
                  </a:lnTo>
                  <a:lnTo>
                    <a:pt x="1296276" y="185267"/>
                  </a:lnTo>
                  <a:lnTo>
                    <a:pt x="1297063" y="185267"/>
                  </a:lnTo>
                  <a:lnTo>
                    <a:pt x="1298765" y="186537"/>
                  </a:lnTo>
                  <a:lnTo>
                    <a:pt x="1299591" y="185267"/>
                  </a:lnTo>
                  <a:lnTo>
                    <a:pt x="1297457" y="185267"/>
                  </a:lnTo>
                  <a:lnTo>
                    <a:pt x="1299781" y="182727"/>
                  </a:lnTo>
                  <a:lnTo>
                    <a:pt x="1299616" y="185267"/>
                  </a:lnTo>
                  <a:lnTo>
                    <a:pt x="1300607" y="182727"/>
                  </a:lnTo>
                  <a:lnTo>
                    <a:pt x="1303223" y="178917"/>
                  </a:lnTo>
                  <a:lnTo>
                    <a:pt x="1303223" y="171297"/>
                  </a:lnTo>
                  <a:lnTo>
                    <a:pt x="1303223" y="170027"/>
                  </a:lnTo>
                  <a:lnTo>
                    <a:pt x="1303223" y="166217"/>
                  </a:lnTo>
                  <a:lnTo>
                    <a:pt x="1303223" y="149707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6974478" y="8648064"/>
              <a:ext cx="753745" cy="638810"/>
            </a:xfrm>
            <a:custGeom>
              <a:avLst/>
              <a:gdLst/>
              <a:ahLst/>
              <a:cxnLst/>
              <a:rect l="l" t="t" r="r" b="b"/>
              <a:pathLst>
                <a:path w="753744" h="638809">
                  <a:moveTo>
                    <a:pt x="1206" y="430314"/>
                  </a:moveTo>
                  <a:lnTo>
                    <a:pt x="952" y="430314"/>
                  </a:lnTo>
                  <a:lnTo>
                    <a:pt x="863" y="430809"/>
                  </a:lnTo>
                  <a:lnTo>
                    <a:pt x="165" y="434340"/>
                  </a:lnTo>
                  <a:lnTo>
                    <a:pt x="558" y="433070"/>
                  </a:lnTo>
                  <a:lnTo>
                    <a:pt x="1206" y="430314"/>
                  </a:lnTo>
                  <a:close/>
                </a:path>
                <a:path w="753744" h="638809">
                  <a:moveTo>
                    <a:pt x="3098" y="429602"/>
                  </a:moveTo>
                  <a:lnTo>
                    <a:pt x="3009" y="429260"/>
                  </a:lnTo>
                  <a:lnTo>
                    <a:pt x="2222" y="429260"/>
                  </a:lnTo>
                  <a:lnTo>
                    <a:pt x="1409" y="430314"/>
                  </a:lnTo>
                  <a:lnTo>
                    <a:pt x="3098" y="429602"/>
                  </a:lnTo>
                  <a:close/>
                </a:path>
                <a:path w="753744" h="638809">
                  <a:moveTo>
                    <a:pt x="7645" y="417830"/>
                  </a:moveTo>
                  <a:lnTo>
                    <a:pt x="6997" y="417830"/>
                  </a:lnTo>
                  <a:lnTo>
                    <a:pt x="2413" y="426720"/>
                  </a:lnTo>
                  <a:lnTo>
                    <a:pt x="6807" y="422275"/>
                  </a:lnTo>
                  <a:lnTo>
                    <a:pt x="6350" y="421640"/>
                  </a:lnTo>
                  <a:lnTo>
                    <a:pt x="6565" y="420370"/>
                  </a:lnTo>
                  <a:lnTo>
                    <a:pt x="6997" y="419100"/>
                  </a:lnTo>
                  <a:lnTo>
                    <a:pt x="7645" y="417830"/>
                  </a:lnTo>
                  <a:close/>
                </a:path>
                <a:path w="753744" h="638809">
                  <a:moveTo>
                    <a:pt x="19824" y="407568"/>
                  </a:moveTo>
                  <a:lnTo>
                    <a:pt x="17487" y="407568"/>
                  </a:lnTo>
                  <a:lnTo>
                    <a:pt x="16840" y="407568"/>
                  </a:lnTo>
                  <a:lnTo>
                    <a:pt x="12865" y="414020"/>
                  </a:lnTo>
                  <a:lnTo>
                    <a:pt x="13335" y="412750"/>
                  </a:lnTo>
                  <a:lnTo>
                    <a:pt x="13779" y="411543"/>
                  </a:lnTo>
                  <a:lnTo>
                    <a:pt x="11442" y="412750"/>
                  </a:lnTo>
                  <a:lnTo>
                    <a:pt x="15786" y="405130"/>
                  </a:lnTo>
                  <a:lnTo>
                    <a:pt x="12700" y="407568"/>
                  </a:lnTo>
                  <a:lnTo>
                    <a:pt x="11938" y="408940"/>
                  </a:lnTo>
                  <a:lnTo>
                    <a:pt x="10718" y="411378"/>
                  </a:lnTo>
                  <a:lnTo>
                    <a:pt x="10934" y="412750"/>
                  </a:lnTo>
                  <a:lnTo>
                    <a:pt x="11493" y="415290"/>
                  </a:lnTo>
                  <a:lnTo>
                    <a:pt x="8547" y="419100"/>
                  </a:lnTo>
                  <a:lnTo>
                    <a:pt x="7975" y="417830"/>
                  </a:lnTo>
                  <a:lnTo>
                    <a:pt x="7429" y="421640"/>
                  </a:lnTo>
                  <a:lnTo>
                    <a:pt x="6807" y="422275"/>
                  </a:lnTo>
                  <a:lnTo>
                    <a:pt x="7137" y="422744"/>
                  </a:lnTo>
                  <a:lnTo>
                    <a:pt x="7251" y="422465"/>
                  </a:lnTo>
                  <a:lnTo>
                    <a:pt x="7251" y="422910"/>
                  </a:lnTo>
                  <a:lnTo>
                    <a:pt x="7137" y="422744"/>
                  </a:lnTo>
                  <a:lnTo>
                    <a:pt x="7086" y="422910"/>
                  </a:lnTo>
                  <a:lnTo>
                    <a:pt x="6057" y="426720"/>
                  </a:lnTo>
                  <a:lnTo>
                    <a:pt x="4368" y="430314"/>
                  </a:lnTo>
                  <a:lnTo>
                    <a:pt x="3987" y="430314"/>
                  </a:lnTo>
                  <a:lnTo>
                    <a:pt x="3886" y="429260"/>
                  </a:lnTo>
                  <a:lnTo>
                    <a:pt x="3098" y="429602"/>
                  </a:lnTo>
                  <a:lnTo>
                    <a:pt x="3416" y="430809"/>
                  </a:lnTo>
                  <a:lnTo>
                    <a:pt x="4356" y="430364"/>
                  </a:lnTo>
                  <a:lnTo>
                    <a:pt x="3683" y="431800"/>
                  </a:lnTo>
                  <a:lnTo>
                    <a:pt x="3416" y="430809"/>
                  </a:lnTo>
                  <a:lnTo>
                    <a:pt x="1358" y="431800"/>
                  </a:lnTo>
                  <a:lnTo>
                    <a:pt x="88" y="438150"/>
                  </a:lnTo>
                  <a:lnTo>
                    <a:pt x="0" y="439420"/>
                  </a:lnTo>
                  <a:lnTo>
                    <a:pt x="3136" y="435610"/>
                  </a:lnTo>
                  <a:lnTo>
                    <a:pt x="5245" y="433070"/>
                  </a:lnTo>
                  <a:lnTo>
                    <a:pt x="2590" y="435610"/>
                  </a:lnTo>
                  <a:lnTo>
                    <a:pt x="5676" y="431800"/>
                  </a:lnTo>
                  <a:lnTo>
                    <a:pt x="7734" y="429260"/>
                  </a:lnTo>
                  <a:lnTo>
                    <a:pt x="7734" y="427990"/>
                  </a:lnTo>
                  <a:lnTo>
                    <a:pt x="6286" y="427990"/>
                  </a:lnTo>
                  <a:lnTo>
                    <a:pt x="8902" y="424180"/>
                  </a:lnTo>
                  <a:lnTo>
                    <a:pt x="8293" y="426720"/>
                  </a:lnTo>
                  <a:lnTo>
                    <a:pt x="9753" y="424180"/>
                  </a:lnTo>
                  <a:lnTo>
                    <a:pt x="10337" y="422910"/>
                  </a:lnTo>
                  <a:lnTo>
                    <a:pt x="9156" y="424180"/>
                  </a:lnTo>
                  <a:lnTo>
                    <a:pt x="9918" y="422910"/>
                  </a:lnTo>
                  <a:lnTo>
                    <a:pt x="10007" y="422744"/>
                  </a:lnTo>
                  <a:lnTo>
                    <a:pt x="11430" y="420370"/>
                  </a:lnTo>
                  <a:lnTo>
                    <a:pt x="11734" y="419100"/>
                  </a:lnTo>
                  <a:lnTo>
                    <a:pt x="12941" y="417830"/>
                  </a:lnTo>
                  <a:lnTo>
                    <a:pt x="12458" y="421640"/>
                  </a:lnTo>
                  <a:lnTo>
                    <a:pt x="12407" y="422744"/>
                  </a:lnTo>
                  <a:lnTo>
                    <a:pt x="14693" y="419100"/>
                  </a:lnTo>
                  <a:lnTo>
                    <a:pt x="13982" y="417830"/>
                  </a:lnTo>
                  <a:lnTo>
                    <a:pt x="13258" y="416560"/>
                  </a:lnTo>
                  <a:lnTo>
                    <a:pt x="14351" y="415290"/>
                  </a:lnTo>
                  <a:lnTo>
                    <a:pt x="14249" y="417830"/>
                  </a:lnTo>
                  <a:lnTo>
                    <a:pt x="15113" y="415290"/>
                  </a:lnTo>
                  <a:lnTo>
                    <a:pt x="15544" y="414020"/>
                  </a:lnTo>
                  <a:lnTo>
                    <a:pt x="15570" y="416560"/>
                  </a:lnTo>
                  <a:lnTo>
                    <a:pt x="17310" y="415290"/>
                  </a:lnTo>
                  <a:lnTo>
                    <a:pt x="15265" y="419100"/>
                  </a:lnTo>
                  <a:lnTo>
                    <a:pt x="19608" y="415290"/>
                  </a:lnTo>
                  <a:lnTo>
                    <a:pt x="18732" y="410210"/>
                  </a:lnTo>
                  <a:lnTo>
                    <a:pt x="19265" y="408940"/>
                  </a:lnTo>
                  <a:lnTo>
                    <a:pt x="19824" y="407568"/>
                  </a:lnTo>
                  <a:close/>
                </a:path>
                <a:path w="753744" h="638809">
                  <a:moveTo>
                    <a:pt x="27686" y="383959"/>
                  </a:moveTo>
                  <a:lnTo>
                    <a:pt x="27190" y="384810"/>
                  </a:lnTo>
                  <a:lnTo>
                    <a:pt x="26797" y="386080"/>
                  </a:lnTo>
                  <a:lnTo>
                    <a:pt x="27686" y="383959"/>
                  </a:lnTo>
                  <a:close/>
                </a:path>
                <a:path w="753744" h="638809">
                  <a:moveTo>
                    <a:pt x="47726" y="347192"/>
                  </a:moveTo>
                  <a:lnTo>
                    <a:pt x="47523" y="346710"/>
                  </a:lnTo>
                  <a:lnTo>
                    <a:pt x="47155" y="347980"/>
                  </a:lnTo>
                  <a:lnTo>
                    <a:pt x="47726" y="347192"/>
                  </a:lnTo>
                  <a:close/>
                </a:path>
                <a:path w="753744" h="638809">
                  <a:moveTo>
                    <a:pt x="49987" y="363220"/>
                  </a:moveTo>
                  <a:lnTo>
                    <a:pt x="49453" y="362521"/>
                  </a:lnTo>
                  <a:lnTo>
                    <a:pt x="48209" y="365760"/>
                  </a:lnTo>
                  <a:lnTo>
                    <a:pt x="47790" y="366915"/>
                  </a:lnTo>
                  <a:lnTo>
                    <a:pt x="49987" y="363220"/>
                  </a:lnTo>
                  <a:close/>
                </a:path>
                <a:path w="753744" h="638809">
                  <a:moveTo>
                    <a:pt x="50038" y="344030"/>
                  </a:moveTo>
                  <a:lnTo>
                    <a:pt x="47726" y="347192"/>
                  </a:lnTo>
                  <a:lnTo>
                    <a:pt x="48044" y="347980"/>
                  </a:lnTo>
                  <a:lnTo>
                    <a:pt x="49720" y="345224"/>
                  </a:lnTo>
                  <a:lnTo>
                    <a:pt x="50038" y="344030"/>
                  </a:lnTo>
                  <a:close/>
                </a:path>
                <a:path w="753744" h="638809">
                  <a:moveTo>
                    <a:pt x="50152" y="360680"/>
                  </a:moveTo>
                  <a:lnTo>
                    <a:pt x="49212" y="362204"/>
                  </a:lnTo>
                  <a:lnTo>
                    <a:pt x="49453" y="362521"/>
                  </a:lnTo>
                  <a:lnTo>
                    <a:pt x="49568" y="362204"/>
                  </a:lnTo>
                  <a:lnTo>
                    <a:pt x="49669" y="361950"/>
                  </a:lnTo>
                  <a:lnTo>
                    <a:pt x="50152" y="360680"/>
                  </a:lnTo>
                  <a:close/>
                </a:path>
                <a:path w="753744" h="638809">
                  <a:moveTo>
                    <a:pt x="53733" y="332308"/>
                  </a:moveTo>
                  <a:lnTo>
                    <a:pt x="52971" y="333375"/>
                  </a:lnTo>
                  <a:lnTo>
                    <a:pt x="53098" y="333336"/>
                  </a:lnTo>
                  <a:lnTo>
                    <a:pt x="53340" y="333413"/>
                  </a:lnTo>
                  <a:lnTo>
                    <a:pt x="53530" y="333044"/>
                  </a:lnTo>
                  <a:lnTo>
                    <a:pt x="53657" y="332689"/>
                  </a:lnTo>
                  <a:lnTo>
                    <a:pt x="53733" y="332308"/>
                  </a:lnTo>
                  <a:close/>
                </a:path>
                <a:path w="753744" h="638809">
                  <a:moveTo>
                    <a:pt x="54317" y="335813"/>
                  </a:moveTo>
                  <a:lnTo>
                    <a:pt x="53098" y="336550"/>
                  </a:lnTo>
                  <a:lnTo>
                    <a:pt x="54203" y="336550"/>
                  </a:lnTo>
                  <a:lnTo>
                    <a:pt x="54317" y="335813"/>
                  </a:lnTo>
                  <a:close/>
                </a:path>
                <a:path w="753744" h="638809">
                  <a:moveTo>
                    <a:pt x="57975" y="350520"/>
                  </a:moveTo>
                  <a:lnTo>
                    <a:pt x="57289" y="351028"/>
                  </a:lnTo>
                  <a:lnTo>
                    <a:pt x="57073" y="351790"/>
                  </a:lnTo>
                  <a:lnTo>
                    <a:pt x="57975" y="350520"/>
                  </a:lnTo>
                  <a:close/>
                </a:path>
                <a:path w="753744" h="638809">
                  <a:moveTo>
                    <a:pt x="58000" y="323850"/>
                  </a:moveTo>
                  <a:lnTo>
                    <a:pt x="56057" y="327660"/>
                  </a:lnTo>
                  <a:lnTo>
                    <a:pt x="57734" y="325501"/>
                  </a:lnTo>
                  <a:lnTo>
                    <a:pt x="57797" y="325120"/>
                  </a:lnTo>
                  <a:lnTo>
                    <a:pt x="58000" y="323850"/>
                  </a:lnTo>
                  <a:close/>
                </a:path>
                <a:path w="753744" h="638809">
                  <a:moveTo>
                    <a:pt x="60261" y="322516"/>
                  </a:moveTo>
                  <a:lnTo>
                    <a:pt x="59537" y="323202"/>
                  </a:lnTo>
                  <a:lnTo>
                    <a:pt x="59004" y="324002"/>
                  </a:lnTo>
                  <a:lnTo>
                    <a:pt x="58674" y="324942"/>
                  </a:lnTo>
                  <a:lnTo>
                    <a:pt x="59156" y="324180"/>
                  </a:lnTo>
                  <a:lnTo>
                    <a:pt x="59778" y="323138"/>
                  </a:lnTo>
                  <a:lnTo>
                    <a:pt x="60261" y="322516"/>
                  </a:lnTo>
                  <a:close/>
                </a:path>
                <a:path w="753744" h="638809">
                  <a:moveTo>
                    <a:pt x="60744" y="322033"/>
                  </a:moveTo>
                  <a:lnTo>
                    <a:pt x="60540" y="322160"/>
                  </a:lnTo>
                  <a:lnTo>
                    <a:pt x="60388" y="322313"/>
                  </a:lnTo>
                  <a:lnTo>
                    <a:pt x="60261" y="322516"/>
                  </a:lnTo>
                  <a:lnTo>
                    <a:pt x="60413" y="322364"/>
                  </a:lnTo>
                  <a:lnTo>
                    <a:pt x="60540" y="322199"/>
                  </a:lnTo>
                  <a:lnTo>
                    <a:pt x="60744" y="322033"/>
                  </a:lnTo>
                  <a:close/>
                </a:path>
                <a:path w="753744" h="638809">
                  <a:moveTo>
                    <a:pt x="67246" y="313817"/>
                  </a:moveTo>
                  <a:lnTo>
                    <a:pt x="66878" y="314325"/>
                  </a:lnTo>
                  <a:lnTo>
                    <a:pt x="66598" y="314883"/>
                  </a:lnTo>
                  <a:lnTo>
                    <a:pt x="66433" y="315493"/>
                  </a:lnTo>
                  <a:lnTo>
                    <a:pt x="66751" y="314960"/>
                  </a:lnTo>
                  <a:lnTo>
                    <a:pt x="67017" y="314401"/>
                  </a:lnTo>
                  <a:lnTo>
                    <a:pt x="67246" y="313817"/>
                  </a:lnTo>
                  <a:close/>
                </a:path>
                <a:path w="753744" h="638809">
                  <a:moveTo>
                    <a:pt x="69278" y="310134"/>
                  </a:moveTo>
                  <a:lnTo>
                    <a:pt x="69113" y="309981"/>
                  </a:lnTo>
                  <a:lnTo>
                    <a:pt x="68008" y="312051"/>
                  </a:lnTo>
                  <a:lnTo>
                    <a:pt x="69278" y="310134"/>
                  </a:lnTo>
                  <a:close/>
                </a:path>
                <a:path w="753744" h="638809">
                  <a:moveTo>
                    <a:pt x="103695" y="254749"/>
                  </a:moveTo>
                  <a:lnTo>
                    <a:pt x="102806" y="255270"/>
                  </a:lnTo>
                  <a:lnTo>
                    <a:pt x="101879" y="256540"/>
                  </a:lnTo>
                  <a:lnTo>
                    <a:pt x="103695" y="254749"/>
                  </a:lnTo>
                  <a:close/>
                </a:path>
                <a:path w="753744" h="638809">
                  <a:moveTo>
                    <a:pt x="109778" y="242785"/>
                  </a:moveTo>
                  <a:lnTo>
                    <a:pt x="109740" y="242570"/>
                  </a:lnTo>
                  <a:lnTo>
                    <a:pt x="108115" y="243840"/>
                  </a:lnTo>
                  <a:lnTo>
                    <a:pt x="109778" y="242785"/>
                  </a:lnTo>
                  <a:close/>
                </a:path>
                <a:path w="753744" h="638809">
                  <a:moveTo>
                    <a:pt x="117741" y="254749"/>
                  </a:moveTo>
                  <a:lnTo>
                    <a:pt x="104622" y="254749"/>
                  </a:lnTo>
                  <a:lnTo>
                    <a:pt x="103162" y="257810"/>
                  </a:lnTo>
                  <a:lnTo>
                    <a:pt x="101307" y="256540"/>
                  </a:lnTo>
                  <a:lnTo>
                    <a:pt x="98247" y="264160"/>
                  </a:lnTo>
                  <a:lnTo>
                    <a:pt x="97688" y="263385"/>
                  </a:lnTo>
                  <a:lnTo>
                    <a:pt x="97790" y="262864"/>
                  </a:lnTo>
                  <a:lnTo>
                    <a:pt x="97015" y="262763"/>
                  </a:lnTo>
                  <a:lnTo>
                    <a:pt x="97015" y="263410"/>
                  </a:lnTo>
                  <a:lnTo>
                    <a:pt x="96545" y="264160"/>
                  </a:lnTo>
                  <a:lnTo>
                    <a:pt x="94513" y="266700"/>
                  </a:lnTo>
                  <a:lnTo>
                    <a:pt x="94170" y="266700"/>
                  </a:lnTo>
                  <a:lnTo>
                    <a:pt x="95605" y="267970"/>
                  </a:lnTo>
                  <a:lnTo>
                    <a:pt x="92570" y="271780"/>
                  </a:lnTo>
                  <a:lnTo>
                    <a:pt x="90678" y="275590"/>
                  </a:lnTo>
                  <a:lnTo>
                    <a:pt x="88963" y="274320"/>
                  </a:lnTo>
                  <a:lnTo>
                    <a:pt x="88849" y="275590"/>
                  </a:lnTo>
                  <a:lnTo>
                    <a:pt x="88747" y="276860"/>
                  </a:lnTo>
                  <a:lnTo>
                    <a:pt x="88633" y="278130"/>
                  </a:lnTo>
                  <a:lnTo>
                    <a:pt x="88531" y="279400"/>
                  </a:lnTo>
                  <a:lnTo>
                    <a:pt x="88417" y="280670"/>
                  </a:lnTo>
                  <a:lnTo>
                    <a:pt x="85407" y="280670"/>
                  </a:lnTo>
                  <a:lnTo>
                    <a:pt x="86512" y="281940"/>
                  </a:lnTo>
                  <a:lnTo>
                    <a:pt x="82067" y="287020"/>
                  </a:lnTo>
                  <a:lnTo>
                    <a:pt x="82981" y="288290"/>
                  </a:lnTo>
                  <a:lnTo>
                    <a:pt x="81343" y="292100"/>
                  </a:lnTo>
                  <a:lnTo>
                    <a:pt x="80098" y="290830"/>
                  </a:lnTo>
                  <a:lnTo>
                    <a:pt x="79184" y="290830"/>
                  </a:lnTo>
                  <a:lnTo>
                    <a:pt x="78955" y="292100"/>
                  </a:lnTo>
                  <a:lnTo>
                    <a:pt x="77381" y="293370"/>
                  </a:lnTo>
                  <a:lnTo>
                    <a:pt x="74066" y="298450"/>
                  </a:lnTo>
                  <a:lnTo>
                    <a:pt x="71742" y="300990"/>
                  </a:lnTo>
                  <a:lnTo>
                    <a:pt x="71653" y="301828"/>
                  </a:lnTo>
                  <a:lnTo>
                    <a:pt x="71501" y="302374"/>
                  </a:lnTo>
                  <a:lnTo>
                    <a:pt x="71615" y="302221"/>
                  </a:lnTo>
                  <a:lnTo>
                    <a:pt x="71361" y="304800"/>
                  </a:lnTo>
                  <a:lnTo>
                    <a:pt x="70167" y="306070"/>
                  </a:lnTo>
                  <a:lnTo>
                    <a:pt x="68935" y="308610"/>
                  </a:lnTo>
                  <a:lnTo>
                    <a:pt x="70332" y="308610"/>
                  </a:lnTo>
                  <a:lnTo>
                    <a:pt x="69316" y="309880"/>
                  </a:lnTo>
                  <a:lnTo>
                    <a:pt x="70713" y="309880"/>
                  </a:lnTo>
                  <a:lnTo>
                    <a:pt x="68414" y="312420"/>
                  </a:lnTo>
                  <a:lnTo>
                    <a:pt x="67170" y="314960"/>
                  </a:lnTo>
                  <a:lnTo>
                    <a:pt x="66509" y="316230"/>
                  </a:lnTo>
                  <a:lnTo>
                    <a:pt x="66268" y="316230"/>
                  </a:lnTo>
                  <a:lnTo>
                    <a:pt x="66471" y="314960"/>
                  </a:lnTo>
                  <a:lnTo>
                    <a:pt x="65532" y="316230"/>
                  </a:lnTo>
                  <a:lnTo>
                    <a:pt x="65201" y="314960"/>
                  </a:lnTo>
                  <a:lnTo>
                    <a:pt x="63461" y="322580"/>
                  </a:lnTo>
                  <a:lnTo>
                    <a:pt x="66649" y="318770"/>
                  </a:lnTo>
                  <a:lnTo>
                    <a:pt x="67411" y="318770"/>
                  </a:lnTo>
                  <a:lnTo>
                    <a:pt x="66395" y="322580"/>
                  </a:lnTo>
                  <a:lnTo>
                    <a:pt x="65214" y="323850"/>
                  </a:lnTo>
                  <a:lnTo>
                    <a:pt x="63334" y="323850"/>
                  </a:lnTo>
                  <a:lnTo>
                    <a:pt x="63639" y="326390"/>
                  </a:lnTo>
                  <a:lnTo>
                    <a:pt x="62395" y="328930"/>
                  </a:lnTo>
                  <a:lnTo>
                    <a:pt x="60985" y="328930"/>
                  </a:lnTo>
                  <a:lnTo>
                    <a:pt x="59690" y="331470"/>
                  </a:lnTo>
                  <a:lnTo>
                    <a:pt x="60756" y="328930"/>
                  </a:lnTo>
                  <a:lnTo>
                    <a:pt x="60642" y="328536"/>
                  </a:lnTo>
                  <a:lnTo>
                    <a:pt x="59690" y="325120"/>
                  </a:lnTo>
                  <a:lnTo>
                    <a:pt x="57708" y="328536"/>
                  </a:lnTo>
                  <a:lnTo>
                    <a:pt x="58254" y="326390"/>
                  </a:lnTo>
                  <a:lnTo>
                    <a:pt x="58318" y="326034"/>
                  </a:lnTo>
                  <a:lnTo>
                    <a:pt x="58420" y="325501"/>
                  </a:lnTo>
                  <a:lnTo>
                    <a:pt x="58483" y="325120"/>
                  </a:lnTo>
                  <a:lnTo>
                    <a:pt x="58712" y="323850"/>
                  </a:lnTo>
                  <a:lnTo>
                    <a:pt x="58026" y="325120"/>
                  </a:lnTo>
                  <a:lnTo>
                    <a:pt x="57734" y="325501"/>
                  </a:lnTo>
                  <a:lnTo>
                    <a:pt x="57645" y="326034"/>
                  </a:lnTo>
                  <a:lnTo>
                    <a:pt x="57835" y="325615"/>
                  </a:lnTo>
                  <a:lnTo>
                    <a:pt x="57581" y="326390"/>
                  </a:lnTo>
                  <a:lnTo>
                    <a:pt x="56959" y="327660"/>
                  </a:lnTo>
                  <a:lnTo>
                    <a:pt x="55880" y="330200"/>
                  </a:lnTo>
                  <a:lnTo>
                    <a:pt x="54813" y="328930"/>
                  </a:lnTo>
                  <a:lnTo>
                    <a:pt x="53784" y="330200"/>
                  </a:lnTo>
                  <a:lnTo>
                    <a:pt x="51358" y="332740"/>
                  </a:lnTo>
                  <a:lnTo>
                    <a:pt x="53771" y="331470"/>
                  </a:lnTo>
                  <a:lnTo>
                    <a:pt x="54483" y="330200"/>
                  </a:lnTo>
                  <a:lnTo>
                    <a:pt x="55410" y="330200"/>
                  </a:lnTo>
                  <a:lnTo>
                    <a:pt x="54940" y="331470"/>
                  </a:lnTo>
                  <a:lnTo>
                    <a:pt x="54317" y="335813"/>
                  </a:lnTo>
                  <a:lnTo>
                    <a:pt x="57289" y="334010"/>
                  </a:lnTo>
                  <a:lnTo>
                    <a:pt x="53187" y="340144"/>
                  </a:lnTo>
                  <a:lnTo>
                    <a:pt x="53187" y="342900"/>
                  </a:lnTo>
                  <a:lnTo>
                    <a:pt x="51638" y="345440"/>
                  </a:lnTo>
                  <a:lnTo>
                    <a:pt x="50876" y="345440"/>
                  </a:lnTo>
                  <a:lnTo>
                    <a:pt x="50927" y="345224"/>
                  </a:lnTo>
                  <a:lnTo>
                    <a:pt x="51333" y="343700"/>
                  </a:lnTo>
                  <a:lnTo>
                    <a:pt x="53187" y="342900"/>
                  </a:lnTo>
                  <a:lnTo>
                    <a:pt x="53187" y="340144"/>
                  </a:lnTo>
                  <a:lnTo>
                    <a:pt x="51701" y="342353"/>
                  </a:lnTo>
                  <a:lnTo>
                    <a:pt x="51892" y="341630"/>
                  </a:lnTo>
                  <a:lnTo>
                    <a:pt x="50444" y="344030"/>
                  </a:lnTo>
                  <a:lnTo>
                    <a:pt x="50571" y="344030"/>
                  </a:lnTo>
                  <a:lnTo>
                    <a:pt x="49631" y="345440"/>
                  </a:lnTo>
                  <a:lnTo>
                    <a:pt x="49530" y="346176"/>
                  </a:lnTo>
                  <a:lnTo>
                    <a:pt x="49415" y="346710"/>
                  </a:lnTo>
                  <a:lnTo>
                    <a:pt x="48475" y="347980"/>
                  </a:lnTo>
                  <a:lnTo>
                    <a:pt x="47244" y="349250"/>
                  </a:lnTo>
                  <a:lnTo>
                    <a:pt x="45732" y="350520"/>
                  </a:lnTo>
                  <a:lnTo>
                    <a:pt x="45999" y="349250"/>
                  </a:lnTo>
                  <a:lnTo>
                    <a:pt x="43675" y="351790"/>
                  </a:lnTo>
                  <a:lnTo>
                    <a:pt x="43980" y="353060"/>
                  </a:lnTo>
                  <a:lnTo>
                    <a:pt x="46418" y="350520"/>
                  </a:lnTo>
                  <a:lnTo>
                    <a:pt x="45085" y="353060"/>
                  </a:lnTo>
                  <a:lnTo>
                    <a:pt x="44386" y="353060"/>
                  </a:lnTo>
                  <a:lnTo>
                    <a:pt x="43116" y="356870"/>
                  </a:lnTo>
                  <a:lnTo>
                    <a:pt x="42684" y="356870"/>
                  </a:lnTo>
                  <a:lnTo>
                    <a:pt x="42621" y="354330"/>
                  </a:lnTo>
                  <a:lnTo>
                    <a:pt x="41071" y="354330"/>
                  </a:lnTo>
                  <a:lnTo>
                    <a:pt x="37617" y="360680"/>
                  </a:lnTo>
                  <a:lnTo>
                    <a:pt x="40208" y="359410"/>
                  </a:lnTo>
                  <a:lnTo>
                    <a:pt x="38811" y="361950"/>
                  </a:lnTo>
                  <a:lnTo>
                    <a:pt x="40170" y="360680"/>
                  </a:lnTo>
                  <a:lnTo>
                    <a:pt x="41262" y="359410"/>
                  </a:lnTo>
                  <a:lnTo>
                    <a:pt x="43446" y="356870"/>
                  </a:lnTo>
                  <a:lnTo>
                    <a:pt x="40919" y="361950"/>
                  </a:lnTo>
                  <a:lnTo>
                    <a:pt x="40703" y="360680"/>
                  </a:lnTo>
                  <a:lnTo>
                    <a:pt x="39738" y="364490"/>
                  </a:lnTo>
                  <a:lnTo>
                    <a:pt x="38303" y="365760"/>
                  </a:lnTo>
                  <a:lnTo>
                    <a:pt x="38633" y="365760"/>
                  </a:lnTo>
                  <a:lnTo>
                    <a:pt x="38620" y="366915"/>
                  </a:lnTo>
                  <a:lnTo>
                    <a:pt x="37896" y="368300"/>
                  </a:lnTo>
                  <a:lnTo>
                    <a:pt x="37350" y="368300"/>
                  </a:lnTo>
                  <a:lnTo>
                    <a:pt x="36563" y="369570"/>
                  </a:lnTo>
                  <a:lnTo>
                    <a:pt x="36118" y="369570"/>
                  </a:lnTo>
                  <a:lnTo>
                    <a:pt x="34163" y="373380"/>
                  </a:lnTo>
                  <a:lnTo>
                    <a:pt x="35026" y="373380"/>
                  </a:lnTo>
                  <a:lnTo>
                    <a:pt x="33985" y="375920"/>
                  </a:lnTo>
                  <a:lnTo>
                    <a:pt x="33312" y="375920"/>
                  </a:lnTo>
                  <a:lnTo>
                    <a:pt x="33121" y="374650"/>
                  </a:lnTo>
                  <a:lnTo>
                    <a:pt x="31381" y="378460"/>
                  </a:lnTo>
                  <a:lnTo>
                    <a:pt x="29400" y="381000"/>
                  </a:lnTo>
                  <a:lnTo>
                    <a:pt x="27927" y="383540"/>
                  </a:lnTo>
                  <a:lnTo>
                    <a:pt x="27800" y="383959"/>
                  </a:lnTo>
                  <a:lnTo>
                    <a:pt x="27686" y="384810"/>
                  </a:lnTo>
                  <a:lnTo>
                    <a:pt x="27508" y="386080"/>
                  </a:lnTo>
                  <a:lnTo>
                    <a:pt x="26517" y="386727"/>
                  </a:lnTo>
                  <a:lnTo>
                    <a:pt x="25730" y="388620"/>
                  </a:lnTo>
                  <a:lnTo>
                    <a:pt x="26212" y="387350"/>
                  </a:lnTo>
                  <a:lnTo>
                    <a:pt x="26517" y="386727"/>
                  </a:lnTo>
                  <a:lnTo>
                    <a:pt x="23647" y="388620"/>
                  </a:lnTo>
                  <a:lnTo>
                    <a:pt x="20040" y="398780"/>
                  </a:lnTo>
                  <a:lnTo>
                    <a:pt x="17018" y="405130"/>
                  </a:lnTo>
                  <a:lnTo>
                    <a:pt x="19773" y="403860"/>
                  </a:lnTo>
                  <a:lnTo>
                    <a:pt x="16332" y="406400"/>
                  </a:lnTo>
                  <a:lnTo>
                    <a:pt x="17551" y="406400"/>
                  </a:lnTo>
                  <a:lnTo>
                    <a:pt x="20320" y="406400"/>
                  </a:lnTo>
                  <a:lnTo>
                    <a:pt x="20561" y="406400"/>
                  </a:lnTo>
                  <a:lnTo>
                    <a:pt x="21056" y="403860"/>
                  </a:lnTo>
                  <a:lnTo>
                    <a:pt x="21767" y="402590"/>
                  </a:lnTo>
                  <a:lnTo>
                    <a:pt x="23660" y="400050"/>
                  </a:lnTo>
                  <a:lnTo>
                    <a:pt x="21424" y="406400"/>
                  </a:lnTo>
                  <a:lnTo>
                    <a:pt x="22301" y="405130"/>
                  </a:lnTo>
                  <a:lnTo>
                    <a:pt x="24650" y="401320"/>
                  </a:lnTo>
                  <a:lnTo>
                    <a:pt x="24803" y="401320"/>
                  </a:lnTo>
                  <a:lnTo>
                    <a:pt x="25222" y="400050"/>
                  </a:lnTo>
                  <a:lnTo>
                    <a:pt x="25654" y="398780"/>
                  </a:lnTo>
                  <a:lnTo>
                    <a:pt x="26327" y="397510"/>
                  </a:lnTo>
                  <a:lnTo>
                    <a:pt x="26377" y="400050"/>
                  </a:lnTo>
                  <a:lnTo>
                    <a:pt x="26517" y="401320"/>
                  </a:lnTo>
                  <a:lnTo>
                    <a:pt x="27444" y="397510"/>
                  </a:lnTo>
                  <a:lnTo>
                    <a:pt x="27762" y="396240"/>
                  </a:lnTo>
                  <a:lnTo>
                    <a:pt x="28079" y="397510"/>
                  </a:lnTo>
                  <a:lnTo>
                    <a:pt x="28778" y="396240"/>
                  </a:lnTo>
                  <a:lnTo>
                    <a:pt x="30861" y="392430"/>
                  </a:lnTo>
                  <a:lnTo>
                    <a:pt x="29514" y="396240"/>
                  </a:lnTo>
                  <a:lnTo>
                    <a:pt x="31597" y="392430"/>
                  </a:lnTo>
                  <a:lnTo>
                    <a:pt x="32969" y="389890"/>
                  </a:lnTo>
                  <a:lnTo>
                    <a:pt x="33756" y="389890"/>
                  </a:lnTo>
                  <a:lnTo>
                    <a:pt x="34518" y="389890"/>
                  </a:lnTo>
                  <a:lnTo>
                    <a:pt x="35128" y="387565"/>
                  </a:lnTo>
                  <a:lnTo>
                    <a:pt x="35179" y="387350"/>
                  </a:lnTo>
                  <a:lnTo>
                    <a:pt x="37338" y="378460"/>
                  </a:lnTo>
                  <a:lnTo>
                    <a:pt x="39065" y="381000"/>
                  </a:lnTo>
                  <a:lnTo>
                    <a:pt x="39852" y="378460"/>
                  </a:lnTo>
                  <a:lnTo>
                    <a:pt x="40652" y="375920"/>
                  </a:lnTo>
                  <a:lnTo>
                    <a:pt x="41046" y="374650"/>
                  </a:lnTo>
                  <a:lnTo>
                    <a:pt x="42532" y="372110"/>
                  </a:lnTo>
                  <a:lnTo>
                    <a:pt x="45542" y="365760"/>
                  </a:lnTo>
                  <a:lnTo>
                    <a:pt x="43878" y="370840"/>
                  </a:lnTo>
                  <a:lnTo>
                    <a:pt x="49212" y="362204"/>
                  </a:lnTo>
                  <a:lnTo>
                    <a:pt x="49022" y="361950"/>
                  </a:lnTo>
                  <a:lnTo>
                    <a:pt x="50177" y="359410"/>
                  </a:lnTo>
                  <a:lnTo>
                    <a:pt x="51981" y="358140"/>
                  </a:lnTo>
                  <a:lnTo>
                    <a:pt x="52603" y="359410"/>
                  </a:lnTo>
                  <a:lnTo>
                    <a:pt x="52946" y="359410"/>
                  </a:lnTo>
                  <a:lnTo>
                    <a:pt x="53200" y="358140"/>
                  </a:lnTo>
                  <a:lnTo>
                    <a:pt x="53708" y="355600"/>
                  </a:lnTo>
                  <a:lnTo>
                    <a:pt x="55892" y="354330"/>
                  </a:lnTo>
                  <a:lnTo>
                    <a:pt x="55245" y="355600"/>
                  </a:lnTo>
                  <a:lnTo>
                    <a:pt x="56121" y="354330"/>
                  </a:lnTo>
                  <a:lnTo>
                    <a:pt x="56997" y="353060"/>
                  </a:lnTo>
                  <a:lnTo>
                    <a:pt x="56273" y="351790"/>
                  </a:lnTo>
                  <a:lnTo>
                    <a:pt x="57289" y="351028"/>
                  </a:lnTo>
                  <a:lnTo>
                    <a:pt x="57797" y="349250"/>
                  </a:lnTo>
                  <a:lnTo>
                    <a:pt x="58864" y="346710"/>
                  </a:lnTo>
                  <a:lnTo>
                    <a:pt x="58940" y="347192"/>
                  </a:lnTo>
                  <a:lnTo>
                    <a:pt x="59080" y="347980"/>
                  </a:lnTo>
                  <a:lnTo>
                    <a:pt x="59677" y="346710"/>
                  </a:lnTo>
                  <a:lnTo>
                    <a:pt x="60274" y="345440"/>
                  </a:lnTo>
                  <a:lnTo>
                    <a:pt x="59905" y="346710"/>
                  </a:lnTo>
                  <a:lnTo>
                    <a:pt x="59880" y="347192"/>
                  </a:lnTo>
                  <a:lnTo>
                    <a:pt x="61772" y="342900"/>
                  </a:lnTo>
                  <a:lnTo>
                    <a:pt x="61899" y="344030"/>
                  </a:lnTo>
                  <a:lnTo>
                    <a:pt x="62039" y="344030"/>
                  </a:lnTo>
                  <a:lnTo>
                    <a:pt x="63093" y="342900"/>
                  </a:lnTo>
                  <a:lnTo>
                    <a:pt x="64160" y="340360"/>
                  </a:lnTo>
                  <a:lnTo>
                    <a:pt x="64643" y="339090"/>
                  </a:lnTo>
                  <a:lnTo>
                    <a:pt x="65138" y="337820"/>
                  </a:lnTo>
                  <a:lnTo>
                    <a:pt x="64020" y="339090"/>
                  </a:lnTo>
                  <a:lnTo>
                    <a:pt x="65773" y="334010"/>
                  </a:lnTo>
                  <a:lnTo>
                    <a:pt x="66205" y="332740"/>
                  </a:lnTo>
                  <a:lnTo>
                    <a:pt x="65227" y="339090"/>
                  </a:lnTo>
                  <a:lnTo>
                    <a:pt x="67564" y="335280"/>
                  </a:lnTo>
                  <a:lnTo>
                    <a:pt x="66586" y="335280"/>
                  </a:lnTo>
                  <a:lnTo>
                    <a:pt x="68910" y="332740"/>
                  </a:lnTo>
                  <a:lnTo>
                    <a:pt x="70078" y="331470"/>
                  </a:lnTo>
                  <a:lnTo>
                    <a:pt x="71247" y="330200"/>
                  </a:lnTo>
                  <a:lnTo>
                    <a:pt x="71361" y="327660"/>
                  </a:lnTo>
                  <a:lnTo>
                    <a:pt x="71475" y="325120"/>
                  </a:lnTo>
                  <a:lnTo>
                    <a:pt x="74841" y="321310"/>
                  </a:lnTo>
                  <a:lnTo>
                    <a:pt x="73609" y="323850"/>
                  </a:lnTo>
                  <a:lnTo>
                    <a:pt x="74726" y="323850"/>
                  </a:lnTo>
                  <a:lnTo>
                    <a:pt x="75958" y="321310"/>
                  </a:lnTo>
                  <a:lnTo>
                    <a:pt x="76568" y="320040"/>
                  </a:lnTo>
                  <a:lnTo>
                    <a:pt x="77304" y="318770"/>
                  </a:lnTo>
                  <a:lnTo>
                    <a:pt x="78790" y="316230"/>
                  </a:lnTo>
                  <a:lnTo>
                    <a:pt x="80276" y="313690"/>
                  </a:lnTo>
                  <a:lnTo>
                    <a:pt x="81495" y="309880"/>
                  </a:lnTo>
                  <a:lnTo>
                    <a:pt x="83515" y="308610"/>
                  </a:lnTo>
                  <a:lnTo>
                    <a:pt x="84061" y="308610"/>
                  </a:lnTo>
                  <a:lnTo>
                    <a:pt x="86880" y="304800"/>
                  </a:lnTo>
                  <a:lnTo>
                    <a:pt x="88506" y="302260"/>
                  </a:lnTo>
                  <a:lnTo>
                    <a:pt x="88493" y="300990"/>
                  </a:lnTo>
                  <a:lnTo>
                    <a:pt x="90601" y="298450"/>
                  </a:lnTo>
                  <a:lnTo>
                    <a:pt x="93002" y="292100"/>
                  </a:lnTo>
                  <a:lnTo>
                    <a:pt x="93954" y="293370"/>
                  </a:lnTo>
                  <a:lnTo>
                    <a:pt x="93649" y="292100"/>
                  </a:lnTo>
                  <a:lnTo>
                    <a:pt x="95567" y="290830"/>
                  </a:lnTo>
                  <a:lnTo>
                    <a:pt x="95897" y="288290"/>
                  </a:lnTo>
                  <a:lnTo>
                    <a:pt x="95465" y="288290"/>
                  </a:lnTo>
                  <a:lnTo>
                    <a:pt x="100241" y="284480"/>
                  </a:lnTo>
                  <a:lnTo>
                    <a:pt x="99339" y="279400"/>
                  </a:lnTo>
                  <a:lnTo>
                    <a:pt x="103924" y="275590"/>
                  </a:lnTo>
                  <a:lnTo>
                    <a:pt x="103619" y="276860"/>
                  </a:lnTo>
                  <a:lnTo>
                    <a:pt x="104584" y="274320"/>
                  </a:lnTo>
                  <a:lnTo>
                    <a:pt x="105143" y="274320"/>
                  </a:lnTo>
                  <a:lnTo>
                    <a:pt x="104851" y="275590"/>
                  </a:lnTo>
                  <a:lnTo>
                    <a:pt x="105257" y="275590"/>
                  </a:lnTo>
                  <a:lnTo>
                    <a:pt x="106121" y="274320"/>
                  </a:lnTo>
                  <a:lnTo>
                    <a:pt x="110439" y="267970"/>
                  </a:lnTo>
                  <a:lnTo>
                    <a:pt x="111302" y="266700"/>
                  </a:lnTo>
                  <a:lnTo>
                    <a:pt x="109524" y="267970"/>
                  </a:lnTo>
                  <a:lnTo>
                    <a:pt x="110680" y="266700"/>
                  </a:lnTo>
                  <a:lnTo>
                    <a:pt x="110718" y="264160"/>
                  </a:lnTo>
                  <a:lnTo>
                    <a:pt x="112649" y="262890"/>
                  </a:lnTo>
                  <a:lnTo>
                    <a:pt x="111518" y="266700"/>
                  </a:lnTo>
                  <a:lnTo>
                    <a:pt x="113080" y="262890"/>
                  </a:lnTo>
                  <a:lnTo>
                    <a:pt x="114655" y="259080"/>
                  </a:lnTo>
                  <a:lnTo>
                    <a:pt x="115976" y="259080"/>
                  </a:lnTo>
                  <a:lnTo>
                    <a:pt x="115036" y="261620"/>
                  </a:lnTo>
                  <a:lnTo>
                    <a:pt x="116687" y="259080"/>
                  </a:lnTo>
                  <a:lnTo>
                    <a:pt x="115722" y="257810"/>
                  </a:lnTo>
                  <a:lnTo>
                    <a:pt x="116700" y="256540"/>
                  </a:lnTo>
                  <a:lnTo>
                    <a:pt x="117589" y="255270"/>
                  </a:lnTo>
                  <a:lnTo>
                    <a:pt x="117741" y="254749"/>
                  </a:lnTo>
                  <a:close/>
                </a:path>
                <a:path w="753744" h="638809">
                  <a:moveTo>
                    <a:pt x="117817" y="232498"/>
                  </a:moveTo>
                  <a:lnTo>
                    <a:pt x="117373" y="233565"/>
                  </a:lnTo>
                  <a:lnTo>
                    <a:pt x="117144" y="234403"/>
                  </a:lnTo>
                  <a:lnTo>
                    <a:pt x="117233" y="234251"/>
                  </a:lnTo>
                  <a:lnTo>
                    <a:pt x="117817" y="232498"/>
                  </a:lnTo>
                  <a:close/>
                </a:path>
                <a:path w="753744" h="638809">
                  <a:moveTo>
                    <a:pt x="120015" y="252730"/>
                  </a:moveTo>
                  <a:lnTo>
                    <a:pt x="118503" y="255270"/>
                  </a:lnTo>
                  <a:lnTo>
                    <a:pt x="117678" y="255270"/>
                  </a:lnTo>
                  <a:lnTo>
                    <a:pt x="118821" y="256540"/>
                  </a:lnTo>
                  <a:lnTo>
                    <a:pt x="120015" y="252730"/>
                  </a:lnTo>
                  <a:close/>
                </a:path>
                <a:path w="753744" h="638809">
                  <a:moveTo>
                    <a:pt x="120396" y="251460"/>
                  </a:moveTo>
                  <a:lnTo>
                    <a:pt x="120142" y="251701"/>
                  </a:lnTo>
                  <a:lnTo>
                    <a:pt x="119748" y="252730"/>
                  </a:lnTo>
                  <a:lnTo>
                    <a:pt x="120396" y="251460"/>
                  </a:lnTo>
                  <a:close/>
                </a:path>
                <a:path w="753744" h="638809">
                  <a:moveTo>
                    <a:pt x="127495" y="217081"/>
                  </a:moveTo>
                  <a:lnTo>
                    <a:pt x="126365" y="218440"/>
                  </a:lnTo>
                  <a:lnTo>
                    <a:pt x="127368" y="217398"/>
                  </a:lnTo>
                  <a:lnTo>
                    <a:pt x="127495" y="217081"/>
                  </a:lnTo>
                  <a:close/>
                </a:path>
                <a:path w="753744" h="638809">
                  <a:moveTo>
                    <a:pt x="135102" y="231140"/>
                  </a:moveTo>
                  <a:lnTo>
                    <a:pt x="133908" y="232206"/>
                  </a:lnTo>
                  <a:lnTo>
                    <a:pt x="133819" y="232410"/>
                  </a:lnTo>
                  <a:lnTo>
                    <a:pt x="135102" y="231140"/>
                  </a:lnTo>
                  <a:close/>
                </a:path>
                <a:path w="753744" h="638809">
                  <a:moveTo>
                    <a:pt x="141020" y="191770"/>
                  </a:moveTo>
                  <a:lnTo>
                    <a:pt x="140703" y="191770"/>
                  </a:lnTo>
                  <a:lnTo>
                    <a:pt x="140919" y="191922"/>
                  </a:lnTo>
                  <a:lnTo>
                    <a:pt x="141020" y="191770"/>
                  </a:lnTo>
                  <a:close/>
                </a:path>
                <a:path w="753744" h="638809">
                  <a:moveTo>
                    <a:pt x="147091" y="186690"/>
                  </a:moveTo>
                  <a:lnTo>
                    <a:pt x="146494" y="186690"/>
                  </a:lnTo>
                  <a:lnTo>
                    <a:pt x="145834" y="187769"/>
                  </a:lnTo>
                  <a:lnTo>
                    <a:pt x="147091" y="186690"/>
                  </a:lnTo>
                  <a:close/>
                </a:path>
                <a:path w="753744" h="638809">
                  <a:moveTo>
                    <a:pt x="161061" y="165100"/>
                  </a:moveTo>
                  <a:lnTo>
                    <a:pt x="159727" y="166243"/>
                  </a:lnTo>
                  <a:lnTo>
                    <a:pt x="159410" y="166611"/>
                  </a:lnTo>
                  <a:lnTo>
                    <a:pt x="158623" y="167640"/>
                  </a:lnTo>
                  <a:lnTo>
                    <a:pt x="158191" y="170180"/>
                  </a:lnTo>
                  <a:lnTo>
                    <a:pt x="160134" y="167640"/>
                  </a:lnTo>
                  <a:lnTo>
                    <a:pt x="160820" y="166611"/>
                  </a:lnTo>
                  <a:lnTo>
                    <a:pt x="159435" y="167640"/>
                  </a:lnTo>
                  <a:lnTo>
                    <a:pt x="161061" y="165100"/>
                  </a:lnTo>
                  <a:close/>
                </a:path>
                <a:path w="753744" h="638809">
                  <a:moveTo>
                    <a:pt x="167970" y="152400"/>
                  </a:moveTo>
                  <a:lnTo>
                    <a:pt x="165582" y="156210"/>
                  </a:lnTo>
                  <a:lnTo>
                    <a:pt x="167462" y="153873"/>
                  </a:lnTo>
                  <a:lnTo>
                    <a:pt x="167551" y="153619"/>
                  </a:lnTo>
                  <a:lnTo>
                    <a:pt x="167665" y="153289"/>
                  </a:lnTo>
                  <a:lnTo>
                    <a:pt x="167970" y="152400"/>
                  </a:lnTo>
                  <a:close/>
                </a:path>
                <a:path w="753744" h="638809">
                  <a:moveTo>
                    <a:pt x="169659" y="151130"/>
                  </a:moveTo>
                  <a:lnTo>
                    <a:pt x="167665" y="153619"/>
                  </a:lnTo>
                  <a:lnTo>
                    <a:pt x="167805" y="153619"/>
                  </a:lnTo>
                  <a:lnTo>
                    <a:pt x="168579" y="153289"/>
                  </a:lnTo>
                  <a:lnTo>
                    <a:pt x="169659" y="151130"/>
                  </a:lnTo>
                  <a:close/>
                </a:path>
                <a:path w="753744" h="638809">
                  <a:moveTo>
                    <a:pt x="183654" y="129616"/>
                  </a:moveTo>
                  <a:lnTo>
                    <a:pt x="182156" y="132702"/>
                  </a:lnTo>
                  <a:lnTo>
                    <a:pt x="183629" y="131025"/>
                  </a:lnTo>
                  <a:lnTo>
                    <a:pt x="183426" y="130860"/>
                  </a:lnTo>
                  <a:lnTo>
                    <a:pt x="183261" y="130619"/>
                  </a:lnTo>
                  <a:lnTo>
                    <a:pt x="183654" y="129616"/>
                  </a:lnTo>
                  <a:close/>
                </a:path>
                <a:path w="753744" h="638809">
                  <a:moveTo>
                    <a:pt x="183680" y="131064"/>
                  </a:moveTo>
                  <a:close/>
                </a:path>
                <a:path w="753744" h="638809">
                  <a:moveTo>
                    <a:pt x="185013" y="129108"/>
                  </a:moveTo>
                  <a:lnTo>
                    <a:pt x="184442" y="129540"/>
                  </a:lnTo>
                  <a:lnTo>
                    <a:pt x="184734" y="129540"/>
                  </a:lnTo>
                  <a:lnTo>
                    <a:pt x="185013" y="129108"/>
                  </a:lnTo>
                  <a:close/>
                </a:path>
                <a:path w="753744" h="638809">
                  <a:moveTo>
                    <a:pt x="187769" y="127000"/>
                  </a:moveTo>
                  <a:lnTo>
                    <a:pt x="187617" y="126619"/>
                  </a:lnTo>
                  <a:lnTo>
                    <a:pt x="187312" y="125653"/>
                  </a:lnTo>
                  <a:lnTo>
                    <a:pt x="185013" y="129108"/>
                  </a:lnTo>
                  <a:lnTo>
                    <a:pt x="186067" y="128270"/>
                  </a:lnTo>
                  <a:lnTo>
                    <a:pt x="187769" y="127000"/>
                  </a:lnTo>
                  <a:close/>
                </a:path>
                <a:path w="753744" h="638809">
                  <a:moveTo>
                    <a:pt x="188048" y="158242"/>
                  </a:moveTo>
                  <a:lnTo>
                    <a:pt x="187566" y="158750"/>
                  </a:lnTo>
                  <a:lnTo>
                    <a:pt x="187045" y="160020"/>
                  </a:lnTo>
                  <a:lnTo>
                    <a:pt x="188048" y="158242"/>
                  </a:lnTo>
                  <a:close/>
                </a:path>
                <a:path w="753744" h="638809">
                  <a:moveTo>
                    <a:pt x="189941" y="156210"/>
                  </a:moveTo>
                  <a:lnTo>
                    <a:pt x="188874" y="156781"/>
                  </a:lnTo>
                  <a:lnTo>
                    <a:pt x="188048" y="158242"/>
                  </a:lnTo>
                  <a:lnTo>
                    <a:pt x="189941" y="156210"/>
                  </a:lnTo>
                  <a:close/>
                </a:path>
                <a:path w="753744" h="638809">
                  <a:moveTo>
                    <a:pt x="191236" y="121920"/>
                  </a:moveTo>
                  <a:lnTo>
                    <a:pt x="188404" y="124460"/>
                  </a:lnTo>
                  <a:lnTo>
                    <a:pt x="188937" y="125653"/>
                  </a:lnTo>
                  <a:lnTo>
                    <a:pt x="189915" y="124460"/>
                  </a:lnTo>
                  <a:lnTo>
                    <a:pt x="191236" y="121920"/>
                  </a:lnTo>
                  <a:close/>
                </a:path>
                <a:path w="753744" h="638809">
                  <a:moveTo>
                    <a:pt x="194767" y="116319"/>
                  </a:moveTo>
                  <a:lnTo>
                    <a:pt x="194411" y="116522"/>
                  </a:lnTo>
                  <a:lnTo>
                    <a:pt x="194094" y="116776"/>
                  </a:lnTo>
                  <a:lnTo>
                    <a:pt x="193814" y="117094"/>
                  </a:lnTo>
                  <a:lnTo>
                    <a:pt x="194170" y="116878"/>
                  </a:lnTo>
                  <a:lnTo>
                    <a:pt x="194487" y="116624"/>
                  </a:lnTo>
                  <a:lnTo>
                    <a:pt x="194767" y="116319"/>
                  </a:lnTo>
                  <a:close/>
                </a:path>
                <a:path w="753744" h="638809">
                  <a:moveTo>
                    <a:pt x="197815" y="145542"/>
                  </a:moveTo>
                  <a:lnTo>
                    <a:pt x="197612" y="145719"/>
                  </a:lnTo>
                  <a:lnTo>
                    <a:pt x="197358" y="145986"/>
                  </a:lnTo>
                  <a:lnTo>
                    <a:pt x="197129" y="146189"/>
                  </a:lnTo>
                  <a:lnTo>
                    <a:pt x="197205" y="146392"/>
                  </a:lnTo>
                  <a:lnTo>
                    <a:pt x="197332" y="146405"/>
                  </a:lnTo>
                  <a:lnTo>
                    <a:pt x="197815" y="145542"/>
                  </a:lnTo>
                  <a:close/>
                </a:path>
                <a:path w="753744" h="638809">
                  <a:moveTo>
                    <a:pt x="198907" y="109220"/>
                  </a:moveTo>
                  <a:lnTo>
                    <a:pt x="197599" y="108343"/>
                  </a:lnTo>
                  <a:lnTo>
                    <a:pt x="195135" y="110490"/>
                  </a:lnTo>
                  <a:lnTo>
                    <a:pt x="195148" y="113030"/>
                  </a:lnTo>
                  <a:lnTo>
                    <a:pt x="198907" y="109220"/>
                  </a:lnTo>
                  <a:close/>
                </a:path>
                <a:path w="753744" h="638809">
                  <a:moveTo>
                    <a:pt x="200164" y="105448"/>
                  </a:moveTo>
                  <a:lnTo>
                    <a:pt x="197027" y="107950"/>
                  </a:lnTo>
                  <a:lnTo>
                    <a:pt x="197599" y="108343"/>
                  </a:lnTo>
                  <a:lnTo>
                    <a:pt x="199504" y="106680"/>
                  </a:lnTo>
                  <a:lnTo>
                    <a:pt x="200164" y="105448"/>
                  </a:lnTo>
                  <a:close/>
                </a:path>
                <a:path w="753744" h="638809">
                  <a:moveTo>
                    <a:pt x="201815" y="104140"/>
                  </a:moveTo>
                  <a:lnTo>
                    <a:pt x="200863" y="104140"/>
                  </a:lnTo>
                  <a:lnTo>
                    <a:pt x="200164" y="105448"/>
                  </a:lnTo>
                  <a:lnTo>
                    <a:pt x="201815" y="104140"/>
                  </a:lnTo>
                  <a:close/>
                </a:path>
                <a:path w="753744" h="638809">
                  <a:moveTo>
                    <a:pt x="220395" y="83820"/>
                  </a:moveTo>
                  <a:lnTo>
                    <a:pt x="219468" y="82550"/>
                  </a:lnTo>
                  <a:lnTo>
                    <a:pt x="219862" y="84442"/>
                  </a:lnTo>
                  <a:lnTo>
                    <a:pt x="220395" y="83820"/>
                  </a:lnTo>
                  <a:close/>
                </a:path>
                <a:path w="753744" h="638809">
                  <a:moveTo>
                    <a:pt x="221018" y="115316"/>
                  </a:moveTo>
                  <a:lnTo>
                    <a:pt x="218770" y="118110"/>
                  </a:lnTo>
                  <a:lnTo>
                    <a:pt x="219341" y="118110"/>
                  </a:lnTo>
                  <a:lnTo>
                    <a:pt x="221018" y="115316"/>
                  </a:lnTo>
                  <a:close/>
                </a:path>
                <a:path w="753744" h="638809">
                  <a:moveTo>
                    <a:pt x="221653" y="81788"/>
                  </a:moveTo>
                  <a:lnTo>
                    <a:pt x="221576" y="81280"/>
                  </a:lnTo>
                  <a:lnTo>
                    <a:pt x="220599" y="82550"/>
                  </a:lnTo>
                  <a:lnTo>
                    <a:pt x="220840" y="83400"/>
                  </a:lnTo>
                  <a:lnTo>
                    <a:pt x="221653" y="81788"/>
                  </a:lnTo>
                  <a:close/>
                </a:path>
                <a:path w="753744" h="638809">
                  <a:moveTo>
                    <a:pt x="223177" y="78740"/>
                  </a:moveTo>
                  <a:lnTo>
                    <a:pt x="221653" y="81788"/>
                  </a:lnTo>
                  <a:lnTo>
                    <a:pt x="221767" y="82550"/>
                  </a:lnTo>
                  <a:lnTo>
                    <a:pt x="223177" y="78740"/>
                  </a:lnTo>
                  <a:close/>
                </a:path>
                <a:path w="753744" h="638809">
                  <a:moveTo>
                    <a:pt x="231711" y="69862"/>
                  </a:moveTo>
                  <a:lnTo>
                    <a:pt x="230759" y="71031"/>
                  </a:lnTo>
                  <a:lnTo>
                    <a:pt x="230098" y="72339"/>
                  </a:lnTo>
                  <a:lnTo>
                    <a:pt x="229730" y="73812"/>
                  </a:lnTo>
                  <a:lnTo>
                    <a:pt x="230720" y="72656"/>
                  </a:lnTo>
                  <a:lnTo>
                    <a:pt x="231394" y="71348"/>
                  </a:lnTo>
                  <a:lnTo>
                    <a:pt x="231711" y="69862"/>
                  </a:lnTo>
                  <a:close/>
                </a:path>
                <a:path w="753744" h="638809">
                  <a:moveTo>
                    <a:pt x="231736" y="69837"/>
                  </a:moveTo>
                  <a:close/>
                </a:path>
                <a:path w="753744" h="638809">
                  <a:moveTo>
                    <a:pt x="233781" y="65532"/>
                  </a:moveTo>
                  <a:lnTo>
                    <a:pt x="233362" y="64770"/>
                  </a:lnTo>
                  <a:lnTo>
                    <a:pt x="233451" y="65532"/>
                  </a:lnTo>
                  <a:lnTo>
                    <a:pt x="233527" y="66040"/>
                  </a:lnTo>
                  <a:lnTo>
                    <a:pt x="233781" y="65532"/>
                  </a:lnTo>
                  <a:close/>
                </a:path>
                <a:path w="753744" h="638809">
                  <a:moveTo>
                    <a:pt x="235407" y="66040"/>
                  </a:moveTo>
                  <a:lnTo>
                    <a:pt x="234492" y="64770"/>
                  </a:lnTo>
                  <a:lnTo>
                    <a:pt x="235102" y="63500"/>
                  </a:lnTo>
                  <a:lnTo>
                    <a:pt x="233845" y="65532"/>
                  </a:lnTo>
                  <a:lnTo>
                    <a:pt x="234073" y="66040"/>
                  </a:lnTo>
                  <a:lnTo>
                    <a:pt x="233210" y="67310"/>
                  </a:lnTo>
                  <a:lnTo>
                    <a:pt x="232422" y="68580"/>
                  </a:lnTo>
                  <a:lnTo>
                    <a:pt x="231762" y="69824"/>
                  </a:lnTo>
                  <a:lnTo>
                    <a:pt x="232130" y="69824"/>
                  </a:lnTo>
                  <a:lnTo>
                    <a:pt x="234784" y="67310"/>
                  </a:lnTo>
                  <a:lnTo>
                    <a:pt x="233743" y="69824"/>
                  </a:lnTo>
                  <a:lnTo>
                    <a:pt x="235343" y="68580"/>
                  </a:lnTo>
                  <a:lnTo>
                    <a:pt x="235369" y="67310"/>
                  </a:lnTo>
                  <a:lnTo>
                    <a:pt x="235407" y="66040"/>
                  </a:lnTo>
                  <a:close/>
                </a:path>
                <a:path w="753744" h="638809">
                  <a:moveTo>
                    <a:pt x="237769" y="62814"/>
                  </a:moveTo>
                  <a:lnTo>
                    <a:pt x="237388" y="63157"/>
                  </a:lnTo>
                  <a:lnTo>
                    <a:pt x="237528" y="63055"/>
                  </a:lnTo>
                  <a:lnTo>
                    <a:pt x="237655" y="62941"/>
                  </a:lnTo>
                  <a:lnTo>
                    <a:pt x="237769" y="62814"/>
                  </a:lnTo>
                  <a:close/>
                </a:path>
                <a:path w="753744" h="638809">
                  <a:moveTo>
                    <a:pt x="295198" y="523951"/>
                  </a:moveTo>
                  <a:close/>
                </a:path>
                <a:path w="753744" h="638809">
                  <a:moveTo>
                    <a:pt x="298843" y="11430"/>
                  </a:moveTo>
                  <a:lnTo>
                    <a:pt x="297053" y="8890"/>
                  </a:lnTo>
                  <a:lnTo>
                    <a:pt x="296887" y="8890"/>
                  </a:lnTo>
                  <a:lnTo>
                    <a:pt x="296875" y="10160"/>
                  </a:lnTo>
                  <a:lnTo>
                    <a:pt x="297472" y="11430"/>
                  </a:lnTo>
                  <a:lnTo>
                    <a:pt x="297624" y="11430"/>
                  </a:lnTo>
                  <a:lnTo>
                    <a:pt x="298843" y="11430"/>
                  </a:lnTo>
                  <a:close/>
                </a:path>
                <a:path w="753744" h="638809">
                  <a:moveTo>
                    <a:pt x="312978" y="226275"/>
                  </a:moveTo>
                  <a:lnTo>
                    <a:pt x="309791" y="227266"/>
                  </a:lnTo>
                  <a:lnTo>
                    <a:pt x="309499" y="227266"/>
                  </a:lnTo>
                  <a:lnTo>
                    <a:pt x="312940" y="228447"/>
                  </a:lnTo>
                  <a:lnTo>
                    <a:pt x="312813" y="227266"/>
                  </a:lnTo>
                  <a:lnTo>
                    <a:pt x="312851" y="227025"/>
                  </a:lnTo>
                  <a:lnTo>
                    <a:pt x="312978" y="226275"/>
                  </a:lnTo>
                  <a:close/>
                </a:path>
                <a:path w="753744" h="638809">
                  <a:moveTo>
                    <a:pt x="313740" y="226047"/>
                  </a:moveTo>
                  <a:lnTo>
                    <a:pt x="313016" y="226047"/>
                  </a:lnTo>
                  <a:lnTo>
                    <a:pt x="312978" y="226275"/>
                  </a:lnTo>
                  <a:lnTo>
                    <a:pt x="313740" y="226047"/>
                  </a:lnTo>
                  <a:close/>
                </a:path>
                <a:path w="753744" h="638809">
                  <a:moveTo>
                    <a:pt x="314794" y="232029"/>
                  </a:moveTo>
                  <a:lnTo>
                    <a:pt x="314642" y="231990"/>
                  </a:lnTo>
                  <a:lnTo>
                    <a:pt x="314782" y="232105"/>
                  </a:lnTo>
                  <a:close/>
                </a:path>
                <a:path w="753744" h="638809">
                  <a:moveTo>
                    <a:pt x="320268" y="226047"/>
                  </a:moveTo>
                  <a:lnTo>
                    <a:pt x="318427" y="227025"/>
                  </a:lnTo>
                  <a:lnTo>
                    <a:pt x="318820" y="227266"/>
                  </a:lnTo>
                  <a:lnTo>
                    <a:pt x="320268" y="226047"/>
                  </a:lnTo>
                  <a:close/>
                </a:path>
                <a:path w="753744" h="638809">
                  <a:moveTo>
                    <a:pt x="320370" y="38100"/>
                  </a:moveTo>
                  <a:lnTo>
                    <a:pt x="319722" y="36830"/>
                  </a:lnTo>
                  <a:lnTo>
                    <a:pt x="317893" y="34290"/>
                  </a:lnTo>
                  <a:lnTo>
                    <a:pt x="316979" y="33020"/>
                  </a:lnTo>
                  <a:lnTo>
                    <a:pt x="313423" y="30480"/>
                  </a:lnTo>
                  <a:lnTo>
                    <a:pt x="311378" y="27940"/>
                  </a:lnTo>
                  <a:lnTo>
                    <a:pt x="310349" y="27940"/>
                  </a:lnTo>
                  <a:lnTo>
                    <a:pt x="309676" y="26670"/>
                  </a:lnTo>
                  <a:lnTo>
                    <a:pt x="306374" y="22860"/>
                  </a:lnTo>
                  <a:lnTo>
                    <a:pt x="303949" y="19050"/>
                  </a:lnTo>
                  <a:lnTo>
                    <a:pt x="303225" y="17780"/>
                  </a:lnTo>
                  <a:lnTo>
                    <a:pt x="302247" y="16090"/>
                  </a:lnTo>
                  <a:lnTo>
                    <a:pt x="302247" y="17780"/>
                  </a:lnTo>
                  <a:lnTo>
                    <a:pt x="300964" y="17780"/>
                  </a:lnTo>
                  <a:lnTo>
                    <a:pt x="298958" y="13970"/>
                  </a:lnTo>
                  <a:lnTo>
                    <a:pt x="297815" y="11785"/>
                  </a:lnTo>
                  <a:lnTo>
                    <a:pt x="298691" y="12700"/>
                  </a:lnTo>
                  <a:lnTo>
                    <a:pt x="300342" y="13970"/>
                  </a:lnTo>
                  <a:lnTo>
                    <a:pt x="301523" y="15240"/>
                  </a:lnTo>
                  <a:lnTo>
                    <a:pt x="302247" y="17780"/>
                  </a:lnTo>
                  <a:lnTo>
                    <a:pt x="302247" y="16090"/>
                  </a:lnTo>
                  <a:lnTo>
                    <a:pt x="301764" y="15240"/>
                  </a:lnTo>
                  <a:lnTo>
                    <a:pt x="300634" y="13970"/>
                  </a:lnTo>
                  <a:lnTo>
                    <a:pt x="298945" y="11569"/>
                  </a:lnTo>
                  <a:lnTo>
                    <a:pt x="297700" y="11569"/>
                  </a:lnTo>
                  <a:lnTo>
                    <a:pt x="297624" y="11430"/>
                  </a:lnTo>
                  <a:lnTo>
                    <a:pt x="297611" y="11569"/>
                  </a:lnTo>
                  <a:lnTo>
                    <a:pt x="297573" y="11785"/>
                  </a:lnTo>
                  <a:lnTo>
                    <a:pt x="297256" y="13970"/>
                  </a:lnTo>
                  <a:lnTo>
                    <a:pt x="295084" y="8890"/>
                  </a:lnTo>
                  <a:lnTo>
                    <a:pt x="293293" y="8890"/>
                  </a:lnTo>
                  <a:lnTo>
                    <a:pt x="291236" y="5080"/>
                  </a:lnTo>
                  <a:lnTo>
                    <a:pt x="290283" y="3810"/>
                  </a:lnTo>
                  <a:lnTo>
                    <a:pt x="289115" y="1270"/>
                  </a:lnTo>
                  <a:lnTo>
                    <a:pt x="287896" y="0"/>
                  </a:lnTo>
                  <a:lnTo>
                    <a:pt x="284467" y="2540"/>
                  </a:lnTo>
                  <a:lnTo>
                    <a:pt x="280860" y="7620"/>
                  </a:lnTo>
                  <a:lnTo>
                    <a:pt x="278333" y="8890"/>
                  </a:lnTo>
                  <a:lnTo>
                    <a:pt x="277329" y="10160"/>
                  </a:lnTo>
                  <a:lnTo>
                    <a:pt x="276390" y="12700"/>
                  </a:lnTo>
                  <a:lnTo>
                    <a:pt x="275209" y="15240"/>
                  </a:lnTo>
                  <a:lnTo>
                    <a:pt x="273875" y="17780"/>
                  </a:lnTo>
                  <a:lnTo>
                    <a:pt x="272326" y="19050"/>
                  </a:lnTo>
                  <a:lnTo>
                    <a:pt x="270548" y="21590"/>
                  </a:lnTo>
                  <a:lnTo>
                    <a:pt x="268503" y="22860"/>
                  </a:lnTo>
                  <a:lnTo>
                    <a:pt x="268427" y="21590"/>
                  </a:lnTo>
                  <a:lnTo>
                    <a:pt x="268262" y="21590"/>
                  </a:lnTo>
                  <a:lnTo>
                    <a:pt x="265899" y="24130"/>
                  </a:lnTo>
                  <a:lnTo>
                    <a:pt x="265925" y="26670"/>
                  </a:lnTo>
                  <a:lnTo>
                    <a:pt x="265087" y="26670"/>
                  </a:lnTo>
                  <a:lnTo>
                    <a:pt x="264337" y="27940"/>
                  </a:lnTo>
                  <a:lnTo>
                    <a:pt x="263423" y="27940"/>
                  </a:lnTo>
                  <a:lnTo>
                    <a:pt x="263245" y="28130"/>
                  </a:lnTo>
                  <a:lnTo>
                    <a:pt x="263042" y="28003"/>
                  </a:lnTo>
                  <a:lnTo>
                    <a:pt x="262331" y="28321"/>
                  </a:lnTo>
                  <a:lnTo>
                    <a:pt x="261340" y="29883"/>
                  </a:lnTo>
                  <a:lnTo>
                    <a:pt x="262585" y="28841"/>
                  </a:lnTo>
                  <a:lnTo>
                    <a:pt x="261086" y="30480"/>
                  </a:lnTo>
                  <a:lnTo>
                    <a:pt x="262509" y="30480"/>
                  </a:lnTo>
                  <a:lnTo>
                    <a:pt x="259143" y="34290"/>
                  </a:lnTo>
                  <a:lnTo>
                    <a:pt x="260045" y="31750"/>
                  </a:lnTo>
                  <a:lnTo>
                    <a:pt x="258254" y="34290"/>
                  </a:lnTo>
                  <a:lnTo>
                    <a:pt x="256311" y="36830"/>
                  </a:lnTo>
                  <a:lnTo>
                    <a:pt x="254215" y="38100"/>
                  </a:lnTo>
                  <a:lnTo>
                    <a:pt x="253847" y="38100"/>
                  </a:lnTo>
                  <a:lnTo>
                    <a:pt x="255054" y="36830"/>
                  </a:lnTo>
                  <a:lnTo>
                    <a:pt x="256032" y="35560"/>
                  </a:lnTo>
                  <a:lnTo>
                    <a:pt x="253352" y="36830"/>
                  </a:lnTo>
                  <a:lnTo>
                    <a:pt x="253784" y="39370"/>
                  </a:lnTo>
                  <a:lnTo>
                    <a:pt x="252806" y="40640"/>
                  </a:lnTo>
                  <a:lnTo>
                    <a:pt x="253377" y="40640"/>
                  </a:lnTo>
                  <a:lnTo>
                    <a:pt x="255549" y="38100"/>
                  </a:lnTo>
                  <a:lnTo>
                    <a:pt x="255295" y="39370"/>
                  </a:lnTo>
                  <a:lnTo>
                    <a:pt x="253707" y="41910"/>
                  </a:lnTo>
                  <a:lnTo>
                    <a:pt x="253212" y="44450"/>
                  </a:lnTo>
                  <a:lnTo>
                    <a:pt x="251815" y="45377"/>
                  </a:lnTo>
                  <a:lnTo>
                    <a:pt x="251574" y="45618"/>
                  </a:lnTo>
                  <a:lnTo>
                    <a:pt x="251447" y="45618"/>
                  </a:lnTo>
                  <a:lnTo>
                    <a:pt x="251510" y="45377"/>
                  </a:lnTo>
                  <a:lnTo>
                    <a:pt x="252171" y="43180"/>
                  </a:lnTo>
                  <a:lnTo>
                    <a:pt x="249707" y="46990"/>
                  </a:lnTo>
                  <a:lnTo>
                    <a:pt x="251485" y="45707"/>
                  </a:lnTo>
                  <a:lnTo>
                    <a:pt x="247713" y="49530"/>
                  </a:lnTo>
                  <a:lnTo>
                    <a:pt x="247573" y="49530"/>
                  </a:lnTo>
                  <a:lnTo>
                    <a:pt x="247548" y="49301"/>
                  </a:lnTo>
                  <a:lnTo>
                    <a:pt x="247611" y="49174"/>
                  </a:lnTo>
                  <a:lnTo>
                    <a:pt x="247700" y="48895"/>
                  </a:lnTo>
                  <a:lnTo>
                    <a:pt x="247764" y="48615"/>
                  </a:lnTo>
                  <a:lnTo>
                    <a:pt x="247523" y="48971"/>
                  </a:lnTo>
                  <a:lnTo>
                    <a:pt x="247484" y="48260"/>
                  </a:lnTo>
                  <a:lnTo>
                    <a:pt x="246240" y="52070"/>
                  </a:lnTo>
                  <a:lnTo>
                    <a:pt x="242506" y="54610"/>
                  </a:lnTo>
                  <a:lnTo>
                    <a:pt x="239179" y="58420"/>
                  </a:lnTo>
                  <a:lnTo>
                    <a:pt x="239598" y="58420"/>
                  </a:lnTo>
                  <a:lnTo>
                    <a:pt x="238531" y="59690"/>
                  </a:lnTo>
                  <a:lnTo>
                    <a:pt x="238506" y="60960"/>
                  </a:lnTo>
                  <a:lnTo>
                    <a:pt x="237769" y="62230"/>
                  </a:lnTo>
                  <a:lnTo>
                    <a:pt x="240004" y="59690"/>
                  </a:lnTo>
                  <a:lnTo>
                    <a:pt x="239737" y="60960"/>
                  </a:lnTo>
                  <a:lnTo>
                    <a:pt x="240626" y="60960"/>
                  </a:lnTo>
                  <a:lnTo>
                    <a:pt x="236982" y="63500"/>
                  </a:lnTo>
                  <a:lnTo>
                    <a:pt x="238391" y="67310"/>
                  </a:lnTo>
                  <a:lnTo>
                    <a:pt x="233743" y="71120"/>
                  </a:lnTo>
                  <a:lnTo>
                    <a:pt x="233375" y="71120"/>
                  </a:lnTo>
                  <a:lnTo>
                    <a:pt x="233743" y="69824"/>
                  </a:lnTo>
                  <a:lnTo>
                    <a:pt x="233197" y="71120"/>
                  </a:lnTo>
                  <a:lnTo>
                    <a:pt x="231228" y="73660"/>
                  </a:lnTo>
                  <a:lnTo>
                    <a:pt x="230962" y="72288"/>
                  </a:lnTo>
                  <a:lnTo>
                    <a:pt x="228130" y="77470"/>
                  </a:lnTo>
                  <a:lnTo>
                    <a:pt x="228320" y="77470"/>
                  </a:lnTo>
                  <a:lnTo>
                    <a:pt x="230835" y="74930"/>
                  </a:lnTo>
                  <a:lnTo>
                    <a:pt x="228498" y="77470"/>
                  </a:lnTo>
                  <a:lnTo>
                    <a:pt x="228320" y="77470"/>
                  </a:lnTo>
                  <a:lnTo>
                    <a:pt x="227965" y="77825"/>
                  </a:lnTo>
                  <a:lnTo>
                    <a:pt x="228130" y="77470"/>
                  </a:lnTo>
                  <a:lnTo>
                    <a:pt x="227876" y="77470"/>
                  </a:lnTo>
                  <a:lnTo>
                    <a:pt x="227787" y="77825"/>
                  </a:lnTo>
                  <a:lnTo>
                    <a:pt x="227685" y="78193"/>
                  </a:lnTo>
                  <a:lnTo>
                    <a:pt x="228104" y="77825"/>
                  </a:lnTo>
                  <a:lnTo>
                    <a:pt x="227838" y="78193"/>
                  </a:lnTo>
                  <a:lnTo>
                    <a:pt x="227634" y="78409"/>
                  </a:lnTo>
                  <a:lnTo>
                    <a:pt x="227685" y="78193"/>
                  </a:lnTo>
                  <a:lnTo>
                    <a:pt x="225615" y="80010"/>
                  </a:lnTo>
                  <a:lnTo>
                    <a:pt x="223050" y="83820"/>
                  </a:lnTo>
                  <a:lnTo>
                    <a:pt x="220954" y="83820"/>
                  </a:lnTo>
                  <a:lnTo>
                    <a:pt x="220840" y="83400"/>
                  </a:lnTo>
                  <a:lnTo>
                    <a:pt x="219989" y="85090"/>
                  </a:lnTo>
                  <a:lnTo>
                    <a:pt x="219862" y="84442"/>
                  </a:lnTo>
                  <a:lnTo>
                    <a:pt x="217119" y="87630"/>
                  </a:lnTo>
                  <a:lnTo>
                    <a:pt x="215595" y="88900"/>
                  </a:lnTo>
                  <a:lnTo>
                    <a:pt x="216916" y="88900"/>
                  </a:lnTo>
                  <a:lnTo>
                    <a:pt x="214934" y="96520"/>
                  </a:lnTo>
                  <a:lnTo>
                    <a:pt x="214998" y="95250"/>
                  </a:lnTo>
                  <a:lnTo>
                    <a:pt x="215074" y="93980"/>
                  </a:lnTo>
                  <a:lnTo>
                    <a:pt x="215138" y="92710"/>
                  </a:lnTo>
                  <a:lnTo>
                    <a:pt x="215214" y="91440"/>
                  </a:lnTo>
                  <a:lnTo>
                    <a:pt x="215290" y="90170"/>
                  </a:lnTo>
                  <a:lnTo>
                    <a:pt x="215353" y="88900"/>
                  </a:lnTo>
                  <a:lnTo>
                    <a:pt x="215430" y="87630"/>
                  </a:lnTo>
                  <a:lnTo>
                    <a:pt x="211188" y="93980"/>
                  </a:lnTo>
                  <a:lnTo>
                    <a:pt x="209651" y="96520"/>
                  </a:lnTo>
                  <a:lnTo>
                    <a:pt x="209308" y="97193"/>
                  </a:lnTo>
                  <a:lnTo>
                    <a:pt x="212521" y="92710"/>
                  </a:lnTo>
                  <a:lnTo>
                    <a:pt x="211378" y="95250"/>
                  </a:lnTo>
                  <a:lnTo>
                    <a:pt x="209321" y="97726"/>
                  </a:lnTo>
                  <a:lnTo>
                    <a:pt x="207797" y="97726"/>
                  </a:lnTo>
                  <a:lnTo>
                    <a:pt x="205270" y="101600"/>
                  </a:lnTo>
                  <a:lnTo>
                    <a:pt x="204114" y="102870"/>
                  </a:lnTo>
                  <a:lnTo>
                    <a:pt x="202018" y="104140"/>
                  </a:lnTo>
                  <a:lnTo>
                    <a:pt x="201815" y="104140"/>
                  </a:lnTo>
                  <a:lnTo>
                    <a:pt x="201815" y="106680"/>
                  </a:lnTo>
                  <a:lnTo>
                    <a:pt x="199326" y="109220"/>
                  </a:lnTo>
                  <a:lnTo>
                    <a:pt x="196799" y="114300"/>
                  </a:lnTo>
                  <a:lnTo>
                    <a:pt x="195211" y="115316"/>
                  </a:lnTo>
                  <a:lnTo>
                    <a:pt x="195884" y="115316"/>
                  </a:lnTo>
                  <a:lnTo>
                    <a:pt x="192735" y="120650"/>
                  </a:lnTo>
                  <a:lnTo>
                    <a:pt x="192747" y="123190"/>
                  </a:lnTo>
                  <a:lnTo>
                    <a:pt x="189166" y="127000"/>
                  </a:lnTo>
                  <a:lnTo>
                    <a:pt x="187782" y="127000"/>
                  </a:lnTo>
                  <a:lnTo>
                    <a:pt x="185407" y="129540"/>
                  </a:lnTo>
                  <a:lnTo>
                    <a:pt x="184734" y="129540"/>
                  </a:lnTo>
                  <a:lnTo>
                    <a:pt x="183819" y="130810"/>
                  </a:lnTo>
                  <a:lnTo>
                    <a:pt x="184518" y="132080"/>
                  </a:lnTo>
                  <a:lnTo>
                    <a:pt x="180822" y="134620"/>
                  </a:lnTo>
                  <a:lnTo>
                    <a:pt x="179031" y="137160"/>
                  </a:lnTo>
                  <a:lnTo>
                    <a:pt x="173926" y="144691"/>
                  </a:lnTo>
                  <a:lnTo>
                    <a:pt x="174371" y="146050"/>
                  </a:lnTo>
                  <a:lnTo>
                    <a:pt x="174866" y="147320"/>
                  </a:lnTo>
                  <a:lnTo>
                    <a:pt x="173075" y="151130"/>
                  </a:lnTo>
                  <a:lnTo>
                    <a:pt x="171945" y="152400"/>
                  </a:lnTo>
                  <a:lnTo>
                    <a:pt x="171373" y="152400"/>
                  </a:lnTo>
                  <a:lnTo>
                    <a:pt x="173266" y="149809"/>
                  </a:lnTo>
                  <a:lnTo>
                    <a:pt x="172872" y="149809"/>
                  </a:lnTo>
                  <a:lnTo>
                    <a:pt x="173177" y="149186"/>
                  </a:lnTo>
                  <a:lnTo>
                    <a:pt x="173329" y="148615"/>
                  </a:lnTo>
                  <a:lnTo>
                    <a:pt x="172948" y="149085"/>
                  </a:lnTo>
                  <a:lnTo>
                    <a:pt x="172707" y="149631"/>
                  </a:lnTo>
                  <a:lnTo>
                    <a:pt x="172669" y="149809"/>
                  </a:lnTo>
                  <a:lnTo>
                    <a:pt x="171030" y="152400"/>
                  </a:lnTo>
                  <a:lnTo>
                    <a:pt x="168579" y="153289"/>
                  </a:lnTo>
                  <a:lnTo>
                    <a:pt x="168402" y="153619"/>
                  </a:lnTo>
                  <a:lnTo>
                    <a:pt x="164515" y="158750"/>
                  </a:lnTo>
                  <a:lnTo>
                    <a:pt x="165646" y="158750"/>
                  </a:lnTo>
                  <a:lnTo>
                    <a:pt x="167119" y="157480"/>
                  </a:lnTo>
                  <a:lnTo>
                    <a:pt x="165684" y="160020"/>
                  </a:lnTo>
                  <a:lnTo>
                    <a:pt x="164211" y="162560"/>
                  </a:lnTo>
                  <a:lnTo>
                    <a:pt x="163283" y="163830"/>
                  </a:lnTo>
                  <a:lnTo>
                    <a:pt x="161213" y="166243"/>
                  </a:lnTo>
                  <a:lnTo>
                    <a:pt x="160820" y="166611"/>
                  </a:lnTo>
                  <a:lnTo>
                    <a:pt x="160947" y="166611"/>
                  </a:lnTo>
                  <a:lnTo>
                    <a:pt x="157784" y="171208"/>
                  </a:lnTo>
                  <a:lnTo>
                    <a:pt x="157784" y="173990"/>
                  </a:lnTo>
                  <a:lnTo>
                    <a:pt x="155270" y="176161"/>
                  </a:lnTo>
                  <a:lnTo>
                    <a:pt x="154990" y="175260"/>
                  </a:lnTo>
                  <a:lnTo>
                    <a:pt x="157784" y="173990"/>
                  </a:lnTo>
                  <a:lnTo>
                    <a:pt x="157784" y="171208"/>
                  </a:lnTo>
                  <a:lnTo>
                    <a:pt x="155816" y="174053"/>
                  </a:lnTo>
                  <a:lnTo>
                    <a:pt x="154216" y="175260"/>
                  </a:lnTo>
                  <a:lnTo>
                    <a:pt x="154305" y="177800"/>
                  </a:lnTo>
                  <a:lnTo>
                    <a:pt x="153606" y="179070"/>
                  </a:lnTo>
                  <a:lnTo>
                    <a:pt x="152590" y="179070"/>
                  </a:lnTo>
                  <a:lnTo>
                    <a:pt x="150393" y="182880"/>
                  </a:lnTo>
                  <a:lnTo>
                    <a:pt x="149898" y="182880"/>
                  </a:lnTo>
                  <a:lnTo>
                    <a:pt x="149923" y="182575"/>
                  </a:lnTo>
                  <a:lnTo>
                    <a:pt x="149694" y="182499"/>
                  </a:lnTo>
                  <a:lnTo>
                    <a:pt x="149567" y="183045"/>
                  </a:lnTo>
                  <a:lnTo>
                    <a:pt x="149618" y="183210"/>
                  </a:lnTo>
                  <a:lnTo>
                    <a:pt x="149377" y="184150"/>
                  </a:lnTo>
                  <a:lnTo>
                    <a:pt x="147358" y="186690"/>
                  </a:lnTo>
                  <a:lnTo>
                    <a:pt x="147091" y="186690"/>
                  </a:lnTo>
                  <a:lnTo>
                    <a:pt x="147104" y="187921"/>
                  </a:lnTo>
                  <a:lnTo>
                    <a:pt x="145834" y="189230"/>
                  </a:lnTo>
                  <a:lnTo>
                    <a:pt x="143370" y="193040"/>
                  </a:lnTo>
                  <a:lnTo>
                    <a:pt x="142608" y="193040"/>
                  </a:lnTo>
                  <a:lnTo>
                    <a:pt x="140919" y="191922"/>
                  </a:lnTo>
                  <a:lnTo>
                    <a:pt x="140182" y="193040"/>
                  </a:lnTo>
                  <a:lnTo>
                    <a:pt x="142240" y="193040"/>
                  </a:lnTo>
                  <a:lnTo>
                    <a:pt x="140119" y="195580"/>
                  </a:lnTo>
                  <a:lnTo>
                    <a:pt x="140182" y="193040"/>
                  </a:lnTo>
                  <a:lnTo>
                    <a:pt x="136512" y="199390"/>
                  </a:lnTo>
                  <a:lnTo>
                    <a:pt x="136906" y="195580"/>
                  </a:lnTo>
                  <a:lnTo>
                    <a:pt x="129717" y="207010"/>
                  </a:lnTo>
                  <a:lnTo>
                    <a:pt x="132499" y="203200"/>
                  </a:lnTo>
                  <a:lnTo>
                    <a:pt x="133299" y="203200"/>
                  </a:lnTo>
                  <a:lnTo>
                    <a:pt x="128409" y="210820"/>
                  </a:lnTo>
                  <a:lnTo>
                    <a:pt x="130568" y="213360"/>
                  </a:lnTo>
                  <a:lnTo>
                    <a:pt x="127787" y="216725"/>
                  </a:lnTo>
                  <a:lnTo>
                    <a:pt x="126504" y="219710"/>
                  </a:lnTo>
                  <a:lnTo>
                    <a:pt x="125755" y="220980"/>
                  </a:lnTo>
                  <a:lnTo>
                    <a:pt x="125349" y="223520"/>
                  </a:lnTo>
                  <a:lnTo>
                    <a:pt x="124853" y="222250"/>
                  </a:lnTo>
                  <a:lnTo>
                    <a:pt x="119608" y="226060"/>
                  </a:lnTo>
                  <a:lnTo>
                    <a:pt x="116014" y="232410"/>
                  </a:lnTo>
                  <a:lnTo>
                    <a:pt x="116268" y="232410"/>
                  </a:lnTo>
                  <a:lnTo>
                    <a:pt x="119265" y="228600"/>
                  </a:lnTo>
                  <a:lnTo>
                    <a:pt x="119341" y="229285"/>
                  </a:lnTo>
                  <a:lnTo>
                    <a:pt x="119405" y="229870"/>
                  </a:lnTo>
                  <a:lnTo>
                    <a:pt x="119545" y="231140"/>
                  </a:lnTo>
                  <a:lnTo>
                    <a:pt x="117170" y="234950"/>
                  </a:lnTo>
                  <a:lnTo>
                    <a:pt x="116979" y="234950"/>
                  </a:lnTo>
                  <a:lnTo>
                    <a:pt x="117170" y="233680"/>
                  </a:lnTo>
                  <a:lnTo>
                    <a:pt x="115290" y="237490"/>
                  </a:lnTo>
                  <a:lnTo>
                    <a:pt x="111417" y="240030"/>
                  </a:lnTo>
                  <a:lnTo>
                    <a:pt x="112102" y="241300"/>
                  </a:lnTo>
                  <a:lnTo>
                    <a:pt x="109778" y="242785"/>
                  </a:lnTo>
                  <a:lnTo>
                    <a:pt x="109982" y="243840"/>
                  </a:lnTo>
                  <a:lnTo>
                    <a:pt x="107657" y="247650"/>
                  </a:lnTo>
                  <a:lnTo>
                    <a:pt x="107365" y="248920"/>
                  </a:lnTo>
                  <a:lnTo>
                    <a:pt x="106286" y="251460"/>
                  </a:lnTo>
                  <a:lnTo>
                    <a:pt x="104457" y="254000"/>
                  </a:lnTo>
                  <a:lnTo>
                    <a:pt x="104990" y="254000"/>
                  </a:lnTo>
                  <a:lnTo>
                    <a:pt x="117970" y="254000"/>
                  </a:lnTo>
                  <a:lnTo>
                    <a:pt x="118986" y="252730"/>
                  </a:lnTo>
                  <a:lnTo>
                    <a:pt x="120142" y="251701"/>
                  </a:lnTo>
                  <a:lnTo>
                    <a:pt x="120230" y="251460"/>
                  </a:lnTo>
                  <a:lnTo>
                    <a:pt x="121196" y="248920"/>
                  </a:lnTo>
                  <a:lnTo>
                    <a:pt x="124358" y="245110"/>
                  </a:lnTo>
                  <a:lnTo>
                    <a:pt x="124815" y="243840"/>
                  </a:lnTo>
                  <a:lnTo>
                    <a:pt x="126047" y="242570"/>
                  </a:lnTo>
                  <a:lnTo>
                    <a:pt x="126098" y="242785"/>
                  </a:lnTo>
                  <a:lnTo>
                    <a:pt x="126314" y="243840"/>
                  </a:lnTo>
                  <a:lnTo>
                    <a:pt x="125996" y="245110"/>
                  </a:lnTo>
                  <a:lnTo>
                    <a:pt x="127254" y="242570"/>
                  </a:lnTo>
                  <a:lnTo>
                    <a:pt x="129146" y="238760"/>
                  </a:lnTo>
                  <a:lnTo>
                    <a:pt x="128727" y="240030"/>
                  </a:lnTo>
                  <a:lnTo>
                    <a:pt x="128435" y="241300"/>
                  </a:lnTo>
                  <a:lnTo>
                    <a:pt x="129489" y="238760"/>
                  </a:lnTo>
                  <a:lnTo>
                    <a:pt x="131064" y="234950"/>
                  </a:lnTo>
                  <a:lnTo>
                    <a:pt x="131457" y="236220"/>
                  </a:lnTo>
                  <a:lnTo>
                    <a:pt x="132232" y="233680"/>
                  </a:lnTo>
                  <a:lnTo>
                    <a:pt x="133908" y="232206"/>
                  </a:lnTo>
                  <a:lnTo>
                    <a:pt x="134772" y="229870"/>
                  </a:lnTo>
                  <a:lnTo>
                    <a:pt x="135915" y="228600"/>
                  </a:lnTo>
                  <a:lnTo>
                    <a:pt x="137223" y="226060"/>
                  </a:lnTo>
                  <a:lnTo>
                    <a:pt x="137299" y="227088"/>
                  </a:lnTo>
                  <a:lnTo>
                    <a:pt x="137452" y="227088"/>
                  </a:lnTo>
                  <a:lnTo>
                    <a:pt x="138112" y="226060"/>
                  </a:lnTo>
                  <a:lnTo>
                    <a:pt x="139700" y="223520"/>
                  </a:lnTo>
                  <a:lnTo>
                    <a:pt x="140500" y="222250"/>
                  </a:lnTo>
                  <a:lnTo>
                    <a:pt x="142659" y="222250"/>
                  </a:lnTo>
                  <a:lnTo>
                    <a:pt x="145161" y="215900"/>
                  </a:lnTo>
                  <a:lnTo>
                    <a:pt x="145567" y="215900"/>
                  </a:lnTo>
                  <a:lnTo>
                    <a:pt x="147193" y="212090"/>
                  </a:lnTo>
                  <a:lnTo>
                    <a:pt x="148678" y="214630"/>
                  </a:lnTo>
                  <a:lnTo>
                    <a:pt x="149656" y="212090"/>
                  </a:lnTo>
                  <a:lnTo>
                    <a:pt x="150647" y="209550"/>
                  </a:lnTo>
                  <a:lnTo>
                    <a:pt x="151345" y="209550"/>
                  </a:lnTo>
                  <a:lnTo>
                    <a:pt x="152387" y="207010"/>
                  </a:lnTo>
                  <a:lnTo>
                    <a:pt x="153187" y="208280"/>
                  </a:lnTo>
                  <a:lnTo>
                    <a:pt x="153123" y="207010"/>
                  </a:lnTo>
                  <a:lnTo>
                    <a:pt x="153047" y="205740"/>
                  </a:lnTo>
                  <a:lnTo>
                    <a:pt x="154901" y="204470"/>
                  </a:lnTo>
                  <a:lnTo>
                    <a:pt x="155028" y="203200"/>
                  </a:lnTo>
                  <a:lnTo>
                    <a:pt x="158343" y="201930"/>
                  </a:lnTo>
                  <a:lnTo>
                    <a:pt x="158965" y="199390"/>
                  </a:lnTo>
                  <a:lnTo>
                    <a:pt x="159270" y="198120"/>
                  </a:lnTo>
                  <a:lnTo>
                    <a:pt x="162788" y="195580"/>
                  </a:lnTo>
                  <a:lnTo>
                    <a:pt x="161264" y="195580"/>
                  </a:lnTo>
                  <a:lnTo>
                    <a:pt x="164934" y="187921"/>
                  </a:lnTo>
                  <a:lnTo>
                    <a:pt x="170180" y="181610"/>
                  </a:lnTo>
                  <a:lnTo>
                    <a:pt x="174790" y="176530"/>
                  </a:lnTo>
                  <a:lnTo>
                    <a:pt x="175933" y="175260"/>
                  </a:lnTo>
                  <a:lnTo>
                    <a:pt x="176784" y="173990"/>
                  </a:lnTo>
                  <a:lnTo>
                    <a:pt x="181013" y="167640"/>
                  </a:lnTo>
                  <a:lnTo>
                    <a:pt x="181775" y="168910"/>
                  </a:lnTo>
                  <a:lnTo>
                    <a:pt x="182219" y="167640"/>
                  </a:lnTo>
                  <a:lnTo>
                    <a:pt x="183553" y="163830"/>
                  </a:lnTo>
                  <a:lnTo>
                    <a:pt x="185775" y="162560"/>
                  </a:lnTo>
                  <a:lnTo>
                    <a:pt x="183489" y="166243"/>
                  </a:lnTo>
                  <a:lnTo>
                    <a:pt x="184340" y="165100"/>
                  </a:lnTo>
                  <a:lnTo>
                    <a:pt x="186867" y="161290"/>
                  </a:lnTo>
                  <a:lnTo>
                    <a:pt x="184277" y="162560"/>
                  </a:lnTo>
                  <a:lnTo>
                    <a:pt x="187540" y="157480"/>
                  </a:lnTo>
                  <a:lnTo>
                    <a:pt x="188874" y="156781"/>
                  </a:lnTo>
                  <a:lnTo>
                    <a:pt x="189915" y="154940"/>
                  </a:lnTo>
                  <a:lnTo>
                    <a:pt x="191643" y="152400"/>
                  </a:lnTo>
                  <a:lnTo>
                    <a:pt x="194259" y="148590"/>
                  </a:lnTo>
                  <a:lnTo>
                    <a:pt x="197154" y="146050"/>
                  </a:lnTo>
                  <a:lnTo>
                    <a:pt x="197053" y="144551"/>
                  </a:lnTo>
                  <a:lnTo>
                    <a:pt x="198742" y="142240"/>
                  </a:lnTo>
                  <a:lnTo>
                    <a:pt x="202107" y="138430"/>
                  </a:lnTo>
                  <a:lnTo>
                    <a:pt x="204546" y="134620"/>
                  </a:lnTo>
                  <a:lnTo>
                    <a:pt x="204889" y="134620"/>
                  </a:lnTo>
                  <a:lnTo>
                    <a:pt x="203809" y="137160"/>
                  </a:lnTo>
                  <a:lnTo>
                    <a:pt x="204978" y="135890"/>
                  </a:lnTo>
                  <a:lnTo>
                    <a:pt x="205905" y="134620"/>
                  </a:lnTo>
                  <a:lnTo>
                    <a:pt x="206590" y="133350"/>
                  </a:lnTo>
                  <a:lnTo>
                    <a:pt x="206425" y="134620"/>
                  </a:lnTo>
                  <a:lnTo>
                    <a:pt x="207454" y="133350"/>
                  </a:lnTo>
                  <a:lnTo>
                    <a:pt x="208483" y="132080"/>
                  </a:lnTo>
                  <a:lnTo>
                    <a:pt x="211442" y="127000"/>
                  </a:lnTo>
                  <a:lnTo>
                    <a:pt x="211620" y="127000"/>
                  </a:lnTo>
                  <a:lnTo>
                    <a:pt x="213309" y="124460"/>
                  </a:lnTo>
                  <a:lnTo>
                    <a:pt x="215531" y="124460"/>
                  </a:lnTo>
                  <a:lnTo>
                    <a:pt x="217271" y="118110"/>
                  </a:lnTo>
                  <a:lnTo>
                    <a:pt x="220916" y="115316"/>
                  </a:lnTo>
                  <a:lnTo>
                    <a:pt x="221818" y="114300"/>
                  </a:lnTo>
                  <a:lnTo>
                    <a:pt x="222389" y="111760"/>
                  </a:lnTo>
                  <a:lnTo>
                    <a:pt x="222567" y="113030"/>
                  </a:lnTo>
                  <a:lnTo>
                    <a:pt x="223367" y="111760"/>
                  </a:lnTo>
                  <a:lnTo>
                    <a:pt x="228092" y="104140"/>
                  </a:lnTo>
                  <a:lnTo>
                    <a:pt x="230352" y="104140"/>
                  </a:lnTo>
                  <a:lnTo>
                    <a:pt x="232079" y="100330"/>
                  </a:lnTo>
                  <a:lnTo>
                    <a:pt x="232283" y="99885"/>
                  </a:lnTo>
                  <a:lnTo>
                    <a:pt x="234315" y="97726"/>
                  </a:lnTo>
                  <a:lnTo>
                    <a:pt x="234099" y="97193"/>
                  </a:lnTo>
                  <a:lnTo>
                    <a:pt x="232460" y="99491"/>
                  </a:lnTo>
                  <a:lnTo>
                    <a:pt x="233807" y="96520"/>
                  </a:lnTo>
                  <a:lnTo>
                    <a:pt x="234099" y="97193"/>
                  </a:lnTo>
                  <a:lnTo>
                    <a:pt x="234569" y="96520"/>
                  </a:lnTo>
                  <a:lnTo>
                    <a:pt x="235889" y="95250"/>
                  </a:lnTo>
                  <a:lnTo>
                    <a:pt x="236905" y="92710"/>
                  </a:lnTo>
                  <a:lnTo>
                    <a:pt x="237655" y="92710"/>
                  </a:lnTo>
                  <a:lnTo>
                    <a:pt x="237451" y="93980"/>
                  </a:lnTo>
                  <a:lnTo>
                    <a:pt x="238417" y="92710"/>
                  </a:lnTo>
                  <a:lnTo>
                    <a:pt x="239395" y="91440"/>
                  </a:lnTo>
                  <a:lnTo>
                    <a:pt x="238975" y="93980"/>
                  </a:lnTo>
                  <a:lnTo>
                    <a:pt x="240525" y="91440"/>
                  </a:lnTo>
                  <a:lnTo>
                    <a:pt x="240944" y="88900"/>
                  </a:lnTo>
                  <a:lnTo>
                    <a:pt x="240385" y="87630"/>
                  </a:lnTo>
                  <a:lnTo>
                    <a:pt x="242506" y="86360"/>
                  </a:lnTo>
                  <a:lnTo>
                    <a:pt x="243471" y="85090"/>
                  </a:lnTo>
                  <a:lnTo>
                    <a:pt x="244449" y="83820"/>
                  </a:lnTo>
                  <a:lnTo>
                    <a:pt x="245973" y="82550"/>
                  </a:lnTo>
                  <a:lnTo>
                    <a:pt x="245567" y="83820"/>
                  </a:lnTo>
                  <a:lnTo>
                    <a:pt x="246430" y="82550"/>
                  </a:lnTo>
                  <a:lnTo>
                    <a:pt x="249008" y="78740"/>
                  </a:lnTo>
                  <a:lnTo>
                    <a:pt x="249872" y="77470"/>
                  </a:lnTo>
                  <a:lnTo>
                    <a:pt x="255485" y="76200"/>
                  </a:lnTo>
                  <a:lnTo>
                    <a:pt x="255943" y="74930"/>
                  </a:lnTo>
                  <a:lnTo>
                    <a:pt x="256400" y="73660"/>
                  </a:lnTo>
                  <a:lnTo>
                    <a:pt x="257314" y="71120"/>
                  </a:lnTo>
                  <a:lnTo>
                    <a:pt x="257771" y="69824"/>
                  </a:lnTo>
                  <a:lnTo>
                    <a:pt x="258356" y="69824"/>
                  </a:lnTo>
                  <a:lnTo>
                    <a:pt x="257746" y="71120"/>
                  </a:lnTo>
                  <a:lnTo>
                    <a:pt x="258762" y="69824"/>
                  </a:lnTo>
                  <a:lnTo>
                    <a:pt x="260705" y="67310"/>
                  </a:lnTo>
                  <a:lnTo>
                    <a:pt x="260654" y="68580"/>
                  </a:lnTo>
                  <a:lnTo>
                    <a:pt x="261416" y="67310"/>
                  </a:lnTo>
                  <a:lnTo>
                    <a:pt x="264477" y="62230"/>
                  </a:lnTo>
                  <a:lnTo>
                    <a:pt x="264833" y="62230"/>
                  </a:lnTo>
                  <a:lnTo>
                    <a:pt x="267068" y="59690"/>
                  </a:lnTo>
                  <a:lnTo>
                    <a:pt x="268185" y="58420"/>
                  </a:lnTo>
                  <a:lnTo>
                    <a:pt x="272897" y="52070"/>
                  </a:lnTo>
                  <a:lnTo>
                    <a:pt x="274904" y="49530"/>
                  </a:lnTo>
                  <a:lnTo>
                    <a:pt x="276898" y="46990"/>
                  </a:lnTo>
                  <a:lnTo>
                    <a:pt x="276479" y="48260"/>
                  </a:lnTo>
                  <a:lnTo>
                    <a:pt x="277647" y="46990"/>
                  </a:lnTo>
                  <a:lnTo>
                    <a:pt x="279044" y="44450"/>
                  </a:lnTo>
                  <a:lnTo>
                    <a:pt x="281216" y="43180"/>
                  </a:lnTo>
                  <a:lnTo>
                    <a:pt x="281711" y="41910"/>
                  </a:lnTo>
                  <a:lnTo>
                    <a:pt x="283171" y="40640"/>
                  </a:lnTo>
                  <a:lnTo>
                    <a:pt x="283768" y="39370"/>
                  </a:lnTo>
                  <a:lnTo>
                    <a:pt x="284353" y="39370"/>
                  </a:lnTo>
                  <a:lnTo>
                    <a:pt x="284899" y="40640"/>
                  </a:lnTo>
                  <a:lnTo>
                    <a:pt x="284924" y="39370"/>
                  </a:lnTo>
                  <a:lnTo>
                    <a:pt x="285292" y="38100"/>
                  </a:lnTo>
                  <a:lnTo>
                    <a:pt x="285407" y="36830"/>
                  </a:lnTo>
                  <a:lnTo>
                    <a:pt x="285800" y="36830"/>
                  </a:lnTo>
                  <a:lnTo>
                    <a:pt x="285889" y="38100"/>
                  </a:lnTo>
                  <a:lnTo>
                    <a:pt x="286600" y="38100"/>
                  </a:lnTo>
                  <a:lnTo>
                    <a:pt x="320370" y="38100"/>
                  </a:lnTo>
                  <a:close/>
                </a:path>
                <a:path w="753744" h="638809">
                  <a:moveTo>
                    <a:pt x="320763" y="519671"/>
                  </a:moveTo>
                  <a:lnTo>
                    <a:pt x="320687" y="519226"/>
                  </a:lnTo>
                  <a:lnTo>
                    <a:pt x="320446" y="518998"/>
                  </a:lnTo>
                  <a:lnTo>
                    <a:pt x="320014" y="518960"/>
                  </a:lnTo>
                  <a:lnTo>
                    <a:pt x="320763" y="519671"/>
                  </a:lnTo>
                  <a:close/>
                </a:path>
                <a:path w="753744" h="638809">
                  <a:moveTo>
                    <a:pt x="321665" y="40640"/>
                  </a:moveTo>
                  <a:lnTo>
                    <a:pt x="321017" y="39370"/>
                  </a:lnTo>
                  <a:lnTo>
                    <a:pt x="320167" y="39370"/>
                  </a:lnTo>
                  <a:lnTo>
                    <a:pt x="321271" y="40640"/>
                  </a:lnTo>
                  <a:lnTo>
                    <a:pt x="321665" y="40640"/>
                  </a:lnTo>
                  <a:close/>
                </a:path>
                <a:path w="753744" h="638809">
                  <a:moveTo>
                    <a:pt x="323100" y="229743"/>
                  </a:moveTo>
                  <a:lnTo>
                    <a:pt x="323088" y="229006"/>
                  </a:lnTo>
                  <a:lnTo>
                    <a:pt x="322961" y="229743"/>
                  </a:lnTo>
                  <a:lnTo>
                    <a:pt x="323100" y="229743"/>
                  </a:lnTo>
                  <a:close/>
                </a:path>
                <a:path w="753744" h="638809">
                  <a:moveTo>
                    <a:pt x="326186" y="230352"/>
                  </a:moveTo>
                  <a:lnTo>
                    <a:pt x="325894" y="230466"/>
                  </a:lnTo>
                  <a:lnTo>
                    <a:pt x="325501" y="230581"/>
                  </a:lnTo>
                  <a:lnTo>
                    <a:pt x="325577" y="230860"/>
                  </a:lnTo>
                  <a:lnTo>
                    <a:pt x="325793" y="230708"/>
                  </a:lnTo>
                  <a:lnTo>
                    <a:pt x="325996" y="230543"/>
                  </a:lnTo>
                  <a:lnTo>
                    <a:pt x="326186" y="230352"/>
                  </a:lnTo>
                  <a:close/>
                </a:path>
                <a:path w="753744" h="638809">
                  <a:moveTo>
                    <a:pt x="326517" y="230200"/>
                  </a:moveTo>
                  <a:lnTo>
                    <a:pt x="326186" y="230365"/>
                  </a:lnTo>
                  <a:lnTo>
                    <a:pt x="326517" y="230200"/>
                  </a:lnTo>
                  <a:close/>
                </a:path>
                <a:path w="753744" h="638809">
                  <a:moveTo>
                    <a:pt x="332168" y="222237"/>
                  </a:moveTo>
                  <a:lnTo>
                    <a:pt x="331711" y="222237"/>
                  </a:lnTo>
                  <a:lnTo>
                    <a:pt x="330771" y="222910"/>
                  </a:lnTo>
                  <a:lnTo>
                    <a:pt x="330974" y="222910"/>
                  </a:lnTo>
                  <a:lnTo>
                    <a:pt x="330835" y="222999"/>
                  </a:lnTo>
                  <a:lnTo>
                    <a:pt x="332168" y="222237"/>
                  </a:lnTo>
                  <a:close/>
                </a:path>
                <a:path w="753744" h="638809">
                  <a:moveTo>
                    <a:pt x="333463" y="529259"/>
                  </a:moveTo>
                  <a:lnTo>
                    <a:pt x="331736" y="529221"/>
                  </a:lnTo>
                  <a:lnTo>
                    <a:pt x="333400" y="529374"/>
                  </a:lnTo>
                  <a:close/>
                </a:path>
                <a:path w="753744" h="638809">
                  <a:moveTo>
                    <a:pt x="337604" y="66649"/>
                  </a:moveTo>
                  <a:lnTo>
                    <a:pt x="336245" y="63500"/>
                  </a:lnTo>
                  <a:lnTo>
                    <a:pt x="334975" y="62585"/>
                  </a:lnTo>
                  <a:lnTo>
                    <a:pt x="336981" y="65532"/>
                  </a:lnTo>
                  <a:lnTo>
                    <a:pt x="337172" y="66040"/>
                  </a:lnTo>
                  <a:lnTo>
                    <a:pt x="337604" y="66649"/>
                  </a:lnTo>
                  <a:close/>
                </a:path>
                <a:path w="753744" h="638809">
                  <a:moveTo>
                    <a:pt x="338099" y="67310"/>
                  </a:moveTo>
                  <a:lnTo>
                    <a:pt x="335203" y="63500"/>
                  </a:lnTo>
                  <a:lnTo>
                    <a:pt x="334860" y="62585"/>
                  </a:lnTo>
                  <a:lnTo>
                    <a:pt x="334327" y="62230"/>
                  </a:lnTo>
                  <a:lnTo>
                    <a:pt x="334733" y="62230"/>
                  </a:lnTo>
                  <a:lnTo>
                    <a:pt x="328599" y="53340"/>
                  </a:lnTo>
                  <a:lnTo>
                    <a:pt x="333756" y="58420"/>
                  </a:lnTo>
                  <a:lnTo>
                    <a:pt x="330403" y="53340"/>
                  </a:lnTo>
                  <a:lnTo>
                    <a:pt x="324535" y="44450"/>
                  </a:lnTo>
                  <a:lnTo>
                    <a:pt x="323545" y="43180"/>
                  </a:lnTo>
                  <a:lnTo>
                    <a:pt x="322554" y="41910"/>
                  </a:lnTo>
                  <a:lnTo>
                    <a:pt x="321995" y="43180"/>
                  </a:lnTo>
                  <a:lnTo>
                    <a:pt x="320167" y="39370"/>
                  </a:lnTo>
                  <a:lnTo>
                    <a:pt x="286994" y="39370"/>
                  </a:lnTo>
                  <a:lnTo>
                    <a:pt x="286715" y="40640"/>
                  </a:lnTo>
                  <a:lnTo>
                    <a:pt x="287807" y="40640"/>
                  </a:lnTo>
                  <a:lnTo>
                    <a:pt x="288747" y="43180"/>
                  </a:lnTo>
                  <a:lnTo>
                    <a:pt x="289382" y="44450"/>
                  </a:lnTo>
                  <a:lnTo>
                    <a:pt x="290461" y="45618"/>
                  </a:lnTo>
                  <a:lnTo>
                    <a:pt x="292214" y="46990"/>
                  </a:lnTo>
                  <a:lnTo>
                    <a:pt x="295694" y="52070"/>
                  </a:lnTo>
                  <a:lnTo>
                    <a:pt x="294652" y="52070"/>
                  </a:lnTo>
                  <a:lnTo>
                    <a:pt x="298907" y="57150"/>
                  </a:lnTo>
                  <a:lnTo>
                    <a:pt x="302031" y="60960"/>
                  </a:lnTo>
                  <a:lnTo>
                    <a:pt x="306044" y="67310"/>
                  </a:lnTo>
                  <a:lnTo>
                    <a:pt x="306933" y="67310"/>
                  </a:lnTo>
                  <a:lnTo>
                    <a:pt x="338099" y="67310"/>
                  </a:lnTo>
                  <a:close/>
                </a:path>
                <a:path w="753744" h="638809">
                  <a:moveTo>
                    <a:pt x="341337" y="221894"/>
                  </a:moveTo>
                  <a:lnTo>
                    <a:pt x="341198" y="221462"/>
                  </a:lnTo>
                  <a:lnTo>
                    <a:pt x="340906" y="221246"/>
                  </a:lnTo>
                  <a:lnTo>
                    <a:pt x="340448" y="221272"/>
                  </a:lnTo>
                  <a:lnTo>
                    <a:pt x="341337" y="221894"/>
                  </a:lnTo>
                  <a:close/>
                </a:path>
                <a:path w="753744" h="638809">
                  <a:moveTo>
                    <a:pt x="346036" y="229006"/>
                  </a:moveTo>
                  <a:lnTo>
                    <a:pt x="344601" y="229743"/>
                  </a:lnTo>
                  <a:lnTo>
                    <a:pt x="345960" y="229743"/>
                  </a:lnTo>
                  <a:lnTo>
                    <a:pt x="346036" y="229006"/>
                  </a:lnTo>
                  <a:close/>
                </a:path>
                <a:path w="753744" h="638809">
                  <a:moveTo>
                    <a:pt x="350951" y="218427"/>
                  </a:moveTo>
                  <a:lnTo>
                    <a:pt x="350316" y="219697"/>
                  </a:lnTo>
                  <a:lnTo>
                    <a:pt x="350723" y="219697"/>
                  </a:lnTo>
                  <a:lnTo>
                    <a:pt x="350799" y="219252"/>
                  </a:lnTo>
                  <a:lnTo>
                    <a:pt x="350951" y="218427"/>
                  </a:lnTo>
                  <a:close/>
                </a:path>
                <a:path w="753744" h="638809">
                  <a:moveTo>
                    <a:pt x="355295" y="230733"/>
                  </a:moveTo>
                  <a:lnTo>
                    <a:pt x="353529" y="230733"/>
                  </a:lnTo>
                  <a:lnTo>
                    <a:pt x="355231" y="230847"/>
                  </a:lnTo>
                  <a:close/>
                </a:path>
                <a:path w="753744" h="638809">
                  <a:moveTo>
                    <a:pt x="356946" y="219252"/>
                  </a:moveTo>
                  <a:lnTo>
                    <a:pt x="356247" y="218427"/>
                  </a:lnTo>
                  <a:lnTo>
                    <a:pt x="356603" y="219697"/>
                  </a:lnTo>
                  <a:lnTo>
                    <a:pt x="356946" y="219252"/>
                  </a:lnTo>
                  <a:close/>
                </a:path>
                <a:path w="753744" h="638809">
                  <a:moveTo>
                    <a:pt x="357733" y="530898"/>
                  </a:moveTo>
                  <a:lnTo>
                    <a:pt x="357670" y="531050"/>
                  </a:lnTo>
                  <a:lnTo>
                    <a:pt x="357632" y="531228"/>
                  </a:lnTo>
                  <a:lnTo>
                    <a:pt x="357619" y="531393"/>
                  </a:lnTo>
                  <a:lnTo>
                    <a:pt x="357708" y="531241"/>
                  </a:lnTo>
                  <a:lnTo>
                    <a:pt x="357733" y="531075"/>
                  </a:lnTo>
                  <a:lnTo>
                    <a:pt x="357733" y="530898"/>
                  </a:lnTo>
                  <a:close/>
                </a:path>
                <a:path w="753744" h="638809">
                  <a:moveTo>
                    <a:pt x="358267" y="217322"/>
                  </a:moveTo>
                  <a:lnTo>
                    <a:pt x="357657" y="217170"/>
                  </a:lnTo>
                  <a:lnTo>
                    <a:pt x="357733" y="217398"/>
                  </a:lnTo>
                  <a:lnTo>
                    <a:pt x="356870" y="217563"/>
                  </a:lnTo>
                  <a:lnTo>
                    <a:pt x="355612" y="217055"/>
                  </a:lnTo>
                  <a:lnTo>
                    <a:pt x="355231" y="218071"/>
                  </a:lnTo>
                  <a:lnTo>
                    <a:pt x="356057" y="217284"/>
                  </a:lnTo>
                  <a:lnTo>
                    <a:pt x="357746" y="218198"/>
                  </a:lnTo>
                  <a:lnTo>
                    <a:pt x="357733" y="217512"/>
                  </a:lnTo>
                  <a:lnTo>
                    <a:pt x="357936" y="217487"/>
                  </a:lnTo>
                  <a:lnTo>
                    <a:pt x="358114" y="217436"/>
                  </a:lnTo>
                  <a:lnTo>
                    <a:pt x="358267" y="217322"/>
                  </a:lnTo>
                  <a:close/>
                </a:path>
                <a:path w="753744" h="638809">
                  <a:moveTo>
                    <a:pt x="363639" y="218262"/>
                  </a:moveTo>
                  <a:lnTo>
                    <a:pt x="363232" y="217957"/>
                  </a:lnTo>
                  <a:lnTo>
                    <a:pt x="362788" y="217893"/>
                  </a:lnTo>
                  <a:lnTo>
                    <a:pt x="362318" y="218084"/>
                  </a:lnTo>
                  <a:lnTo>
                    <a:pt x="362762" y="218109"/>
                  </a:lnTo>
                  <a:lnTo>
                    <a:pt x="363207" y="218160"/>
                  </a:lnTo>
                  <a:lnTo>
                    <a:pt x="363639" y="218262"/>
                  </a:lnTo>
                  <a:close/>
                </a:path>
                <a:path w="753744" h="638809">
                  <a:moveTo>
                    <a:pt x="363931" y="218427"/>
                  </a:moveTo>
                  <a:lnTo>
                    <a:pt x="363766" y="218274"/>
                  </a:lnTo>
                  <a:lnTo>
                    <a:pt x="363639" y="218262"/>
                  </a:lnTo>
                  <a:lnTo>
                    <a:pt x="363842" y="218376"/>
                  </a:lnTo>
                  <a:close/>
                </a:path>
                <a:path w="753744" h="638809">
                  <a:moveTo>
                    <a:pt x="365607" y="157480"/>
                  </a:moveTo>
                  <a:lnTo>
                    <a:pt x="365010" y="156425"/>
                  </a:lnTo>
                  <a:lnTo>
                    <a:pt x="365074" y="156781"/>
                  </a:lnTo>
                  <a:lnTo>
                    <a:pt x="365213" y="157480"/>
                  </a:lnTo>
                  <a:lnTo>
                    <a:pt x="365607" y="157480"/>
                  </a:lnTo>
                  <a:close/>
                </a:path>
                <a:path w="753744" h="638809">
                  <a:moveTo>
                    <a:pt x="368528" y="220230"/>
                  </a:moveTo>
                  <a:lnTo>
                    <a:pt x="368236" y="220154"/>
                  </a:lnTo>
                  <a:lnTo>
                    <a:pt x="367957" y="220179"/>
                  </a:lnTo>
                  <a:lnTo>
                    <a:pt x="367677" y="220306"/>
                  </a:lnTo>
                  <a:lnTo>
                    <a:pt x="367969" y="220332"/>
                  </a:lnTo>
                  <a:lnTo>
                    <a:pt x="368249" y="220306"/>
                  </a:lnTo>
                  <a:lnTo>
                    <a:pt x="368528" y="220230"/>
                  </a:lnTo>
                  <a:close/>
                </a:path>
                <a:path w="753744" h="638809">
                  <a:moveTo>
                    <a:pt x="379971" y="234505"/>
                  </a:moveTo>
                  <a:lnTo>
                    <a:pt x="379882" y="234657"/>
                  </a:lnTo>
                  <a:lnTo>
                    <a:pt x="379818" y="234810"/>
                  </a:lnTo>
                  <a:lnTo>
                    <a:pt x="379780" y="234988"/>
                  </a:lnTo>
                  <a:lnTo>
                    <a:pt x="379882" y="234835"/>
                  </a:lnTo>
                  <a:lnTo>
                    <a:pt x="379945" y="234683"/>
                  </a:lnTo>
                  <a:lnTo>
                    <a:pt x="379971" y="234505"/>
                  </a:lnTo>
                  <a:close/>
                </a:path>
                <a:path w="753744" h="638809">
                  <a:moveTo>
                    <a:pt x="390829" y="144551"/>
                  </a:moveTo>
                  <a:lnTo>
                    <a:pt x="390626" y="143510"/>
                  </a:lnTo>
                  <a:lnTo>
                    <a:pt x="390359" y="143510"/>
                  </a:lnTo>
                  <a:lnTo>
                    <a:pt x="390829" y="144551"/>
                  </a:lnTo>
                  <a:close/>
                </a:path>
                <a:path w="753744" h="638809">
                  <a:moveTo>
                    <a:pt x="391121" y="194627"/>
                  </a:moveTo>
                  <a:lnTo>
                    <a:pt x="391109" y="194310"/>
                  </a:lnTo>
                  <a:lnTo>
                    <a:pt x="390969" y="194310"/>
                  </a:lnTo>
                  <a:lnTo>
                    <a:pt x="391121" y="194627"/>
                  </a:lnTo>
                  <a:close/>
                </a:path>
                <a:path w="753744" h="638809">
                  <a:moveTo>
                    <a:pt x="391439" y="146469"/>
                  </a:moveTo>
                  <a:lnTo>
                    <a:pt x="391287" y="146050"/>
                  </a:lnTo>
                  <a:lnTo>
                    <a:pt x="390867" y="144691"/>
                  </a:lnTo>
                  <a:lnTo>
                    <a:pt x="391134" y="146050"/>
                  </a:lnTo>
                  <a:lnTo>
                    <a:pt x="391439" y="146469"/>
                  </a:lnTo>
                  <a:close/>
                </a:path>
                <a:path w="753744" h="638809">
                  <a:moveTo>
                    <a:pt x="392531" y="222910"/>
                  </a:moveTo>
                  <a:lnTo>
                    <a:pt x="392303" y="223507"/>
                  </a:lnTo>
                  <a:lnTo>
                    <a:pt x="392455" y="223507"/>
                  </a:lnTo>
                  <a:lnTo>
                    <a:pt x="392531" y="222910"/>
                  </a:lnTo>
                  <a:close/>
                </a:path>
                <a:path w="753744" h="638809">
                  <a:moveTo>
                    <a:pt x="392747" y="198120"/>
                  </a:moveTo>
                  <a:lnTo>
                    <a:pt x="391566" y="195580"/>
                  </a:lnTo>
                  <a:lnTo>
                    <a:pt x="391134" y="194919"/>
                  </a:lnTo>
                  <a:lnTo>
                    <a:pt x="391210" y="196850"/>
                  </a:lnTo>
                  <a:lnTo>
                    <a:pt x="392747" y="198120"/>
                  </a:lnTo>
                  <a:close/>
                </a:path>
                <a:path w="753744" h="638809">
                  <a:moveTo>
                    <a:pt x="394881" y="224256"/>
                  </a:moveTo>
                  <a:lnTo>
                    <a:pt x="394601" y="224447"/>
                  </a:lnTo>
                  <a:lnTo>
                    <a:pt x="394385" y="224701"/>
                  </a:lnTo>
                  <a:lnTo>
                    <a:pt x="394233" y="225005"/>
                  </a:lnTo>
                  <a:lnTo>
                    <a:pt x="394563" y="225094"/>
                  </a:lnTo>
                  <a:lnTo>
                    <a:pt x="394830" y="224967"/>
                  </a:lnTo>
                  <a:lnTo>
                    <a:pt x="394881" y="224256"/>
                  </a:lnTo>
                  <a:close/>
                </a:path>
                <a:path w="753744" h="638809">
                  <a:moveTo>
                    <a:pt x="396176" y="238747"/>
                  </a:moveTo>
                  <a:lnTo>
                    <a:pt x="395719" y="238747"/>
                  </a:lnTo>
                  <a:lnTo>
                    <a:pt x="394677" y="238747"/>
                  </a:lnTo>
                  <a:lnTo>
                    <a:pt x="395973" y="240017"/>
                  </a:lnTo>
                  <a:lnTo>
                    <a:pt x="396087" y="239280"/>
                  </a:lnTo>
                  <a:lnTo>
                    <a:pt x="396176" y="238747"/>
                  </a:lnTo>
                  <a:close/>
                </a:path>
                <a:path w="753744" h="638809">
                  <a:moveTo>
                    <a:pt x="397471" y="240017"/>
                  </a:moveTo>
                  <a:lnTo>
                    <a:pt x="397395" y="239280"/>
                  </a:lnTo>
                  <a:lnTo>
                    <a:pt x="396671" y="240017"/>
                  </a:lnTo>
                  <a:lnTo>
                    <a:pt x="397471" y="240017"/>
                  </a:lnTo>
                  <a:close/>
                </a:path>
                <a:path w="753744" h="638809">
                  <a:moveTo>
                    <a:pt x="397814" y="537070"/>
                  </a:moveTo>
                  <a:lnTo>
                    <a:pt x="397319" y="537260"/>
                  </a:lnTo>
                  <a:lnTo>
                    <a:pt x="397624" y="537260"/>
                  </a:lnTo>
                  <a:lnTo>
                    <a:pt x="397751" y="537184"/>
                  </a:lnTo>
                  <a:close/>
                </a:path>
                <a:path w="753744" h="638809">
                  <a:moveTo>
                    <a:pt x="397916" y="238747"/>
                  </a:moveTo>
                  <a:lnTo>
                    <a:pt x="397344" y="238747"/>
                  </a:lnTo>
                  <a:lnTo>
                    <a:pt x="397395" y="239280"/>
                  </a:lnTo>
                  <a:lnTo>
                    <a:pt x="397916" y="238747"/>
                  </a:lnTo>
                  <a:close/>
                </a:path>
                <a:path w="753744" h="638809">
                  <a:moveTo>
                    <a:pt x="398703" y="154940"/>
                  </a:moveTo>
                  <a:lnTo>
                    <a:pt x="397192" y="152400"/>
                  </a:lnTo>
                  <a:lnTo>
                    <a:pt x="396151" y="151130"/>
                  </a:lnTo>
                  <a:lnTo>
                    <a:pt x="395058" y="149885"/>
                  </a:lnTo>
                  <a:lnTo>
                    <a:pt x="397167" y="153619"/>
                  </a:lnTo>
                  <a:lnTo>
                    <a:pt x="397433" y="153873"/>
                  </a:lnTo>
                  <a:lnTo>
                    <a:pt x="398703" y="154940"/>
                  </a:lnTo>
                  <a:close/>
                </a:path>
                <a:path w="753744" h="638809">
                  <a:moveTo>
                    <a:pt x="399326" y="157480"/>
                  </a:moveTo>
                  <a:lnTo>
                    <a:pt x="398411" y="156781"/>
                  </a:lnTo>
                  <a:lnTo>
                    <a:pt x="397840" y="156425"/>
                  </a:lnTo>
                  <a:lnTo>
                    <a:pt x="398119" y="156781"/>
                  </a:lnTo>
                  <a:lnTo>
                    <a:pt x="399326" y="157480"/>
                  </a:lnTo>
                  <a:close/>
                </a:path>
                <a:path w="753744" h="638809">
                  <a:moveTo>
                    <a:pt x="417550" y="251802"/>
                  </a:moveTo>
                  <a:lnTo>
                    <a:pt x="417372" y="251802"/>
                  </a:lnTo>
                  <a:lnTo>
                    <a:pt x="417195" y="251790"/>
                  </a:lnTo>
                  <a:lnTo>
                    <a:pt x="417017" y="251790"/>
                  </a:lnTo>
                  <a:lnTo>
                    <a:pt x="417309" y="251904"/>
                  </a:lnTo>
                  <a:lnTo>
                    <a:pt x="417449" y="251904"/>
                  </a:lnTo>
                  <a:close/>
                </a:path>
                <a:path w="753744" h="638809">
                  <a:moveTo>
                    <a:pt x="423608" y="194919"/>
                  </a:moveTo>
                  <a:lnTo>
                    <a:pt x="422694" y="193040"/>
                  </a:lnTo>
                  <a:lnTo>
                    <a:pt x="421754" y="193040"/>
                  </a:lnTo>
                  <a:lnTo>
                    <a:pt x="423608" y="194919"/>
                  </a:lnTo>
                  <a:close/>
                </a:path>
                <a:path w="753744" h="638809">
                  <a:moveTo>
                    <a:pt x="424573" y="193040"/>
                  </a:moveTo>
                  <a:lnTo>
                    <a:pt x="420230" y="187921"/>
                  </a:lnTo>
                  <a:lnTo>
                    <a:pt x="422694" y="193040"/>
                  </a:lnTo>
                  <a:lnTo>
                    <a:pt x="424573" y="193040"/>
                  </a:lnTo>
                  <a:close/>
                </a:path>
                <a:path w="753744" h="638809">
                  <a:moveTo>
                    <a:pt x="432955" y="543369"/>
                  </a:moveTo>
                  <a:lnTo>
                    <a:pt x="432638" y="543280"/>
                  </a:lnTo>
                  <a:lnTo>
                    <a:pt x="432371" y="543280"/>
                  </a:lnTo>
                  <a:lnTo>
                    <a:pt x="432219" y="543585"/>
                  </a:lnTo>
                  <a:lnTo>
                    <a:pt x="432435" y="543433"/>
                  </a:lnTo>
                  <a:lnTo>
                    <a:pt x="432676" y="543369"/>
                  </a:lnTo>
                  <a:lnTo>
                    <a:pt x="432955" y="543369"/>
                  </a:lnTo>
                  <a:close/>
                </a:path>
                <a:path w="753744" h="638809">
                  <a:moveTo>
                    <a:pt x="435127" y="210820"/>
                  </a:moveTo>
                  <a:lnTo>
                    <a:pt x="430809" y="205740"/>
                  </a:lnTo>
                  <a:lnTo>
                    <a:pt x="426466" y="199390"/>
                  </a:lnTo>
                  <a:lnTo>
                    <a:pt x="427990" y="199390"/>
                  </a:lnTo>
                  <a:lnTo>
                    <a:pt x="424256" y="195580"/>
                  </a:lnTo>
                  <a:lnTo>
                    <a:pt x="423608" y="194919"/>
                  </a:lnTo>
                  <a:lnTo>
                    <a:pt x="423926" y="195580"/>
                  </a:lnTo>
                  <a:lnTo>
                    <a:pt x="421119" y="193040"/>
                  </a:lnTo>
                  <a:lnTo>
                    <a:pt x="420103" y="191770"/>
                  </a:lnTo>
                  <a:lnTo>
                    <a:pt x="418579" y="190500"/>
                  </a:lnTo>
                  <a:lnTo>
                    <a:pt x="419823" y="190500"/>
                  </a:lnTo>
                  <a:lnTo>
                    <a:pt x="419442" y="189230"/>
                  </a:lnTo>
                  <a:lnTo>
                    <a:pt x="419011" y="187769"/>
                  </a:lnTo>
                  <a:lnTo>
                    <a:pt x="415759" y="183222"/>
                  </a:lnTo>
                  <a:lnTo>
                    <a:pt x="414489" y="181610"/>
                  </a:lnTo>
                  <a:lnTo>
                    <a:pt x="412496" y="179070"/>
                  </a:lnTo>
                  <a:lnTo>
                    <a:pt x="410489" y="172720"/>
                  </a:lnTo>
                  <a:lnTo>
                    <a:pt x="407212" y="168910"/>
                  </a:lnTo>
                  <a:lnTo>
                    <a:pt x="404914" y="166243"/>
                  </a:lnTo>
                  <a:lnTo>
                    <a:pt x="403999" y="166243"/>
                  </a:lnTo>
                  <a:lnTo>
                    <a:pt x="406679" y="168910"/>
                  </a:lnTo>
                  <a:lnTo>
                    <a:pt x="405777" y="168910"/>
                  </a:lnTo>
                  <a:lnTo>
                    <a:pt x="400050" y="162560"/>
                  </a:lnTo>
                  <a:lnTo>
                    <a:pt x="402742" y="162560"/>
                  </a:lnTo>
                  <a:lnTo>
                    <a:pt x="400710" y="160020"/>
                  </a:lnTo>
                  <a:lnTo>
                    <a:pt x="398678" y="157480"/>
                  </a:lnTo>
                  <a:lnTo>
                    <a:pt x="398094" y="156781"/>
                  </a:lnTo>
                  <a:lnTo>
                    <a:pt x="397103" y="156210"/>
                  </a:lnTo>
                  <a:lnTo>
                    <a:pt x="395478" y="153619"/>
                  </a:lnTo>
                  <a:lnTo>
                    <a:pt x="394512" y="151130"/>
                  </a:lnTo>
                  <a:lnTo>
                    <a:pt x="395058" y="149885"/>
                  </a:lnTo>
                  <a:lnTo>
                    <a:pt x="393026" y="147320"/>
                  </a:lnTo>
                  <a:lnTo>
                    <a:pt x="393369" y="149809"/>
                  </a:lnTo>
                  <a:lnTo>
                    <a:pt x="393255" y="149618"/>
                  </a:lnTo>
                  <a:lnTo>
                    <a:pt x="392049" y="147320"/>
                  </a:lnTo>
                  <a:lnTo>
                    <a:pt x="391439" y="146469"/>
                  </a:lnTo>
                  <a:lnTo>
                    <a:pt x="391744" y="147320"/>
                  </a:lnTo>
                  <a:lnTo>
                    <a:pt x="390232" y="146050"/>
                  </a:lnTo>
                  <a:lnTo>
                    <a:pt x="387489" y="140970"/>
                  </a:lnTo>
                  <a:lnTo>
                    <a:pt x="384505" y="135890"/>
                  </a:lnTo>
                  <a:lnTo>
                    <a:pt x="381279" y="130810"/>
                  </a:lnTo>
                  <a:lnTo>
                    <a:pt x="382054" y="130810"/>
                  </a:lnTo>
                  <a:lnTo>
                    <a:pt x="378333" y="128270"/>
                  </a:lnTo>
                  <a:lnTo>
                    <a:pt x="380644" y="127000"/>
                  </a:lnTo>
                  <a:lnTo>
                    <a:pt x="376974" y="121920"/>
                  </a:lnTo>
                  <a:lnTo>
                    <a:pt x="369366" y="111760"/>
                  </a:lnTo>
                  <a:lnTo>
                    <a:pt x="361162" y="100330"/>
                  </a:lnTo>
                  <a:lnTo>
                    <a:pt x="345960" y="78740"/>
                  </a:lnTo>
                  <a:lnTo>
                    <a:pt x="342785" y="76200"/>
                  </a:lnTo>
                  <a:lnTo>
                    <a:pt x="339826" y="72288"/>
                  </a:lnTo>
                  <a:lnTo>
                    <a:pt x="336791" y="68580"/>
                  </a:lnTo>
                  <a:lnTo>
                    <a:pt x="307378" y="68580"/>
                  </a:lnTo>
                  <a:lnTo>
                    <a:pt x="308279" y="71120"/>
                  </a:lnTo>
                  <a:lnTo>
                    <a:pt x="308927" y="71120"/>
                  </a:lnTo>
                  <a:lnTo>
                    <a:pt x="312674" y="77470"/>
                  </a:lnTo>
                  <a:lnTo>
                    <a:pt x="316255" y="83820"/>
                  </a:lnTo>
                  <a:lnTo>
                    <a:pt x="319963" y="90170"/>
                  </a:lnTo>
                  <a:lnTo>
                    <a:pt x="324142" y="96520"/>
                  </a:lnTo>
                  <a:lnTo>
                    <a:pt x="323519" y="97726"/>
                  </a:lnTo>
                  <a:lnTo>
                    <a:pt x="323380" y="97726"/>
                  </a:lnTo>
                  <a:lnTo>
                    <a:pt x="325513" y="99060"/>
                  </a:lnTo>
                  <a:lnTo>
                    <a:pt x="330136" y="106680"/>
                  </a:lnTo>
                  <a:lnTo>
                    <a:pt x="335013" y="114300"/>
                  </a:lnTo>
                  <a:lnTo>
                    <a:pt x="339737" y="121920"/>
                  </a:lnTo>
                  <a:lnTo>
                    <a:pt x="343865" y="128270"/>
                  </a:lnTo>
                  <a:lnTo>
                    <a:pt x="346837" y="130810"/>
                  </a:lnTo>
                  <a:lnTo>
                    <a:pt x="349402" y="133350"/>
                  </a:lnTo>
                  <a:lnTo>
                    <a:pt x="351574" y="137160"/>
                  </a:lnTo>
                  <a:lnTo>
                    <a:pt x="351193" y="135890"/>
                  </a:lnTo>
                  <a:lnTo>
                    <a:pt x="356463" y="143510"/>
                  </a:lnTo>
                  <a:lnTo>
                    <a:pt x="361226" y="149809"/>
                  </a:lnTo>
                  <a:lnTo>
                    <a:pt x="365010" y="156425"/>
                  </a:lnTo>
                  <a:lnTo>
                    <a:pt x="365252" y="156781"/>
                  </a:lnTo>
                  <a:lnTo>
                    <a:pt x="365607" y="157480"/>
                  </a:lnTo>
                  <a:lnTo>
                    <a:pt x="366496" y="157480"/>
                  </a:lnTo>
                  <a:lnTo>
                    <a:pt x="367360" y="161290"/>
                  </a:lnTo>
                  <a:lnTo>
                    <a:pt x="368376" y="162560"/>
                  </a:lnTo>
                  <a:lnTo>
                    <a:pt x="367753" y="160020"/>
                  </a:lnTo>
                  <a:lnTo>
                    <a:pt x="369735" y="162560"/>
                  </a:lnTo>
                  <a:lnTo>
                    <a:pt x="370903" y="163830"/>
                  </a:lnTo>
                  <a:lnTo>
                    <a:pt x="371271" y="166243"/>
                  </a:lnTo>
                  <a:lnTo>
                    <a:pt x="371132" y="166243"/>
                  </a:lnTo>
                  <a:lnTo>
                    <a:pt x="374345" y="168910"/>
                  </a:lnTo>
                  <a:lnTo>
                    <a:pt x="374408" y="170180"/>
                  </a:lnTo>
                  <a:lnTo>
                    <a:pt x="375221" y="170180"/>
                  </a:lnTo>
                  <a:lnTo>
                    <a:pt x="375323" y="172720"/>
                  </a:lnTo>
                  <a:lnTo>
                    <a:pt x="376085" y="173990"/>
                  </a:lnTo>
                  <a:lnTo>
                    <a:pt x="379272" y="177800"/>
                  </a:lnTo>
                  <a:lnTo>
                    <a:pt x="381203" y="177800"/>
                  </a:lnTo>
                  <a:lnTo>
                    <a:pt x="381063" y="179070"/>
                  </a:lnTo>
                  <a:lnTo>
                    <a:pt x="382841" y="181610"/>
                  </a:lnTo>
                  <a:lnTo>
                    <a:pt x="381063" y="180340"/>
                  </a:lnTo>
                  <a:lnTo>
                    <a:pt x="388797" y="191770"/>
                  </a:lnTo>
                  <a:lnTo>
                    <a:pt x="387921" y="189230"/>
                  </a:lnTo>
                  <a:lnTo>
                    <a:pt x="388569" y="189230"/>
                  </a:lnTo>
                  <a:lnTo>
                    <a:pt x="391490" y="191770"/>
                  </a:lnTo>
                  <a:lnTo>
                    <a:pt x="391541" y="191922"/>
                  </a:lnTo>
                  <a:lnTo>
                    <a:pt x="392379" y="194310"/>
                  </a:lnTo>
                  <a:lnTo>
                    <a:pt x="391236" y="193040"/>
                  </a:lnTo>
                  <a:lnTo>
                    <a:pt x="390144" y="191922"/>
                  </a:lnTo>
                  <a:lnTo>
                    <a:pt x="391109" y="194310"/>
                  </a:lnTo>
                  <a:lnTo>
                    <a:pt x="391985" y="194310"/>
                  </a:lnTo>
                  <a:lnTo>
                    <a:pt x="394208" y="196850"/>
                  </a:lnTo>
                  <a:lnTo>
                    <a:pt x="396036" y="199390"/>
                  </a:lnTo>
                  <a:lnTo>
                    <a:pt x="397573" y="202145"/>
                  </a:lnTo>
                  <a:lnTo>
                    <a:pt x="398475" y="203200"/>
                  </a:lnTo>
                  <a:lnTo>
                    <a:pt x="397941" y="205740"/>
                  </a:lnTo>
                  <a:lnTo>
                    <a:pt x="399846" y="208280"/>
                  </a:lnTo>
                  <a:lnTo>
                    <a:pt x="402145" y="210820"/>
                  </a:lnTo>
                  <a:lnTo>
                    <a:pt x="403821" y="210820"/>
                  </a:lnTo>
                  <a:lnTo>
                    <a:pt x="435127" y="210820"/>
                  </a:lnTo>
                  <a:close/>
                </a:path>
                <a:path w="753744" h="638809">
                  <a:moveTo>
                    <a:pt x="436664" y="265417"/>
                  </a:moveTo>
                  <a:lnTo>
                    <a:pt x="435673" y="264528"/>
                  </a:lnTo>
                  <a:lnTo>
                    <a:pt x="435254" y="264096"/>
                  </a:lnTo>
                  <a:lnTo>
                    <a:pt x="435178" y="265417"/>
                  </a:lnTo>
                  <a:lnTo>
                    <a:pt x="436664" y="265417"/>
                  </a:lnTo>
                  <a:close/>
                </a:path>
                <a:path w="753744" h="638809">
                  <a:moveTo>
                    <a:pt x="439534" y="266687"/>
                  </a:moveTo>
                  <a:lnTo>
                    <a:pt x="438162" y="265417"/>
                  </a:lnTo>
                  <a:lnTo>
                    <a:pt x="437464" y="265417"/>
                  </a:lnTo>
                  <a:lnTo>
                    <a:pt x="439534" y="266687"/>
                  </a:lnTo>
                  <a:close/>
                </a:path>
                <a:path w="753744" h="638809">
                  <a:moveTo>
                    <a:pt x="446430" y="227088"/>
                  </a:moveTo>
                  <a:lnTo>
                    <a:pt x="446112" y="226060"/>
                  </a:lnTo>
                  <a:lnTo>
                    <a:pt x="446112" y="227088"/>
                  </a:lnTo>
                  <a:lnTo>
                    <a:pt x="446430" y="227088"/>
                  </a:lnTo>
                  <a:close/>
                </a:path>
                <a:path w="753744" h="638809">
                  <a:moveTo>
                    <a:pt x="448043" y="229285"/>
                  </a:moveTo>
                  <a:lnTo>
                    <a:pt x="447167" y="227088"/>
                  </a:lnTo>
                  <a:lnTo>
                    <a:pt x="446430" y="227088"/>
                  </a:lnTo>
                  <a:lnTo>
                    <a:pt x="446874" y="228600"/>
                  </a:lnTo>
                  <a:lnTo>
                    <a:pt x="448043" y="229285"/>
                  </a:lnTo>
                  <a:close/>
                </a:path>
                <a:path w="753744" h="638809">
                  <a:moveTo>
                    <a:pt x="480910" y="558050"/>
                  </a:moveTo>
                  <a:lnTo>
                    <a:pt x="480618" y="557974"/>
                  </a:lnTo>
                  <a:lnTo>
                    <a:pt x="480758" y="558076"/>
                  </a:lnTo>
                  <a:lnTo>
                    <a:pt x="480910" y="558050"/>
                  </a:lnTo>
                  <a:close/>
                </a:path>
                <a:path w="753744" h="638809">
                  <a:moveTo>
                    <a:pt x="490778" y="338988"/>
                  </a:moveTo>
                  <a:lnTo>
                    <a:pt x="490397" y="338658"/>
                  </a:lnTo>
                  <a:lnTo>
                    <a:pt x="490778" y="338988"/>
                  </a:lnTo>
                  <a:close/>
                </a:path>
                <a:path w="753744" h="638809">
                  <a:moveTo>
                    <a:pt x="495325" y="292087"/>
                  </a:moveTo>
                  <a:lnTo>
                    <a:pt x="494182" y="292087"/>
                  </a:lnTo>
                  <a:lnTo>
                    <a:pt x="494652" y="293357"/>
                  </a:lnTo>
                  <a:lnTo>
                    <a:pt x="494906" y="293357"/>
                  </a:lnTo>
                  <a:lnTo>
                    <a:pt x="495325" y="292087"/>
                  </a:lnTo>
                  <a:close/>
                </a:path>
                <a:path w="753744" h="638809">
                  <a:moveTo>
                    <a:pt x="496100" y="348513"/>
                  </a:moveTo>
                  <a:lnTo>
                    <a:pt x="494576" y="346748"/>
                  </a:lnTo>
                  <a:lnTo>
                    <a:pt x="494944" y="347459"/>
                  </a:lnTo>
                  <a:lnTo>
                    <a:pt x="495452" y="348056"/>
                  </a:lnTo>
                  <a:lnTo>
                    <a:pt x="496100" y="348513"/>
                  </a:lnTo>
                  <a:close/>
                </a:path>
                <a:path w="753744" h="638809">
                  <a:moveTo>
                    <a:pt x="508101" y="309016"/>
                  </a:moveTo>
                  <a:lnTo>
                    <a:pt x="507796" y="308597"/>
                  </a:lnTo>
                  <a:lnTo>
                    <a:pt x="507568" y="308597"/>
                  </a:lnTo>
                  <a:lnTo>
                    <a:pt x="506361" y="309867"/>
                  </a:lnTo>
                  <a:lnTo>
                    <a:pt x="508101" y="309016"/>
                  </a:lnTo>
                  <a:close/>
                </a:path>
                <a:path w="753744" h="638809">
                  <a:moveTo>
                    <a:pt x="508952" y="308597"/>
                  </a:moveTo>
                  <a:lnTo>
                    <a:pt x="508101" y="309016"/>
                  </a:lnTo>
                  <a:lnTo>
                    <a:pt x="508723" y="309867"/>
                  </a:lnTo>
                  <a:lnTo>
                    <a:pt x="508914" y="309867"/>
                  </a:lnTo>
                  <a:lnTo>
                    <a:pt x="508952" y="308597"/>
                  </a:lnTo>
                  <a:close/>
                </a:path>
                <a:path w="753744" h="638809">
                  <a:moveTo>
                    <a:pt x="523938" y="327647"/>
                  </a:moveTo>
                  <a:lnTo>
                    <a:pt x="523417" y="326377"/>
                  </a:lnTo>
                  <a:lnTo>
                    <a:pt x="523354" y="327647"/>
                  </a:lnTo>
                  <a:lnTo>
                    <a:pt x="523938" y="327647"/>
                  </a:lnTo>
                  <a:close/>
                </a:path>
                <a:path w="753744" h="638809">
                  <a:moveTo>
                    <a:pt x="547789" y="364477"/>
                  </a:moveTo>
                  <a:lnTo>
                    <a:pt x="547662" y="363613"/>
                  </a:lnTo>
                  <a:lnTo>
                    <a:pt x="547484" y="364045"/>
                  </a:lnTo>
                  <a:lnTo>
                    <a:pt x="547789" y="364477"/>
                  </a:lnTo>
                  <a:close/>
                </a:path>
                <a:path w="753744" h="638809">
                  <a:moveTo>
                    <a:pt x="547839" y="363207"/>
                  </a:moveTo>
                  <a:lnTo>
                    <a:pt x="547674" y="361937"/>
                  </a:lnTo>
                  <a:lnTo>
                    <a:pt x="547433" y="361937"/>
                  </a:lnTo>
                  <a:lnTo>
                    <a:pt x="547662" y="363613"/>
                  </a:lnTo>
                  <a:lnTo>
                    <a:pt x="547839" y="363207"/>
                  </a:lnTo>
                  <a:close/>
                </a:path>
                <a:path w="753744" h="638809">
                  <a:moveTo>
                    <a:pt x="559777" y="383463"/>
                  </a:moveTo>
                  <a:lnTo>
                    <a:pt x="559701" y="383324"/>
                  </a:lnTo>
                  <a:lnTo>
                    <a:pt x="559587" y="383197"/>
                  </a:lnTo>
                  <a:lnTo>
                    <a:pt x="559777" y="383463"/>
                  </a:lnTo>
                  <a:close/>
                </a:path>
                <a:path w="753744" h="638809">
                  <a:moveTo>
                    <a:pt x="560743" y="384124"/>
                  </a:moveTo>
                  <a:lnTo>
                    <a:pt x="560476" y="383527"/>
                  </a:lnTo>
                  <a:lnTo>
                    <a:pt x="559968" y="383527"/>
                  </a:lnTo>
                  <a:lnTo>
                    <a:pt x="560743" y="384124"/>
                  </a:lnTo>
                  <a:close/>
                </a:path>
                <a:path w="753744" h="638809">
                  <a:moveTo>
                    <a:pt x="562063" y="383527"/>
                  </a:moveTo>
                  <a:lnTo>
                    <a:pt x="559892" y="382257"/>
                  </a:lnTo>
                  <a:lnTo>
                    <a:pt x="560476" y="383527"/>
                  </a:lnTo>
                  <a:lnTo>
                    <a:pt x="562063" y="383527"/>
                  </a:lnTo>
                  <a:close/>
                </a:path>
                <a:path w="753744" h="638809">
                  <a:moveTo>
                    <a:pt x="564972" y="443014"/>
                  </a:moveTo>
                  <a:lnTo>
                    <a:pt x="564730" y="442722"/>
                  </a:lnTo>
                  <a:lnTo>
                    <a:pt x="564502" y="442442"/>
                  </a:lnTo>
                  <a:lnTo>
                    <a:pt x="564273" y="442188"/>
                  </a:lnTo>
                  <a:lnTo>
                    <a:pt x="564464" y="442493"/>
                  </a:lnTo>
                  <a:lnTo>
                    <a:pt x="564705" y="442760"/>
                  </a:lnTo>
                  <a:lnTo>
                    <a:pt x="564972" y="443014"/>
                  </a:lnTo>
                  <a:close/>
                </a:path>
                <a:path w="753744" h="638809">
                  <a:moveTo>
                    <a:pt x="571538" y="400037"/>
                  </a:moveTo>
                  <a:lnTo>
                    <a:pt x="571119" y="398767"/>
                  </a:lnTo>
                  <a:lnTo>
                    <a:pt x="570725" y="398767"/>
                  </a:lnTo>
                  <a:lnTo>
                    <a:pt x="570166" y="400037"/>
                  </a:lnTo>
                  <a:lnTo>
                    <a:pt x="570661" y="399364"/>
                  </a:lnTo>
                  <a:lnTo>
                    <a:pt x="570611" y="400037"/>
                  </a:lnTo>
                  <a:lnTo>
                    <a:pt x="571538" y="400037"/>
                  </a:lnTo>
                  <a:close/>
                </a:path>
                <a:path w="753744" h="638809">
                  <a:moveTo>
                    <a:pt x="574954" y="455930"/>
                  </a:moveTo>
                  <a:lnTo>
                    <a:pt x="574471" y="455168"/>
                  </a:lnTo>
                  <a:lnTo>
                    <a:pt x="573417" y="455930"/>
                  </a:lnTo>
                  <a:lnTo>
                    <a:pt x="574954" y="455930"/>
                  </a:lnTo>
                  <a:close/>
                </a:path>
                <a:path w="753744" h="638809">
                  <a:moveTo>
                    <a:pt x="575589" y="456603"/>
                  </a:moveTo>
                  <a:lnTo>
                    <a:pt x="575373" y="456501"/>
                  </a:lnTo>
                  <a:lnTo>
                    <a:pt x="575589" y="456603"/>
                  </a:lnTo>
                  <a:close/>
                </a:path>
                <a:path w="753744" h="638809">
                  <a:moveTo>
                    <a:pt x="577215" y="461124"/>
                  </a:moveTo>
                  <a:lnTo>
                    <a:pt x="576465" y="460425"/>
                  </a:lnTo>
                  <a:lnTo>
                    <a:pt x="576694" y="460908"/>
                  </a:lnTo>
                  <a:lnTo>
                    <a:pt x="576948" y="461060"/>
                  </a:lnTo>
                  <a:lnTo>
                    <a:pt x="577215" y="461124"/>
                  </a:lnTo>
                  <a:close/>
                </a:path>
                <a:path w="753744" h="638809">
                  <a:moveTo>
                    <a:pt x="605904" y="502424"/>
                  </a:moveTo>
                  <a:lnTo>
                    <a:pt x="605701" y="502196"/>
                  </a:lnTo>
                  <a:lnTo>
                    <a:pt x="605574" y="502107"/>
                  </a:lnTo>
                  <a:lnTo>
                    <a:pt x="605650" y="502234"/>
                  </a:lnTo>
                  <a:lnTo>
                    <a:pt x="605904" y="502424"/>
                  </a:lnTo>
                  <a:close/>
                </a:path>
                <a:path w="753744" h="638809">
                  <a:moveTo>
                    <a:pt x="617474" y="468477"/>
                  </a:moveTo>
                  <a:lnTo>
                    <a:pt x="616534" y="467347"/>
                  </a:lnTo>
                  <a:lnTo>
                    <a:pt x="617296" y="468477"/>
                  </a:lnTo>
                  <a:lnTo>
                    <a:pt x="617474" y="468477"/>
                  </a:lnTo>
                  <a:close/>
                </a:path>
                <a:path w="753744" h="638809">
                  <a:moveTo>
                    <a:pt x="639191" y="500735"/>
                  </a:moveTo>
                  <a:lnTo>
                    <a:pt x="639076" y="500380"/>
                  </a:lnTo>
                  <a:lnTo>
                    <a:pt x="638797" y="500380"/>
                  </a:lnTo>
                  <a:lnTo>
                    <a:pt x="639191" y="500735"/>
                  </a:lnTo>
                  <a:close/>
                </a:path>
                <a:path w="753744" h="638809">
                  <a:moveTo>
                    <a:pt x="641565" y="502920"/>
                  </a:moveTo>
                  <a:lnTo>
                    <a:pt x="639191" y="500735"/>
                  </a:lnTo>
                  <a:lnTo>
                    <a:pt x="639876" y="502920"/>
                  </a:lnTo>
                  <a:lnTo>
                    <a:pt x="641565" y="502920"/>
                  </a:lnTo>
                  <a:close/>
                </a:path>
                <a:path w="753744" h="638809">
                  <a:moveTo>
                    <a:pt x="673252" y="594017"/>
                  </a:moveTo>
                  <a:lnTo>
                    <a:pt x="671271" y="592785"/>
                  </a:lnTo>
                  <a:lnTo>
                    <a:pt x="671804" y="593407"/>
                  </a:lnTo>
                  <a:lnTo>
                    <a:pt x="672465" y="593826"/>
                  </a:lnTo>
                  <a:lnTo>
                    <a:pt x="673252" y="594017"/>
                  </a:lnTo>
                  <a:close/>
                </a:path>
                <a:path w="753744" h="638809">
                  <a:moveTo>
                    <a:pt x="674382" y="594702"/>
                  </a:moveTo>
                  <a:lnTo>
                    <a:pt x="674052" y="594398"/>
                  </a:lnTo>
                  <a:lnTo>
                    <a:pt x="673684" y="594169"/>
                  </a:lnTo>
                  <a:lnTo>
                    <a:pt x="673252" y="594017"/>
                  </a:lnTo>
                  <a:lnTo>
                    <a:pt x="674382" y="594702"/>
                  </a:lnTo>
                  <a:close/>
                </a:path>
                <a:path w="753744" h="638809">
                  <a:moveTo>
                    <a:pt x="678726" y="559714"/>
                  </a:moveTo>
                  <a:lnTo>
                    <a:pt x="678268" y="558800"/>
                  </a:lnTo>
                  <a:lnTo>
                    <a:pt x="678370" y="559358"/>
                  </a:lnTo>
                  <a:lnTo>
                    <a:pt x="678726" y="559714"/>
                  </a:lnTo>
                  <a:close/>
                </a:path>
                <a:path w="753744" h="638809">
                  <a:moveTo>
                    <a:pt x="681583" y="562610"/>
                  </a:moveTo>
                  <a:lnTo>
                    <a:pt x="678726" y="559714"/>
                  </a:lnTo>
                  <a:lnTo>
                    <a:pt x="680161" y="562610"/>
                  </a:lnTo>
                  <a:lnTo>
                    <a:pt x="681583" y="562610"/>
                  </a:lnTo>
                  <a:close/>
                </a:path>
                <a:path w="753744" h="638809">
                  <a:moveTo>
                    <a:pt x="700874" y="601726"/>
                  </a:moveTo>
                  <a:lnTo>
                    <a:pt x="700100" y="599440"/>
                  </a:lnTo>
                  <a:lnTo>
                    <a:pt x="698411" y="597217"/>
                  </a:lnTo>
                  <a:lnTo>
                    <a:pt x="699604" y="599440"/>
                  </a:lnTo>
                  <a:lnTo>
                    <a:pt x="700874" y="601726"/>
                  </a:lnTo>
                  <a:close/>
                </a:path>
                <a:path w="753744" h="638809">
                  <a:moveTo>
                    <a:pt x="710895" y="613410"/>
                  </a:moveTo>
                  <a:lnTo>
                    <a:pt x="709853" y="612140"/>
                  </a:lnTo>
                  <a:lnTo>
                    <a:pt x="709079" y="610870"/>
                  </a:lnTo>
                  <a:lnTo>
                    <a:pt x="708367" y="610870"/>
                  </a:lnTo>
                  <a:lnTo>
                    <a:pt x="710895" y="613410"/>
                  </a:lnTo>
                  <a:close/>
                </a:path>
                <a:path w="753744" h="638809">
                  <a:moveTo>
                    <a:pt x="726909" y="627253"/>
                  </a:moveTo>
                  <a:lnTo>
                    <a:pt x="725805" y="626110"/>
                  </a:lnTo>
                  <a:lnTo>
                    <a:pt x="724954" y="626110"/>
                  </a:lnTo>
                  <a:lnTo>
                    <a:pt x="726909" y="627253"/>
                  </a:lnTo>
                  <a:close/>
                </a:path>
                <a:path w="753744" h="638809">
                  <a:moveTo>
                    <a:pt x="733463" y="631101"/>
                  </a:moveTo>
                  <a:lnTo>
                    <a:pt x="730478" y="629920"/>
                  </a:lnTo>
                  <a:lnTo>
                    <a:pt x="729678" y="629920"/>
                  </a:lnTo>
                  <a:lnTo>
                    <a:pt x="733463" y="631101"/>
                  </a:lnTo>
                  <a:close/>
                </a:path>
                <a:path w="753744" h="638809">
                  <a:moveTo>
                    <a:pt x="750036" y="624840"/>
                  </a:moveTo>
                  <a:lnTo>
                    <a:pt x="749427" y="624840"/>
                  </a:lnTo>
                  <a:lnTo>
                    <a:pt x="748741" y="626110"/>
                  </a:lnTo>
                  <a:lnTo>
                    <a:pt x="749376" y="626110"/>
                  </a:lnTo>
                  <a:lnTo>
                    <a:pt x="750036" y="624840"/>
                  </a:lnTo>
                  <a:close/>
                </a:path>
                <a:path w="753744" h="638809">
                  <a:moveTo>
                    <a:pt x="751713" y="630466"/>
                  </a:moveTo>
                  <a:lnTo>
                    <a:pt x="751192" y="630974"/>
                  </a:lnTo>
                  <a:lnTo>
                    <a:pt x="750709" y="631494"/>
                  </a:lnTo>
                  <a:lnTo>
                    <a:pt x="750239" y="632015"/>
                  </a:lnTo>
                  <a:lnTo>
                    <a:pt x="748779" y="633463"/>
                  </a:lnTo>
                  <a:lnTo>
                    <a:pt x="750328" y="632015"/>
                  </a:lnTo>
                  <a:lnTo>
                    <a:pt x="751713" y="630466"/>
                  </a:lnTo>
                  <a:close/>
                </a:path>
                <a:path w="753744" h="638809">
                  <a:moveTo>
                    <a:pt x="751954" y="628650"/>
                  </a:moveTo>
                  <a:lnTo>
                    <a:pt x="750760" y="628650"/>
                  </a:lnTo>
                  <a:lnTo>
                    <a:pt x="750519" y="627253"/>
                  </a:lnTo>
                  <a:lnTo>
                    <a:pt x="750366" y="626110"/>
                  </a:lnTo>
                  <a:lnTo>
                    <a:pt x="750201" y="626110"/>
                  </a:lnTo>
                  <a:lnTo>
                    <a:pt x="748055" y="627253"/>
                  </a:lnTo>
                  <a:lnTo>
                    <a:pt x="748626" y="626110"/>
                  </a:lnTo>
                  <a:lnTo>
                    <a:pt x="747903" y="627253"/>
                  </a:lnTo>
                  <a:lnTo>
                    <a:pt x="747204" y="627253"/>
                  </a:lnTo>
                  <a:lnTo>
                    <a:pt x="747382" y="628650"/>
                  </a:lnTo>
                  <a:lnTo>
                    <a:pt x="745794" y="629920"/>
                  </a:lnTo>
                  <a:lnTo>
                    <a:pt x="744156" y="631101"/>
                  </a:lnTo>
                  <a:lnTo>
                    <a:pt x="743902" y="631101"/>
                  </a:lnTo>
                  <a:lnTo>
                    <a:pt x="742111" y="629920"/>
                  </a:lnTo>
                  <a:lnTo>
                    <a:pt x="741095" y="631101"/>
                  </a:lnTo>
                  <a:lnTo>
                    <a:pt x="739863" y="632460"/>
                  </a:lnTo>
                  <a:lnTo>
                    <a:pt x="738632" y="632460"/>
                  </a:lnTo>
                  <a:lnTo>
                    <a:pt x="736346" y="633730"/>
                  </a:lnTo>
                  <a:lnTo>
                    <a:pt x="734047" y="633730"/>
                  </a:lnTo>
                  <a:lnTo>
                    <a:pt x="731710" y="632460"/>
                  </a:lnTo>
                  <a:lnTo>
                    <a:pt x="733463" y="633730"/>
                  </a:lnTo>
                  <a:lnTo>
                    <a:pt x="730872" y="632460"/>
                  </a:lnTo>
                  <a:lnTo>
                    <a:pt x="730046" y="632460"/>
                  </a:lnTo>
                  <a:lnTo>
                    <a:pt x="729856" y="631101"/>
                  </a:lnTo>
                  <a:lnTo>
                    <a:pt x="729449" y="631101"/>
                  </a:lnTo>
                  <a:lnTo>
                    <a:pt x="728357" y="629920"/>
                  </a:lnTo>
                  <a:lnTo>
                    <a:pt x="727202" y="629920"/>
                  </a:lnTo>
                  <a:lnTo>
                    <a:pt x="727989" y="628942"/>
                  </a:lnTo>
                  <a:lnTo>
                    <a:pt x="730478" y="629920"/>
                  </a:lnTo>
                  <a:lnTo>
                    <a:pt x="732409" y="629920"/>
                  </a:lnTo>
                  <a:lnTo>
                    <a:pt x="728065" y="628853"/>
                  </a:lnTo>
                  <a:lnTo>
                    <a:pt x="728230" y="628650"/>
                  </a:lnTo>
                  <a:lnTo>
                    <a:pt x="728484" y="628650"/>
                  </a:lnTo>
                  <a:lnTo>
                    <a:pt x="726973" y="627253"/>
                  </a:lnTo>
                  <a:lnTo>
                    <a:pt x="725652" y="627253"/>
                  </a:lnTo>
                  <a:lnTo>
                    <a:pt x="724471" y="626110"/>
                  </a:lnTo>
                  <a:lnTo>
                    <a:pt x="724052" y="626110"/>
                  </a:lnTo>
                  <a:lnTo>
                    <a:pt x="722337" y="624840"/>
                  </a:lnTo>
                  <a:lnTo>
                    <a:pt x="720661" y="624840"/>
                  </a:lnTo>
                  <a:lnTo>
                    <a:pt x="720763" y="623570"/>
                  </a:lnTo>
                  <a:lnTo>
                    <a:pt x="719429" y="623570"/>
                  </a:lnTo>
                  <a:lnTo>
                    <a:pt x="716432" y="621030"/>
                  </a:lnTo>
                  <a:lnTo>
                    <a:pt x="714806" y="621030"/>
                  </a:lnTo>
                  <a:lnTo>
                    <a:pt x="714489" y="619760"/>
                  </a:lnTo>
                  <a:lnTo>
                    <a:pt x="717765" y="621030"/>
                  </a:lnTo>
                  <a:lnTo>
                    <a:pt x="716203" y="619760"/>
                  </a:lnTo>
                  <a:lnTo>
                    <a:pt x="714654" y="618490"/>
                  </a:lnTo>
                  <a:lnTo>
                    <a:pt x="715556" y="618490"/>
                  </a:lnTo>
                  <a:lnTo>
                    <a:pt x="713168" y="615950"/>
                  </a:lnTo>
                  <a:lnTo>
                    <a:pt x="710895" y="614680"/>
                  </a:lnTo>
                  <a:lnTo>
                    <a:pt x="708761" y="612140"/>
                  </a:lnTo>
                  <a:lnTo>
                    <a:pt x="708367" y="610870"/>
                  </a:lnTo>
                  <a:lnTo>
                    <a:pt x="707555" y="610870"/>
                  </a:lnTo>
                  <a:lnTo>
                    <a:pt x="706932" y="609600"/>
                  </a:lnTo>
                  <a:lnTo>
                    <a:pt x="706767" y="609600"/>
                  </a:lnTo>
                  <a:lnTo>
                    <a:pt x="702576" y="604520"/>
                  </a:lnTo>
                  <a:lnTo>
                    <a:pt x="703884" y="604520"/>
                  </a:lnTo>
                  <a:lnTo>
                    <a:pt x="703275" y="603250"/>
                  </a:lnTo>
                  <a:lnTo>
                    <a:pt x="700862" y="598170"/>
                  </a:lnTo>
                  <a:lnTo>
                    <a:pt x="700874" y="601726"/>
                  </a:lnTo>
                  <a:lnTo>
                    <a:pt x="700887" y="603250"/>
                  </a:lnTo>
                  <a:lnTo>
                    <a:pt x="698017" y="598170"/>
                  </a:lnTo>
                  <a:lnTo>
                    <a:pt x="698182" y="597217"/>
                  </a:lnTo>
                  <a:lnTo>
                    <a:pt x="698169" y="596900"/>
                  </a:lnTo>
                  <a:lnTo>
                    <a:pt x="696226" y="594360"/>
                  </a:lnTo>
                  <a:lnTo>
                    <a:pt x="697598" y="594360"/>
                  </a:lnTo>
                  <a:lnTo>
                    <a:pt x="698411" y="595388"/>
                  </a:lnTo>
                  <a:lnTo>
                    <a:pt x="697839" y="594360"/>
                  </a:lnTo>
                  <a:lnTo>
                    <a:pt x="693661" y="586740"/>
                  </a:lnTo>
                  <a:lnTo>
                    <a:pt x="689330" y="577850"/>
                  </a:lnTo>
                  <a:lnTo>
                    <a:pt x="684822" y="570230"/>
                  </a:lnTo>
                  <a:lnTo>
                    <a:pt x="678726" y="561340"/>
                  </a:lnTo>
                  <a:lnTo>
                    <a:pt x="678370" y="559358"/>
                  </a:lnTo>
                  <a:lnTo>
                    <a:pt x="674052" y="554990"/>
                  </a:lnTo>
                  <a:lnTo>
                    <a:pt x="674255" y="549910"/>
                  </a:lnTo>
                  <a:lnTo>
                    <a:pt x="668667" y="542290"/>
                  </a:lnTo>
                  <a:lnTo>
                    <a:pt x="667893" y="542290"/>
                  </a:lnTo>
                  <a:lnTo>
                    <a:pt x="662901" y="533400"/>
                  </a:lnTo>
                  <a:lnTo>
                    <a:pt x="656793" y="524510"/>
                  </a:lnTo>
                  <a:lnTo>
                    <a:pt x="650290" y="515620"/>
                  </a:lnTo>
                  <a:lnTo>
                    <a:pt x="644982" y="508000"/>
                  </a:lnTo>
                  <a:lnTo>
                    <a:pt x="644093" y="506730"/>
                  </a:lnTo>
                  <a:lnTo>
                    <a:pt x="644664" y="508000"/>
                  </a:lnTo>
                  <a:lnTo>
                    <a:pt x="642645" y="506730"/>
                  </a:lnTo>
                  <a:lnTo>
                    <a:pt x="640803" y="505460"/>
                  </a:lnTo>
                  <a:lnTo>
                    <a:pt x="639241" y="502920"/>
                  </a:lnTo>
                  <a:lnTo>
                    <a:pt x="638937" y="502412"/>
                  </a:lnTo>
                  <a:lnTo>
                    <a:pt x="636485" y="497827"/>
                  </a:lnTo>
                  <a:lnTo>
                    <a:pt x="634720" y="495236"/>
                  </a:lnTo>
                  <a:lnTo>
                    <a:pt x="633272" y="492760"/>
                  </a:lnTo>
                  <a:lnTo>
                    <a:pt x="624865" y="480060"/>
                  </a:lnTo>
                  <a:lnTo>
                    <a:pt x="624078" y="478904"/>
                  </a:lnTo>
                  <a:lnTo>
                    <a:pt x="621576" y="474967"/>
                  </a:lnTo>
                  <a:lnTo>
                    <a:pt x="618210" y="469887"/>
                  </a:lnTo>
                  <a:lnTo>
                    <a:pt x="617435" y="468706"/>
                  </a:lnTo>
                  <a:lnTo>
                    <a:pt x="617245" y="468820"/>
                  </a:lnTo>
                  <a:lnTo>
                    <a:pt x="615492" y="466242"/>
                  </a:lnTo>
                  <a:lnTo>
                    <a:pt x="615950" y="463537"/>
                  </a:lnTo>
                  <a:lnTo>
                    <a:pt x="613562" y="463537"/>
                  </a:lnTo>
                  <a:lnTo>
                    <a:pt x="610971" y="459930"/>
                  </a:lnTo>
                  <a:lnTo>
                    <a:pt x="610946" y="458457"/>
                  </a:lnTo>
                  <a:lnTo>
                    <a:pt x="606552" y="453745"/>
                  </a:lnTo>
                  <a:lnTo>
                    <a:pt x="606196" y="453237"/>
                  </a:lnTo>
                  <a:lnTo>
                    <a:pt x="605345" y="447027"/>
                  </a:lnTo>
                  <a:lnTo>
                    <a:pt x="599605" y="443217"/>
                  </a:lnTo>
                  <a:lnTo>
                    <a:pt x="600367" y="441909"/>
                  </a:lnTo>
                  <a:lnTo>
                    <a:pt x="600189" y="440677"/>
                  </a:lnTo>
                  <a:lnTo>
                    <a:pt x="599097" y="440677"/>
                  </a:lnTo>
                  <a:lnTo>
                    <a:pt x="598093" y="438137"/>
                  </a:lnTo>
                  <a:lnTo>
                    <a:pt x="595680" y="436867"/>
                  </a:lnTo>
                  <a:lnTo>
                    <a:pt x="595312" y="435597"/>
                  </a:lnTo>
                  <a:lnTo>
                    <a:pt x="594360" y="435597"/>
                  </a:lnTo>
                  <a:lnTo>
                    <a:pt x="593509" y="434327"/>
                  </a:lnTo>
                  <a:lnTo>
                    <a:pt x="594664" y="434327"/>
                  </a:lnTo>
                  <a:lnTo>
                    <a:pt x="593344" y="433057"/>
                  </a:lnTo>
                  <a:lnTo>
                    <a:pt x="592035" y="433057"/>
                  </a:lnTo>
                  <a:lnTo>
                    <a:pt x="593725" y="431787"/>
                  </a:lnTo>
                  <a:lnTo>
                    <a:pt x="589965" y="429247"/>
                  </a:lnTo>
                  <a:lnTo>
                    <a:pt x="590080" y="427977"/>
                  </a:lnTo>
                  <a:lnTo>
                    <a:pt x="588048" y="425437"/>
                  </a:lnTo>
                  <a:lnTo>
                    <a:pt x="586359" y="424167"/>
                  </a:lnTo>
                  <a:lnTo>
                    <a:pt x="584974" y="421627"/>
                  </a:lnTo>
                  <a:lnTo>
                    <a:pt x="585520" y="420357"/>
                  </a:lnTo>
                  <a:lnTo>
                    <a:pt x="583641" y="417817"/>
                  </a:lnTo>
                  <a:lnTo>
                    <a:pt x="582879" y="415277"/>
                  </a:lnTo>
                  <a:lnTo>
                    <a:pt x="579691" y="411467"/>
                  </a:lnTo>
                  <a:lnTo>
                    <a:pt x="577748" y="408927"/>
                  </a:lnTo>
                  <a:lnTo>
                    <a:pt x="576770" y="407657"/>
                  </a:lnTo>
                  <a:lnTo>
                    <a:pt x="574763" y="403847"/>
                  </a:lnTo>
                  <a:lnTo>
                    <a:pt x="574103" y="402577"/>
                  </a:lnTo>
                  <a:lnTo>
                    <a:pt x="573112" y="403847"/>
                  </a:lnTo>
                  <a:lnTo>
                    <a:pt x="572274" y="402577"/>
                  </a:lnTo>
                  <a:lnTo>
                    <a:pt x="572757" y="402577"/>
                  </a:lnTo>
                  <a:lnTo>
                    <a:pt x="573341" y="400037"/>
                  </a:lnTo>
                  <a:lnTo>
                    <a:pt x="571538" y="400037"/>
                  </a:lnTo>
                  <a:lnTo>
                    <a:pt x="571665" y="401307"/>
                  </a:lnTo>
                  <a:lnTo>
                    <a:pt x="570064" y="401307"/>
                  </a:lnTo>
                  <a:lnTo>
                    <a:pt x="569937" y="401307"/>
                  </a:lnTo>
                  <a:lnTo>
                    <a:pt x="569061" y="400037"/>
                  </a:lnTo>
                  <a:lnTo>
                    <a:pt x="569887" y="400037"/>
                  </a:lnTo>
                  <a:lnTo>
                    <a:pt x="569722" y="398767"/>
                  </a:lnTo>
                  <a:lnTo>
                    <a:pt x="568833" y="398767"/>
                  </a:lnTo>
                  <a:lnTo>
                    <a:pt x="569582" y="397497"/>
                  </a:lnTo>
                  <a:lnTo>
                    <a:pt x="569429" y="397497"/>
                  </a:lnTo>
                  <a:lnTo>
                    <a:pt x="570179" y="396227"/>
                  </a:lnTo>
                  <a:lnTo>
                    <a:pt x="567448" y="392417"/>
                  </a:lnTo>
                  <a:lnTo>
                    <a:pt x="564311" y="391147"/>
                  </a:lnTo>
                  <a:lnTo>
                    <a:pt x="563575" y="389877"/>
                  </a:lnTo>
                  <a:lnTo>
                    <a:pt x="562076" y="387337"/>
                  </a:lnTo>
                  <a:lnTo>
                    <a:pt x="563257" y="386067"/>
                  </a:lnTo>
                  <a:lnTo>
                    <a:pt x="561606" y="384797"/>
                  </a:lnTo>
                  <a:lnTo>
                    <a:pt x="560743" y="384124"/>
                  </a:lnTo>
                  <a:lnTo>
                    <a:pt x="561047" y="384797"/>
                  </a:lnTo>
                  <a:lnTo>
                    <a:pt x="559219" y="384797"/>
                  </a:lnTo>
                  <a:lnTo>
                    <a:pt x="558800" y="383527"/>
                  </a:lnTo>
                  <a:lnTo>
                    <a:pt x="559003" y="383527"/>
                  </a:lnTo>
                  <a:lnTo>
                    <a:pt x="559015" y="382257"/>
                  </a:lnTo>
                  <a:lnTo>
                    <a:pt x="559511" y="382257"/>
                  </a:lnTo>
                  <a:lnTo>
                    <a:pt x="558368" y="380987"/>
                  </a:lnTo>
                  <a:lnTo>
                    <a:pt x="559028" y="380987"/>
                  </a:lnTo>
                  <a:lnTo>
                    <a:pt x="557504" y="379717"/>
                  </a:lnTo>
                  <a:lnTo>
                    <a:pt x="554215" y="379717"/>
                  </a:lnTo>
                  <a:lnTo>
                    <a:pt x="553897" y="378447"/>
                  </a:lnTo>
                  <a:lnTo>
                    <a:pt x="555980" y="378447"/>
                  </a:lnTo>
                  <a:lnTo>
                    <a:pt x="556069" y="377177"/>
                  </a:lnTo>
                  <a:lnTo>
                    <a:pt x="556272" y="374637"/>
                  </a:lnTo>
                  <a:lnTo>
                    <a:pt x="554850" y="373367"/>
                  </a:lnTo>
                  <a:lnTo>
                    <a:pt x="553427" y="372097"/>
                  </a:lnTo>
                  <a:lnTo>
                    <a:pt x="552716" y="372097"/>
                  </a:lnTo>
                  <a:lnTo>
                    <a:pt x="554037" y="373367"/>
                  </a:lnTo>
                  <a:lnTo>
                    <a:pt x="553313" y="373367"/>
                  </a:lnTo>
                  <a:lnTo>
                    <a:pt x="550227" y="372097"/>
                  </a:lnTo>
                  <a:lnTo>
                    <a:pt x="552640" y="370827"/>
                  </a:lnTo>
                  <a:lnTo>
                    <a:pt x="550011" y="368287"/>
                  </a:lnTo>
                  <a:lnTo>
                    <a:pt x="549122" y="368287"/>
                  </a:lnTo>
                  <a:lnTo>
                    <a:pt x="548792" y="365747"/>
                  </a:lnTo>
                  <a:lnTo>
                    <a:pt x="549554" y="365747"/>
                  </a:lnTo>
                  <a:lnTo>
                    <a:pt x="550367" y="367017"/>
                  </a:lnTo>
                  <a:lnTo>
                    <a:pt x="551268" y="367017"/>
                  </a:lnTo>
                  <a:lnTo>
                    <a:pt x="550646" y="365747"/>
                  </a:lnTo>
                  <a:lnTo>
                    <a:pt x="548741" y="364477"/>
                  </a:lnTo>
                  <a:lnTo>
                    <a:pt x="548398" y="365747"/>
                  </a:lnTo>
                  <a:lnTo>
                    <a:pt x="547306" y="364477"/>
                  </a:lnTo>
                  <a:lnTo>
                    <a:pt x="547484" y="364045"/>
                  </a:lnTo>
                  <a:lnTo>
                    <a:pt x="546900" y="363207"/>
                  </a:lnTo>
                  <a:lnTo>
                    <a:pt x="545998" y="360667"/>
                  </a:lnTo>
                  <a:lnTo>
                    <a:pt x="544842" y="359397"/>
                  </a:lnTo>
                  <a:lnTo>
                    <a:pt x="543445" y="356857"/>
                  </a:lnTo>
                  <a:lnTo>
                    <a:pt x="544169" y="356857"/>
                  </a:lnTo>
                  <a:lnTo>
                    <a:pt x="541870" y="355587"/>
                  </a:lnTo>
                  <a:lnTo>
                    <a:pt x="544042" y="354317"/>
                  </a:lnTo>
                  <a:lnTo>
                    <a:pt x="542340" y="353047"/>
                  </a:lnTo>
                  <a:lnTo>
                    <a:pt x="538137" y="346697"/>
                  </a:lnTo>
                  <a:lnTo>
                    <a:pt x="531888" y="340347"/>
                  </a:lnTo>
                  <a:lnTo>
                    <a:pt x="531177" y="339077"/>
                  </a:lnTo>
                  <a:lnTo>
                    <a:pt x="526161" y="339077"/>
                  </a:lnTo>
                  <a:lnTo>
                    <a:pt x="525272" y="337807"/>
                  </a:lnTo>
                  <a:lnTo>
                    <a:pt x="530466" y="337807"/>
                  </a:lnTo>
                  <a:lnTo>
                    <a:pt x="528332" y="333997"/>
                  </a:lnTo>
                  <a:lnTo>
                    <a:pt x="526262" y="333997"/>
                  </a:lnTo>
                  <a:lnTo>
                    <a:pt x="524967" y="331457"/>
                  </a:lnTo>
                  <a:lnTo>
                    <a:pt x="523443" y="330187"/>
                  </a:lnTo>
                  <a:lnTo>
                    <a:pt x="524929" y="328917"/>
                  </a:lnTo>
                  <a:lnTo>
                    <a:pt x="524421" y="328498"/>
                  </a:lnTo>
                  <a:lnTo>
                    <a:pt x="524319" y="327647"/>
                  </a:lnTo>
                  <a:lnTo>
                    <a:pt x="523938" y="327647"/>
                  </a:lnTo>
                  <a:lnTo>
                    <a:pt x="524217" y="328345"/>
                  </a:lnTo>
                  <a:lnTo>
                    <a:pt x="523354" y="327647"/>
                  </a:lnTo>
                  <a:lnTo>
                    <a:pt x="522922" y="327647"/>
                  </a:lnTo>
                  <a:lnTo>
                    <a:pt x="523417" y="326377"/>
                  </a:lnTo>
                  <a:lnTo>
                    <a:pt x="520560" y="322567"/>
                  </a:lnTo>
                  <a:lnTo>
                    <a:pt x="523506" y="325107"/>
                  </a:lnTo>
                  <a:lnTo>
                    <a:pt x="519379" y="318757"/>
                  </a:lnTo>
                  <a:lnTo>
                    <a:pt x="518502" y="317500"/>
                  </a:lnTo>
                  <a:lnTo>
                    <a:pt x="517512" y="318757"/>
                  </a:lnTo>
                  <a:lnTo>
                    <a:pt x="516890" y="317385"/>
                  </a:lnTo>
                  <a:lnTo>
                    <a:pt x="517131" y="316217"/>
                  </a:lnTo>
                  <a:lnTo>
                    <a:pt x="517525" y="317385"/>
                  </a:lnTo>
                  <a:lnTo>
                    <a:pt x="518007" y="317385"/>
                  </a:lnTo>
                  <a:lnTo>
                    <a:pt x="517563" y="316217"/>
                  </a:lnTo>
                  <a:lnTo>
                    <a:pt x="516102" y="312407"/>
                  </a:lnTo>
                  <a:lnTo>
                    <a:pt x="511416" y="313677"/>
                  </a:lnTo>
                  <a:lnTo>
                    <a:pt x="509917" y="311137"/>
                  </a:lnTo>
                  <a:lnTo>
                    <a:pt x="509168" y="309867"/>
                  </a:lnTo>
                  <a:lnTo>
                    <a:pt x="508914" y="309867"/>
                  </a:lnTo>
                  <a:lnTo>
                    <a:pt x="507504" y="311137"/>
                  </a:lnTo>
                  <a:lnTo>
                    <a:pt x="507072" y="309867"/>
                  </a:lnTo>
                  <a:lnTo>
                    <a:pt x="506361" y="309867"/>
                  </a:lnTo>
                  <a:lnTo>
                    <a:pt x="506120" y="309867"/>
                  </a:lnTo>
                  <a:lnTo>
                    <a:pt x="505917" y="308597"/>
                  </a:lnTo>
                  <a:lnTo>
                    <a:pt x="504075" y="308597"/>
                  </a:lnTo>
                  <a:lnTo>
                    <a:pt x="503974" y="307327"/>
                  </a:lnTo>
                  <a:lnTo>
                    <a:pt x="503885" y="306057"/>
                  </a:lnTo>
                  <a:lnTo>
                    <a:pt x="501764" y="304787"/>
                  </a:lnTo>
                  <a:lnTo>
                    <a:pt x="501891" y="303517"/>
                  </a:lnTo>
                  <a:lnTo>
                    <a:pt x="502005" y="302247"/>
                  </a:lnTo>
                  <a:lnTo>
                    <a:pt x="500405" y="302247"/>
                  </a:lnTo>
                  <a:lnTo>
                    <a:pt x="498182" y="300215"/>
                  </a:lnTo>
                  <a:lnTo>
                    <a:pt x="498284" y="299707"/>
                  </a:lnTo>
                  <a:lnTo>
                    <a:pt x="499237" y="300977"/>
                  </a:lnTo>
                  <a:lnTo>
                    <a:pt x="498513" y="298437"/>
                  </a:lnTo>
                  <a:lnTo>
                    <a:pt x="497598" y="299681"/>
                  </a:lnTo>
                  <a:lnTo>
                    <a:pt x="496773" y="298437"/>
                  </a:lnTo>
                  <a:lnTo>
                    <a:pt x="497128" y="298437"/>
                  </a:lnTo>
                  <a:lnTo>
                    <a:pt x="497408" y="297522"/>
                  </a:lnTo>
                  <a:lnTo>
                    <a:pt x="497522" y="297929"/>
                  </a:lnTo>
                  <a:lnTo>
                    <a:pt x="497547" y="298411"/>
                  </a:lnTo>
                  <a:lnTo>
                    <a:pt x="497827" y="298234"/>
                  </a:lnTo>
                  <a:lnTo>
                    <a:pt x="497979" y="297980"/>
                  </a:lnTo>
                  <a:lnTo>
                    <a:pt x="498005" y="297662"/>
                  </a:lnTo>
                  <a:lnTo>
                    <a:pt x="497471" y="297307"/>
                  </a:lnTo>
                  <a:lnTo>
                    <a:pt x="497522" y="297167"/>
                  </a:lnTo>
                  <a:lnTo>
                    <a:pt x="496582" y="295897"/>
                  </a:lnTo>
                  <a:lnTo>
                    <a:pt x="495668" y="297167"/>
                  </a:lnTo>
                  <a:lnTo>
                    <a:pt x="494931" y="295897"/>
                  </a:lnTo>
                  <a:lnTo>
                    <a:pt x="496354" y="295897"/>
                  </a:lnTo>
                  <a:lnTo>
                    <a:pt x="495287" y="294627"/>
                  </a:lnTo>
                  <a:lnTo>
                    <a:pt x="494411" y="294627"/>
                  </a:lnTo>
                  <a:lnTo>
                    <a:pt x="493725" y="293357"/>
                  </a:lnTo>
                  <a:lnTo>
                    <a:pt x="494182" y="292087"/>
                  </a:lnTo>
                  <a:lnTo>
                    <a:pt x="492785" y="292087"/>
                  </a:lnTo>
                  <a:lnTo>
                    <a:pt x="493522" y="293357"/>
                  </a:lnTo>
                  <a:lnTo>
                    <a:pt x="492696" y="293357"/>
                  </a:lnTo>
                  <a:lnTo>
                    <a:pt x="491667" y="292087"/>
                  </a:lnTo>
                  <a:lnTo>
                    <a:pt x="491807" y="292087"/>
                  </a:lnTo>
                  <a:lnTo>
                    <a:pt x="491502" y="291896"/>
                  </a:lnTo>
                  <a:lnTo>
                    <a:pt x="488594" y="288290"/>
                  </a:lnTo>
                  <a:lnTo>
                    <a:pt x="484822" y="283210"/>
                  </a:lnTo>
                  <a:lnTo>
                    <a:pt x="485267" y="283197"/>
                  </a:lnTo>
                  <a:lnTo>
                    <a:pt x="484327" y="282511"/>
                  </a:lnTo>
                  <a:lnTo>
                    <a:pt x="481368" y="278130"/>
                  </a:lnTo>
                  <a:lnTo>
                    <a:pt x="481507" y="276860"/>
                  </a:lnTo>
                  <a:lnTo>
                    <a:pt x="476973" y="270510"/>
                  </a:lnTo>
                  <a:lnTo>
                    <a:pt x="474535" y="265430"/>
                  </a:lnTo>
                  <a:lnTo>
                    <a:pt x="469823" y="259080"/>
                  </a:lnTo>
                  <a:lnTo>
                    <a:pt x="464540" y="252730"/>
                  </a:lnTo>
                  <a:lnTo>
                    <a:pt x="459079" y="243840"/>
                  </a:lnTo>
                  <a:lnTo>
                    <a:pt x="454660" y="237490"/>
                  </a:lnTo>
                  <a:lnTo>
                    <a:pt x="453783" y="236220"/>
                  </a:lnTo>
                  <a:lnTo>
                    <a:pt x="452882" y="237490"/>
                  </a:lnTo>
                  <a:lnTo>
                    <a:pt x="450964" y="234950"/>
                  </a:lnTo>
                  <a:lnTo>
                    <a:pt x="451218" y="234950"/>
                  </a:lnTo>
                  <a:lnTo>
                    <a:pt x="451091" y="233680"/>
                  </a:lnTo>
                  <a:lnTo>
                    <a:pt x="451472" y="234950"/>
                  </a:lnTo>
                  <a:lnTo>
                    <a:pt x="451383" y="233680"/>
                  </a:lnTo>
                  <a:lnTo>
                    <a:pt x="451294" y="232410"/>
                  </a:lnTo>
                  <a:lnTo>
                    <a:pt x="451205" y="231140"/>
                  </a:lnTo>
                  <a:lnTo>
                    <a:pt x="448043" y="229285"/>
                  </a:lnTo>
                  <a:lnTo>
                    <a:pt x="449300" y="232410"/>
                  </a:lnTo>
                  <a:lnTo>
                    <a:pt x="446862" y="231140"/>
                  </a:lnTo>
                  <a:lnTo>
                    <a:pt x="445249" y="227088"/>
                  </a:lnTo>
                  <a:lnTo>
                    <a:pt x="443674" y="226060"/>
                  </a:lnTo>
                  <a:lnTo>
                    <a:pt x="444322" y="224790"/>
                  </a:lnTo>
                  <a:lnTo>
                    <a:pt x="443433" y="222250"/>
                  </a:lnTo>
                  <a:lnTo>
                    <a:pt x="444068" y="222250"/>
                  </a:lnTo>
                  <a:lnTo>
                    <a:pt x="439508" y="215900"/>
                  </a:lnTo>
                  <a:lnTo>
                    <a:pt x="438416" y="214630"/>
                  </a:lnTo>
                  <a:lnTo>
                    <a:pt x="436219" y="212090"/>
                  </a:lnTo>
                  <a:lnTo>
                    <a:pt x="419341" y="212090"/>
                  </a:lnTo>
                  <a:lnTo>
                    <a:pt x="419341" y="234086"/>
                  </a:lnTo>
                  <a:lnTo>
                    <a:pt x="418820" y="234937"/>
                  </a:lnTo>
                  <a:lnTo>
                    <a:pt x="418541" y="234797"/>
                  </a:lnTo>
                  <a:lnTo>
                    <a:pt x="419341" y="234086"/>
                  </a:lnTo>
                  <a:lnTo>
                    <a:pt x="419341" y="212090"/>
                  </a:lnTo>
                  <a:lnTo>
                    <a:pt x="404710" y="212090"/>
                  </a:lnTo>
                  <a:lnTo>
                    <a:pt x="406501" y="214630"/>
                  </a:lnTo>
                  <a:lnTo>
                    <a:pt x="403821" y="213360"/>
                  </a:lnTo>
                  <a:lnTo>
                    <a:pt x="404456" y="214630"/>
                  </a:lnTo>
                  <a:lnTo>
                    <a:pt x="406234" y="215900"/>
                  </a:lnTo>
                  <a:lnTo>
                    <a:pt x="409181" y="220980"/>
                  </a:lnTo>
                  <a:lnTo>
                    <a:pt x="408914" y="222250"/>
                  </a:lnTo>
                  <a:lnTo>
                    <a:pt x="412242" y="222250"/>
                  </a:lnTo>
                  <a:lnTo>
                    <a:pt x="414655" y="231140"/>
                  </a:lnTo>
                  <a:lnTo>
                    <a:pt x="416852" y="231140"/>
                  </a:lnTo>
                  <a:lnTo>
                    <a:pt x="417703" y="234378"/>
                  </a:lnTo>
                  <a:lnTo>
                    <a:pt x="416318" y="233667"/>
                  </a:lnTo>
                  <a:lnTo>
                    <a:pt x="413766" y="233667"/>
                  </a:lnTo>
                  <a:lnTo>
                    <a:pt x="414832" y="232397"/>
                  </a:lnTo>
                  <a:lnTo>
                    <a:pt x="413956" y="230936"/>
                  </a:lnTo>
                  <a:lnTo>
                    <a:pt x="413232" y="229743"/>
                  </a:lnTo>
                  <a:lnTo>
                    <a:pt x="413042" y="229743"/>
                  </a:lnTo>
                  <a:lnTo>
                    <a:pt x="409930" y="228447"/>
                  </a:lnTo>
                  <a:lnTo>
                    <a:pt x="409676" y="228447"/>
                  </a:lnTo>
                  <a:lnTo>
                    <a:pt x="411251" y="230936"/>
                  </a:lnTo>
                  <a:lnTo>
                    <a:pt x="409765" y="230936"/>
                  </a:lnTo>
                  <a:lnTo>
                    <a:pt x="410019" y="230898"/>
                  </a:lnTo>
                  <a:lnTo>
                    <a:pt x="409473" y="230886"/>
                  </a:lnTo>
                  <a:lnTo>
                    <a:pt x="409257" y="230936"/>
                  </a:lnTo>
                  <a:lnTo>
                    <a:pt x="408444" y="230936"/>
                  </a:lnTo>
                  <a:lnTo>
                    <a:pt x="408711" y="229743"/>
                  </a:lnTo>
                  <a:lnTo>
                    <a:pt x="407098" y="229743"/>
                  </a:lnTo>
                  <a:lnTo>
                    <a:pt x="406730" y="228447"/>
                  </a:lnTo>
                  <a:lnTo>
                    <a:pt x="406450" y="227266"/>
                  </a:lnTo>
                  <a:lnTo>
                    <a:pt x="405460" y="228447"/>
                  </a:lnTo>
                  <a:lnTo>
                    <a:pt x="405282" y="228447"/>
                  </a:lnTo>
                  <a:lnTo>
                    <a:pt x="404774" y="227266"/>
                  </a:lnTo>
                  <a:lnTo>
                    <a:pt x="397014" y="227266"/>
                  </a:lnTo>
                  <a:lnTo>
                    <a:pt x="397078" y="227025"/>
                  </a:lnTo>
                  <a:lnTo>
                    <a:pt x="397344" y="226047"/>
                  </a:lnTo>
                  <a:lnTo>
                    <a:pt x="397700" y="224777"/>
                  </a:lnTo>
                  <a:lnTo>
                    <a:pt x="393890" y="226047"/>
                  </a:lnTo>
                  <a:lnTo>
                    <a:pt x="394258" y="224777"/>
                  </a:lnTo>
                  <a:lnTo>
                    <a:pt x="393598" y="224777"/>
                  </a:lnTo>
                  <a:lnTo>
                    <a:pt x="392633" y="223507"/>
                  </a:lnTo>
                  <a:lnTo>
                    <a:pt x="392455" y="223507"/>
                  </a:lnTo>
                  <a:lnTo>
                    <a:pt x="392125" y="224777"/>
                  </a:lnTo>
                  <a:lnTo>
                    <a:pt x="389737" y="223507"/>
                  </a:lnTo>
                  <a:lnTo>
                    <a:pt x="387819" y="223507"/>
                  </a:lnTo>
                  <a:lnTo>
                    <a:pt x="388848" y="220967"/>
                  </a:lnTo>
                  <a:lnTo>
                    <a:pt x="385749" y="223507"/>
                  </a:lnTo>
                  <a:lnTo>
                    <a:pt x="385673" y="222910"/>
                  </a:lnTo>
                  <a:lnTo>
                    <a:pt x="385597" y="222237"/>
                  </a:lnTo>
                  <a:lnTo>
                    <a:pt x="385445" y="220967"/>
                  </a:lnTo>
                  <a:lnTo>
                    <a:pt x="384721" y="222237"/>
                  </a:lnTo>
                  <a:lnTo>
                    <a:pt x="381977" y="220967"/>
                  </a:lnTo>
                  <a:lnTo>
                    <a:pt x="381355" y="222237"/>
                  </a:lnTo>
                  <a:lnTo>
                    <a:pt x="379895" y="222237"/>
                  </a:lnTo>
                  <a:lnTo>
                    <a:pt x="380339" y="220967"/>
                  </a:lnTo>
                  <a:lnTo>
                    <a:pt x="380060" y="219697"/>
                  </a:lnTo>
                  <a:lnTo>
                    <a:pt x="379272" y="220967"/>
                  </a:lnTo>
                  <a:lnTo>
                    <a:pt x="378675" y="219697"/>
                  </a:lnTo>
                  <a:lnTo>
                    <a:pt x="375945" y="218427"/>
                  </a:lnTo>
                  <a:lnTo>
                    <a:pt x="374383" y="218427"/>
                  </a:lnTo>
                  <a:lnTo>
                    <a:pt x="372643" y="219697"/>
                  </a:lnTo>
                  <a:lnTo>
                    <a:pt x="372160" y="218427"/>
                  </a:lnTo>
                  <a:lnTo>
                    <a:pt x="371856" y="219697"/>
                  </a:lnTo>
                  <a:lnTo>
                    <a:pt x="370471" y="219697"/>
                  </a:lnTo>
                  <a:lnTo>
                    <a:pt x="370395" y="220078"/>
                  </a:lnTo>
                  <a:lnTo>
                    <a:pt x="370344" y="220281"/>
                  </a:lnTo>
                  <a:lnTo>
                    <a:pt x="370217" y="220967"/>
                  </a:lnTo>
                  <a:lnTo>
                    <a:pt x="369557" y="220103"/>
                  </a:lnTo>
                  <a:lnTo>
                    <a:pt x="370344" y="220281"/>
                  </a:lnTo>
                  <a:lnTo>
                    <a:pt x="370344" y="220078"/>
                  </a:lnTo>
                  <a:lnTo>
                    <a:pt x="369531" y="220078"/>
                  </a:lnTo>
                  <a:lnTo>
                    <a:pt x="369265" y="219697"/>
                  </a:lnTo>
                  <a:lnTo>
                    <a:pt x="367550" y="220967"/>
                  </a:lnTo>
                  <a:lnTo>
                    <a:pt x="367512" y="219697"/>
                  </a:lnTo>
                  <a:lnTo>
                    <a:pt x="366890" y="219697"/>
                  </a:lnTo>
                  <a:lnTo>
                    <a:pt x="367042" y="219252"/>
                  </a:lnTo>
                  <a:lnTo>
                    <a:pt x="367436" y="218427"/>
                  </a:lnTo>
                  <a:lnTo>
                    <a:pt x="363740" y="220967"/>
                  </a:lnTo>
                  <a:lnTo>
                    <a:pt x="365975" y="222237"/>
                  </a:lnTo>
                  <a:lnTo>
                    <a:pt x="364680" y="223507"/>
                  </a:lnTo>
                  <a:lnTo>
                    <a:pt x="363905" y="222237"/>
                  </a:lnTo>
                  <a:lnTo>
                    <a:pt x="363499" y="220967"/>
                  </a:lnTo>
                  <a:lnTo>
                    <a:pt x="362470" y="222237"/>
                  </a:lnTo>
                  <a:lnTo>
                    <a:pt x="361226" y="223507"/>
                  </a:lnTo>
                  <a:lnTo>
                    <a:pt x="360743" y="222237"/>
                  </a:lnTo>
                  <a:lnTo>
                    <a:pt x="361200" y="220967"/>
                  </a:lnTo>
                  <a:lnTo>
                    <a:pt x="362140" y="218427"/>
                  </a:lnTo>
                  <a:lnTo>
                    <a:pt x="361442" y="218427"/>
                  </a:lnTo>
                  <a:lnTo>
                    <a:pt x="362343" y="217157"/>
                  </a:lnTo>
                  <a:lnTo>
                    <a:pt x="359511" y="217157"/>
                  </a:lnTo>
                  <a:lnTo>
                    <a:pt x="359651" y="215887"/>
                  </a:lnTo>
                  <a:lnTo>
                    <a:pt x="358521" y="215887"/>
                  </a:lnTo>
                  <a:lnTo>
                    <a:pt x="358292" y="217157"/>
                  </a:lnTo>
                  <a:lnTo>
                    <a:pt x="358648" y="217157"/>
                  </a:lnTo>
                  <a:lnTo>
                    <a:pt x="356946" y="219252"/>
                  </a:lnTo>
                  <a:lnTo>
                    <a:pt x="358381" y="220967"/>
                  </a:lnTo>
                  <a:lnTo>
                    <a:pt x="353961" y="220002"/>
                  </a:lnTo>
                  <a:lnTo>
                    <a:pt x="353961" y="220967"/>
                  </a:lnTo>
                  <a:lnTo>
                    <a:pt x="353733" y="222237"/>
                  </a:lnTo>
                  <a:lnTo>
                    <a:pt x="352298" y="222237"/>
                  </a:lnTo>
                  <a:lnTo>
                    <a:pt x="352120" y="220967"/>
                  </a:lnTo>
                  <a:lnTo>
                    <a:pt x="353136" y="220205"/>
                  </a:lnTo>
                  <a:lnTo>
                    <a:pt x="353961" y="220967"/>
                  </a:lnTo>
                  <a:lnTo>
                    <a:pt x="353961" y="220002"/>
                  </a:lnTo>
                  <a:lnTo>
                    <a:pt x="353542" y="219900"/>
                  </a:lnTo>
                  <a:lnTo>
                    <a:pt x="353822" y="219697"/>
                  </a:lnTo>
                  <a:lnTo>
                    <a:pt x="352577" y="219697"/>
                  </a:lnTo>
                  <a:lnTo>
                    <a:pt x="352399" y="219697"/>
                  </a:lnTo>
                  <a:lnTo>
                    <a:pt x="351536" y="220967"/>
                  </a:lnTo>
                  <a:lnTo>
                    <a:pt x="350494" y="220967"/>
                  </a:lnTo>
                  <a:lnTo>
                    <a:pt x="349669" y="219697"/>
                  </a:lnTo>
                  <a:lnTo>
                    <a:pt x="349046" y="219697"/>
                  </a:lnTo>
                  <a:lnTo>
                    <a:pt x="349465" y="218427"/>
                  </a:lnTo>
                  <a:lnTo>
                    <a:pt x="347789" y="218427"/>
                  </a:lnTo>
                  <a:lnTo>
                    <a:pt x="347573" y="219697"/>
                  </a:lnTo>
                  <a:lnTo>
                    <a:pt x="346100" y="219697"/>
                  </a:lnTo>
                  <a:lnTo>
                    <a:pt x="346722" y="218427"/>
                  </a:lnTo>
                  <a:lnTo>
                    <a:pt x="346113" y="217233"/>
                  </a:lnTo>
                  <a:lnTo>
                    <a:pt x="342874" y="218427"/>
                  </a:lnTo>
                  <a:lnTo>
                    <a:pt x="344411" y="218427"/>
                  </a:lnTo>
                  <a:lnTo>
                    <a:pt x="343128" y="219697"/>
                  </a:lnTo>
                  <a:lnTo>
                    <a:pt x="344004" y="219697"/>
                  </a:lnTo>
                  <a:lnTo>
                    <a:pt x="346316" y="220967"/>
                  </a:lnTo>
                  <a:lnTo>
                    <a:pt x="343814" y="220967"/>
                  </a:lnTo>
                  <a:lnTo>
                    <a:pt x="342214" y="222237"/>
                  </a:lnTo>
                  <a:lnTo>
                    <a:pt x="341350" y="220967"/>
                  </a:lnTo>
                  <a:lnTo>
                    <a:pt x="341426" y="222237"/>
                  </a:lnTo>
                  <a:lnTo>
                    <a:pt x="340321" y="222237"/>
                  </a:lnTo>
                  <a:lnTo>
                    <a:pt x="339648" y="220967"/>
                  </a:lnTo>
                  <a:lnTo>
                    <a:pt x="337781" y="220967"/>
                  </a:lnTo>
                  <a:lnTo>
                    <a:pt x="338061" y="222237"/>
                  </a:lnTo>
                  <a:lnTo>
                    <a:pt x="332168" y="222237"/>
                  </a:lnTo>
                  <a:lnTo>
                    <a:pt x="331279" y="223507"/>
                  </a:lnTo>
                  <a:lnTo>
                    <a:pt x="330835" y="222999"/>
                  </a:lnTo>
                  <a:lnTo>
                    <a:pt x="329946" y="223507"/>
                  </a:lnTo>
                  <a:lnTo>
                    <a:pt x="330758" y="222910"/>
                  </a:lnTo>
                  <a:lnTo>
                    <a:pt x="329044" y="220967"/>
                  </a:lnTo>
                  <a:lnTo>
                    <a:pt x="324777" y="224777"/>
                  </a:lnTo>
                  <a:lnTo>
                    <a:pt x="321868" y="226047"/>
                  </a:lnTo>
                  <a:lnTo>
                    <a:pt x="323303" y="227266"/>
                  </a:lnTo>
                  <a:lnTo>
                    <a:pt x="321132" y="226047"/>
                  </a:lnTo>
                  <a:lnTo>
                    <a:pt x="321195" y="227266"/>
                  </a:lnTo>
                  <a:lnTo>
                    <a:pt x="321310" y="228447"/>
                  </a:lnTo>
                  <a:lnTo>
                    <a:pt x="321195" y="227266"/>
                  </a:lnTo>
                  <a:lnTo>
                    <a:pt x="318820" y="227266"/>
                  </a:lnTo>
                  <a:lnTo>
                    <a:pt x="317982" y="227266"/>
                  </a:lnTo>
                  <a:lnTo>
                    <a:pt x="318427" y="227025"/>
                  </a:lnTo>
                  <a:lnTo>
                    <a:pt x="317246" y="226047"/>
                  </a:lnTo>
                  <a:lnTo>
                    <a:pt x="321094" y="224777"/>
                  </a:lnTo>
                  <a:lnTo>
                    <a:pt x="317055" y="224777"/>
                  </a:lnTo>
                  <a:lnTo>
                    <a:pt x="316776" y="227266"/>
                  </a:lnTo>
                  <a:lnTo>
                    <a:pt x="314388" y="227266"/>
                  </a:lnTo>
                  <a:lnTo>
                    <a:pt x="314337" y="226275"/>
                  </a:lnTo>
                  <a:lnTo>
                    <a:pt x="313042" y="228447"/>
                  </a:lnTo>
                  <a:lnTo>
                    <a:pt x="313512" y="228447"/>
                  </a:lnTo>
                  <a:lnTo>
                    <a:pt x="311937" y="229743"/>
                  </a:lnTo>
                  <a:lnTo>
                    <a:pt x="309943" y="230936"/>
                  </a:lnTo>
                  <a:lnTo>
                    <a:pt x="310095" y="229743"/>
                  </a:lnTo>
                  <a:lnTo>
                    <a:pt x="309905" y="229743"/>
                  </a:lnTo>
                  <a:lnTo>
                    <a:pt x="308013" y="228587"/>
                  </a:lnTo>
                  <a:lnTo>
                    <a:pt x="307581" y="229743"/>
                  </a:lnTo>
                  <a:lnTo>
                    <a:pt x="307911" y="229743"/>
                  </a:lnTo>
                  <a:lnTo>
                    <a:pt x="308140" y="229743"/>
                  </a:lnTo>
                  <a:lnTo>
                    <a:pt x="309460" y="229743"/>
                  </a:lnTo>
                  <a:lnTo>
                    <a:pt x="309600" y="230936"/>
                  </a:lnTo>
                  <a:lnTo>
                    <a:pt x="308063" y="229857"/>
                  </a:lnTo>
                  <a:lnTo>
                    <a:pt x="306425" y="232397"/>
                  </a:lnTo>
                  <a:lnTo>
                    <a:pt x="306171" y="233667"/>
                  </a:lnTo>
                  <a:lnTo>
                    <a:pt x="310235" y="233667"/>
                  </a:lnTo>
                  <a:lnTo>
                    <a:pt x="308444" y="232397"/>
                  </a:lnTo>
                  <a:lnTo>
                    <a:pt x="312470" y="232397"/>
                  </a:lnTo>
                  <a:lnTo>
                    <a:pt x="311632" y="230936"/>
                  </a:lnTo>
                  <a:lnTo>
                    <a:pt x="313931" y="230936"/>
                  </a:lnTo>
                  <a:lnTo>
                    <a:pt x="313004" y="232397"/>
                  </a:lnTo>
                  <a:lnTo>
                    <a:pt x="314426" y="230936"/>
                  </a:lnTo>
                  <a:lnTo>
                    <a:pt x="314210" y="230936"/>
                  </a:lnTo>
                  <a:lnTo>
                    <a:pt x="315963" y="229743"/>
                  </a:lnTo>
                  <a:lnTo>
                    <a:pt x="317055" y="229743"/>
                  </a:lnTo>
                  <a:lnTo>
                    <a:pt x="315937" y="232397"/>
                  </a:lnTo>
                  <a:lnTo>
                    <a:pt x="317969" y="232397"/>
                  </a:lnTo>
                  <a:lnTo>
                    <a:pt x="317461" y="229743"/>
                  </a:lnTo>
                  <a:lnTo>
                    <a:pt x="318389" y="229743"/>
                  </a:lnTo>
                  <a:lnTo>
                    <a:pt x="317957" y="230936"/>
                  </a:lnTo>
                  <a:lnTo>
                    <a:pt x="319125" y="229857"/>
                  </a:lnTo>
                  <a:lnTo>
                    <a:pt x="318757" y="230936"/>
                  </a:lnTo>
                  <a:lnTo>
                    <a:pt x="320294" y="230936"/>
                  </a:lnTo>
                  <a:lnTo>
                    <a:pt x="317982" y="232397"/>
                  </a:lnTo>
                  <a:lnTo>
                    <a:pt x="321183" y="233667"/>
                  </a:lnTo>
                  <a:lnTo>
                    <a:pt x="321271" y="232397"/>
                  </a:lnTo>
                  <a:lnTo>
                    <a:pt x="321373" y="230936"/>
                  </a:lnTo>
                  <a:lnTo>
                    <a:pt x="321462" y="229743"/>
                  </a:lnTo>
                  <a:lnTo>
                    <a:pt x="321602" y="229743"/>
                  </a:lnTo>
                  <a:lnTo>
                    <a:pt x="323367" y="228447"/>
                  </a:lnTo>
                  <a:lnTo>
                    <a:pt x="326237" y="228447"/>
                  </a:lnTo>
                  <a:lnTo>
                    <a:pt x="323964" y="229743"/>
                  </a:lnTo>
                  <a:lnTo>
                    <a:pt x="326555" y="229743"/>
                  </a:lnTo>
                  <a:lnTo>
                    <a:pt x="327025" y="228447"/>
                  </a:lnTo>
                  <a:lnTo>
                    <a:pt x="327825" y="228447"/>
                  </a:lnTo>
                  <a:lnTo>
                    <a:pt x="327533" y="229743"/>
                  </a:lnTo>
                  <a:lnTo>
                    <a:pt x="327329" y="230936"/>
                  </a:lnTo>
                  <a:lnTo>
                    <a:pt x="328955" y="229743"/>
                  </a:lnTo>
                  <a:lnTo>
                    <a:pt x="330695" y="229743"/>
                  </a:lnTo>
                  <a:lnTo>
                    <a:pt x="329768" y="230936"/>
                  </a:lnTo>
                  <a:lnTo>
                    <a:pt x="331089" y="229743"/>
                  </a:lnTo>
                  <a:lnTo>
                    <a:pt x="332651" y="229743"/>
                  </a:lnTo>
                  <a:lnTo>
                    <a:pt x="333235" y="230936"/>
                  </a:lnTo>
                  <a:lnTo>
                    <a:pt x="333425" y="230936"/>
                  </a:lnTo>
                  <a:lnTo>
                    <a:pt x="334060" y="229743"/>
                  </a:lnTo>
                  <a:lnTo>
                    <a:pt x="334327" y="229743"/>
                  </a:lnTo>
                  <a:lnTo>
                    <a:pt x="337502" y="227317"/>
                  </a:lnTo>
                  <a:lnTo>
                    <a:pt x="337527" y="229743"/>
                  </a:lnTo>
                  <a:lnTo>
                    <a:pt x="338442" y="228447"/>
                  </a:lnTo>
                  <a:lnTo>
                    <a:pt x="340525" y="228447"/>
                  </a:lnTo>
                  <a:lnTo>
                    <a:pt x="341630" y="227266"/>
                  </a:lnTo>
                  <a:lnTo>
                    <a:pt x="343979" y="227266"/>
                  </a:lnTo>
                  <a:lnTo>
                    <a:pt x="341884" y="228447"/>
                  </a:lnTo>
                  <a:lnTo>
                    <a:pt x="346087" y="228447"/>
                  </a:lnTo>
                  <a:lnTo>
                    <a:pt x="346036" y="229006"/>
                  </a:lnTo>
                  <a:lnTo>
                    <a:pt x="347141" y="228447"/>
                  </a:lnTo>
                  <a:lnTo>
                    <a:pt x="346202" y="228447"/>
                  </a:lnTo>
                  <a:lnTo>
                    <a:pt x="347243" y="227317"/>
                  </a:lnTo>
                  <a:lnTo>
                    <a:pt x="348297" y="228447"/>
                  </a:lnTo>
                  <a:lnTo>
                    <a:pt x="348462" y="228447"/>
                  </a:lnTo>
                  <a:lnTo>
                    <a:pt x="348068" y="229743"/>
                  </a:lnTo>
                  <a:lnTo>
                    <a:pt x="348691" y="229743"/>
                  </a:lnTo>
                  <a:lnTo>
                    <a:pt x="349377" y="228587"/>
                  </a:lnTo>
                  <a:lnTo>
                    <a:pt x="350608" y="229743"/>
                  </a:lnTo>
                  <a:lnTo>
                    <a:pt x="349656" y="229743"/>
                  </a:lnTo>
                  <a:lnTo>
                    <a:pt x="350888" y="230936"/>
                  </a:lnTo>
                  <a:lnTo>
                    <a:pt x="351116" y="230936"/>
                  </a:lnTo>
                  <a:lnTo>
                    <a:pt x="351320" y="229743"/>
                  </a:lnTo>
                  <a:lnTo>
                    <a:pt x="351942" y="229743"/>
                  </a:lnTo>
                  <a:lnTo>
                    <a:pt x="352729" y="228447"/>
                  </a:lnTo>
                  <a:lnTo>
                    <a:pt x="353606" y="228447"/>
                  </a:lnTo>
                  <a:lnTo>
                    <a:pt x="353695" y="229743"/>
                  </a:lnTo>
                  <a:lnTo>
                    <a:pt x="354330" y="229044"/>
                  </a:lnTo>
                  <a:lnTo>
                    <a:pt x="353809" y="229743"/>
                  </a:lnTo>
                  <a:lnTo>
                    <a:pt x="355841" y="228587"/>
                  </a:lnTo>
                  <a:lnTo>
                    <a:pt x="355371" y="229743"/>
                  </a:lnTo>
                  <a:lnTo>
                    <a:pt x="358114" y="229743"/>
                  </a:lnTo>
                  <a:lnTo>
                    <a:pt x="357797" y="228447"/>
                  </a:lnTo>
                  <a:lnTo>
                    <a:pt x="360464" y="228447"/>
                  </a:lnTo>
                  <a:lnTo>
                    <a:pt x="358114" y="229743"/>
                  </a:lnTo>
                  <a:lnTo>
                    <a:pt x="359486" y="229743"/>
                  </a:lnTo>
                  <a:lnTo>
                    <a:pt x="362000" y="230936"/>
                  </a:lnTo>
                  <a:lnTo>
                    <a:pt x="362546" y="230936"/>
                  </a:lnTo>
                  <a:lnTo>
                    <a:pt x="364439" y="228587"/>
                  </a:lnTo>
                  <a:lnTo>
                    <a:pt x="366242" y="229743"/>
                  </a:lnTo>
                  <a:lnTo>
                    <a:pt x="365201" y="229743"/>
                  </a:lnTo>
                  <a:lnTo>
                    <a:pt x="365442" y="230936"/>
                  </a:lnTo>
                  <a:lnTo>
                    <a:pt x="370319" y="230936"/>
                  </a:lnTo>
                  <a:lnTo>
                    <a:pt x="371970" y="229857"/>
                  </a:lnTo>
                  <a:lnTo>
                    <a:pt x="372173" y="230936"/>
                  </a:lnTo>
                  <a:lnTo>
                    <a:pt x="372973" y="232397"/>
                  </a:lnTo>
                  <a:lnTo>
                    <a:pt x="374281" y="233667"/>
                  </a:lnTo>
                  <a:lnTo>
                    <a:pt x="375818" y="233667"/>
                  </a:lnTo>
                  <a:lnTo>
                    <a:pt x="376389" y="232397"/>
                  </a:lnTo>
                  <a:lnTo>
                    <a:pt x="377571" y="233667"/>
                  </a:lnTo>
                  <a:lnTo>
                    <a:pt x="380136" y="232397"/>
                  </a:lnTo>
                  <a:lnTo>
                    <a:pt x="379996" y="233667"/>
                  </a:lnTo>
                  <a:lnTo>
                    <a:pt x="382104" y="233667"/>
                  </a:lnTo>
                  <a:lnTo>
                    <a:pt x="383857" y="236207"/>
                  </a:lnTo>
                  <a:lnTo>
                    <a:pt x="386207" y="232397"/>
                  </a:lnTo>
                  <a:lnTo>
                    <a:pt x="388023" y="234937"/>
                  </a:lnTo>
                  <a:lnTo>
                    <a:pt x="388620" y="234937"/>
                  </a:lnTo>
                  <a:lnTo>
                    <a:pt x="388645" y="236207"/>
                  </a:lnTo>
                  <a:lnTo>
                    <a:pt x="388010" y="236207"/>
                  </a:lnTo>
                  <a:lnTo>
                    <a:pt x="392290" y="237477"/>
                  </a:lnTo>
                  <a:lnTo>
                    <a:pt x="392595" y="237477"/>
                  </a:lnTo>
                  <a:lnTo>
                    <a:pt x="393496" y="236207"/>
                  </a:lnTo>
                  <a:lnTo>
                    <a:pt x="394360" y="237477"/>
                  </a:lnTo>
                  <a:lnTo>
                    <a:pt x="395795" y="237477"/>
                  </a:lnTo>
                  <a:lnTo>
                    <a:pt x="422071" y="237477"/>
                  </a:lnTo>
                  <a:lnTo>
                    <a:pt x="422579" y="238747"/>
                  </a:lnTo>
                  <a:lnTo>
                    <a:pt x="399084" y="238747"/>
                  </a:lnTo>
                  <a:lnTo>
                    <a:pt x="399148" y="238925"/>
                  </a:lnTo>
                  <a:lnTo>
                    <a:pt x="399554" y="240017"/>
                  </a:lnTo>
                  <a:lnTo>
                    <a:pt x="400380" y="240017"/>
                  </a:lnTo>
                  <a:lnTo>
                    <a:pt x="402120" y="241287"/>
                  </a:lnTo>
                  <a:lnTo>
                    <a:pt x="402920" y="241287"/>
                  </a:lnTo>
                  <a:lnTo>
                    <a:pt x="402437" y="242557"/>
                  </a:lnTo>
                  <a:lnTo>
                    <a:pt x="406577" y="242557"/>
                  </a:lnTo>
                  <a:lnTo>
                    <a:pt x="406311" y="243827"/>
                  </a:lnTo>
                  <a:lnTo>
                    <a:pt x="407492" y="243827"/>
                  </a:lnTo>
                  <a:lnTo>
                    <a:pt x="408317" y="245097"/>
                  </a:lnTo>
                  <a:lnTo>
                    <a:pt x="408139" y="243827"/>
                  </a:lnTo>
                  <a:lnTo>
                    <a:pt x="409765" y="243827"/>
                  </a:lnTo>
                  <a:lnTo>
                    <a:pt x="410654" y="245097"/>
                  </a:lnTo>
                  <a:lnTo>
                    <a:pt x="409892" y="245097"/>
                  </a:lnTo>
                  <a:lnTo>
                    <a:pt x="412534" y="246367"/>
                  </a:lnTo>
                  <a:lnTo>
                    <a:pt x="412064" y="247637"/>
                  </a:lnTo>
                  <a:lnTo>
                    <a:pt x="414934" y="248907"/>
                  </a:lnTo>
                  <a:lnTo>
                    <a:pt x="416915" y="248907"/>
                  </a:lnTo>
                  <a:lnTo>
                    <a:pt x="415124" y="250177"/>
                  </a:lnTo>
                  <a:lnTo>
                    <a:pt x="417703" y="250177"/>
                  </a:lnTo>
                  <a:lnTo>
                    <a:pt x="417766" y="251447"/>
                  </a:lnTo>
                  <a:lnTo>
                    <a:pt x="418757" y="251447"/>
                  </a:lnTo>
                  <a:lnTo>
                    <a:pt x="418147" y="252717"/>
                  </a:lnTo>
                  <a:lnTo>
                    <a:pt x="419696" y="251447"/>
                  </a:lnTo>
                  <a:lnTo>
                    <a:pt x="419696" y="252717"/>
                  </a:lnTo>
                  <a:lnTo>
                    <a:pt x="420319" y="252717"/>
                  </a:lnTo>
                  <a:lnTo>
                    <a:pt x="420243" y="255257"/>
                  </a:lnTo>
                  <a:lnTo>
                    <a:pt x="422440" y="253987"/>
                  </a:lnTo>
                  <a:lnTo>
                    <a:pt x="422960" y="256527"/>
                  </a:lnTo>
                  <a:lnTo>
                    <a:pt x="423456" y="255257"/>
                  </a:lnTo>
                  <a:lnTo>
                    <a:pt x="425907" y="255257"/>
                  </a:lnTo>
                  <a:lnTo>
                    <a:pt x="429209" y="257797"/>
                  </a:lnTo>
                  <a:lnTo>
                    <a:pt x="430860" y="260337"/>
                  </a:lnTo>
                  <a:lnTo>
                    <a:pt x="432346" y="261607"/>
                  </a:lnTo>
                  <a:lnTo>
                    <a:pt x="434682" y="262877"/>
                  </a:lnTo>
                  <a:lnTo>
                    <a:pt x="433984" y="264096"/>
                  </a:lnTo>
                  <a:lnTo>
                    <a:pt x="435254" y="264096"/>
                  </a:lnTo>
                  <a:lnTo>
                    <a:pt x="436321" y="264096"/>
                  </a:lnTo>
                  <a:lnTo>
                    <a:pt x="436435" y="264528"/>
                  </a:lnTo>
                  <a:lnTo>
                    <a:pt x="436664" y="265417"/>
                  </a:lnTo>
                  <a:lnTo>
                    <a:pt x="437235" y="265417"/>
                  </a:lnTo>
                  <a:lnTo>
                    <a:pt x="437172" y="265150"/>
                  </a:lnTo>
                  <a:lnTo>
                    <a:pt x="436880" y="264147"/>
                  </a:lnTo>
                  <a:lnTo>
                    <a:pt x="439013" y="265417"/>
                  </a:lnTo>
                  <a:lnTo>
                    <a:pt x="439534" y="266687"/>
                  </a:lnTo>
                  <a:lnTo>
                    <a:pt x="441375" y="267449"/>
                  </a:lnTo>
                  <a:lnTo>
                    <a:pt x="443509" y="270662"/>
                  </a:lnTo>
                  <a:lnTo>
                    <a:pt x="443369" y="270776"/>
                  </a:lnTo>
                  <a:lnTo>
                    <a:pt x="443699" y="271043"/>
                  </a:lnTo>
                  <a:lnTo>
                    <a:pt x="443649" y="270916"/>
                  </a:lnTo>
                  <a:lnTo>
                    <a:pt x="443585" y="270776"/>
                  </a:lnTo>
                  <a:lnTo>
                    <a:pt x="445084" y="273050"/>
                  </a:lnTo>
                  <a:lnTo>
                    <a:pt x="451866" y="284480"/>
                  </a:lnTo>
                  <a:lnTo>
                    <a:pt x="459625" y="294640"/>
                  </a:lnTo>
                  <a:lnTo>
                    <a:pt x="463677" y="299720"/>
                  </a:lnTo>
                  <a:lnTo>
                    <a:pt x="467487" y="304800"/>
                  </a:lnTo>
                  <a:lnTo>
                    <a:pt x="466712" y="304800"/>
                  </a:lnTo>
                  <a:lnTo>
                    <a:pt x="471246" y="312420"/>
                  </a:lnTo>
                  <a:lnTo>
                    <a:pt x="468388" y="306070"/>
                  </a:lnTo>
                  <a:lnTo>
                    <a:pt x="469658" y="307340"/>
                  </a:lnTo>
                  <a:lnTo>
                    <a:pt x="470814" y="308610"/>
                  </a:lnTo>
                  <a:lnTo>
                    <a:pt x="471881" y="309880"/>
                  </a:lnTo>
                  <a:lnTo>
                    <a:pt x="476123" y="317500"/>
                  </a:lnTo>
                  <a:lnTo>
                    <a:pt x="480682" y="325120"/>
                  </a:lnTo>
                  <a:lnTo>
                    <a:pt x="485559" y="331470"/>
                  </a:lnTo>
                  <a:lnTo>
                    <a:pt x="490753" y="337820"/>
                  </a:lnTo>
                  <a:lnTo>
                    <a:pt x="497065" y="342900"/>
                  </a:lnTo>
                  <a:lnTo>
                    <a:pt x="492518" y="344030"/>
                  </a:lnTo>
                  <a:lnTo>
                    <a:pt x="491756" y="344030"/>
                  </a:lnTo>
                  <a:lnTo>
                    <a:pt x="497573" y="347980"/>
                  </a:lnTo>
                  <a:lnTo>
                    <a:pt x="496112" y="347980"/>
                  </a:lnTo>
                  <a:lnTo>
                    <a:pt x="501281" y="354330"/>
                  </a:lnTo>
                  <a:lnTo>
                    <a:pt x="504050" y="356870"/>
                  </a:lnTo>
                  <a:lnTo>
                    <a:pt x="509739" y="363220"/>
                  </a:lnTo>
                  <a:lnTo>
                    <a:pt x="507314" y="363220"/>
                  </a:lnTo>
                  <a:lnTo>
                    <a:pt x="512584" y="366915"/>
                  </a:lnTo>
                  <a:lnTo>
                    <a:pt x="513029" y="368300"/>
                  </a:lnTo>
                  <a:lnTo>
                    <a:pt x="515251" y="372110"/>
                  </a:lnTo>
                  <a:lnTo>
                    <a:pt x="514350" y="372110"/>
                  </a:lnTo>
                  <a:lnTo>
                    <a:pt x="517321" y="374650"/>
                  </a:lnTo>
                  <a:lnTo>
                    <a:pt x="516699" y="374650"/>
                  </a:lnTo>
                  <a:lnTo>
                    <a:pt x="519303" y="378460"/>
                  </a:lnTo>
                  <a:lnTo>
                    <a:pt x="525691" y="386080"/>
                  </a:lnTo>
                  <a:lnTo>
                    <a:pt x="525602" y="387565"/>
                  </a:lnTo>
                  <a:lnTo>
                    <a:pt x="525538" y="388620"/>
                  </a:lnTo>
                  <a:lnTo>
                    <a:pt x="525475" y="389890"/>
                  </a:lnTo>
                  <a:lnTo>
                    <a:pt x="531685" y="396240"/>
                  </a:lnTo>
                  <a:lnTo>
                    <a:pt x="538353" y="405130"/>
                  </a:lnTo>
                  <a:lnTo>
                    <a:pt x="545058" y="415290"/>
                  </a:lnTo>
                  <a:lnTo>
                    <a:pt x="551395" y="424180"/>
                  </a:lnTo>
                  <a:lnTo>
                    <a:pt x="553808" y="426720"/>
                  </a:lnTo>
                  <a:lnTo>
                    <a:pt x="555891" y="429260"/>
                  </a:lnTo>
                  <a:lnTo>
                    <a:pt x="557669" y="431800"/>
                  </a:lnTo>
                  <a:lnTo>
                    <a:pt x="558761" y="435610"/>
                  </a:lnTo>
                  <a:lnTo>
                    <a:pt x="560984" y="438150"/>
                  </a:lnTo>
                  <a:lnTo>
                    <a:pt x="564235" y="439420"/>
                  </a:lnTo>
                  <a:lnTo>
                    <a:pt x="565442" y="441960"/>
                  </a:lnTo>
                  <a:lnTo>
                    <a:pt x="564984" y="441960"/>
                  </a:lnTo>
                  <a:lnTo>
                    <a:pt x="567156" y="444500"/>
                  </a:lnTo>
                  <a:lnTo>
                    <a:pt x="568528" y="448310"/>
                  </a:lnTo>
                  <a:lnTo>
                    <a:pt x="570407" y="449199"/>
                  </a:lnTo>
                  <a:lnTo>
                    <a:pt x="572300" y="452107"/>
                  </a:lnTo>
                  <a:lnTo>
                    <a:pt x="573201" y="453161"/>
                  </a:lnTo>
                  <a:lnTo>
                    <a:pt x="573341" y="453390"/>
                  </a:lnTo>
                  <a:lnTo>
                    <a:pt x="574471" y="455168"/>
                  </a:lnTo>
                  <a:lnTo>
                    <a:pt x="574776" y="454964"/>
                  </a:lnTo>
                  <a:lnTo>
                    <a:pt x="575614" y="455917"/>
                  </a:lnTo>
                  <a:lnTo>
                    <a:pt x="576351" y="458089"/>
                  </a:lnTo>
                  <a:lnTo>
                    <a:pt x="575068" y="458457"/>
                  </a:lnTo>
                  <a:lnTo>
                    <a:pt x="576999" y="460019"/>
                  </a:lnTo>
                  <a:lnTo>
                    <a:pt x="577329" y="460997"/>
                  </a:lnTo>
                  <a:lnTo>
                    <a:pt x="577773" y="462280"/>
                  </a:lnTo>
                  <a:lnTo>
                    <a:pt x="581812" y="468630"/>
                  </a:lnTo>
                  <a:lnTo>
                    <a:pt x="584962" y="472440"/>
                  </a:lnTo>
                  <a:lnTo>
                    <a:pt x="595134" y="487680"/>
                  </a:lnTo>
                  <a:lnTo>
                    <a:pt x="603072" y="498144"/>
                  </a:lnTo>
                  <a:lnTo>
                    <a:pt x="603034" y="499097"/>
                  </a:lnTo>
                  <a:lnTo>
                    <a:pt x="604113" y="500367"/>
                  </a:lnTo>
                  <a:lnTo>
                    <a:pt x="604710" y="500367"/>
                  </a:lnTo>
                  <a:lnTo>
                    <a:pt x="607085" y="503720"/>
                  </a:lnTo>
                  <a:lnTo>
                    <a:pt x="607187" y="504177"/>
                  </a:lnTo>
                  <a:lnTo>
                    <a:pt x="607733" y="504609"/>
                  </a:lnTo>
                  <a:lnTo>
                    <a:pt x="609676" y="507339"/>
                  </a:lnTo>
                  <a:lnTo>
                    <a:pt x="608825" y="507987"/>
                  </a:lnTo>
                  <a:lnTo>
                    <a:pt x="609993" y="507987"/>
                  </a:lnTo>
                  <a:lnTo>
                    <a:pt x="609904" y="507657"/>
                  </a:lnTo>
                  <a:lnTo>
                    <a:pt x="610489" y="508482"/>
                  </a:lnTo>
                  <a:lnTo>
                    <a:pt x="610463" y="510527"/>
                  </a:lnTo>
                  <a:lnTo>
                    <a:pt x="634542" y="552437"/>
                  </a:lnTo>
                  <a:lnTo>
                    <a:pt x="648919" y="574027"/>
                  </a:lnTo>
                  <a:lnTo>
                    <a:pt x="659269" y="585457"/>
                  </a:lnTo>
                  <a:lnTo>
                    <a:pt x="671309" y="591807"/>
                  </a:lnTo>
                  <a:lnTo>
                    <a:pt x="672465" y="591807"/>
                  </a:lnTo>
                  <a:lnTo>
                    <a:pt x="672960" y="592226"/>
                  </a:lnTo>
                  <a:lnTo>
                    <a:pt x="674674" y="594258"/>
                  </a:lnTo>
                  <a:lnTo>
                    <a:pt x="684415" y="605790"/>
                  </a:lnTo>
                  <a:lnTo>
                    <a:pt x="690918" y="614680"/>
                  </a:lnTo>
                  <a:lnTo>
                    <a:pt x="692111" y="615950"/>
                  </a:lnTo>
                  <a:lnTo>
                    <a:pt x="710946" y="631101"/>
                  </a:lnTo>
                  <a:lnTo>
                    <a:pt x="712749" y="632460"/>
                  </a:lnTo>
                  <a:lnTo>
                    <a:pt x="716000" y="635000"/>
                  </a:lnTo>
                  <a:lnTo>
                    <a:pt x="721233" y="636270"/>
                  </a:lnTo>
                  <a:lnTo>
                    <a:pt x="729526" y="638810"/>
                  </a:lnTo>
                  <a:lnTo>
                    <a:pt x="737527" y="638810"/>
                  </a:lnTo>
                  <a:lnTo>
                    <a:pt x="739978" y="637540"/>
                  </a:lnTo>
                  <a:lnTo>
                    <a:pt x="742353" y="636270"/>
                  </a:lnTo>
                  <a:lnTo>
                    <a:pt x="743635" y="636270"/>
                  </a:lnTo>
                  <a:lnTo>
                    <a:pt x="744423" y="635000"/>
                  </a:lnTo>
                  <a:lnTo>
                    <a:pt x="745896" y="635000"/>
                  </a:lnTo>
                  <a:lnTo>
                    <a:pt x="746594" y="633730"/>
                  </a:lnTo>
                  <a:lnTo>
                    <a:pt x="747788" y="632460"/>
                  </a:lnTo>
                  <a:lnTo>
                    <a:pt x="748423" y="631101"/>
                  </a:lnTo>
                  <a:lnTo>
                    <a:pt x="747052" y="632460"/>
                  </a:lnTo>
                  <a:lnTo>
                    <a:pt x="748372" y="631101"/>
                  </a:lnTo>
                  <a:lnTo>
                    <a:pt x="749528" y="629920"/>
                  </a:lnTo>
                  <a:lnTo>
                    <a:pt x="750582" y="628954"/>
                  </a:lnTo>
                  <a:lnTo>
                    <a:pt x="750747" y="629920"/>
                  </a:lnTo>
                  <a:lnTo>
                    <a:pt x="751954" y="628650"/>
                  </a:lnTo>
                  <a:close/>
                </a:path>
                <a:path w="753744" h="638809">
                  <a:moveTo>
                    <a:pt x="753275" y="627253"/>
                  </a:moveTo>
                  <a:lnTo>
                    <a:pt x="751954" y="628650"/>
                  </a:lnTo>
                  <a:lnTo>
                    <a:pt x="753186" y="628650"/>
                  </a:lnTo>
                  <a:lnTo>
                    <a:pt x="753275" y="627253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7261523" y="9162414"/>
              <a:ext cx="808355" cy="215900"/>
            </a:xfrm>
            <a:custGeom>
              <a:avLst/>
              <a:gdLst/>
              <a:ahLst/>
              <a:cxnLst/>
              <a:rect l="l" t="t" r="r" b="b"/>
              <a:pathLst>
                <a:path w="808355" h="215900">
                  <a:moveTo>
                    <a:pt x="3606" y="4800"/>
                  </a:moveTo>
                  <a:lnTo>
                    <a:pt x="3073" y="3810"/>
                  </a:lnTo>
                  <a:lnTo>
                    <a:pt x="2070" y="4800"/>
                  </a:lnTo>
                  <a:lnTo>
                    <a:pt x="2603" y="4800"/>
                  </a:lnTo>
                  <a:lnTo>
                    <a:pt x="2971" y="4800"/>
                  </a:lnTo>
                  <a:lnTo>
                    <a:pt x="3606" y="4800"/>
                  </a:lnTo>
                  <a:close/>
                </a:path>
                <a:path w="808355" h="215900">
                  <a:moveTo>
                    <a:pt x="4457" y="6350"/>
                  </a:moveTo>
                  <a:lnTo>
                    <a:pt x="3962" y="5461"/>
                  </a:lnTo>
                  <a:lnTo>
                    <a:pt x="3733" y="6350"/>
                  </a:lnTo>
                  <a:lnTo>
                    <a:pt x="4457" y="6350"/>
                  </a:lnTo>
                  <a:close/>
                </a:path>
                <a:path w="808355" h="215900">
                  <a:moveTo>
                    <a:pt x="7658" y="3606"/>
                  </a:moveTo>
                  <a:lnTo>
                    <a:pt x="4495" y="3606"/>
                  </a:lnTo>
                  <a:lnTo>
                    <a:pt x="7200" y="4800"/>
                  </a:lnTo>
                  <a:lnTo>
                    <a:pt x="7493" y="4800"/>
                  </a:lnTo>
                  <a:lnTo>
                    <a:pt x="7658" y="3606"/>
                  </a:lnTo>
                  <a:close/>
                </a:path>
                <a:path w="808355" h="215900">
                  <a:moveTo>
                    <a:pt x="8013" y="8801"/>
                  </a:moveTo>
                  <a:lnTo>
                    <a:pt x="7848" y="8331"/>
                  </a:lnTo>
                  <a:lnTo>
                    <a:pt x="7531" y="7620"/>
                  </a:lnTo>
                  <a:lnTo>
                    <a:pt x="6527" y="8801"/>
                  </a:lnTo>
                  <a:lnTo>
                    <a:pt x="8013" y="8801"/>
                  </a:lnTo>
                  <a:close/>
                </a:path>
                <a:path w="808355" h="215900">
                  <a:moveTo>
                    <a:pt x="8153" y="9601"/>
                  </a:moveTo>
                  <a:close/>
                </a:path>
                <a:path w="808355" h="215900">
                  <a:moveTo>
                    <a:pt x="9474" y="3606"/>
                  </a:moveTo>
                  <a:lnTo>
                    <a:pt x="8521" y="4800"/>
                  </a:lnTo>
                  <a:lnTo>
                    <a:pt x="8902" y="4800"/>
                  </a:lnTo>
                  <a:lnTo>
                    <a:pt x="9029" y="4508"/>
                  </a:lnTo>
                  <a:lnTo>
                    <a:pt x="9105" y="4318"/>
                  </a:lnTo>
                  <a:lnTo>
                    <a:pt x="9474" y="3606"/>
                  </a:lnTo>
                  <a:close/>
                </a:path>
                <a:path w="808355" h="215900">
                  <a:moveTo>
                    <a:pt x="14262" y="5080"/>
                  </a:moveTo>
                  <a:lnTo>
                    <a:pt x="12458" y="6019"/>
                  </a:lnTo>
                  <a:lnTo>
                    <a:pt x="12763" y="6350"/>
                  </a:lnTo>
                  <a:lnTo>
                    <a:pt x="14262" y="5080"/>
                  </a:lnTo>
                  <a:close/>
                </a:path>
                <a:path w="808355" h="215900">
                  <a:moveTo>
                    <a:pt x="14795" y="4800"/>
                  </a:moveTo>
                  <a:lnTo>
                    <a:pt x="13220" y="3606"/>
                  </a:lnTo>
                  <a:lnTo>
                    <a:pt x="11849" y="3606"/>
                  </a:lnTo>
                  <a:lnTo>
                    <a:pt x="11417" y="4800"/>
                  </a:lnTo>
                  <a:lnTo>
                    <a:pt x="14592" y="4800"/>
                  </a:lnTo>
                  <a:lnTo>
                    <a:pt x="14795" y="4800"/>
                  </a:lnTo>
                  <a:close/>
                </a:path>
                <a:path w="808355" h="215900">
                  <a:moveTo>
                    <a:pt x="18732" y="11125"/>
                  </a:moveTo>
                  <a:lnTo>
                    <a:pt x="18440" y="11163"/>
                  </a:lnTo>
                  <a:lnTo>
                    <a:pt x="18059" y="11188"/>
                  </a:lnTo>
                  <a:lnTo>
                    <a:pt x="18059" y="11493"/>
                  </a:lnTo>
                  <a:lnTo>
                    <a:pt x="18300" y="11379"/>
                  </a:lnTo>
                  <a:lnTo>
                    <a:pt x="18516" y="11264"/>
                  </a:lnTo>
                  <a:lnTo>
                    <a:pt x="18732" y="11125"/>
                  </a:lnTo>
                  <a:close/>
                </a:path>
                <a:path w="808355" h="215900">
                  <a:moveTo>
                    <a:pt x="19062" y="11049"/>
                  </a:moveTo>
                  <a:lnTo>
                    <a:pt x="19050" y="10922"/>
                  </a:lnTo>
                  <a:lnTo>
                    <a:pt x="18732" y="11125"/>
                  </a:lnTo>
                  <a:lnTo>
                    <a:pt x="18923" y="11087"/>
                  </a:lnTo>
                  <a:lnTo>
                    <a:pt x="19062" y="11049"/>
                  </a:lnTo>
                  <a:close/>
                </a:path>
                <a:path w="808355" h="215900">
                  <a:moveTo>
                    <a:pt x="25133" y="3975"/>
                  </a:moveTo>
                  <a:lnTo>
                    <a:pt x="25019" y="3810"/>
                  </a:lnTo>
                  <a:lnTo>
                    <a:pt x="24079" y="4508"/>
                  </a:lnTo>
                  <a:lnTo>
                    <a:pt x="24244" y="4508"/>
                  </a:lnTo>
                  <a:lnTo>
                    <a:pt x="25133" y="3975"/>
                  </a:lnTo>
                  <a:close/>
                </a:path>
                <a:path w="808355" h="215900">
                  <a:moveTo>
                    <a:pt x="25742" y="3606"/>
                  </a:moveTo>
                  <a:lnTo>
                    <a:pt x="25565" y="3606"/>
                  </a:lnTo>
                  <a:lnTo>
                    <a:pt x="25412" y="3810"/>
                  </a:lnTo>
                  <a:lnTo>
                    <a:pt x="25742" y="3606"/>
                  </a:lnTo>
                  <a:close/>
                </a:path>
                <a:path w="808355" h="215900">
                  <a:moveTo>
                    <a:pt x="38696" y="2540"/>
                  </a:moveTo>
                  <a:lnTo>
                    <a:pt x="38176" y="1270"/>
                  </a:lnTo>
                  <a:lnTo>
                    <a:pt x="35318" y="1270"/>
                  </a:lnTo>
                  <a:lnTo>
                    <a:pt x="36601" y="2540"/>
                  </a:lnTo>
                  <a:lnTo>
                    <a:pt x="35458" y="2540"/>
                  </a:lnTo>
                  <a:lnTo>
                    <a:pt x="36093" y="3606"/>
                  </a:lnTo>
                  <a:lnTo>
                    <a:pt x="38239" y="3606"/>
                  </a:lnTo>
                  <a:lnTo>
                    <a:pt x="38341" y="3365"/>
                  </a:lnTo>
                  <a:lnTo>
                    <a:pt x="38696" y="2540"/>
                  </a:lnTo>
                  <a:close/>
                </a:path>
                <a:path w="808355" h="215900">
                  <a:moveTo>
                    <a:pt x="42468" y="2540"/>
                  </a:moveTo>
                  <a:lnTo>
                    <a:pt x="41986" y="3606"/>
                  </a:lnTo>
                  <a:lnTo>
                    <a:pt x="42278" y="3606"/>
                  </a:lnTo>
                  <a:lnTo>
                    <a:pt x="42316" y="3365"/>
                  </a:lnTo>
                  <a:lnTo>
                    <a:pt x="42468" y="2540"/>
                  </a:lnTo>
                  <a:close/>
                </a:path>
                <a:path w="808355" h="215900">
                  <a:moveTo>
                    <a:pt x="47853" y="3365"/>
                  </a:moveTo>
                  <a:lnTo>
                    <a:pt x="47218" y="2540"/>
                  </a:lnTo>
                  <a:lnTo>
                    <a:pt x="47498" y="3606"/>
                  </a:lnTo>
                  <a:lnTo>
                    <a:pt x="47688" y="3606"/>
                  </a:lnTo>
                  <a:lnTo>
                    <a:pt x="47853" y="3365"/>
                  </a:lnTo>
                  <a:close/>
                </a:path>
                <a:path w="808355" h="215900">
                  <a:moveTo>
                    <a:pt x="48564" y="2311"/>
                  </a:moveTo>
                  <a:lnTo>
                    <a:pt x="48539" y="1600"/>
                  </a:lnTo>
                  <a:lnTo>
                    <a:pt x="47764" y="1765"/>
                  </a:lnTo>
                  <a:lnTo>
                    <a:pt x="46659" y="1244"/>
                  </a:lnTo>
                  <a:lnTo>
                    <a:pt x="46329" y="2235"/>
                  </a:lnTo>
                  <a:lnTo>
                    <a:pt x="47040" y="1511"/>
                  </a:lnTo>
                  <a:lnTo>
                    <a:pt x="48564" y="2311"/>
                  </a:lnTo>
                  <a:close/>
                </a:path>
                <a:path w="808355" h="215900">
                  <a:moveTo>
                    <a:pt x="49009" y="1397"/>
                  </a:moveTo>
                  <a:lnTo>
                    <a:pt x="48831" y="1333"/>
                  </a:lnTo>
                  <a:lnTo>
                    <a:pt x="48653" y="1295"/>
                  </a:lnTo>
                  <a:lnTo>
                    <a:pt x="48475" y="1282"/>
                  </a:lnTo>
                  <a:lnTo>
                    <a:pt x="48539" y="1485"/>
                  </a:lnTo>
                  <a:lnTo>
                    <a:pt x="48717" y="1587"/>
                  </a:lnTo>
                  <a:lnTo>
                    <a:pt x="48882" y="1511"/>
                  </a:lnTo>
                  <a:lnTo>
                    <a:pt x="49009" y="1397"/>
                  </a:lnTo>
                  <a:close/>
                </a:path>
                <a:path w="808355" h="215900">
                  <a:moveTo>
                    <a:pt x="53835" y="2184"/>
                  </a:moveTo>
                  <a:lnTo>
                    <a:pt x="53467" y="1892"/>
                  </a:lnTo>
                  <a:lnTo>
                    <a:pt x="53073" y="1841"/>
                  </a:lnTo>
                  <a:lnTo>
                    <a:pt x="52641" y="2044"/>
                  </a:lnTo>
                  <a:lnTo>
                    <a:pt x="53047" y="2070"/>
                  </a:lnTo>
                  <a:lnTo>
                    <a:pt x="53441" y="2108"/>
                  </a:lnTo>
                  <a:lnTo>
                    <a:pt x="53835" y="2184"/>
                  </a:lnTo>
                  <a:close/>
                </a:path>
                <a:path w="808355" h="215900">
                  <a:moveTo>
                    <a:pt x="54102" y="2349"/>
                  </a:moveTo>
                  <a:lnTo>
                    <a:pt x="53949" y="2197"/>
                  </a:lnTo>
                  <a:lnTo>
                    <a:pt x="54102" y="2349"/>
                  </a:lnTo>
                  <a:close/>
                </a:path>
                <a:path w="808355" h="215900">
                  <a:moveTo>
                    <a:pt x="82638" y="4102"/>
                  </a:moveTo>
                  <a:lnTo>
                    <a:pt x="82537" y="3390"/>
                  </a:lnTo>
                  <a:lnTo>
                    <a:pt x="82321" y="3632"/>
                  </a:lnTo>
                  <a:lnTo>
                    <a:pt x="82181" y="3949"/>
                  </a:lnTo>
                  <a:lnTo>
                    <a:pt x="82118" y="4267"/>
                  </a:lnTo>
                  <a:lnTo>
                    <a:pt x="82435" y="4267"/>
                  </a:lnTo>
                  <a:lnTo>
                    <a:pt x="82638" y="4102"/>
                  </a:lnTo>
                  <a:close/>
                </a:path>
                <a:path w="808355" h="215900">
                  <a:moveTo>
                    <a:pt x="83197" y="17767"/>
                  </a:moveTo>
                  <a:lnTo>
                    <a:pt x="82397" y="16510"/>
                  </a:lnTo>
                  <a:lnTo>
                    <a:pt x="81762" y="16510"/>
                  </a:lnTo>
                  <a:lnTo>
                    <a:pt x="83197" y="17767"/>
                  </a:lnTo>
                  <a:close/>
                </a:path>
                <a:path w="808355" h="215900">
                  <a:moveTo>
                    <a:pt x="83210" y="17767"/>
                  </a:moveTo>
                  <a:close/>
                </a:path>
                <a:path w="808355" h="215900">
                  <a:moveTo>
                    <a:pt x="86499" y="16510"/>
                  </a:moveTo>
                  <a:lnTo>
                    <a:pt x="85039" y="16510"/>
                  </a:lnTo>
                  <a:lnTo>
                    <a:pt x="83210" y="17767"/>
                  </a:lnTo>
                  <a:lnTo>
                    <a:pt x="86499" y="16510"/>
                  </a:lnTo>
                  <a:close/>
                </a:path>
                <a:path w="808355" h="215900">
                  <a:moveTo>
                    <a:pt x="86550" y="4800"/>
                  </a:moveTo>
                  <a:lnTo>
                    <a:pt x="85839" y="3619"/>
                  </a:lnTo>
                  <a:lnTo>
                    <a:pt x="85585" y="3721"/>
                  </a:lnTo>
                  <a:lnTo>
                    <a:pt x="86410" y="4800"/>
                  </a:lnTo>
                  <a:lnTo>
                    <a:pt x="86550" y="4800"/>
                  </a:lnTo>
                  <a:close/>
                </a:path>
                <a:path w="808355" h="215900">
                  <a:moveTo>
                    <a:pt x="87045" y="17780"/>
                  </a:moveTo>
                  <a:lnTo>
                    <a:pt x="86995" y="16510"/>
                  </a:lnTo>
                  <a:lnTo>
                    <a:pt x="86499" y="16510"/>
                  </a:lnTo>
                  <a:lnTo>
                    <a:pt x="86626" y="17246"/>
                  </a:lnTo>
                  <a:lnTo>
                    <a:pt x="86715" y="17780"/>
                  </a:lnTo>
                  <a:lnTo>
                    <a:pt x="87045" y="17780"/>
                  </a:lnTo>
                  <a:close/>
                </a:path>
                <a:path w="808355" h="215900">
                  <a:moveTo>
                    <a:pt x="89103" y="16510"/>
                  </a:moveTo>
                  <a:lnTo>
                    <a:pt x="88696" y="16510"/>
                  </a:lnTo>
                  <a:lnTo>
                    <a:pt x="88607" y="17246"/>
                  </a:lnTo>
                  <a:lnTo>
                    <a:pt x="89103" y="16510"/>
                  </a:lnTo>
                  <a:close/>
                </a:path>
                <a:path w="808355" h="215900">
                  <a:moveTo>
                    <a:pt x="89636" y="17780"/>
                  </a:moveTo>
                  <a:lnTo>
                    <a:pt x="88366" y="17780"/>
                  </a:lnTo>
                  <a:lnTo>
                    <a:pt x="88023" y="19050"/>
                  </a:lnTo>
                  <a:lnTo>
                    <a:pt x="89636" y="17780"/>
                  </a:lnTo>
                  <a:close/>
                </a:path>
                <a:path w="808355" h="215900">
                  <a:moveTo>
                    <a:pt x="90487" y="17780"/>
                  </a:moveTo>
                  <a:lnTo>
                    <a:pt x="90309" y="17411"/>
                  </a:lnTo>
                  <a:lnTo>
                    <a:pt x="89916" y="17780"/>
                  </a:lnTo>
                  <a:lnTo>
                    <a:pt x="90487" y="17780"/>
                  </a:lnTo>
                  <a:close/>
                </a:path>
                <a:path w="808355" h="215900">
                  <a:moveTo>
                    <a:pt x="91262" y="16510"/>
                  </a:moveTo>
                  <a:lnTo>
                    <a:pt x="89839" y="16510"/>
                  </a:lnTo>
                  <a:lnTo>
                    <a:pt x="90309" y="17411"/>
                  </a:lnTo>
                  <a:lnTo>
                    <a:pt x="91262" y="16510"/>
                  </a:lnTo>
                  <a:close/>
                </a:path>
                <a:path w="808355" h="215900">
                  <a:moveTo>
                    <a:pt x="97434" y="5664"/>
                  </a:moveTo>
                  <a:lnTo>
                    <a:pt x="96951" y="5842"/>
                  </a:lnTo>
                  <a:lnTo>
                    <a:pt x="96583" y="6096"/>
                  </a:lnTo>
                  <a:lnTo>
                    <a:pt x="97434" y="5664"/>
                  </a:lnTo>
                  <a:close/>
                </a:path>
                <a:path w="808355" h="215900">
                  <a:moveTo>
                    <a:pt x="129755" y="7124"/>
                  </a:moveTo>
                  <a:lnTo>
                    <a:pt x="129247" y="6350"/>
                  </a:lnTo>
                  <a:lnTo>
                    <a:pt x="128955" y="6350"/>
                  </a:lnTo>
                  <a:lnTo>
                    <a:pt x="129755" y="7124"/>
                  </a:lnTo>
                  <a:close/>
                </a:path>
                <a:path w="808355" h="215900">
                  <a:moveTo>
                    <a:pt x="135674" y="7124"/>
                  </a:moveTo>
                  <a:lnTo>
                    <a:pt x="135331" y="6350"/>
                  </a:lnTo>
                  <a:lnTo>
                    <a:pt x="134112" y="6350"/>
                  </a:lnTo>
                  <a:lnTo>
                    <a:pt x="135674" y="7124"/>
                  </a:lnTo>
                  <a:close/>
                </a:path>
                <a:path w="808355" h="215900">
                  <a:moveTo>
                    <a:pt x="136652" y="7620"/>
                  </a:moveTo>
                  <a:lnTo>
                    <a:pt x="135674" y="7124"/>
                  </a:lnTo>
                  <a:lnTo>
                    <a:pt x="135890" y="7620"/>
                  </a:lnTo>
                  <a:lnTo>
                    <a:pt x="136652" y="7620"/>
                  </a:lnTo>
                  <a:close/>
                </a:path>
                <a:path w="808355" h="215900">
                  <a:moveTo>
                    <a:pt x="137350" y="9867"/>
                  </a:moveTo>
                  <a:lnTo>
                    <a:pt x="137312" y="8801"/>
                  </a:lnTo>
                  <a:lnTo>
                    <a:pt x="136575" y="8801"/>
                  </a:lnTo>
                  <a:lnTo>
                    <a:pt x="137236" y="9944"/>
                  </a:lnTo>
                  <a:close/>
                </a:path>
                <a:path w="808355" h="215900">
                  <a:moveTo>
                    <a:pt x="142036" y="28244"/>
                  </a:moveTo>
                  <a:lnTo>
                    <a:pt x="141820" y="28092"/>
                  </a:lnTo>
                  <a:lnTo>
                    <a:pt x="141630" y="28168"/>
                  </a:lnTo>
                  <a:lnTo>
                    <a:pt x="141630" y="28295"/>
                  </a:lnTo>
                  <a:lnTo>
                    <a:pt x="142036" y="28244"/>
                  </a:lnTo>
                  <a:close/>
                </a:path>
                <a:path w="808355" h="215900">
                  <a:moveTo>
                    <a:pt x="147002" y="8712"/>
                  </a:moveTo>
                  <a:close/>
                </a:path>
                <a:path w="808355" h="215900">
                  <a:moveTo>
                    <a:pt x="148920" y="8801"/>
                  </a:moveTo>
                  <a:lnTo>
                    <a:pt x="147612" y="7620"/>
                  </a:lnTo>
                  <a:lnTo>
                    <a:pt x="147586" y="7988"/>
                  </a:lnTo>
                  <a:lnTo>
                    <a:pt x="147548" y="8801"/>
                  </a:lnTo>
                  <a:lnTo>
                    <a:pt x="148920" y="8801"/>
                  </a:lnTo>
                  <a:close/>
                </a:path>
                <a:path w="808355" h="215900">
                  <a:moveTo>
                    <a:pt x="151155" y="10160"/>
                  </a:moveTo>
                  <a:lnTo>
                    <a:pt x="150101" y="9080"/>
                  </a:lnTo>
                  <a:lnTo>
                    <a:pt x="149923" y="8801"/>
                  </a:lnTo>
                  <a:lnTo>
                    <a:pt x="149872" y="9080"/>
                  </a:lnTo>
                  <a:lnTo>
                    <a:pt x="149682" y="10160"/>
                  </a:lnTo>
                  <a:lnTo>
                    <a:pt x="151155" y="10160"/>
                  </a:lnTo>
                  <a:close/>
                </a:path>
                <a:path w="808355" h="215900">
                  <a:moveTo>
                    <a:pt x="156362" y="31750"/>
                  </a:moveTo>
                  <a:lnTo>
                    <a:pt x="155079" y="30480"/>
                  </a:lnTo>
                  <a:lnTo>
                    <a:pt x="155435" y="31750"/>
                  </a:lnTo>
                  <a:lnTo>
                    <a:pt x="156362" y="31750"/>
                  </a:lnTo>
                  <a:close/>
                </a:path>
                <a:path w="808355" h="215900">
                  <a:moveTo>
                    <a:pt x="157924" y="8331"/>
                  </a:moveTo>
                  <a:lnTo>
                    <a:pt x="156718" y="7620"/>
                  </a:lnTo>
                  <a:lnTo>
                    <a:pt x="155879" y="8801"/>
                  </a:lnTo>
                  <a:lnTo>
                    <a:pt x="155702" y="8801"/>
                  </a:lnTo>
                  <a:lnTo>
                    <a:pt x="157581" y="10160"/>
                  </a:lnTo>
                  <a:lnTo>
                    <a:pt x="157632" y="9867"/>
                  </a:lnTo>
                  <a:lnTo>
                    <a:pt x="157924" y="8331"/>
                  </a:lnTo>
                  <a:close/>
                </a:path>
                <a:path w="808355" h="215900">
                  <a:moveTo>
                    <a:pt x="159207" y="9080"/>
                  </a:moveTo>
                  <a:lnTo>
                    <a:pt x="159029" y="8801"/>
                  </a:lnTo>
                  <a:lnTo>
                    <a:pt x="158064" y="7620"/>
                  </a:lnTo>
                  <a:lnTo>
                    <a:pt x="157924" y="8331"/>
                  </a:lnTo>
                  <a:lnTo>
                    <a:pt x="159207" y="9080"/>
                  </a:lnTo>
                  <a:close/>
                </a:path>
                <a:path w="808355" h="215900">
                  <a:moveTo>
                    <a:pt x="160134" y="8801"/>
                  </a:moveTo>
                  <a:lnTo>
                    <a:pt x="159029" y="8801"/>
                  </a:lnTo>
                  <a:lnTo>
                    <a:pt x="159905" y="9867"/>
                  </a:lnTo>
                  <a:lnTo>
                    <a:pt x="160070" y="10160"/>
                  </a:lnTo>
                  <a:lnTo>
                    <a:pt x="160134" y="8801"/>
                  </a:lnTo>
                  <a:close/>
                </a:path>
                <a:path w="808355" h="215900">
                  <a:moveTo>
                    <a:pt x="168656" y="11430"/>
                  </a:moveTo>
                  <a:lnTo>
                    <a:pt x="163360" y="11430"/>
                  </a:lnTo>
                  <a:lnTo>
                    <a:pt x="166204" y="12700"/>
                  </a:lnTo>
                  <a:lnTo>
                    <a:pt x="163626" y="12700"/>
                  </a:lnTo>
                  <a:lnTo>
                    <a:pt x="163347" y="11430"/>
                  </a:lnTo>
                  <a:lnTo>
                    <a:pt x="161353" y="11430"/>
                  </a:lnTo>
                  <a:lnTo>
                    <a:pt x="160540" y="10160"/>
                  </a:lnTo>
                  <a:lnTo>
                    <a:pt x="160070" y="10160"/>
                  </a:lnTo>
                  <a:lnTo>
                    <a:pt x="157581" y="10160"/>
                  </a:lnTo>
                  <a:lnTo>
                    <a:pt x="154216" y="10160"/>
                  </a:lnTo>
                  <a:lnTo>
                    <a:pt x="153949" y="9982"/>
                  </a:lnTo>
                  <a:lnTo>
                    <a:pt x="154063" y="10147"/>
                  </a:lnTo>
                  <a:lnTo>
                    <a:pt x="152044" y="10160"/>
                  </a:lnTo>
                  <a:lnTo>
                    <a:pt x="151155" y="11430"/>
                  </a:lnTo>
                  <a:lnTo>
                    <a:pt x="149021" y="11430"/>
                  </a:lnTo>
                  <a:lnTo>
                    <a:pt x="148945" y="10160"/>
                  </a:lnTo>
                  <a:lnTo>
                    <a:pt x="149682" y="10160"/>
                  </a:lnTo>
                  <a:lnTo>
                    <a:pt x="147396" y="8801"/>
                  </a:lnTo>
                  <a:lnTo>
                    <a:pt x="146951" y="8801"/>
                  </a:lnTo>
                  <a:lnTo>
                    <a:pt x="147040" y="8331"/>
                  </a:lnTo>
                  <a:lnTo>
                    <a:pt x="147243" y="8077"/>
                  </a:lnTo>
                  <a:lnTo>
                    <a:pt x="146964" y="8153"/>
                  </a:lnTo>
                  <a:lnTo>
                    <a:pt x="146977" y="7620"/>
                  </a:lnTo>
                  <a:lnTo>
                    <a:pt x="146824" y="8191"/>
                  </a:lnTo>
                  <a:lnTo>
                    <a:pt x="146113" y="8369"/>
                  </a:lnTo>
                  <a:lnTo>
                    <a:pt x="146723" y="8610"/>
                  </a:lnTo>
                  <a:lnTo>
                    <a:pt x="146329" y="10160"/>
                  </a:lnTo>
                  <a:lnTo>
                    <a:pt x="146189" y="9867"/>
                  </a:lnTo>
                  <a:lnTo>
                    <a:pt x="145135" y="7620"/>
                  </a:lnTo>
                  <a:lnTo>
                    <a:pt x="139979" y="7620"/>
                  </a:lnTo>
                  <a:lnTo>
                    <a:pt x="139115" y="8801"/>
                  </a:lnTo>
                  <a:lnTo>
                    <a:pt x="138709" y="9080"/>
                  </a:lnTo>
                  <a:lnTo>
                    <a:pt x="138391" y="9271"/>
                  </a:lnTo>
                  <a:lnTo>
                    <a:pt x="138137" y="9232"/>
                  </a:lnTo>
                  <a:lnTo>
                    <a:pt x="137883" y="9309"/>
                  </a:lnTo>
                  <a:lnTo>
                    <a:pt x="137668" y="9499"/>
                  </a:lnTo>
                  <a:lnTo>
                    <a:pt x="137947" y="9525"/>
                  </a:lnTo>
                  <a:lnTo>
                    <a:pt x="137363" y="9867"/>
                  </a:lnTo>
                  <a:lnTo>
                    <a:pt x="137375" y="10160"/>
                  </a:lnTo>
                  <a:lnTo>
                    <a:pt x="137350" y="9880"/>
                  </a:lnTo>
                  <a:lnTo>
                    <a:pt x="136880" y="10160"/>
                  </a:lnTo>
                  <a:lnTo>
                    <a:pt x="136423" y="10160"/>
                  </a:lnTo>
                  <a:lnTo>
                    <a:pt x="136423" y="8801"/>
                  </a:lnTo>
                  <a:lnTo>
                    <a:pt x="135890" y="7620"/>
                  </a:lnTo>
                  <a:lnTo>
                    <a:pt x="133870" y="7620"/>
                  </a:lnTo>
                  <a:lnTo>
                    <a:pt x="132524" y="8801"/>
                  </a:lnTo>
                  <a:lnTo>
                    <a:pt x="130213" y="8801"/>
                  </a:lnTo>
                  <a:lnTo>
                    <a:pt x="129235" y="7620"/>
                  </a:lnTo>
                  <a:lnTo>
                    <a:pt x="129514" y="7620"/>
                  </a:lnTo>
                  <a:lnTo>
                    <a:pt x="128955" y="6350"/>
                  </a:lnTo>
                  <a:lnTo>
                    <a:pt x="128460" y="6350"/>
                  </a:lnTo>
                  <a:lnTo>
                    <a:pt x="127711" y="7620"/>
                  </a:lnTo>
                  <a:lnTo>
                    <a:pt x="125882" y="7620"/>
                  </a:lnTo>
                  <a:lnTo>
                    <a:pt x="125882" y="8801"/>
                  </a:lnTo>
                  <a:lnTo>
                    <a:pt x="124434" y="7620"/>
                  </a:lnTo>
                  <a:lnTo>
                    <a:pt x="124929" y="7620"/>
                  </a:lnTo>
                  <a:lnTo>
                    <a:pt x="125882" y="8801"/>
                  </a:lnTo>
                  <a:lnTo>
                    <a:pt x="125882" y="7620"/>
                  </a:lnTo>
                  <a:lnTo>
                    <a:pt x="125450" y="7620"/>
                  </a:lnTo>
                  <a:lnTo>
                    <a:pt x="125336" y="7124"/>
                  </a:lnTo>
                  <a:lnTo>
                    <a:pt x="125158" y="6350"/>
                  </a:lnTo>
                  <a:lnTo>
                    <a:pt x="124053" y="7620"/>
                  </a:lnTo>
                  <a:lnTo>
                    <a:pt x="121450" y="7620"/>
                  </a:lnTo>
                  <a:lnTo>
                    <a:pt x="121437" y="7429"/>
                  </a:lnTo>
                  <a:lnTo>
                    <a:pt x="121577" y="7353"/>
                  </a:lnTo>
                  <a:lnTo>
                    <a:pt x="121678" y="7200"/>
                  </a:lnTo>
                  <a:lnTo>
                    <a:pt x="121666" y="6985"/>
                  </a:lnTo>
                  <a:lnTo>
                    <a:pt x="121437" y="7162"/>
                  </a:lnTo>
                  <a:lnTo>
                    <a:pt x="121386" y="6350"/>
                  </a:lnTo>
                  <a:lnTo>
                    <a:pt x="120510" y="7620"/>
                  </a:lnTo>
                  <a:lnTo>
                    <a:pt x="119849" y="6350"/>
                  </a:lnTo>
                  <a:lnTo>
                    <a:pt x="119278" y="6350"/>
                  </a:lnTo>
                  <a:lnTo>
                    <a:pt x="118999" y="7620"/>
                  </a:lnTo>
                  <a:lnTo>
                    <a:pt x="116408" y="6350"/>
                  </a:lnTo>
                  <a:lnTo>
                    <a:pt x="116370" y="3606"/>
                  </a:lnTo>
                  <a:lnTo>
                    <a:pt x="116192" y="3606"/>
                  </a:lnTo>
                  <a:lnTo>
                    <a:pt x="116192" y="6350"/>
                  </a:lnTo>
                  <a:lnTo>
                    <a:pt x="114363" y="4800"/>
                  </a:lnTo>
                  <a:lnTo>
                    <a:pt x="114922" y="4800"/>
                  </a:lnTo>
                  <a:lnTo>
                    <a:pt x="115709" y="3822"/>
                  </a:lnTo>
                  <a:lnTo>
                    <a:pt x="116192" y="6350"/>
                  </a:lnTo>
                  <a:lnTo>
                    <a:pt x="116192" y="3606"/>
                  </a:lnTo>
                  <a:lnTo>
                    <a:pt x="115887" y="3606"/>
                  </a:lnTo>
                  <a:lnTo>
                    <a:pt x="115684" y="3606"/>
                  </a:lnTo>
                  <a:lnTo>
                    <a:pt x="113055" y="3606"/>
                  </a:lnTo>
                  <a:lnTo>
                    <a:pt x="114274" y="2540"/>
                  </a:lnTo>
                  <a:lnTo>
                    <a:pt x="113525" y="1270"/>
                  </a:lnTo>
                  <a:lnTo>
                    <a:pt x="109639" y="1270"/>
                  </a:lnTo>
                  <a:lnTo>
                    <a:pt x="108686" y="2540"/>
                  </a:lnTo>
                  <a:lnTo>
                    <a:pt x="111048" y="2540"/>
                  </a:lnTo>
                  <a:lnTo>
                    <a:pt x="110871" y="3606"/>
                  </a:lnTo>
                  <a:lnTo>
                    <a:pt x="107022" y="3606"/>
                  </a:lnTo>
                  <a:lnTo>
                    <a:pt x="106438" y="6350"/>
                  </a:lnTo>
                  <a:lnTo>
                    <a:pt x="102806" y="6350"/>
                  </a:lnTo>
                  <a:lnTo>
                    <a:pt x="101714" y="7620"/>
                  </a:lnTo>
                  <a:lnTo>
                    <a:pt x="102323" y="6350"/>
                  </a:lnTo>
                  <a:lnTo>
                    <a:pt x="99910" y="3606"/>
                  </a:lnTo>
                  <a:lnTo>
                    <a:pt x="96608" y="3606"/>
                  </a:lnTo>
                  <a:lnTo>
                    <a:pt x="98285" y="4800"/>
                  </a:lnTo>
                  <a:lnTo>
                    <a:pt x="98806" y="4800"/>
                  </a:lnTo>
                  <a:lnTo>
                    <a:pt x="98120" y="6350"/>
                  </a:lnTo>
                  <a:lnTo>
                    <a:pt x="96075" y="6350"/>
                  </a:lnTo>
                  <a:lnTo>
                    <a:pt x="96139" y="6019"/>
                  </a:lnTo>
                  <a:lnTo>
                    <a:pt x="96266" y="5308"/>
                  </a:lnTo>
                  <a:lnTo>
                    <a:pt x="94830" y="6350"/>
                  </a:lnTo>
                  <a:lnTo>
                    <a:pt x="93535" y="3822"/>
                  </a:lnTo>
                  <a:lnTo>
                    <a:pt x="93052" y="4800"/>
                  </a:lnTo>
                  <a:lnTo>
                    <a:pt x="92748" y="4800"/>
                  </a:lnTo>
                  <a:lnTo>
                    <a:pt x="92443" y="4318"/>
                  </a:lnTo>
                  <a:lnTo>
                    <a:pt x="92125" y="3606"/>
                  </a:lnTo>
                  <a:lnTo>
                    <a:pt x="91757" y="4800"/>
                  </a:lnTo>
                  <a:lnTo>
                    <a:pt x="87058" y="4800"/>
                  </a:lnTo>
                  <a:lnTo>
                    <a:pt x="85178" y="6350"/>
                  </a:lnTo>
                  <a:lnTo>
                    <a:pt x="85280" y="4800"/>
                  </a:lnTo>
                  <a:lnTo>
                    <a:pt x="85331" y="3810"/>
                  </a:lnTo>
                  <a:lnTo>
                    <a:pt x="82753" y="4800"/>
                  </a:lnTo>
                  <a:lnTo>
                    <a:pt x="82042" y="4800"/>
                  </a:lnTo>
                  <a:lnTo>
                    <a:pt x="82143" y="3606"/>
                  </a:lnTo>
                  <a:lnTo>
                    <a:pt x="81343" y="3606"/>
                  </a:lnTo>
                  <a:lnTo>
                    <a:pt x="80492" y="2540"/>
                  </a:lnTo>
                  <a:lnTo>
                    <a:pt x="80327" y="3365"/>
                  </a:lnTo>
                  <a:lnTo>
                    <a:pt x="80340" y="3606"/>
                  </a:lnTo>
                  <a:lnTo>
                    <a:pt x="76288" y="3606"/>
                  </a:lnTo>
                  <a:lnTo>
                    <a:pt x="76327" y="3365"/>
                  </a:lnTo>
                  <a:lnTo>
                    <a:pt x="76746" y="1270"/>
                  </a:lnTo>
                  <a:lnTo>
                    <a:pt x="74510" y="4800"/>
                  </a:lnTo>
                  <a:lnTo>
                    <a:pt x="74256" y="4800"/>
                  </a:lnTo>
                  <a:lnTo>
                    <a:pt x="74180" y="4508"/>
                  </a:lnTo>
                  <a:lnTo>
                    <a:pt x="74129" y="4318"/>
                  </a:lnTo>
                  <a:lnTo>
                    <a:pt x="73939" y="3606"/>
                  </a:lnTo>
                  <a:lnTo>
                    <a:pt x="73875" y="3365"/>
                  </a:lnTo>
                  <a:lnTo>
                    <a:pt x="73660" y="2540"/>
                  </a:lnTo>
                  <a:lnTo>
                    <a:pt x="73342" y="3606"/>
                  </a:lnTo>
                  <a:lnTo>
                    <a:pt x="72847" y="3606"/>
                  </a:lnTo>
                  <a:lnTo>
                    <a:pt x="70548" y="2540"/>
                  </a:lnTo>
                  <a:lnTo>
                    <a:pt x="70256" y="3606"/>
                  </a:lnTo>
                  <a:lnTo>
                    <a:pt x="68884" y="3606"/>
                  </a:lnTo>
                  <a:lnTo>
                    <a:pt x="68922" y="3365"/>
                  </a:lnTo>
                  <a:lnTo>
                    <a:pt x="69049" y="2540"/>
                  </a:lnTo>
                  <a:lnTo>
                    <a:pt x="68084" y="2540"/>
                  </a:lnTo>
                  <a:lnTo>
                    <a:pt x="67424" y="1270"/>
                  </a:lnTo>
                  <a:lnTo>
                    <a:pt x="63423" y="1270"/>
                  </a:lnTo>
                  <a:lnTo>
                    <a:pt x="62014" y="2540"/>
                  </a:lnTo>
                  <a:lnTo>
                    <a:pt x="61506" y="1270"/>
                  </a:lnTo>
                  <a:lnTo>
                    <a:pt x="61277" y="2540"/>
                  </a:lnTo>
                  <a:lnTo>
                    <a:pt x="60083" y="2540"/>
                  </a:lnTo>
                  <a:lnTo>
                    <a:pt x="60045" y="3454"/>
                  </a:lnTo>
                  <a:lnTo>
                    <a:pt x="59131" y="3543"/>
                  </a:lnTo>
                  <a:lnTo>
                    <a:pt x="60045" y="3657"/>
                  </a:lnTo>
                  <a:lnTo>
                    <a:pt x="60020" y="4800"/>
                  </a:lnTo>
                  <a:lnTo>
                    <a:pt x="59791" y="4800"/>
                  </a:lnTo>
                  <a:lnTo>
                    <a:pt x="58877" y="3606"/>
                  </a:lnTo>
                  <a:lnTo>
                    <a:pt x="56896" y="3606"/>
                  </a:lnTo>
                  <a:lnTo>
                    <a:pt x="56959" y="3365"/>
                  </a:lnTo>
                  <a:lnTo>
                    <a:pt x="57289" y="2540"/>
                  </a:lnTo>
                  <a:lnTo>
                    <a:pt x="54432" y="4800"/>
                  </a:lnTo>
                  <a:lnTo>
                    <a:pt x="56057" y="4800"/>
                  </a:lnTo>
                  <a:lnTo>
                    <a:pt x="56222" y="6350"/>
                  </a:lnTo>
                  <a:lnTo>
                    <a:pt x="54317" y="6350"/>
                  </a:lnTo>
                  <a:lnTo>
                    <a:pt x="54229" y="6019"/>
                  </a:lnTo>
                  <a:lnTo>
                    <a:pt x="53962" y="5054"/>
                  </a:lnTo>
                  <a:lnTo>
                    <a:pt x="52997" y="6350"/>
                  </a:lnTo>
                  <a:lnTo>
                    <a:pt x="51358" y="6350"/>
                  </a:lnTo>
                  <a:lnTo>
                    <a:pt x="50228" y="4800"/>
                  </a:lnTo>
                  <a:lnTo>
                    <a:pt x="51498" y="4800"/>
                  </a:lnTo>
                  <a:lnTo>
                    <a:pt x="52527" y="2540"/>
                  </a:lnTo>
                  <a:lnTo>
                    <a:pt x="51346" y="2540"/>
                  </a:lnTo>
                  <a:lnTo>
                    <a:pt x="51879" y="1270"/>
                  </a:lnTo>
                  <a:lnTo>
                    <a:pt x="52666" y="0"/>
                  </a:lnTo>
                  <a:lnTo>
                    <a:pt x="50736" y="1270"/>
                  </a:lnTo>
                  <a:lnTo>
                    <a:pt x="50114" y="1270"/>
                  </a:lnTo>
                  <a:lnTo>
                    <a:pt x="50203" y="0"/>
                  </a:lnTo>
                  <a:lnTo>
                    <a:pt x="49212" y="0"/>
                  </a:lnTo>
                  <a:lnTo>
                    <a:pt x="49022" y="1270"/>
                  </a:lnTo>
                  <a:lnTo>
                    <a:pt x="49352" y="1270"/>
                  </a:lnTo>
                  <a:lnTo>
                    <a:pt x="47853" y="3365"/>
                  </a:lnTo>
                  <a:lnTo>
                    <a:pt x="48958" y="4800"/>
                  </a:lnTo>
                  <a:lnTo>
                    <a:pt x="48006" y="4800"/>
                  </a:lnTo>
                  <a:lnTo>
                    <a:pt x="45212" y="4140"/>
                  </a:lnTo>
                  <a:lnTo>
                    <a:pt x="45212" y="4800"/>
                  </a:lnTo>
                  <a:lnTo>
                    <a:pt x="44945" y="6350"/>
                  </a:lnTo>
                  <a:lnTo>
                    <a:pt x="43637" y="6350"/>
                  </a:lnTo>
                  <a:lnTo>
                    <a:pt x="43586" y="6019"/>
                  </a:lnTo>
                  <a:lnTo>
                    <a:pt x="43434" y="4800"/>
                  </a:lnTo>
                  <a:lnTo>
                    <a:pt x="43815" y="4800"/>
                  </a:lnTo>
                  <a:lnTo>
                    <a:pt x="44411" y="4318"/>
                  </a:lnTo>
                  <a:lnTo>
                    <a:pt x="44881" y="4800"/>
                  </a:lnTo>
                  <a:lnTo>
                    <a:pt x="45212" y="4800"/>
                  </a:lnTo>
                  <a:lnTo>
                    <a:pt x="45212" y="4140"/>
                  </a:lnTo>
                  <a:lnTo>
                    <a:pt x="44767" y="4025"/>
                  </a:lnTo>
                  <a:lnTo>
                    <a:pt x="43903" y="3810"/>
                  </a:lnTo>
                  <a:lnTo>
                    <a:pt x="43764" y="3771"/>
                  </a:lnTo>
                  <a:lnTo>
                    <a:pt x="43129" y="4800"/>
                  </a:lnTo>
                  <a:lnTo>
                    <a:pt x="41859" y="4800"/>
                  </a:lnTo>
                  <a:lnTo>
                    <a:pt x="41186" y="3606"/>
                  </a:lnTo>
                  <a:lnTo>
                    <a:pt x="40805" y="3606"/>
                  </a:lnTo>
                  <a:lnTo>
                    <a:pt x="40881" y="3365"/>
                  </a:lnTo>
                  <a:lnTo>
                    <a:pt x="41135" y="2540"/>
                  </a:lnTo>
                  <a:lnTo>
                    <a:pt x="39649" y="2540"/>
                  </a:lnTo>
                  <a:lnTo>
                    <a:pt x="39458" y="3606"/>
                  </a:lnTo>
                  <a:lnTo>
                    <a:pt x="38595" y="3606"/>
                  </a:lnTo>
                  <a:lnTo>
                    <a:pt x="36474" y="4800"/>
                  </a:lnTo>
                  <a:lnTo>
                    <a:pt x="35966" y="4800"/>
                  </a:lnTo>
                  <a:lnTo>
                    <a:pt x="35966" y="3733"/>
                  </a:lnTo>
                  <a:lnTo>
                    <a:pt x="35344" y="4318"/>
                  </a:lnTo>
                  <a:lnTo>
                    <a:pt x="34759" y="4800"/>
                  </a:lnTo>
                  <a:lnTo>
                    <a:pt x="32181" y="4800"/>
                  </a:lnTo>
                  <a:lnTo>
                    <a:pt x="32194" y="3606"/>
                  </a:lnTo>
                  <a:lnTo>
                    <a:pt x="30467" y="3606"/>
                  </a:lnTo>
                  <a:lnTo>
                    <a:pt x="30581" y="4508"/>
                  </a:lnTo>
                  <a:lnTo>
                    <a:pt x="30632" y="4800"/>
                  </a:lnTo>
                  <a:lnTo>
                    <a:pt x="25755" y="4800"/>
                  </a:lnTo>
                  <a:lnTo>
                    <a:pt x="25209" y="4076"/>
                  </a:lnTo>
                  <a:lnTo>
                    <a:pt x="24663" y="4800"/>
                  </a:lnTo>
                  <a:lnTo>
                    <a:pt x="24257" y="4800"/>
                  </a:lnTo>
                  <a:lnTo>
                    <a:pt x="24117" y="4597"/>
                  </a:lnTo>
                  <a:lnTo>
                    <a:pt x="24244" y="4508"/>
                  </a:lnTo>
                  <a:lnTo>
                    <a:pt x="24117" y="4584"/>
                  </a:lnTo>
                  <a:lnTo>
                    <a:pt x="23774" y="4800"/>
                  </a:lnTo>
                  <a:lnTo>
                    <a:pt x="24079" y="4508"/>
                  </a:lnTo>
                  <a:lnTo>
                    <a:pt x="22771" y="2540"/>
                  </a:lnTo>
                  <a:lnTo>
                    <a:pt x="19050" y="4800"/>
                  </a:lnTo>
                  <a:lnTo>
                    <a:pt x="15671" y="4800"/>
                  </a:lnTo>
                  <a:lnTo>
                    <a:pt x="16725" y="7620"/>
                  </a:lnTo>
                  <a:lnTo>
                    <a:pt x="15875" y="6350"/>
                  </a:lnTo>
                  <a:lnTo>
                    <a:pt x="15036" y="5143"/>
                  </a:lnTo>
                  <a:lnTo>
                    <a:pt x="14859" y="6350"/>
                  </a:lnTo>
                  <a:lnTo>
                    <a:pt x="12763" y="6350"/>
                  </a:lnTo>
                  <a:lnTo>
                    <a:pt x="12344" y="6350"/>
                  </a:lnTo>
                  <a:lnTo>
                    <a:pt x="12344" y="8801"/>
                  </a:lnTo>
                  <a:lnTo>
                    <a:pt x="12344" y="6350"/>
                  </a:lnTo>
                  <a:lnTo>
                    <a:pt x="11823" y="6350"/>
                  </a:lnTo>
                  <a:lnTo>
                    <a:pt x="12458" y="6019"/>
                  </a:lnTo>
                  <a:lnTo>
                    <a:pt x="11417" y="4800"/>
                  </a:lnTo>
                  <a:lnTo>
                    <a:pt x="10871" y="6350"/>
                  </a:lnTo>
                  <a:lnTo>
                    <a:pt x="8458" y="4889"/>
                  </a:lnTo>
                  <a:lnTo>
                    <a:pt x="7289" y="6350"/>
                  </a:lnTo>
                  <a:lnTo>
                    <a:pt x="7340" y="6019"/>
                  </a:lnTo>
                  <a:lnTo>
                    <a:pt x="7416" y="5359"/>
                  </a:lnTo>
                  <a:lnTo>
                    <a:pt x="5981" y="6350"/>
                  </a:lnTo>
                  <a:lnTo>
                    <a:pt x="4457" y="6350"/>
                  </a:lnTo>
                  <a:lnTo>
                    <a:pt x="3924" y="7620"/>
                  </a:lnTo>
                  <a:lnTo>
                    <a:pt x="2730" y="5080"/>
                  </a:lnTo>
                  <a:lnTo>
                    <a:pt x="533" y="7620"/>
                  </a:lnTo>
                  <a:lnTo>
                    <a:pt x="0" y="7620"/>
                  </a:lnTo>
                  <a:lnTo>
                    <a:pt x="3200" y="8801"/>
                  </a:lnTo>
                  <a:lnTo>
                    <a:pt x="3352" y="8801"/>
                  </a:lnTo>
                  <a:lnTo>
                    <a:pt x="2260" y="7620"/>
                  </a:lnTo>
                  <a:lnTo>
                    <a:pt x="5283" y="8801"/>
                  </a:lnTo>
                  <a:lnTo>
                    <a:pt x="5842" y="8801"/>
                  </a:lnTo>
                  <a:lnTo>
                    <a:pt x="5765" y="8331"/>
                  </a:lnTo>
                  <a:lnTo>
                    <a:pt x="5638" y="7620"/>
                  </a:lnTo>
                  <a:lnTo>
                    <a:pt x="7531" y="7620"/>
                  </a:lnTo>
                  <a:lnTo>
                    <a:pt x="9156" y="8801"/>
                  </a:lnTo>
                  <a:lnTo>
                    <a:pt x="9309" y="8801"/>
                  </a:lnTo>
                  <a:lnTo>
                    <a:pt x="9791" y="7620"/>
                  </a:lnTo>
                  <a:lnTo>
                    <a:pt x="10325" y="8801"/>
                  </a:lnTo>
                  <a:lnTo>
                    <a:pt x="10464" y="8801"/>
                  </a:lnTo>
                  <a:lnTo>
                    <a:pt x="8902" y="10160"/>
                  </a:lnTo>
                  <a:lnTo>
                    <a:pt x="10756" y="10160"/>
                  </a:lnTo>
                  <a:lnTo>
                    <a:pt x="10833" y="9080"/>
                  </a:lnTo>
                  <a:lnTo>
                    <a:pt x="10922" y="7620"/>
                  </a:lnTo>
                  <a:lnTo>
                    <a:pt x="11620" y="8801"/>
                  </a:lnTo>
                  <a:lnTo>
                    <a:pt x="11531" y="9080"/>
                  </a:lnTo>
                  <a:lnTo>
                    <a:pt x="10769" y="10147"/>
                  </a:lnTo>
                  <a:lnTo>
                    <a:pt x="11087" y="9867"/>
                  </a:lnTo>
                  <a:lnTo>
                    <a:pt x="11950" y="9207"/>
                  </a:lnTo>
                  <a:lnTo>
                    <a:pt x="11684" y="9867"/>
                  </a:lnTo>
                  <a:lnTo>
                    <a:pt x="11518" y="10160"/>
                  </a:lnTo>
                  <a:lnTo>
                    <a:pt x="12649" y="10160"/>
                  </a:lnTo>
                  <a:lnTo>
                    <a:pt x="10617" y="11430"/>
                  </a:lnTo>
                  <a:lnTo>
                    <a:pt x="13246" y="12700"/>
                  </a:lnTo>
                  <a:lnTo>
                    <a:pt x="14312" y="10160"/>
                  </a:lnTo>
                  <a:lnTo>
                    <a:pt x="16306" y="8801"/>
                  </a:lnTo>
                  <a:lnTo>
                    <a:pt x="18948" y="8801"/>
                  </a:lnTo>
                  <a:lnTo>
                    <a:pt x="16548" y="10160"/>
                  </a:lnTo>
                  <a:lnTo>
                    <a:pt x="20294" y="10160"/>
                  </a:lnTo>
                  <a:lnTo>
                    <a:pt x="19888" y="11430"/>
                  </a:lnTo>
                  <a:lnTo>
                    <a:pt x="19507" y="11430"/>
                  </a:lnTo>
                  <a:lnTo>
                    <a:pt x="19177" y="12700"/>
                  </a:lnTo>
                  <a:lnTo>
                    <a:pt x="21221" y="10160"/>
                  </a:lnTo>
                  <a:lnTo>
                    <a:pt x="21031" y="11430"/>
                  </a:lnTo>
                  <a:lnTo>
                    <a:pt x="23088" y="11430"/>
                  </a:lnTo>
                  <a:lnTo>
                    <a:pt x="21590" y="12700"/>
                  </a:lnTo>
                  <a:lnTo>
                    <a:pt x="24765" y="11430"/>
                  </a:lnTo>
                  <a:lnTo>
                    <a:pt x="25120" y="12700"/>
                  </a:lnTo>
                  <a:lnTo>
                    <a:pt x="26047" y="12700"/>
                  </a:lnTo>
                  <a:lnTo>
                    <a:pt x="29629" y="10160"/>
                  </a:lnTo>
                  <a:lnTo>
                    <a:pt x="29210" y="12700"/>
                  </a:lnTo>
                  <a:lnTo>
                    <a:pt x="31648" y="11430"/>
                  </a:lnTo>
                  <a:lnTo>
                    <a:pt x="32562" y="11430"/>
                  </a:lnTo>
                  <a:lnTo>
                    <a:pt x="35560" y="10160"/>
                  </a:lnTo>
                  <a:lnTo>
                    <a:pt x="33299" y="12700"/>
                  </a:lnTo>
                  <a:lnTo>
                    <a:pt x="35864" y="12700"/>
                  </a:lnTo>
                  <a:lnTo>
                    <a:pt x="37211" y="13855"/>
                  </a:lnTo>
                  <a:lnTo>
                    <a:pt x="37338" y="13855"/>
                  </a:lnTo>
                  <a:lnTo>
                    <a:pt x="37452" y="12700"/>
                  </a:lnTo>
                  <a:lnTo>
                    <a:pt x="37566" y="11430"/>
                  </a:lnTo>
                  <a:lnTo>
                    <a:pt x="38696" y="11430"/>
                  </a:lnTo>
                  <a:lnTo>
                    <a:pt x="39789" y="12700"/>
                  </a:lnTo>
                  <a:lnTo>
                    <a:pt x="39395" y="13855"/>
                  </a:lnTo>
                  <a:lnTo>
                    <a:pt x="39636" y="13855"/>
                  </a:lnTo>
                  <a:lnTo>
                    <a:pt x="40690" y="12700"/>
                  </a:lnTo>
                  <a:lnTo>
                    <a:pt x="41846" y="13855"/>
                  </a:lnTo>
                  <a:lnTo>
                    <a:pt x="42303" y="13855"/>
                  </a:lnTo>
                  <a:lnTo>
                    <a:pt x="42329" y="13703"/>
                  </a:lnTo>
                  <a:lnTo>
                    <a:pt x="42519" y="12700"/>
                  </a:lnTo>
                  <a:lnTo>
                    <a:pt x="43230" y="13703"/>
                  </a:lnTo>
                  <a:lnTo>
                    <a:pt x="43827" y="12700"/>
                  </a:lnTo>
                  <a:lnTo>
                    <a:pt x="45859" y="12700"/>
                  </a:lnTo>
                  <a:lnTo>
                    <a:pt x="44996" y="13703"/>
                  </a:lnTo>
                  <a:lnTo>
                    <a:pt x="44932" y="13855"/>
                  </a:lnTo>
                  <a:lnTo>
                    <a:pt x="46901" y="12700"/>
                  </a:lnTo>
                  <a:lnTo>
                    <a:pt x="46443" y="13855"/>
                  </a:lnTo>
                  <a:lnTo>
                    <a:pt x="49110" y="13855"/>
                  </a:lnTo>
                  <a:lnTo>
                    <a:pt x="49072" y="13703"/>
                  </a:lnTo>
                  <a:lnTo>
                    <a:pt x="48818" y="12700"/>
                  </a:lnTo>
                  <a:lnTo>
                    <a:pt x="51092" y="12700"/>
                  </a:lnTo>
                  <a:lnTo>
                    <a:pt x="49110" y="13855"/>
                  </a:lnTo>
                  <a:lnTo>
                    <a:pt x="50431" y="13855"/>
                  </a:lnTo>
                  <a:lnTo>
                    <a:pt x="53327" y="15240"/>
                  </a:lnTo>
                  <a:lnTo>
                    <a:pt x="55168" y="12700"/>
                  </a:lnTo>
                  <a:lnTo>
                    <a:pt x="56972" y="13855"/>
                  </a:lnTo>
                  <a:lnTo>
                    <a:pt x="55981" y="13855"/>
                  </a:lnTo>
                  <a:lnTo>
                    <a:pt x="56311" y="15240"/>
                  </a:lnTo>
                  <a:lnTo>
                    <a:pt x="58140" y="13855"/>
                  </a:lnTo>
                  <a:lnTo>
                    <a:pt x="62496" y="13855"/>
                  </a:lnTo>
                  <a:lnTo>
                    <a:pt x="62852" y="15240"/>
                  </a:lnTo>
                  <a:lnTo>
                    <a:pt x="63703" y="15240"/>
                  </a:lnTo>
                  <a:lnTo>
                    <a:pt x="65062" y="16510"/>
                  </a:lnTo>
                  <a:lnTo>
                    <a:pt x="66370" y="16510"/>
                  </a:lnTo>
                  <a:lnTo>
                    <a:pt x="66560" y="15240"/>
                  </a:lnTo>
                  <a:lnTo>
                    <a:pt x="71005" y="15240"/>
                  </a:lnTo>
                  <a:lnTo>
                    <a:pt x="71805" y="16510"/>
                  </a:lnTo>
                  <a:lnTo>
                    <a:pt x="72593" y="15240"/>
                  </a:lnTo>
                  <a:lnTo>
                    <a:pt x="74739" y="16510"/>
                  </a:lnTo>
                  <a:lnTo>
                    <a:pt x="76415" y="13970"/>
                  </a:lnTo>
                  <a:lnTo>
                    <a:pt x="78600" y="15240"/>
                  </a:lnTo>
                  <a:lnTo>
                    <a:pt x="79171" y="15240"/>
                  </a:lnTo>
                  <a:lnTo>
                    <a:pt x="84010" y="15240"/>
                  </a:lnTo>
                  <a:lnTo>
                    <a:pt x="165328" y="15240"/>
                  </a:lnTo>
                  <a:lnTo>
                    <a:pt x="168656" y="11430"/>
                  </a:lnTo>
                  <a:close/>
                </a:path>
                <a:path w="808355" h="215900">
                  <a:moveTo>
                    <a:pt x="174117" y="17780"/>
                  </a:moveTo>
                  <a:lnTo>
                    <a:pt x="174078" y="17411"/>
                  </a:lnTo>
                  <a:lnTo>
                    <a:pt x="173977" y="16510"/>
                  </a:lnTo>
                  <a:lnTo>
                    <a:pt x="173583" y="17246"/>
                  </a:lnTo>
                  <a:lnTo>
                    <a:pt x="174117" y="17780"/>
                  </a:lnTo>
                  <a:close/>
                </a:path>
                <a:path w="808355" h="215900">
                  <a:moveTo>
                    <a:pt x="181533" y="17894"/>
                  </a:moveTo>
                  <a:lnTo>
                    <a:pt x="181406" y="17792"/>
                  </a:lnTo>
                  <a:lnTo>
                    <a:pt x="181533" y="17894"/>
                  </a:lnTo>
                  <a:close/>
                </a:path>
                <a:path w="808355" h="215900">
                  <a:moveTo>
                    <a:pt x="188683" y="18605"/>
                  </a:moveTo>
                  <a:lnTo>
                    <a:pt x="188506" y="18580"/>
                  </a:lnTo>
                  <a:lnTo>
                    <a:pt x="188379" y="18643"/>
                  </a:lnTo>
                  <a:lnTo>
                    <a:pt x="188290" y="18808"/>
                  </a:lnTo>
                  <a:lnTo>
                    <a:pt x="188429" y="18757"/>
                  </a:lnTo>
                  <a:lnTo>
                    <a:pt x="188569" y="18694"/>
                  </a:lnTo>
                  <a:close/>
                </a:path>
                <a:path w="808355" h="215900">
                  <a:moveTo>
                    <a:pt x="192963" y="19050"/>
                  </a:moveTo>
                  <a:lnTo>
                    <a:pt x="192468" y="17780"/>
                  </a:lnTo>
                  <a:lnTo>
                    <a:pt x="192519" y="19050"/>
                  </a:lnTo>
                  <a:lnTo>
                    <a:pt x="192963" y="19050"/>
                  </a:lnTo>
                  <a:close/>
                </a:path>
                <a:path w="808355" h="215900">
                  <a:moveTo>
                    <a:pt x="194843" y="17780"/>
                  </a:moveTo>
                  <a:lnTo>
                    <a:pt x="194233" y="16510"/>
                  </a:lnTo>
                  <a:lnTo>
                    <a:pt x="193598" y="17780"/>
                  </a:lnTo>
                  <a:lnTo>
                    <a:pt x="194843" y="17780"/>
                  </a:lnTo>
                  <a:close/>
                </a:path>
                <a:path w="808355" h="215900">
                  <a:moveTo>
                    <a:pt x="213309" y="22237"/>
                  </a:moveTo>
                  <a:lnTo>
                    <a:pt x="212585" y="21590"/>
                  </a:lnTo>
                  <a:lnTo>
                    <a:pt x="212547" y="23990"/>
                  </a:lnTo>
                  <a:lnTo>
                    <a:pt x="213309" y="22237"/>
                  </a:lnTo>
                  <a:close/>
                </a:path>
                <a:path w="808355" h="215900">
                  <a:moveTo>
                    <a:pt x="214553" y="22783"/>
                  </a:moveTo>
                  <a:lnTo>
                    <a:pt x="213601" y="21590"/>
                  </a:lnTo>
                  <a:lnTo>
                    <a:pt x="213309" y="22237"/>
                  </a:lnTo>
                  <a:lnTo>
                    <a:pt x="213931" y="22783"/>
                  </a:lnTo>
                  <a:lnTo>
                    <a:pt x="214350" y="22783"/>
                  </a:lnTo>
                  <a:lnTo>
                    <a:pt x="214553" y="22783"/>
                  </a:lnTo>
                  <a:close/>
                </a:path>
                <a:path w="808355" h="215900">
                  <a:moveTo>
                    <a:pt x="235496" y="28346"/>
                  </a:moveTo>
                  <a:lnTo>
                    <a:pt x="234899" y="27940"/>
                  </a:lnTo>
                  <a:lnTo>
                    <a:pt x="235191" y="28714"/>
                  </a:lnTo>
                  <a:lnTo>
                    <a:pt x="235496" y="28346"/>
                  </a:lnTo>
                  <a:close/>
                </a:path>
                <a:path w="808355" h="215900">
                  <a:moveTo>
                    <a:pt x="236778" y="29210"/>
                  </a:moveTo>
                  <a:lnTo>
                    <a:pt x="235839" y="27940"/>
                  </a:lnTo>
                  <a:lnTo>
                    <a:pt x="235496" y="28346"/>
                  </a:lnTo>
                  <a:lnTo>
                    <a:pt x="236778" y="29210"/>
                  </a:lnTo>
                  <a:close/>
                </a:path>
                <a:path w="808355" h="215900">
                  <a:moveTo>
                    <a:pt x="265849" y="71907"/>
                  </a:moveTo>
                  <a:lnTo>
                    <a:pt x="265582" y="72097"/>
                  </a:lnTo>
                  <a:lnTo>
                    <a:pt x="265709" y="72097"/>
                  </a:lnTo>
                  <a:lnTo>
                    <a:pt x="265849" y="71907"/>
                  </a:lnTo>
                  <a:close/>
                </a:path>
                <a:path w="808355" h="215900">
                  <a:moveTo>
                    <a:pt x="274078" y="44450"/>
                  </a:moveTo>
                  <a:lnTo>
                    <a:pt x="273392" y="43586"/>
                  </a:lnTo>
                  <a:lnTo>
                    <a:pt x="273773" y="44450"/>
                  </a:lnTo>
                  <a:lnTo>
                    <a:pt x="274078" y="44450"/>
                  </a:lnTo>
                  <a:close/>
                </a:path>
                <a:path w="808355" h="215900">
                  <a:moveTo>
                    <a:pt x="277368" y="77470"/>
                  </a:moveTo>
                  <a:lnTo>
                    <a:pt x="276326" y="76200"/>
                  </a:lnTo>
                  <a:lnTo>
                    <a:pt x="276453" y="77470"/>
                  </a:lnTo>
                  <a:lnTo>
                    <a:pt x="277368" y="77470"/>
                  </a:lnTo>
                  <a:close/>
                </a:path>
                <a:path w="808355" h="215900">
                  <a:moveTo>
                    <a:pt x="278599" y="45720"/>
                  </a:moveTo>
                  <a:lnTo>
                    <a:pt x="277583" y="44450"/>
                  </a:lnTo>
                  <a:lnTo>
                    <a:pt x="276199" y="44450"/>
                  </a:lnTo>
                  <a:lnTo>
                    <a:pt x="277647" y="45720"/>
                  </a:lnTo>
                  <a:lnTo>
                    <a:pt x="278599" y="45720"/>
                  </a:lnTo>
                  <a:close/>
                </a:path>
                <a:path w="808355" h="215900">
                  <a:moveTo>
                    <a:pt x="293268" y="55372"/>
                  </a:moveTo>
                  <a:lnTo>
                    <a:pt x="293128" y="55270"/>
                  </a:lnTo>
                  <a:lnTo>
                    <a:pt x="292976" y="55219"/>
                  </a:lnTo>
                  <a:lnTo>
                    <a:pt x="292823" y="55181"/>
                  </a:lnTo>
                  <a:lnTo>
                    <a:pt x="293268" y="55372"/>
                  </a:lnTo>
                  <a:close/>
                </a:path>
                <a:path w="808355" h="215900">
                  <a:moveTo>
                    <a:pt x="295363" y="55880"/>
                  </a:moveTo>
                  <a:lnTo>
                    <a:pt x="294792" y="55270"/>
                  </a:lnTo>
                  <a:lnTo>
                    <a:pt x="293979" y="55880"/>
                  </a:lnTo>
                  <a:lnTo>
                    <a:pt x="295363" y="55880"/>
                  </a:lnTo>
                  <a:close/>
                </a:path>
                <a:path w="808355" h="215900">
                  <a:moveTo>
                    <a:pt x="295681" y="54610"/>
                  </a:moveTo>
                  <a:lnTo>
                    <a:pt x="292925" y="53340"/>
                  </a:lnTo>
                  <a:lnTo>
                    <a:pt x="294792" y="55270"/>
                  </a:lnTo>
                  <a:lnTo>
                    <a:pt x="295681" y="54610"/>
                  </a:lnTo>
                  <a:close/>
                </a:path>
                <a:path w="808355" h="215900">
                  <a:moveTo>
                    <a:pt x="295732" y="86360"/>
                  </a:moveTo>
                  <a:lnTo>
                    <a:pt x="294932" y="86360"/>
                  </a:lnTo>
                  <a:lnTo>
                    <a:pt x="294932" y="87630"/>
                  </a:lnTo>
                  <a:lnTo>
                    <a:pt x="295732" y="86360"/>
                  </a:lnTo>
                  <a:close/>
                </a:path>
                <a:path w="808355" h="215900">
                  <a:moveTo>
                    <a:pt x="309880" y="64185"/>
                  </a:moveTo>
                  <a:lnTo>
                    <a:pt x="309613" y="63500"/>
                  </a:lnTo>
                  <a:lnTo>
                    <a:pt x="309638" y="64770"/>
                  </a:lnTo>
                  <a:lnTo>
                    <a:pt x="309880" y="64185"/>
                  </a:lnTo>
                  <a:close/>
                </a:path>
                <a:path w="808355" h="215900">
                  <a:moveTo>
                    <a:pt x="311353" y="64185"/>
                  </a:moveTo>
                  <a:lnTo>
                    <a:pt x="310984" y="63500"/>
                  </a:lnTo>
                  <a:lnTo>
                    <a:pt x="310337" y="63500"/>
                  </a:lnTo>
                  <a:lnTo>
                    <a:pt x="309956" y="64185"/>
                  </a:lnTo>
                  <a:lnTo>
                    <a:pt x="310108" y="64770"/>
                  </a:lnTo>
                  <a:lnTo>
                    <a:pt x="311353" y="64185"/>
                  </a:lnTo>
                  <a:close/>
                </a:path>
                <a:path w="808355" h="215900">
                  <a:moveTo>
                    <a:pt x="338188" y="115836"/>
                  </a:moveTo>
                  <a:lnTo>
                    <a:pt x="337312" y="115519"/>
                  </a:lnTo>
                  <a:lnTo>
                    <a:pt x="337540" y="115785"/>
                  </a:lnTo>
                  <a:lnTo>
                    <a:pt x="337832" y="115900"/>
                  </a:lnTo>
                  <a:lnTo>
                    <a:pt x="338188" y="115836"/>
                  </a:lnTo>
                  <a:close/>
                </a:path>
                <a:path w="808355" h="215900">
                  <a:moveTo>
                    <a:pt x="375183" y="143129"/>
                  </a:moveTo>
                  <a:lnTo>
                    <a:pt x="374942" y="142976"/>
                  </a:lnTo>
                  <a:lnTo>
                    <a:pt x="374802" y="142913"/>
                  </a:lnTo>
                  <a:lnTo>
                    <a:pt x="375031" y="143103"/>
                  </a:lnTo>
                  <a:lnTo>
                    <a:pt x="375183" y="143129"/>
                  </a:lnTo>
                  <a:close/>
                </a:path>
                <a:path w="808355" h="215900">
                  <a:moveTo>
                    <a:pt x="377621" y="107950"/>
                  </a:moveTo>
                  <a:lnTo>
                    <a:pt x="376224" y="107950"/>
                  </a:lnTo>
                  <a:lnTo>
                    <a:pt x="377012" y="108369"/>
                  </a:lnTo>
                  <a:lnTo>
                    <a:pt x="377621" y="107950"/>
                  </a:lnTo>
                  <a:close/>
                </a:path>
                <a:path w="808355" h="215900">
                  <a:moveTo>
                    <a:pt x="380288" y="147320"/>
                  </a:moveTo>
                  <a:lnTo>
                    <a:pt x="380085" y="146532"/>
                  </a:lnTo>
                  <a:lnTo>
                    <a:pt x="379234" y="147320"/>
                  </a:lnTo>
                  <a:lnTo>
                    <a:pt x="380288" y="147320"/>
                  </a:lnTo>
                  <a:close/>
                </a:path>
                <a:path w="808355" h="215900">
                  <a:moveTo>
                    <a:pt x="389788" y="118110"/>
                  </a:moveTo>
                  <a:lnTo>
                    <a:pt x="385470" y="114300"/>
                  </a:lnTo>
                  <a:lnTo>
                    <a:pt x="380949" y="110490"/>
                  </a:lnTo>
                  <a:lnTo>
                    <a:pt x="378587" y="109220"/>
                  </a:lnTo>
                  <a:lnTo>
                    <a:pt x="377012" y="108369"/>
                  </a:lnTo>
                  <a:lnTo>
                    <a:pt x="375780" y="109220"/>
                  </a:lnTo>
                  <a:lnTo>
                    <a:pt x="375056" y="107950"/>
                  </a:lnTo>
                  <a:lnTo>
                    <a:pt x="374713" y="105410"/>
                  </a:lnTo>
                  <a:lnTo>
                    <a:pt x="374370" y="102870"/>
                  </a:lnTo>
                  <a:lnTo>
                    <a:pt x="369773" y="105410"/>
                  </a:lnTo>
                  <a:lnTo>
                    <a:pt x="368300" y="100330"/>
                  </a:lnTo>
                  <a:lnTo>
                    <a:pt x="365544" y="99060"/>
                  </a:lnTo>
                  <a:lnTo>
                    <a:pt x="363029" y="97790"/>
                  </a:lnTo>
                  <a:lnTo>
                    <a:pt x="358470" y="92710"/>
                  </a:lnTo>
                  <a:lnTo>
                    <a:pt x="355777" y="91440"/>
                  </a:lnTo>
                  <a:lnTo>
                    <a:pt x="352691" y="90170"/>
                  </a:lnTo>
                  <a:lnTo>
                    <a:pt x="353148" y="90170"/>
                  </a:lnTo>
                  <a:lnTo>
                    <a:pt x="352653" y="88900"/>
                  </a:lnTo>
                  <a:lnTo>
                    <a:pt x="351396" y="88900"/>
                  </a:lnTo>
                  <a:lnTo>
                    <a:pt x="349732" y="86360"/>
                  </a:lnTo>
                  <a:lnTo>
                    <a:pt x="346900" y="86360"/>
                  </a:lnTo>
                  <a:lnTo>
                    <a:pt x="346062" y="85090"/>
                  </a:lnTo>
                  <a:lnTo>
                    <a:pt x="345376" y="86360"/>
                  </a:lnTo>
                  <a:lnTo>
                    <a:pt x="344182" y="85090"/>
                  </a:lnTo>
                  <a:lnTo>
                    <a:pt x="343750" y="85090"/>
                  </a:lnTo>
                  <a:lnTo>
                    <a:pt x="344081" y="83820"/>
                  </a:lnTo>
                  <a:lnTo>
                    <a:pt x="342163" y="83820"/>
                  </a:lnTo>
                  <a:lnTo>
                    <a:pt x="343344" y="82550"/>
                  </a:lnTo>
                  <a:lnTo>
                    <a:pt x="339039" y="82550"/>
                  </a:lnTo>
                  <a:lnTo>
                    <a:pt x="338607" y="79946"/>
                  </a:lnTo>
                  <a:lnTo>
                    <a:pt x="336029" y="79946"/>
                  </a:lnTo>
                  <a:lnTo>
                    <a:pt x="333832" y="78740"/>
                  </a:lnTo>
                  <a:lnTo>
                    <a:pt x="331685" y="77470"/>
                  </a:lnTo>
                  <a:lnTo>
                    <a:pt x="331787" y="76200"/>
                  </a:lnTo>
                  <a:lnTo>
                    <a:pt x="329006" y="74930"/>
                  </a:lnTo>
                  <a:lnTo>
                    <a:pt x="327482" y="72390"/>
                  </a:lnTo>
                  <a:lnTo>
                    <a:pt x="323888" y="71120"/>
                  </a:lnTo>
                  <a:lnTo>
                    <a:pt x="318808" y="68580"/>
                  </a:lnTo>
                  <a:lnTo>
                    <a:pt x="315912" y="66040"/>
                  </a:lnTo>
                  <a:lnTo>
                    <a:pt x="314464" y="64770"/>
                  </a:lnTo>
                  <a:lnTo>
                    <a:pt x="313918" y="66040"/>
                  </a:lnTo>
                  <a:lnTo>
                    <a:pt x="312712" y="66040"/>
                  </a:lnTo>
                  <a:lnTo>
                    <a:pt x="312788" y="64770"/>
                  </a:lnTo>
                  <a:lnTo>
                    <a:pt x="313029" y="64770"/>
                  </a:lnTo>
                  <a:lnTo>
                    <a:pt x="312928" y="64185"/>
                  </a:lnTo>
                  <a:lnTo>
                    <a:pt x="312826" y="63500"/>
                  </a:lnTo>
                  <a:lnTo>
                    <a:pt x="311353" y="64185"/>
                  </a:lnTo>
                  <a:lnTo>
                    <a:pt x="311658" y="64770"/>
                  </a:lnTo>
                  <a:lnTo>
                    <a:pt x="310146" y="66040"/>
                  </a:lnTo>
                  <a:lnTo>
                    <a:pt x="309156" y="64770"/>
                  </a:lnTo>
                  <a:lnTo>
                    <a:pt x="309232" y="64185"/>
                  </a:lnTo>
                  <a:lnTo>
                    <a:pt x="309321" y="63500"/>
                  </a:lnTo>
                  <a:lnTo>
                    <a:pt x="308495" y="63500"/>
                  </a:lnTo>
                  <a:lnTo>
                    <a:pt x="307911" y="62230"/>
                  </a:lnTo>
                  <a:lnTo>
                    <a:pt x="308279" y="60960"/>
                  </a:lnTo>
                  <a:lnTo>
                    <a:pt x="304330" y="59690"/>
                  </a:lnTo>
                  <a:lnTo>
                    <a:pt x="300824" y="59690"/>
                  </a:lnTo>
                  <a:lnTo>
                    <a:pt x="297014" y="57150"/>
                  </a:lnTo>
                  <a:lnTo>
                    <a:pt x="297942" y="55880"/>
                  </a:lnTo>
                  <a:lnTo>
                    <a:pt x="295363" y="55880"/>
                  </a:lnTo>
                  <a:lnTo>
                    <a:pt x="293649" y="57150"/>
                  </a:lnTo>
                  <a:lnTo>
                    <a:pt x="292976" y="55880"/>
                  </a:lnTo>
                  <a:lnTo>
                    <a:pt x="292760" y="55880"/>
                  </a:lnTo>
                  <a:lnTo>
                    <a:pt x="292214" y="54610"/>
                  </a:lnTo>
                  <a:lnTo>
                    <a:pt x="292836" y="54610"/>
                  </a:lnTo>
                  <a:lnTo>
                    <a:pt x="291071" y="53340"/>
                  </a:lnTo>
                  <a:lnTo>
                    <a:pt x="287985" y="53340"/>
                  </a:lnTo>
                  <a:lnTo>
                    <a:pt x="287464" y="52070"/>
                  </a:lnTo>
                  <a:lnTo>
                    <a:pt x="286397" y="49530"/>
                  </a:lnTo>
                  <a:lnTo>
                    <a:pt x="284010" y="49530"/>
                  </a:lnTo>
                  <a:lnTo>
                    <a:pt x="283489" y="50800"/>
                  </a:lnTo>
                  <a:lnTo>
                    <a:pt x="279857" y="49530"/>
                  </a:lnTo>
                  <a:lnTo>
                    <a:pt x="281355" y="48260"/>
                  </a:lnTo>
                  <a:lnTo>
                    <a:pt x="278104" y="46990"/>
                  </a:lnTo>
                  <a:lnTo>
                    <a:pt x="277152" y="46990"/>
                  </a:lnTo>
                  <a:lnTo>
                    <a:pt x="275983" y="45720"/>
                  </a:lnTo>
                  <a:lnTo>
                    <a:pt x="276199" y="44450"/>
                  </a:lnTo>
                  <a:lnTo>
                    <a:pt x="274840" y="44450"/>
                  </a:lnTo>
                  <a:lnTo>
                    <a:pt x="275209" y="45720"/>
                  </a:lnTo>
                  <a:lnTo>
                    <a:pt x="273812" y="45720"/>
                  </a:lnTo>
                  <a:lnTo>
                    <a:pt x="273773" y="44450"/>
                  </a:lnTo>
                  <a:lnTo>
                    <a:pt x="273126" y="44450"/>
                  </a:lnTo>
                  <a:lnTo>
                    <a:pt x="271233" y="43180"/>
                  </a:lnTo>
                  <a:lnTo>
                    <a:pt x="269189" y="41910"/>
                  </a:lnTo>
                  <a:lnTo>
                    <a:pt x="266992" y="40640"/>
                  </a:lnTo>
                  <a:lnTo>
                    <a:pt x="265099" y="40640"/>
                  </a:lnTo>
                  <a:lnTo>
                    <a:pt x="266293" y="39370"/>
                  </a:lnTo>
                  <a:lnTo>
                    <a:pt x="263855" y="38100"/>
                  </a:lnTo>
                  <a:lnTo>
                    <a:pt x="260705" y="36830"/>
                  </a:lnTo>
                  <a:lnTo>
                    <a:pt x="253199" y="34290"/>
                  </a:lnTo>
                  <a:lnTo>
                    <a:pt x="249643" y="34290"/>
                  </a:lnTo>
                  <a:lnTo>
                    <a:pt x="246164" y="33020"/>
                  </a:lnTo>
                  <a:lnTo>
                    <a:pt x="242773" y="30480"/>
                  </a:lnTo>
                  <a:lnTo>
                    <a:pt x="240880" y="31750"/>
                  </a:lnTo>
                  <a:lnTo>
                    <a:pt x="238874" y="31750"/>
                  </a:lnTo>
                  <a:lnTo>
                    <a:pt x="236778" y="30480"/>
                  </a:lnTo>
                  <a:lnTo>
                    <a:pt x="237248" y="29210"/>
                  </a:lnTo>
                  <a:lnTo>
                    <a:pt x="236778" y="29210"/>
                  </a:lnTo>
                  <a:lnTo>
                    <a:pt x="235369" y="29210"/>
                  </a:lnTo>
                  <a:lnTo>
                    <a:pt x="235191" y="28714"/>
                  </a:lnTo>
                  <a:lnTo>
                    <a:pt x="234784" y="29210"/>
                  </a:lnTo>
                  <a:lnTo>
                    <a:pt x="234899" y="27940"/>
                  </a:lnTo>
                  <a:lnTo>
                    <a:pt x="230657" y="26670"/>
                  </a:lnTo>
                  <a:lnTo>
                    <a:pt x="233946" y="26670"/>
                  </a:lnTo>
                  <a:lnTo>
                    <a:pt x="229412" y="23990"/>
                  </a:lnTo>
                  <a:lnTo>
                    <a:pt x="227304" y="23990"/>
                  </a:lnTo>
                  <a:lnTo>
                    <a:pt x="226021" y="22783"/>
                  </a:lnTo>
                  <a:lnTo>
                    <a:pt x="226060" y="25400"/>
                  </a:lnTo>
                  <a:lnTo>
                    <a:pt x="224472" y="23990"/>
                  </a:lnTo>
                  <a:lnTo>
                    <a:pt x="225336" y="23990"/>
                  </a:lnTo>
                  <a:lnTo>
                    <a:pt x="225310" y="22783"/>
                  </a:lnTo>
                  <a:lnTo>
                    <a:pt x="221068" y="20320"/>
                  </a:lnTo>
                  <a:lnTo>
                    <a:pt x="218643" y="25400"/>
                  </a:lnTo>
                  <a:lnTo>
                    <a:pt x="214566" y="22923"/>
                  </a:lnTo>
                  <a:lnTo>
                    <a:pt x="213969" y="25400"/>
                  </a:lnTo>
                  <a:lnTo>
                    <a:pt x="212623" y="24130"/>
                  </a:lnTo>
                  <a:lnTo>
                    <a:pt x="212331" y="25400"/>
                  </a:lnTo>
                  <a:lnTo>
                    <a:pt x="211391" y="23990"/>
                  </a:lnTo>
                  <a:lnTo>
                    <a:pt x="209499" y="23990"/>
                  </a:lnTo>
                  <a:lnTo>
                    <a:pt x="208305" y="22783"/>
                  </a:lnTo>
                  <a:lnTo>
                    <a:pt x="205867" y="22783"/>
                  </a:lnTo>
                  <a:lnTo>
                    <a:pt x="205117" y="21590"/>
                  </a:lnTo>
                  <a:lnTo>
                    <a:pt x="204203" y="21590"/>
                  </a:lnTo>
                  <a:lnTo>
                    <a:pt x="202946" y="22783"/>
                  </a:lnTo>
                  <a:lnTo>
                    <a:pt x="201193" y="22783"/>
                  </a:lnTo>
                  <a:lnTo>
                    <a:pt x="200812" y="21590"/>
                  </a:lnTo>
                  <a:lnTo>
                    <a:pt x="200380" y="20320"/>
                  </a:lnTo>
                  <a:lnTo>
                    <a:pt x="199847" y="21590"/>
                  </a:lnTo>
                  <a:lnTo>
                    <a:pt x="198577" y="20320"/>
                  </a:lnTo>
                  <a:lnTo>
                    <a:pt x="198793" y="20320"/>
                  </a:lnTo>
                  <a:lnTo>
                    <a:pt x="199034" y="20675"/>
                  </a:lnTo>
                  <a:lnTo>
                    <a:pt x="199161" y="20370"/>
                  </a:lnTo>
                  <a:lnTo>
                    <a:pt x="199148" y="20078"/>
                  </a:lnTo>
                  <a:lnTo>
                    <a:pt x="198996" y="19786"/>
                  </a:lnTo>
                  <a:lnTo>
                    <a:pt x="198462" y="19812"/>
                  </a:lnTo>
                  <a:lnTo>
                    <a:pt x="197637" y="19050"/>
                  </a:lnTo>
                  <a:lnTo>
                    <a:pt x="197561" y="20320"/>
                  </a:lnTo>
                  <a:lnTo>
                    <a:pt x="197485" y="21590"/>
                  </a:lnTo>
                  <a:lnTo>
                    <a:pt x="195897" y="20320"/>
                  </a:lnTo>
                  <a:lnTo>
                    <a:pt x="197142" y="19050"/>
                  </a:lnTo>
                  <a:lnTo>
                    <a:pt x="194614" y="19050"/>
                  </a:lnTo>
                  <a:lnTo>
                    <a:pt x="193535" y="17907"/>
                  </a:lnTo>
                  <a:lnTo>
                    <a:pt x="192963" y="19050"/>
                  </a:lnTo>
                  <a:lnTo>
                    <a:pt x="193738" y="19050"/>
                  </a:lnTo>
                  <a:lnTo>
                    <a:pt x="192849" y="20320"/>
                  </a:lnTo>
                  <a:lnTo>
                    <a:pt x="191998" y="19050"/>
                  </a:lnTo>
                  <a:lnTo>
                    <a:pt x="190563" y="20320"/>
                  </a:lnTo>
                  <a:lnTo>
                    <a:pt x="190233" y="19050"/>
                  </a:lnTo>
                  <a:lnTo>
                    <a:pt x="188201" y="19050"/>
                  </a:lnTo>
                  <a:lnTo>
                    <a:pt x="188302" y="17780"/>
                  </a:lnTo>
                  <a:lnTo>
                    <a:pt x="186601" y="19050"/>
                  </a:lnTo>
                  <a:lnTo>
                    <a:pt x="185102" y="17780"/>
                  </a:lnTo>
                  <a:lnTo>
                    <a:pt x="183083" y="16510"/>
                  </a:lnTo>
                  <a:lnTo>
                    <a:pt x="182638" y="16510"/>
                  </a:lnTo>
                  <a:lnTo>
                    <a:pt x="181965" y="17780"/>
                  </a:lnTo>
                  <a:lnTo>
                    <a:pt x="182168" y="17780"/>
                  </a:lnTo>
                  <a:lnTo>
                    <a:pt x="182041" y="19050"/>
                  </a:lnTo>
                  <a:lnTo>
                    <a:pt x="180911" y="17780"/>
                  </a:lnTo>
                  <a:lnTo>
                    <a:pt x="179260" y="20320"/>
                  </a:lnTo>
                  <a:lnTo>
                    <a:pt x="177076" y="19050"/>
                  </a:lnTo>
                  <a:lnTo>
                    <a:pt x="177292" y="17780"/>
                  </a:lnTo>
                  <a:lnTo>
                    <a:pt x="175628" y="17780"/>
                  </a:lnTo>
                  <a:lnTo>
                    <a:pt x="176263" y="17106"/>
                  </a:lnTo>
                  <a:lnTo>
                    <a:pt x="176733" y="17221"/>
                  </a:lnTo>
                  <a:lnTo>
                    <a:pt x="177368" y="17094"/>
                  </a:lnTo>
                  <a:lnTo>
                    <a:pt x="177723" y="16764"/>
                  </a:lnTo>
                  <a:lnTo>
                    <a:pt x="178739" y="17780"/>
                  </a:lnTo>
                  <a:lnTo>
                    <a:pt x="178269" y="17780"/>
                  </a:lnTo>
                  <a:lnTo>
                    <a:pt x="178473" y="19050"/>
                  </a:lnTo>
                  <a:lnTo>
                    <a:pt x="179743" y="17780"/>
                  </a:lnTo>
                  <a:lnTo>
                    <a:pt x="179832" y="17246"/>
                  </a:lnTo>
                  <a:lnTo>
                    <a:pt x="179959" y="16510"/>
                  </a:lnTo>
                  <a:lnTo>
                    <a:pt x="180086" y="15240"/>
                  </a:lnTo>
                  <a:lnTo>
                    <a:pt x="179425" y="16510"/>
                  </a:lnTo>
                  <a:lnTo>
                    <a:pt x="177634" y="16510"/>
                  </a:lnTo>
                  <a:lnTo>
                    <a:pt x="177215" y="16421"/>
                  </a:lnTo>
                  <a:lnTo>
                    <a:pt x="176822" y="16510"/>
                  </a:lnTo>
                  <a:lnTo>
                    <a:pt x="174205" y="16510"/>
                  </a:lnTo>
                  <a:lnTo>
                    <a:pt x="175171" y="17780"/>
                  </a:lnTo>
                  <a:lnTo>
                    <a:pt x="174117" y="17780"/>
                  </a:lnTo>
                  <a:lnTo>
                    <a:pt x="173304" y="17780"/>
                  </a:lnTo>
                  <a:lnTo>
                    <a:pt x="173583" y="17246"/>
                  </a:lnTo>
                  <a:lnTo>
                    <a:pt x="172834" y="16510"/>
                  </a:lnTo>
                  <a:lnTo>
                    <a:pt x="170548" y="16510"/>
                  </a:lnTo>
                  <a:lnTo>
                    <a:pt x="170535" y="15240"/>
                  </a:lnTo>
                  <a:lnTo>
                    <a:pt x="170802" y="13855"/>
                  </a:lnTo>
                  <a:lnTo>
                    <a:pt x="170903" y="12700"/>
                  </a:lnTo>
                  <a:lnTo>
                    <a:pt x="170103" y="13855"/>
                  </a:lnTo>
                  <a:lnTo>
                    <a:pt x="168744" y="13855"/>
                  </a:lnTo>
                  <a:lnTo>
                    <a:pt x="168643" y="13703"/>
                  </a:lnTo>
                  <a:lnTo>
                    <a:pt x="167957" y="12700"/>
                  </a:lnTo>
                  <a:lnTo>
                    <a:pt x="167982" y="13855"/>
                  </a:lnTo>
                  <a:lnTo>
                    <a:pt x="168148" y="13855"/>
                  </a:lnTo>
                  <a:lnTo>
                    <a:pt x="165658" y="15544"/>
                  </a:lnTo>
                  <a:lnTo>
                    <a:pt x="165658" y="31750"/>
                  </a:lnTo>
                  <a:lnTo>
                    <a:pt x="165366" y="32423"/>
                  </a:lnTo>
                  <a:lnTo>
                    <a:pt x="164706" y="32092"/>
                  </a:lnTo>
                  <a:lnTo>
                    <a:pt x="165658" y="31750"/>
                  </a:lnTo>
                  <a:lnTo>
                    <a:pt x="165658" y="15544"/>
                  </a:lnTo>
                  <a:lnTo>
                    <a:pt x="164223" y="16510"/>
                  </a:lnTo>
                  <a:lnTo>
                    <a:pt x="91262" y="16510"/>
                  </a:lnTo>
                  <a:lnTo>
                    <a:pt x="93205" y="17780"/>
                  </a:lnTo>
                  <a:lnTo>
                    <a:pt x="94094" y="17780"/>
                  </a:lnTo>
                  <a:lnTo>
                    <a:pt x="93814" y="19050"/>
                  </a:lnTo>
                  <a:lnTo>
                    <a:pt x="96710" y="17780"/>
                  </a:lnTo>
                  <a:lnTo>
                    <a:pt x="95072" y="19050"/>
                  </a:lnTo>
                  <a:lnTo>
                    <a:pt x="97967" y="17780"/>
                  </a:lnTo>
                  <a:lnTo>
                    <a:pt x="97878" y="19050"/>
                  </a:lnTo>
                  <a:lnTo>
                    <a:pt x="98894" y="17780"/>
                  </a:lnTo>
                  <a:lnTo>
                    <a:pt x="100164" y="19050"/>
                  </a:lnTo>
                  <a:lnTo>
                    <a:pt x="104470" y="19050"/>
                  </a:lnTo>
                  <a:lnTo>
                    <a:pt x="104584" y="20320"/>
                  </a:lnTo>
                  <a:lnTo>
                    <a:pt x="104686" y="21590"/>
                  </a:lnTo>
                  <a:lnTo>
                    <a:pt x="107276" y="20320"/>
                  </a:lnTo>
                  <a:lnTo>
                    <a:pt x="109232" y="20320"/>
                  </a:lnTo>
                  <a:lnTo>
                    <a:pt x="108585" y="22237"/>
                  </a:lnTo>
                  <a:lnTo>
                    <a:pt x="108496" y="22783"/>
                  </a:lnTo>
                  <a:lnTo>
                    <a:pt x="110769" y="21590"/>
                  </a:lnTo>
                  <a:lnTo>
                    <a:pt x="111874" y="21590"/>
                  </a:lnTo>
                  <a:lnTo>
                    <a:pt x="111772" y="22237"/>
                  </a:lnTo>
                  <a:lnTo>
                    <a:pt x="111721" y="22783"/>
                  </a:lnTo>
                  <a:lnTo>
                    <a:pt x="112712" y="21590"/>
                  </a:lnTo>
                  <a:lnTo>
                    <a:pt x="112966" y="22237"/>
                  </a:lnTo>
                  <a:lnTo>
                    <a:pt x="113245" y="22783"/>
                  </a:lnTo>
                  <a:lnTo>
                    <a:pt x="113690" y="21590"/>
                  </a:lnTo>
                  <a:lnTo>
                    <a:pt x="114490" y="23990"/>
                  </a:lnTo>
                  <a:lnTo>
                    <a:pt x="114719" y="23990"/>
                  </a:lnTo>
                  <a:lnTo>
                    <a:pt x="116306" y="22860"/>
                  </a:lnTo>
                  <a:lnTo>
                    <a:pt x="117614" y="23990"/>
                  </a:lnTo>
                  <a:lnTo>
                    <a:pt x="117538" y="22783"/>
                  </a:lnTo>
                  <a:lnTo>
                    <a:pt x="119659" y="21590"/>
                  </a:lnTo>
                  <a:lnTo>
                    <a:pt x="121780" y="20320"/>
                  </a:lnTo>
                  <a:lnTo>
                    <a:pt x="126111" y="25400"/>
                  </a:lnTo>
                  <a:lnTo>
                    <a:pt x="130898" y="25400"/>
                  </a:lnTo>
                  <a:lnTo>
                    <a:pt x="130632" y="26670"/>
                  </a:lnTo>
                  <a:lnTo>
                    <a:pt x="132740" y="25400"/>
                  </a:lnTo>
                  <a:lnTo>
                    <a:pt x="133616" y="26670"/>
                  </a:lnTo>
                  <a:lnTo>
                    <a:pt x="134327" y="26670"/>
                  </a:lnTo>
                  <a:lnTo>
                    <a:pt x="133311" y="25400"/>
                  </a:lnTo>
                  <a:lnTo>
                    <a:pt x="135737" y="25400"/>
                  </a:lnTo>
                  <a:lnTo>
                    <a:pt x="136817" y="26670"/>
                  </a:lnTo>
                  <a:lnTo>
                    <a:pt x="139357" y="26670"/>
                  </a:lnTo>
                  <a:lnTo>
                    <a:pt x="141693" y="27940"/>
                  </a:lnTo>
                  <a:lnTo>
                    <a:pt x="141757" y="26670"/>
                  </a:lnTo>
                  <a:lnTo>
                    <a:pt x="145237" y="26670"/>
                  </a:lnTo>
                  <a:lnTo>
                    <a:pt x="146875" y="27940"/>
                  </a:lnTo>
                  <a:lnTo>
                    <a:pt x="146469" y="27940"/>
                  </a:lnTo>
                  <a:lnTo>
                    <a:pt x="147193" y="29210"/>
                  </a:lnTo>
                  <a:lnTo>
                    <a:pt x="147002" y="29210"/>
                  </a:lnTo>
                  <a:lnTo>
                    <a:pt x="148209" y="30480"/>
                  </a:lnTo>
                  <a:lnTo>
                    <a:pt x="150761" y="29210"/>
                  </a:lnTo>
                  <a:lnTo>
                    <a:pt x="150761" y="30480"/>
                  </a:lnTo>
                  <a:lnTo>
                    <a:pt x="150990" y="29210"/>
                  </a:lnTo>
                  <a:lnTo>
                    <a:pt x="152044" y="29210"/>
                  </a:lnTo>
                  <a:lnTo>
                    <a:pt x="152171" y="30480"/>
                  </a:lnTo>
                  <a:lnTo>
                    <a:pt x="152298" y="31750"/>
                  </a:lnTo>
                  <a:lnTo>
                    <a:pt x="155117" y="29210"/>
                  </a:lnTo>
                  <a:lnTo>
                    <a:pt x="156654" y="30480"/>
                  </a:lnTo>
                  <a:lnTo>
                    <a:pt x="156362" y="31750"/>
                  </a:lnTo>
                  <a:lnTo>
                    <a:pt x="157149" y="31750"/>
                  </a:lnTo>
                  <a:lnTo>
                    <a:pt x="158013" y="30480"/>
                  </a:lnTo>
                  <a:lnTo>
                    <a:pt x="157632" y="31750"/>
                  </a:lnTo>
                  <a:lnTo>
                    <a:pt x="161836" y="31750"/>
                  </a:lnTo>
                  <a:lnTo>
                    <a:pt x="161950" y="32423"/>
                  </a:lnTo>
                  <a:lnTo>
                    <a:pt x="162052" y="33020"/>
                  </a:lnTo>
                  <a:lnTo>
                    <a:pt x="164604" y="32118"/>
                  </a:lnTo>
                  <a:lnTo>
                    <a:pt x="165290" y="32588"/>
                  </a:lnTo>
                  <a:lnTo>
                    <a:pt x="165100" y="33020"/>
                  </a:lnTo>
                  <a:lnTo>
                    <a:pt x="165925" y="33020"/>
                  </a:lnTo>
                  <a:lnTo>
                    <a:pt x="166509" y="33020"/>
                  </a:lnTo>
                  <a:lnTo>
                    <a:pt x="167081" y="33020"/>
                  </a:lnTo>
                  <a:lnTo>
                    <a:pt x="168351" y="34290"/>
                  </a:lnTo>
                  <a:lnTo>
                    <a:pt x="169291" y="34290"/>
                  </a:lnTo>
                  <a:lnTo>
                    <a:pt x="169748" y="33020"/>
                  </a:lnTo>
                  <a:lnTo>
                    <a:pt x="170624" y="34290"/>
                  </a:lnTo>
                  <a:lnTo>
                    <a:pt x="172440" y="34290"/>
                  </a:lnTo>
                  <a:lnTo>
                    <a:pt x="171996" y="35560"/>
                  </a:lnTo>
                  <a:lnTo>
                    <a:pt x="174993" y="35560"/>
                  </a:lnTo>
                  <a:lnTo>
                    <a:pt x="175983" y="39370"/>
                  </a:lnTo>
                  <a:lnTo>
                    <a:pt x="178511" y="38201"/>
                  </a:lnTo>
                  <a:lnTo>
                    <a:pt x="180124" y="39370"/>
                  </a:lnTo>
                  <a:lnTo>
                    <a:pt x="182549" y="39370"/>
                  </a:lnTo>
                  <a:lnTo>
                    <a:pt x="184988" y="40640"/>
                  </a:lnTo>
                  <a:lnTo>
                    <a:pt x="187477" y="40640"/>
                  </a:lnTo>
                  <a:lnTo>
                    <a:pt x="189992" y="41910"/>
                  </a:lnTo>
                  <a:lnTo>
                    <a:pt x="192468" y="41910"/>
                  </a:lnTo>
                  <a:lnTo>
                    <a:pt x="191985" y="43180"/>
                  </a:lnTo>
                  <a:lnTo>
                    <a:pt x="195605" y="43180"/>
                  </a:lnTo>
                  <a:lnTo>
                    <a:pt x="195072" y="44450"/>
                  </a:lnTo>
                  <a:lnTo>
                    <a:pt x="196723" y="43180"/>
                  </a:lnTo>
                  <a:lnTo>
                    <a:pt x="197256" y="44450"/>
                  </a:lnTo>
                  <a:lnTo>
                    <a:pt x="197827" y="45720"/>
                  </a:lnTo>
                  <a:lnTo>
                    <a:pt x="198716" y="44450"/>
                  </a:lnTo>
                  <a:lnTo>
                    <a:pt x="202539" y="44450"/>
                  </a:lnTo>
                  <a:lnTo>
                    <a:pt x="200850" y="45720"/>
                  </a:lnTo>
                  <a:lnTo>
                    <a:pt x="201891" y="45720"/>
                  </a:lnTo>
                  <a:lnTo>
                    <a:pt x="203263" y="46990"/>
                  </a:lnTo>
                  <a:lnTo>
                    <a:pt x="203809" y="45720"/>
                  </a:lnTo>
                  <a:lnTo>
                    <a:pt x="205524" y="46990"/>
                  </a:lnTo>
                  <a:lnTo>
                    <a:pt x="208127" y="46990"/>
                  </a:lnTo>
                  <a:lnTo>
                    <a:pt x="207683" y="48260"/>
                  </a:lnTo>
                  <a:lnTo>
                    <a:pt x="210032" y="46990"/>
                  </a:lnTo>
                  <a:lnTo>
                    <a:pt x="209626" y="49530"/>
                  </a:lnTo>
                  <a:lnTo>
                    <a:pt x="211950" y="48260"/>
                  </a:lnTo>
                  <a:lnTo>
                    <a:pt x="212636" y="49530"/>
                  </a:lnTo>
                  <a:lnTo>
                    <a:pt x="214325" y="49530"/>
                  </a:lnTo>
                  <a:lnTo>
                    <a:pt x="213880" y="50800"/>
                  </a:lnTo>
                  <a:lnTo>
                    <a:pt x="221195" y="50800"/>
                  </a:lnTo>
                  <a:lnTo>
                    <a:pt x="221081" y="52070"/>
                  </a:lnTo>
                  <a:lnTo>
                    <a:pt x="220967" y="53340"/>
                  </a:lnTo>
                  <a:lnTo>
                    <a:pt x="221767" y="50800"/>
                  </a:lnTo>
                  <a:lnTo>
                    <a:pt x="222872" y="53340"/>
                  </a:lnTo>
                  <a:lnTo>
                    <a:pt x="223100" y="52070"/>
                  </a:lnTo>
                  <a:lnTo>
                    <a:pt x="226580" y="53340"/>
                  </a:lnTo>
                  <a:lnTo>
                    <a:pt x="229654" y="57150"/>
                  </a:lnTo>
                  <a:lnTo>
                    <a:pt x="233553" y="58420"/>
                  </a:lnTo>
                  <a:lnTo>
                    <a:pt x="234442" y="58420"/>
                  </a:lnTo>
                  <a:lnTo>
                    <a:pt x="238290" y="59690"/>
                  </a:lnTo>
                  <a:lnTo>
                    <a:pt x="243319" y="62230"/>
                  </a:lnTo>
                  <a:lnTo>
                    <a:pt x="246494" y="63500"/>
                  </a:lnTo>
                  <a:lnTo>
                    <a:pt x="249758" y="63500"/>
                  </a:lnTo>
                  <a:lnTo>
                    <a:pt x="251282" y="64770"/>
                  </a:lnTo>
                  <a:lnTo>
                    <a:pt x="254330" y="64770"/>
                  </a:lnTo>
                  <a:lnTo>
                    <a:pt x="257390" y="66040"/>
                  </a:lnTo>
                  <a:lnTo>
                    <a:pt x="260235" y="68580"/>
                  </a:lnTo>
                  <a:lnTo>
                    <a:pt x="260781" y="68580"/>
                  </a:lnTo>
                  <a:lnTo>
                    <a:pt x="261442" y="69850"/>
                  </a:lnTo>
                  <a:lnTo>
                    <a:pt x="262102" y="69850"/>
                  </a:lnTo>
                  <a:lnTo>
                    <a:pt x="261632" y="68580"/>
                  </a:lnTo>
                  <a:lnTo>
                    <a:pt x="262902" y="68580"/>
                  </a:lnTo>
                  <a:lnTo>
                    <a:pt x="263804" y="69850"/>
                  </a:lnTo>
                  <a:lnTo>
                    <a:pt x="263931" y="71120"/>
                  </a:lnTo>
                  <a:lnTo>
                    <a:pt x="266306" y="71120"/>
                  </a:lnTo>
                  <a:lnTo>
                    <a:pt x="266496" y="72390"/>
                  </a:lnTo>
                  <a:lnTo>
                    <a:pt x="269976" y="72390"/>
                  </a:lnTo>
                  <a:lnTo>
                    <a:pt x="271119" y="73660"/>
                  </a:lnTo>
                  <a:lnTo>
                    <a:pt x="270027" y="73660"/>
                  </a:lnTo>
                  <a:lnTo>
                    <a:pt x="274904" y="76200"/>
                  </a:lnTo>
                  <a:lnTo>
                    <a:pt x="274320" y="74930"/>
                  </a:lnTo>
                  <a:lnTo>
                    <a:pt x="275653" y="74930"/>
                  </a:lnTo>
                  <a:lnTo>
                    <a:pt x="276326" y="76200"/>
                  </a:lnTo>
                  <a:lnTo>
                    <a:pt x="279260" y="76200"/>
                  </a:lnTo>
                  <a:lnTo>
                    <a:pt x="280200" y="77470"/>
                  </a:lnTo>
                  <a:lnTo>
                    <a:pt x="280835" y="77470"/>
                  </a:lnTo>
                  <a:lnTo>
                    <a:pt x="280593" y="78740"/>
                  </a:lnTo>
                  <a:lnTo>
                    <a:pt x="281711" y="79946"/>
                  </a:lnTo>
                  <a:lnTo>
                    <a:pt x="283591" y="79946"/>
                  </a:lnTo>
                  <a:lnTo>
                    <a:pt x="283667" y="79781"/>
                  </a:lnTo>
                  <a:lnTo>
                    <a:pt x="284124" y="78740"/>
                  </a:lnTo>
                  <a:lnTo>
                    <a:pt x="285470" y="79781"/>
                  </a:lnTo>
                  <a:lnTo>
                    <a:pt x="285597" y="79946"/>
                  </a:lnTo>
                  <a:lnTo>
                    <a:pt x="284149" y="79946"/>
                  </a:lnTo>
                  <a:lnTo>
                    <a:pt x="284568" y="81280"/>
                  </a:lnTo>
                  <a:lnTo>
                    <a:pt x="285635" y="80010"/>
                  </a:lnTo>
                  <a:lnTo>
                    <a:pt x="286550" y="81280"/>
                  </a:lnTo>
                  <a:lnTo>
                    <a:pt x="287413" y="82499"/>
                  </a:lnTo>
                  <a:lnTo>
                    <a:pt x="289293" y="81280"/>
                  </a:lnTo>
                  <a:lnTo>
                    <a:pt x="290868" y="85090"/>
                  </a:lnTo>
                  <a:lnTo>
                    <a:pt x="292150" y="83820"/>
                  </a:lnTo>
                  <a:lnTo>
                    <a:pt x="292773" y="86360"/>
                  </a:lnTo>
                  <a:lnTo>
                    <a:pt x="293255" y="85090"/>
                  </a:lnTo>
                  <a:lnTo>
                    <a:pt x="294995" y="85090"/>
                  </a:lnTo>
                  <a:lnTo>
                    <a:pt x="295732" y="86360"/>
                  </a:lnTo>
                  <a:lnTo>
                    <a:pt x="296545" y="85090"/>
                  </a:lnTo>
                  <a:lnTo>
                    <a:pt x="298907" y="87630"/>
                  </a:lnTo>
                  <a:lnTo>
                    <a:pt x="301599" y="90170"/>
                  </a:lnTo>
                  <a:lnTo>
                    <a:pt x="304596" y="91440"/>
                  </a:lnTo>
                  <a:lnTo>
                    <a:pt x="307657" y="93980"/>
                  </a:lnTo>
                  <a:lnTo>
                    <a:pt x="310451" y="95250"/>
                  </a:lnTo>
                  <a:lnTo>
                    <a:pt x="312991" y="97790"/>
                  </a:lnTo>
                  <a:lnTo>
                    <a:pt x="316230" y="99060"/>
                  </a:lnTo>
                  <a:lnTo>
                    <a:pt x="319278" y="100330"/>
                  </a:lnTo>
                  <a:lnTo>
                    <a:pt x="322110" y="102870"/>
                  </a:lnTo>
                  <a:lnTo>
                    <a:pt x="321652" y="102870"/>
                  </a:lnTo>
                  <a:lnTo>
                    <a:pt x="324205" y="105410"/>
                  </a:lnTo>
                  <a:lnTo>
                    <a:pt x="322643" y="102870"/>
                  </a:lnTo>
                  <a:lnTo>
                    <a:pt x="324040" y="102870"/>
                  </a:lnTo>
                  <a:lnTo>
                    <a:pt x="324688" y="104140"/>
                  </a:lnTo>
                  <a:lnTo>
                    <a:pt x="327698" y="106680"/>
                  </a:lnTo>
                  <a:lnTo>
                    <a:pt x="331254" y="109220"/>
                  </a:lnTo>
                  <a:lnTo>
                    <a:pt x="335343" y="111760"/>
                  </a:lnTo>
                  <a:lnTo>
                    <a:pt x="339140" y="111760"/>
                  </a:lnTo>
                  <a:lnTo>
                    <a:pt x="335775" y="114300"/>
                  </a:lnTo>
                  <a:lnTo>
                    <a:pt x="338785" y="114300"/>
                  </a:lnTo>
                  <a:lnTo>
                    <a:pt x="338480" y="115570"/>
                  </a:lnTo>
                  <a:lnTo>
                    <a:pt x="338201" y="115570"/>
                  </a:lnTo>
                  <a:lnTo>
                    <a:pt x="340766" y="116840"/>
                  </a:lnTo>
                  <a:lnTo>
                    <a:pt x="343408" y="116840"/>
                  </a:lnTo>
                  <a:lnTo>
                    <a:pt x="346125" y="118110"/>
                  </a:lnTo>
                  <a:lnTo>
                    <a:pt x="347764" y="118110"/>
                  </a:lnTo>
                  <a:lnTo>
                    <a:pt x="389788" y="118110"/>
                  </a:lnTo>
                  <a:close/>
                </a:path>
                <a:path w="808355" h="215900">
                  <a:moveTo>
                    <a:pt x="391972" y="120650"/>
                  </a:moveTo>
                  <a:lnTo>
                    <a:pt x="390880" y="119380"/>
                  </a:lnTo>
                  <a:lnTo>
                    <a:pt x="347789" y="119380"/>
                  </a:lnTo>
                  <a:lnTo>
                    <a:pt x="348970" y="120650"/>
                  </a:lnTo>
                  <a:lnTo>
                    <a:pt x="350177" y="120650"/>
                  </a:lnTo>
                  <a:lnTo>
                    <a:pt x="391972" y="120650"/>
                  </a:lnTo>
                  <a:close/>
                </a:path>
                <a:path w="808355" h="215900">
                  <a:moveTo>
                    <a:pt x="420878" y="148590"/>
                  </a:moveTo>
                  <a:lnTo>
                    <a:pt x="419747" y="148590"/>
                  </a:lnTo>
                  <a:lnTo>
                    <a:pt x="419315" y="149860"/>
                  </a:lnTo>
                  <a:lnTo>
                    <a:pt x="420878" y="148590"/>
                  </a:lnTo>
                  <a:close/>
                </a:path>
                <a:path w="808355" h="215900">
                  <a:moveTo>
                    <a:pt x="437553" y="171792"/>
                  </a:moveTo>
                  <a:lnTo>
                    <a:pt x="437464" y="171640"/>
                  </a:lnTo>
                  <a:lnTo>
                    <a:pt x="437337" y="171450"/>
                  </a:lnTo>
                  <a:lnTo>
                    <a:pt x="437311" y="171640"/>
                  </a:lnTo>
                  <a:lnTo>
                    <a:pt x="437553" y="171792"/>
                  </a:lnTo>
                  <a:close/>
                </a:path>
                <a:path w="808355" h="215900">
                  <a:moveTo>
                    <a:pt x="439000" y="172720"/>
                  </a:moveTo>
                  <a:lnTo>
                    <a:pt x="437553" y="171792"/>
                  </a:lnTo>
                  <a:lnTo>
                    <a:pt x="438099" y="172720"/>
                  </a:lnTo>
                  <a:lnTo>
                    <a:pt x="439000" y="172720"/>
                  </a:lnTo>
                  <a:close/>
                </a:path>
                <a:path w="808355" h="215900">
                  <a:moveTo>
                    <a:pt x="444703" y="187960"/>
                  </a:moveTo>
                  <a:lnTo>
                    <a:pt x="444246" y="186690"/>
                  </a:lnTo>
                  <a:lnTo>
                    <a:pt x="444042" y="186969"/>
                  </a:lnTo>
                  <a:lnTo>
                    <a:pt x="444703" y="187960"/>
                  </a:lnTo>
                  <a:close/>
                </a:path>
                <a:path w="808355" h="215900">
                  <a:moveTo>
                    <a:pt x="450926" y="214972"/>
                  </a:moveTo>
                  <a:lnTo>
                    <a:pt x="448957" y="214045"/>
                  </a:lnTo>
                  <a:lnTo>
                    <a:pt x="449503" y="214579"/>
                  </a:lnTo>
                  <a:lnTo>
                    <a:pt x="450164" y="214884"/>
                  </a:lnTo>
                  <a:lnTo>
                    <a:pt x="450926" y="214972"/>
                  </a:lnTo>
                  <a:close/>
                </a:path>
                <a:path w="808355" h="215900">
                  <a:moveTo>
                    <a:pt x="452056" y="215519"/>
                  </a:moveTo>
                  <a:lnTo>
                    <a:pt x="451713" y="215265"/>
                  </a:lnTo>
                  <a:lnTo>
                    <a:pt x="451345" y="215074"/>
                  </a:lnTo>
                  <a:lnTo>
                    <a:pt x="450926" y="214972"/>
                  </a:lnTo>
                  <a:lnTo>
                    <a:pt x="452056" y="215519"/>
                  </a:lnTo>
                  <a:close/>
                </a:path>
                <a:path w="808355" h="215900">
                  <a:moveTo>
                    <a:pt x="452335" y="203060"/>
                  </a:moveTo>
                  <a:lnTo>
                    <a:pt x="452158" y="203060"/>
                  </a:lnTo>
                  <a:lnTo>
                    <a:pt x="452132" y="204050"/>
                  </a:lnTo>
                  <a:lnTo>
                    <a:pt x="452335" y="203060"/>
                  </a:lnTo>
                  <a:close/>
                </a:path>
                <a:path w="808355" h="215900">
                  <a:moveTo>
                    <a:pt x="452488" y="204470"/>
                  </a:moveTo>
                  <a:lnTo>
                    <a:pt x="452132" y="204050"/>
                  </a:lnTo>
                  <a:lnTo>
                    <a:pt x="452259" y="205105"/>
                  </a:lnTo>
                  <a:lnTo>
                    <a:pt x="452488" y="204470"/>
                  </a:lnTo>
                  <a:close/>
                </a:path>
                <a:path w="808355" h="215900">
                  <a:moveTo>
                    <a:pt x="453186" y="214630"/>
                  </a:moveTo>
                  <a:lnTo>
                    <a:pt x="452945" y="214122"/>
                  </a:lnTo>
                  <a:lnTo>
                    <a:pt x="452272" y="215900"/>
                  </a:lnTo>
                  <a:lnTo>
                    <a:pt x="453186" y="214630"/>
                  </a:lnTo>
                  <a:close/>
                </a:path>
                <a:path w="808355" h="215900">
                  <a:moveTo>
                    <a:pt x="454520" y="210883"/>
                  </a:moveTo>
                  <a:lnTo>
                    <a:pt x="454291" y="210299"/>
                  </a:lnTo>
                  <a:lnTo>
                    <a:pt x="454164" y="210527"/>
                  </a:lnTo>
                  <a:lnTo>
                    <a:pt x="454266" y="210680"/>
                  </a:lnTo>
                  <a:lnTo>
                    <a:pt x="454406" y="210769"/>
                  </a:lnTo>
                  <a:close/>
                </a:path>
                <a:path w="808355" h="215900">
                  <a:moveTo>
                    <a:pt x="454710" y="211353"/>
                  </a:moveTo>
                  <a:lnTo>
                    <a:pt x="454698" y="211188"/>
                  </a:lnTo>
                  <a:lnTo>
                    <a:pt x="454634" y="211010"/>
                  </a:lnTo>
                  <a:lnTo>
                    <a:pt x="454520" y="210883"/>
                  </a:lnTo>
                  <a:lnTo>
                    <a:pt x="454710" y="211353"/>
                  </a:lnTo>
                  <a:close/>
                </a:path>
                <a:path w="808355" h="215900">
                  <a:moveTo>
                    <a:pt x="455828" y="210820"/>
                  </a:moveTo>
                  <a:lnTo>
                    <a:pt x="454215" y="212090"/>
                  </a:lnTo>
                  <a:lnTo>
                    <a:pt x="453821" y="210820"/>
                  </a:lnTo>
                  <a:lnTo>
                    <a:pt x="454126" y="209550"/>
                  </a:lnTo>
                  <a:lnTo>
                    <a:pt x="453034" y="209550"/>
                  </a:lnTo>
                  <a:lnTo>
                    <a:pt x="450786" y="210820"/>
                  </a:lnTo>
                  <a:lnTo>
                    <a:pt x="450354" y="208280"/>
                  </a:lnTo>
                  <a:lnTo>
                    <a:pt x="450786" y="208280"/>
                  </a:lnTo>
                  <a:lnTo>
                    <a:pt x="449707" y="207010"/>
                  </a:lnTo>
                  <a:lnTo>
                    <a:pt x="451294" y="207010"/>
                  </a:lnTo>
                  <a:lnTo>
                    <a:pt x="451129" y="205740"/>
                  </a:lnTo>
                  <a:lnTo>
                    <a:pt x="451319" y="207010"/>
                  </a:lnTo>
                  <a:lnTo>
                    <a:pt x="452869" y="207010"/>
                  </a:lnTo>
                  <a:lnTo>
                    <a:pt x="451777" y="205740"/>
                  </a:lnTo>
                  <a:lnTo>
                    <a:pt x="452031" y="205740"/>
                  </a:lnTo>
                  <a:lnTo>
                    <a:pt x="452259" y="205105"/>
                  </a:lnTo>
                  <a:lnTo>
                    <a:pt x="452056" y="204470"/>
                  </a:lnTo>
                  <a:lnTo>
                    <a:pt x="452132" y="204050"/>
                  </a:lnTo>
                  <a:lnTo>
                    <a:pt x="451281" y="203060"/>
                  </a:lnTo>
                  <a:lnTo>
                    <a:pt x="452094" y="203060"/>
                  </a:lnTo>
                  <a:lnTo>
                    <a:pt x="450303" y="201930"/>
                  </a:lnTo>
                  <a:lnTo>
                    <a:pt x="451700" y="200660"/>
                  </a:lnTo>
                  <a:lnTo>
                    <a:pt x="448094" y="200660"/>
                  </a:lnTo>
                  <a:lnTo>
                    <a:pt x="449033" y="199390"/>
                  </a:lnTo>
                  <a:lnTo>
                    <a:pt x="450367" y="199390"/>
                  </a:lnTo>
                  <a:lnTo>
                    <a:pt x="449503" y="198120"/>
                  </a:lnTo>
                  <a:lnTo>
                    <a:pt x="450176" y="198120"/>
                  </a:lnTo>
                  <a:lnTo>
                    <a:pt x="449389" y="196850"/>
                  </a:lnTo>
                  <a:lnTo>
                    <a:pt x="447713" y="195580"/>
                  </a:lnTo>
                  <a:lnTo>
                    <a:pt x="448398" y="195580"/>
                  </a:lnTo>
                  <a:lnTo>
                    <a:pt x="448398" y="194310"/>
                  </a:lnTo>
                  <a:lnTo>
                    <a:pt x="447255" y="194310"/>
                  </a:lnTo>
                  <a:lnTo>
                    <a:pt x="445198" y="193040"/>
                  </a:lnTo>
                  <a:lnTo>
                    <a:pt x="446328" y="191770"/>
                  </a:lnTo>
                  <a:lnTo>
                    <a:pt x="445401" y="189230"/>
                  </a:lnTo>
                  <a:lnTo>
                    <a:pt x="444284" y="191770"/>
                  </a:lnTo>
                  <a:lnTo>
                    <a:pt x="443369" y="189230"/>
                  </a:lnTo>
                  <a:lnTo>
                    <a:pt x="443814" y="189230"/>
                  </a:lnTo>
                  <a:lnTo>
                    <a:pt x="444741" y="190500"/>
                  </a:lnTo>
                  <a:lnTo>
                    <a:pt x="444728" y="189230"/>
                  </a:lnTo>
                  <a:lnTo>
                    <a:pt x="442899" y="187960"/>
                  </a:lnTo>
                  <a:lnTo>
                    <a:pt x="443357" y="187960"/>
                  </a:lnTo>
                  <a:lnTo>
                    <a:pt x="444042" y="186969"/>
                  </a:lnTo>
                  <a:lnTo>
                    <a:pt x="441312" y="182880"/>
                  </a:lnTo>
                  <a:lnTo>
                    <a:pt x="442150" y="176530"/>
                  </a:lnTo>
                  <a:lnTo>
                    <a:pt x="437184" y="172720"/>
                  </a:lnTo>
                  <a:lnTo>
                    <a:pt x="437299" y="171792"/>
                  </a:lnTo>
                  <a:lnTo>
                    <a:pt x="437311" y="171640"/>
                  </a:lnTo>
                  <a:lnTo>
                    <a:pt x="435000" y="170180"/>
                  </a:lnTo>
                  <a:lnTo>
                    <a:pt x="436460" y="166370"/>
                  </a:lnTo>
                  <a:lnTo>
                    <a:pt x="433705" y="163830"/>
                  </a:lnTo>
                  <a:lnTo>
                    <a:pt x="433057" y="163830"/>
                  </a:lnTo>
                  <a:lnTo>
                    <a:pt x="431203" y="158750"/>
                  </a:lnTo>
                  <a:lnTo>
                    <a:pt x="425716" y="154940"/>
                  </a:lnTo>
                  <a:lnTo>
                    <a:pt x="423049" y="151130"/>
                  </a:lnTo>
                  <a:lnTo>
                    <a:pt x="422160" y="149860"/>
                  </a:lnTo>
                  <a:lnTo>
                    <a:pt x="422275" y="151130"/>
                  </a:lnTo>
                  <a:lnTo>
                    <a:pt x="421132" y="151130"/>
                  </a:lnTo>
                  <a:lnTo>
                    <a:pt x="420090" y="149860"/>
                  </a:lnTo>
                  <a:lnTo>
                    <a:pt x="419315" y="149860"/>
                  </a:lnTo>
                  <a:lnTo>
                    <a:pt x="417512" y="146050"/>
                  </a:lnTo>
                  <a:lnTo>
                    <a:pt x="415277" y="143510"/>
                  </a:lnTo>
                  <a:lnTo>
                    <a:pt x="412584" y="140970"/>
                  </a:lnTo>
                  <a:lnTo>
                    <a:pt x="409486" y="137160"/>
                  </a:lnTo>
                  <a:lnTo>
                    <a:pt x="405955" y="133350"/>
                  </a:lnTo>
                  <a:lnTo>
                    <a:pt x="403148" y="130810"/>
                  </a:lnTo>
                  <a:lnTo>
                    <a:pt x="394169" y="123190"/>
                  </a:lnTo>
                  <a:lnTo>
                    <a:pt x="393065" y="121920"/>
                  </a:lnTo>
                  <a:lnTo>
                    <a:pt x="349681" y="121920"/>
                  </a:lnTo>
                  <a:lnTo>
                    <a:pt x="351078" y="123190"/>
                  </a:lnTo>
                  <a:lnTo>
                    <a:pt x="354672" y="124460"/>
                  </a:lnTo>
                  <a:lnTo>
                    <a:pt x="354241" y="127000"/>
                  </a:lnTo>
                  <a:lnTo>
                    <a:pt x="355460" y="127000"/>
                  </a:lnTo>
                  <a:lnTo>
                    <a:pt x="356616" y="128270"/>
                  </a:lnTo>
                  <a:lnTo>
                    <a:pt x="357733" y="128270"/>
                  </a:lnTo>
                  <a:lnTo>
                    <a:pt x="358952" y="129540"/>
                  </a:lnTo>
                  <a:lnTo>
                    <a:pt x="360146" y="130810"/>
                  </a:lnTo>
                  <a:lnTo>
                    <a:pt x="361289" y="130810"/>
                  </a:lnTo>
                  <a:lnTo>
                    <a:pt x="366001" y="135890"/>
                  </a:lnTo>
                  <a:lnTo>
                    <a:pt x="368071" y="137160"/>
                  </a:lnTo>
                  <a:lnTo>
                    <a:pt x="369417" y="137160"/>
                  </a:lnTo>
                  <a:lnTo>
                    <a:pt x="370586" y="138430"/>
                  </a:lnTo>
                  <a:lnTo>
                    <a:pt x="371551" y="138430"/>
                  </a:lnTo>
                  <a:lnTo>
                    <a:pt x="371843" y="140970"/>
                  </a:lnTo>
                  <a:lnTo>
                    <a:pt x="375056" y="140970"/>
                  </a:lnTo>
                  <a:lnTo>
                    <a:pt x="375500" y="142240"/>
                  </a:lnTo>
                  <a:lnTo>
                    <a:pt x="375323" y="142240"/>
                  </a:lnTo>
                  <a:lnTo>
                    <a:pt x="376364" y="143510"/>
                  </a:lnTo>
                  <a:lnTo>
                    <a:pt x="376910" y="144780"/>
                  </a:lnTo>
                  <a:lnTo>
                    <a:pt x="379615" y="144780"/>
                  </a:lnTo>
                  <a:lnTo>
                    <a:pt x="380085" y="146532"/>
                  </a:lnTo>
                  <a:lnTo>
                    <a:pt x="380619" y="146050"/>
                  </a:lnTo>
                  <a:lnTo>
                    <a:pt x="380707" y="146532"/>
                  </a:lnTo>
                  <a:lnTo>
                    <a:pt x="381381" y="149860"/>
                  </a:lnTo>
                  <a:lnTo>
                    <a:pt x="383654" y="152400"/>
                  </a:lnTo>
                  <a:lnTo>
                    <a:pt x="389788" y="157480"/>
                  </a:lnTo>
                  <a:lnTo>
                    <a:pt x="392404" y="160020"/>
                  </a:lnTo>
                  <a:lnTo>
                    <a:pt x="395351" y="163830"/>
                  </a:lnTo>
                  <a:lnTo>
                    <a:pt x="398614" y="166370"/>
                  </a:lnTo>
                  <a:lnTo>
                    <a:pt x="403745" y="171450"/>
                  </a:lnTo>
                  <a:lnTo>
                    <a:pt x="430860" y="199390"/>
                  </a:lnTo>
                  <a:lnTo>
                    <a:pt x="448957" y="213360"/>
                  </a:lnTo>
                  <a:lnTo>
                    <a:pt x="450088" y="213360"/>
                  </a:lnTo>
                  <a:lnTo>
                    <a:pt x="451637" y="214630"/>
                  </a:lnTo>
                  <a:lnTo>
                    <a:pt x="452145" y="213360"/>
                  </a:lnTo>
                  <a:lnTo>
                    <a:pt x="452589" y="213360"/>
                  </a:lnTo>
                  <a:lnTo>
                    <a:pt x="452945" y="214122"/>
                  </a:lnTo>
                  <a:lnTo>
                    <a:pt x="453237" y="213360"/>
                  </a:lnTo>
                  <a:lnTo>
                    <a:pt x="455498" y="213360"/>
                  </a:lnTo>
                  <a:lnTo>
                    <a:pt x="455358" y="212090"/>
                  </a:lnTo>
                  <a:lnTo>
                    <a:pt x="454672" y="212090"/>
                  </a:lnTo>
                  <a:lnTo>
                    <a:pt x="455828" y="210820"/>
                  </a:lnTo>
                  <a:close/>
                </a:path>
                <a:path w="808355" h="215900">
                  <a:moveTo>
                    <a:pt x="459549" y="144462"/>
                  </a:moveTo>
                  <a:lnTo>
                    <a:pt x="459028" y="145249"/>
                  </a:lnTo>
                  <a:lnTo>
                    <a:pt x="459270" y="145021"/>
                  </a:lnTo>
                  <a:lnTo>
                    <a:pt x="459447" y="144780"/>
                  </a:lnTo>
                  <a:lnTo>
                    <a:pt x="459549" y="144462"/>
                  </a:lnTo>
                  <a:close/>
                </a:path>
                <a:path w="808355" h="215900">
                  <a:moveTo>
                    <a:pt x="460476" y="143065"/>
                  </a:moveTo>
                  <a:lnTo>
                    <a:pt x="460006" y="143217"/>
                  </a:lnTo>
                  <a:lnTo>
                    <a:pt x="459803" y="143878"/>
                  </a:lnTo>
                  <a:lnTo>
                    <a:pt x="459549" y="144462"/>
                  </a:lnTo>
                  <a:lnTo>
                    <a:pt x="460476" y="143065"/>
                  </a:lnTo>
                  <a:close/>
                </a:path>
                <a:path w="808355" h="215900">
                  <a:moveTo>
                    <a:pt x="460717" y="149390"/>
                  </a:moveTo>
                  <a:lnTo>
                    <a:pt x="460209" y="149390"/>
                  </a:lnTo>
                  <a:lnTo>
                    <a:pt x="460362" y="150406"/>
                  </a:lnTo>
                  <a:lnTo>
                    <a:pt x="460717" y="149390"/>
                  </a:lnTo>
                  <a:close/>
                </a:path>
                <a:path w="808355" h="215900">
                  <a:moveTo>
                    <a:pt x="461187" y="149390"/>
                  </a:moveTo>
                  <a:lnTo>
                    <a:pt x="460781" y="149199"/>
                  </a:lnTo>
                  <a:lnTo>
                    <a:pt x="460717" y="149390"/>
                  </a:lnTo>
                  <a:lnTo>
                    <a:pt x="461187" y="149390"/>
                  </a:lnTo>
                  <a:close/>
                </a:path>
                <a:path w="808355" h="215900">
                  <a:moveTo>
                    <a:pt x="462153" y="149225"/>
                  </a:moveTo>
                  <a:lnTo>
                    <a:pt x="461772" y="149199"/>
                  </a:lnTo>
                  <a:lnTo>
                    <a:pt x="461899" y="149263"/>
                  </a:lnTo>
                  <a:lnTo>
                    <a:pt x="462026" y="149275"/>
                  </a:lnTo>
                  <a:lnTo>
                    <a:pt x="462153" y="149225"/>
                  </a:lnTo>
                  <a:close/>
                </a:path>
                <a:path w="808355" h="215900">
                  <a:moveTo>
                    <a:pt x="462584" y="149237"/>
                  </a:moveTo>
                  <a:lnTo>
                    <a:pt x="462432" y="149047"/>
                  </a:lnTo>
                  <a:lnTo>
                    <a:pt x="462254" y="149161"/>
                  </a:lnTo>
                  <a:lnTo>
                    <a:pt x="462584" y="149237"/>
                  </a:lnTo>
                  <a:close/>
                </a:path>
                <a:path w="808355" h="215900">
                  <a:moveTo>
                    <a:pt x="465797" y="149009"/>
                  </a:moveTo>
                  <a:lnTo>
                    <a:pt x="464642" y="148793"/>
                  </a:lnTo>
                  <a:lnTo>
                    <a:pt x="464426" y="149390"/>
                  </a:lnTo>
                  <a:lnTo>
                    <a:pt x="465264" y="149009"/>
                  </a:lnTo>
                  <a:lnTo>
                    <a:pt x="465797" y="149009"/>
                  </a:lnTo>
                  <a:close/>
                </a:path>
                <a:path w="808355" h="215900">
                  <a:moveTo>
                    <a:pt x="474129" y="150025"/>
                  </a:moveTo>
                  <a:lnTo>
                    <a:pt x="474091" y="149390"/>
                  </a:lnTo>
                  <a:lnTo>
                    <a:pt x="474040" y="149009"/>
                  </a:lnTo>
                  <a:lnTo>
                    <a:pt x="473608" y="149390"/>
                  </a:lnTo>
                  <a:lnTo>
                    <a:pt x="473062" y="149390"/>
                  </a:lnTo>
                  <a:lnTo>
                    <a:pt x="474129" y="150025"/>
                  </a:lnTo>
                  <a:close/>
                </a:path>
                <a:path w="808355" h="215900">
                  <a:moveTo>
                    <a:pt x="478790" y="148501"/>
                  </a:moveTo>
                  <a:lnTo>
                    <a:pt x="477443" y="148501"/>
                  </a:lnTo>
                  <a:lnTo>
                    <a:pt x="478167" y="148894"/>
                  </a:lnTo>
                  <a:lnTo>
                    <a:pt x="478790" y="148501"/>
                  </a:lnTo>
                  <a:close/>
                </a:path>
                <a:path w="808355" h="215900">
                  <a:moveTo>
                    <a:pt x="491642" y="150609"/>
                  </a:moveTo>
                  <a:lnTo>
                    <a:pt x="490829" y="150609"/>
                  </a:lnTo>
                  <a:lnTo>
                    <a:pt x="490766" y="151422"/>
                  </a:lnTo>
                  <a:lnTo>
                    <a:pt x="491642" y="150609"/>
                  </a:lnTo>
                  <a:close/>
                </a:path>
                <a:path w="808355" h="215900">
                  <a:moveTo>
                    <a:pt x="523189" y="117386"/>
                  </a:moveTo>
                  <a:lnTo>
                    <a:pt x="523125" y="117132"/>
                  </a:lnTo>
                  <a:lnTo>
                    <a:pt x="522922" y="116751"/>
                  </a:lnTo>
                  <a:lnTo>
                    <a:pt x="522922" y="117386"/>
                  </a:lnTo>
                  <a:lnTo>
                    <a:pt x="523189" y="117386"/>
                  </a:lnTo>
                  <a:close/>
                </a:path>
                <a:path w="808355" h="215900">
                  <a:moveTo>
                    <a:pt x="527685" y="116065"/>
                  </a:moveTo>
                  <a:lnTo>
                    <a:pt x="527507" y="116116"/>
                  </a:lnTo>
                  <a:lnTo>
                    <a:pt x="527685" y="116065"/>
                  </a:lnTo>
                  <a:close/>
                </a:path>
                <a:path w="808355" h="215900">
                  <a:moveTo>
                    <a:pt x="559231" y="106489"/>
                  </a:moveTo>
                  <a:lnTo>
                    <a:pt x="558939" y="106476"/>
                  </a:lnTo>
                  <a:lnTo>
                    <a:pt x="558749" y="106591"/>
                  </a:lnTo>
                  <a:lnTo>
                    <a:pt x="558660" y="106870"/>
                  </a:lnTo>
                  <a:lnTo>
                    <a:pt x="559231" y="106489"/>
                  </a:lnTo>
                  <a:close/>
                </a:path>
                <a:path w="808355" h="215900">
                  <a:moveTo>
                    <a:pt x="594918" y="100876"/>
                  </a:moveTo>
                  <a:lnTo>
                    <a:pt x="594906" y="100114"/>
                  </a:lnTo>
                  <a:lnTo>
                    <a:pt x="594563" y="99733"/>
                  </a:lnTo>
                  <a:lnTo>
                    <a:pt x="594512" y="100876"/>
                  </a:lnTo>
                  <a:lnTo>
                    <a:pt x="594918" y="100876"/>
                  </a:lnTo>
                  <a:close/>
                </a:path>
                <a:path w="808355" h="215900">
                  <a:moveTo>
                    <a:pt x="599300" y="127292"/>
                  </a:moveTo>
                  <a:lnTo>
                    <a:pt x="598893" y="126657"/>
                  </a:lnTo>
                  <a:lnTo>
                    <a:pt x="598728" y="126276"/>
                  </a:lnTo>
                  <a:lnTo>
                    <a:pt x="598728" y="126784"/>
                  </a:lnTo>
                  <a:lnTo>
                    <a:pt x="598525" y="126784"/>
                  </a:lnTo>
                  <a:lnTo>
                    <a:pt x="598284" y="127292"/>
                  </a:lnTo>
                  <a:lnTo>
                    <a:pt x="598246" y="127546"/>
                  </a:lnTo>
                  <a:lnTo>
                    <a:pt x="599236" y="127292"/>
                  </a:lnTo>
                  <a:lnTo>
                    <a:pt x="598741" y="127292"/>
                  </a:lnTo>
                  <a:lnTo>
                    <a:pt x="598728" y="126923"/>
                  </a:lnTo>
                  <a:lnTo>
                    <a:pt x="599300" y="127292"/>
                  </a:lnTo>
                  <a:close/>
                </a:path>
                <a:path w="808355" h="215900">
                  <a:moveTo>
                    <a:pt x="609574" y="97320"/>
                  </a:moveTo>
                  <a:lnTo>
                    <a:pt x="609104" y="96685"/>
                  </a:lnTo>
                  <a:lnTo>
                    <a:pt x="608672" y="97320"/>
                  </a:lnTo>
                  <a:lnTo>
                    <a:pt x="609574" y="97320"/>
                  </a:lnTo>
                  <a:close/>
                </a:path>
                <a:path w="808355" h="215900">
                  <a:moveTo>
                    <a:pt x="610120" y="124244"/>
                  </a:moveTo>
                  <a:lnTo>
                    <a:pt x="609511" y="124752"/>
                  </a:lnTo>
                  <a:lnTo>
                    <a:pt x="610057" y="124752"/>
                  </a:lnTo>
                  <a:lnTo>
                    <a:pt x="610120" y="124244"/>
                  </a:lnTo>
                  <a:close/>
                </a:path>
                <a:path w="808355" h="215900">
                  <a:moveTo>
                    <a:pt x="611200" y="124688"/>
                  </a:moveTo>
                  <a:lnTo>
                    <a:pt x="610997" y="124752"/>
                  </a:lnTo>
                  <a:lnTo>
                    <a:pt x="610057" y="124752"/>
                  </a:lnTo>
                  <a:lnTo>
                    <a:pt x="610984" y="124764"/>
                  </a:lnTo>
                  <a:lnTo>
                    <a:pt x="611200" y="124688"/>
                  </a:lnTo>
                  <a:close/>
                </a:path>
                <a:path w="808355" h="215900">
                  <a:moveTo>
                    <a:pt x="611505" y="125133"/>
                  </a:moveTo>
                  <a:lnTo>
                    <a:pt x="610031" y="124891"/>
                  </a:lnTo>
                  <a:lnTo>
                    <a:pt x="609955" y="125641"/>
                  </a:lnTo>
                  <a:lnTo>
                    <a:pt x="609879" y="126276"/>
                  </a:lnTo>
                  <a:lnTo>
                    <a:pt x="611505" y="125133"/>
                  </a:lnTo>
                  <a:close/>
                </a:path>
                <a:path w="808355" h="215900">
                  <a:moveTo>
                    <a:pt x="617766" y="95859"/>
                  </a:moveTo>
                  <a:lnTo>
                    <a:pt x="617664" y="96050"/>
                  </a:lnTo>
                  <a:lnTo>
                    <a:pt x="617766" y="95859"/>
                  </a:lnTo>
                  <a:close/>
                </a:path>
                <a:path w="808355" h="215900">
                  <a:moveTo>
                    <a:pt x="625094" y="122720"/>
                  </a:moveTo>
                  <a:lnTo>
                    <a:pt x="625005" y="122567"/>
                  </a:lnTo>
                  <a:lnTo>
                    <a:pt x="624878" y="122720"/>
                  </a:lnTo>
                  <a:lnTo>
                    <a:pt x="625094" y="122720"/>
                  </a:lnTo>
                  <a:close/>
                </a:path>
                <a:path w="808355" h="215900">
                  <a:moveTo>
                    <a:pt x="625792" y="123101"/>
                  </a:moveTo>
                  <a:lnTo>
                    <a:pt x="625144" y="122847"/>
                  </a:lnTo>
                  <a:lnTo>
                    <a:pt x="625297" y="123101"/>
                  </a:lnTo>
                  <a:lnTo>
                    <a:pt x="625792" y="123101"/>
                  </a:lnTo>
                  <a:close/>
                </a:path>
                <a:path w="808355" h="215900">
                  <a:moveTo>
                    <a:pt x="651992" y="91859"/>
                  </a:moveTo>
                  <a:lnTo>
                    <a:pt x="651725" y="90970"/>
                  </a:lnTo>
                  <a:lnTo>
                    <a:pt x="651560" y="90589"/>
                  </a:lnTo>
                  <a:lnTo>
                    <a:pt x="651662" y="91859"/>
                  </a:lnTo>
                  <a:lnTo>
                    <a:pt x="651992" y="91859"/>
                  </a:lnTo>
                  <a:close/>
                </a:path>
                <a:path w="808355" h="215900">
                  <a:moveTo>
                    <a:pt x="675398" y="112356"/>
                  </a:moveTo>
                  <a:close/>
                </a:path>
                <a:path w="808355" h="215900">
                  <a:moveTo>
                    <a:pt x="676135" y="112877"/>
                  </a:moveTo>
                  <a:lnTo>
                    <a:pt x="675665" y="112636"/>
                  </a:lnTo>
                  <a:lnTo>
                    <a:pt x="675398" y="112369"/>
                  </a:lnTo>
                  <a:lnTo>
                    <a:pt x="675398" y="112674"/>
                  </a:lnTo>
                  <a:lnTo>
                    <a:pt x="675487" y="112928"/>
                  </a:lnTo>
                  <a:lnTo>
                    <a:pt x="675665" y="113182"/>
                  </a:lnTo>
                  <a:lnTo>
                    <a:pt x="676135" y="112877"/>
                  </a:lnTo>
                  <a:close/>
                </a:path>
                <a:path w="808355" h="215900">
                  <a:moveTo>
                    <a:pt x="679386" y="112433"/>
                  </a:moveTo>
                  <a:lnTo>
                    <a:pt x="678395" y="112433"/>
                  </a:lnTo>
                  <a:lnTo>
                    <a:pt x="679208" y="113817"/>
                  </a:lnTo>
                  <a:lnTo>
                    <a:pt x="679297" y="113195"/>
                  </a:lnTo>
                  <a:lnTo>
                    <a:pt x="679386" y="112433"/>
                  </a:lnTo>
                  <a:close/>
                </a:path>
                <a:path w="808355" h="215900">
                  <a:moveTo>
                    <a:pt x="682383" y="110566"/>
                  </a:moveTo>
                  <a:lnTo>
                    <a:pt x="682244" y="110782"/>
                  </a:lnTo>
                  <a:lnTo>
                    <a:pt x="682383" y="110731"/>
                  </a:lnTo>
                  <a:lnTo>
                    <a:pt x="682383" y="110566"/>
                  </a:lnTo>
                  <a:close/>
                </a:path>
                <a:path w="808355" h="215900">
                  <a:moveTo>
                    <a:pt x="703491" y="112052"/>
                  </a:moveTo>
                  <a:lnTo>
                    <a:pt x="703465" y="111671"/>
                  </a:lnTo>
                  <a:lnTo>
                    <a:pt x="703326" y="111290"/>
                  </a:lnTo>
                  <a:lnTo>
                    <a:pt x="702716" y="110909"/>
                  </a:lnTo>
                  <a:lnTo>
                    <a:pt x="702259" y="110909"/>
                  </a:lnTo>
                  <a:lnTo>
                    <a:pt x="701814" y="110401"/>
                  </a:lnTo>
                  <a:lnTo>
                    <a:pt x="701890" y="110909"/>
                  </a:lnTo>
                  <a:lnTo>
                    <a:pt x="701941" y="111290"/>
                  </a:lnTo>
                  <a:lnTo>
                    <a:pt x="701967" y="111544"/>
                  </a:lnTo>
                  <a:lnTo>
                    <a:pt x="702271" y="111290"/>
                  </a:lnTo>
                  <a:lnTo>
                    <a:pt x="702475" y="111125"/>
                  </a:lnTo>
                  <a:lnTo>
                    <a:pt x="703491" y="112052"/>
                  </a:lnTo>
                  <a:close/>
                </a:path>
                <a:path w="808355" h="215900">
                  <a:moveTo>
                    <a:pt x="704786" y="110401"/>
                  </a:moveTo>
                  <a:lnTo>
                    <a:pt x="704316" y="110401"/>
                  </a:lnTo>
                  <a:lnTo>
                    <a:pt x="703313" y="109766"/>
                  </a:lnTo>
                  <a:lnTo>
                    <a:pt x="703402" y="110909"/>
                  </a:lnTo>
                  <a:lnTo>
                    <a:pt x="703427" y="111290"/>
                  </a:lnTo>
                  <a:lnTo>
                    <a:pt x="703948" y="111671"/>
                  </a:lnTo>
                  <a:lnTo>
                    <a:pt x="704354" y="111925"/>
                  </a:lnTo>
                  <a:lnTo>
                    <a:pt x="704430" y="111671"/>
                  </a:lnTo>
                  <a:lnTo>
                    <a:pt x="704532" y="111290"/>
                  </a:lnTo>
                  <a:lnTo>
                    <a:pt x="704634" y="110909"/>
                  </a:lnTo>
                  <a:lnTo>
                    <a:pt x="704786" y="110401"/>
                  </a:lnTo>
                  <a:close/>
                </a:path>
                <a:path w="808355" h="215900">
                  <a:moveTo>
                    <a:pt x="705662" y="109359"/>
                  </a:moveTo>
                  <a:lnTo>
                    <a:pt x="705573" y="109232"/>
                  </a:lnTo>
                  <a:lnTo>
                    <a:pt x="705319" y="109054"/>
                  </a:lnTo>
                  <a:lnTo>
                    <a:pt x="705408" y="109194"/>
                  </a:lnTo>
                  <a:lnTo>
                    <a:pt x="705662" y="109359"/>
                  </a:lnTo>
                  <a:close/>
                </a:path>
                <a:path w="808355" h="215900">
                  <a:moveTo>
                    <a:pt x="707682" y="88557"/>
                  </a:moveTo>
                  <a:lnTo>
                    <a:pt x="707580" y="88747"/>
                  </a:lnTo>
                  <a:lnTo>
                    <a:pt x="707428" y="88887"/>
                  </a:lnTo>
                  <a:lnTo>
                    <a:pt x="707224" y="88938"/>
                  </a:lnTo>
                  <a:lnTo>
                    <a:pt x="707453" y="88963"/>
                  </a:lnTo>
                  <a:lnTo>
                    <a:pt x="707644" y="88900"/>
                  </a:lnTo>
                  <a:lnTo>
                    <a:pt x="707682" y="88557"/>
                  </a:lnTo>
                  <a:close/>
                </a:path>
                <a:path w="808355" h="215900">
                  <a:moveTo>
                    <a:pt x="710272" y="88811"/>
                  </a:moveTo>
                  <a:lnTo>
                    <a:pt x="709993" y="88849"/>
                  </a:lnTo>
                  <a:lnTo>
                    <a:pt x="710171" y="88938"/>
                  </a:lnTo>
                  <a:lnTo>
                    <a:pt x="710272" y="88811"/>
                  </a:lnTo>
                  <a:close/>
                </a:path>
                <a:path w="808355" h="215900">
                  <a:moveTo>
                    <a:pt x="710920" y="109080"/>
                  </a:moveTo>
                  <a:lnTo>
                    <a:pt x="710311" y="108940"/>
                  </a:lnTo>
                  <a:lnTo>
                    <a:pt x="710349" y="109270"/>
                  </a:lnTo>
                  <a:lnTo>
                    <a:pt x="710260" y="109537"/>
                  </a:lnTo>
                  <a:lnTo>
                    <a:pt x="710044" y="109766"/>
                  </a:lnTo>
                  <a:lnTo>
                    <a:pt x="710920" y="109080"/>
                  </a:lnTo>
                  <a:close/>
                </a:path>
                <a:path w="808355" h="215900">
                  <a:moveTo>
                    <a:pt x="714159" y="88519"/>
                  </a:moveTo>
                  <a:lnTo>
                    <a:pt x="712584" y="88684"/>
                  </a:lnTo>
                  <a:lnTo>
                    <a:pt x="713740" y="88684"/>
                  </a:lnTo>
                  <a:lnTo>
                    <a:pt x="714159" y="88519"/>
                  </a:lnTo>
                  <a:close/>
                </a:path>
                <a:path w="808355" h="215900">
                  <a:moveTo>
                    <a:pt x="716114" y="106222"/>
                  </a:moveTo>
                  <a:lnTo>
                    <a:pt x="715899" y="106286"/>
                  </a:lnTo>
                  <a:lnTo>
                    <a:pt x="715746" y="106413"/>
                  </a:lnTo>
                  <a:lnTo>
                    <a:pt x="715657" y="106603"/>
                  </a:lnTo>
                  <a:lnTo>
                    <a:pt x="715886" y="106565"/>
                  </a:lnTo>
                  <a:lnTo>
                    <a:pt x="716038" y="106438"/>
                  </a:lnTo>
                  <a:lnTo>
                    <a:pt x="716114" y="106222"/>
                  </a:lnTo>
                  <a:close/>
                </a:path>
                <a:path w="808355" h="215900">
                  <a:moveTo>
                    <a:pt x="716686" y="88684"/>
                  </a:moveTo>
                  <a:lnTo>
                    <a:pt x="716267" y="88277"/>
                  </a:lnTo>
                  <a:lnTo>
                    <a:pt x="715810" y="88328"/>
                  </a:lnTo>
                  <a:lnTo>
                    <a:pt x="716178" y="88684"/>
                  </a:lnTo>
                  <a:lnTo>
                    <a:pt x="716686" y="88684"/>
                  </a:lnTo>
                  <a:close/>
                </a:path>
                <a:path w="808355" h="215900">
                  <a:moveTo>
                    <a:pt x="717067" y="87795"/>
                  </a:moveTo>
                  <a:lnTo>
                    <a:pt x="716965" y="87541"/>
                  </a:lnTo>
                  <a:lnTo>
                    <a:pt x="716813" y="87160"/>
                  </a:lnTo>
                  <a:lnTo>
                    <a:pt x="715645" y="87795"/>
                  </a:lnTo>
                  <a:lnTo>
                    <a:pt x="715276" y="87795"/>
                  </a:lnTo>
                  <a:lnTo>
                    <a:pt x="715657" y="88176"/>
                  </a:lnTo>
                  <a:lnTo>
                    <a:pt x="716178" y="88176"/>
                  </a:lnTo>
                  <a:lnTo>
                    <a:pt x="715797" y="87795"/>
                  </a:lnTo>
                  <a:lnTo>
                    <a:pt x="717067" y="87795"/>
                  </a:lnTo>
                  <a:close/>
                </a:path>
                <a:path w="808355" h="215900">
                  <a:moveTo>
                    <a:pt x="719823" y="107226"/>
                  </a:moveTo>
                  <a:lnTo>
                    <a:pt x="718197" y="107226"/>
                  </a:lnTo>
                  <a:lnTo>
                    <a:pt x="717562" y="108381"/>
                  </a:lnTo>
                  <a:lnTo>
                    <a:pt x="719823" y="107226"/>
                  </a:lnTo>
                  <a:close/>
                </a:path>
                <a:path w="808355" h="215900">
                  <a:moveTo>
                    <a:pt x="726973" y="105498"/>
                  </a:moveTo>
                  <a:lnTo>
                    <a:pt x="726948" y="105321"/>
                  </a:lnTo>
                  <a:lnTo>
                    <a:pt x="726821" y="105460"/>
                  </a:lnTo>
                  <a:lnTo>
                    <a:pt x="726770" y="105613"/>
                  </a:lnTo>
                  <a:lnTo>
                    <a:pt x="726808" y="105803"/>
                  </a:lnTo>
                  <a:lnTo>
                    <a:pt x="726922" y="105664"/>
                  </a:lnTo>
                  <a:lnTo>
                    <a:pt x="726973" y="105498"/>
                  </a:lnTo>
                  <a:close/>
                </a:path>
                <a:path w="808355" h="215900">
                  <a:moveTo>
                    <a:pt x="743381" y="103352"/>
                  </a:moveTo>
                  <a:lnTo>
                    <a:pt x="742835" y="103847"/>
                  </a:lnTo>
                  <a:lnTo>
                    <a:pt x="743140" y="103657"/>
                  </a:lnTo>
                  <a:lnTo>
                    <a:pt x="743381" y="103352"/>
                  </a:lnTo>
                  <a:close/>
                </a:path>
                <a:path w="808355" h="215900">
                  <a:moveTo>
                    <a:pt x="747064" y="90970"/>
                  </a:moveTo>
                  <a:lnTo>
                    <a:pt x="746582" y="90970"/>
                  </a:lnTo>
                  <a:lnTo>
                    <a:pt x="746696" y="91135"/>
                  </a:lnTo>
                  <a:lnTo>
                    <a:pt x="747064" y="90970"/>
                  </a:lnTo>
                  <a:close/>
                </a:path>
                <a:path w="808355" h="215900">
                  <a:moveTo>
                    <a:pt x="749376" y="90970"/>
                  </a:moveTo>
                  <a:lnTo>
                    <a:pt x="749312" y="90589"/>
                  </a:lnTo>
                  <a:lnTo>
                    <a:pt x="749236" y="90208"/>
                  </a:lnTo>
                  <a:lnTo>
                    <a:pt x="749033" y="90208"/>
                  </a:lnTo>
                  <a:lnTo>
                    <a:pt x="749096" y="90970"/>
                  </a:lnTo>
                  <a:lnTo>
                    <a:pt x="749376" y="90970"/>
                  </a:lnTo>
                  <a:close/>
                </a:path>
                <a:path w="808355" h="215900">
                  <a:moveTo>
                    <a:pt x="760437" y="90805"/>
                  </a:moveTo>
                  <a:lnTo>
                    <a:pt x="760387" y="90970"/>
                  </a:lnTo>
                  <a:lnTo>
                    <a:pt x="760361" y="91147"/>
                  </a:lnTo>
                  <a:lnTo>
                    <a:pt x="760374" y="91313"/>
                  </a:lnTo>
                  <a:lnTo>
                    <a:pt x="760412" y="91147"/>
                  </a:lnTo>
                  <a:lnTo>
                    <a:pt x="760437" y="90970"/>
                  </a:lnTo>
                  <a:lnTo>
                    <a:pt x="760437" y="90805"/>
                  </a:lnTo>
                  <a:close/>
                </a:path>
                <a:path w="808355" h="215900">
                  <a:moveTo>
                    <a:pt x="765556" y="106006"/>
                  </a:moveTo>
                  <a:lnTo>
                    <a:pt x="765276" y="106260"/>
                  </a:lnTo>
                  <a:lnTo>
                    <a:pt x="765556" y="106006"/>
                  </a:lnTo>
                  <a:close/>
                </a:path>
                <a:path w="808355" h="215900">
                  <a:moveTo>
                    <a:pt x="771791" y="105537"/>
                  </a:moveTo>
                  <a:lnTo>
                    <a:pt x="771613" y="105359"/>
                  </a:lnTo>
                  <a:lnTo>
                    <a:pt x="771715" y="105498"/>
                  </a:lnTo>
                  <a:close/>
                </a:path>
                <a:path w="808355" h="215900">
                  <a:moveTo>
                    <a:pt x="772566" y="106464"/>
                  </a:moveTo>
                  <a:lnTo>
                    <a:pt x="771601" y="106845"/>
                  </a:lnTo>
                  <a:lnTo>
                    <a:pt x="772248" y="106845"/>
                  </a:lnTo>
                  <a:lnTo>
                    <a:pt x="772566" y="106464"/>
                  </a:lnTo>
                  <a:close/>
                </a:path>
                <a:path w="808355" h="215900">
                  <a:moveTo>
                    <a:pt x="776757" y="105651"/>
                  </a:moveTo>
                  <a:lnTo>
                    <a:pt x="776262" y="106362"/>
                  </a:lnTo>
                  <a:lnTo>
                    <a:pt x="775284" y="105473"/>
                  </a:lnTo>
                  <a:lnTo>
                    <a:pt x="775271" y="106159"/>
                  </a:lnTo>
                  <a:lnTo>
                    <a:pt x="775144" y="106184"/>
                  </a:lnTo>
                  <a:lnTo>
                    <a:pt x="774954" y="106362"/>
                  </a:lnTo>
                  <a:lnTo>
                    <a:pt x="775195" y="106451"/>
                  </a:lnTo>
                  <a:lnTo>
                    <a:pt x="775271" y="106286"/>
                  </a:lnTo>
                  <a:lnTo>
                    <a:pt x="775792" y="106070"/>
                  </a:lnTo>
                  <a:lnTo>
                    <a:pt x="776503" y="106629"/>
                  </a:lnTo>
                  <a:lnTo>
                    <a:pt x="776757" y="105651"/>
                  </a:lnTo>
                  <a:close/>
                </a:path>
                <a:path w="808355" h="215900">
                  <a:moveTo>
                    <a:pt x="784758" y="94526"/>
                  </a:moveTo>
                  <a:lnTo>
                    <a:pt x="784148" y="94526"/>
                  </a:lnTo>
                  <a:lnTo>
                    <a:pt x="783564" y="94145"/>
                  </a:lnTo>
                  <a:lnTo>
                    <a:pt x="783348" y="94145"/>
                  </a:lnTo>
                  <a:lnTo>
                    <a:pt x="783221" y="94907"/>
                  </a:lnTo>
                  <a:lnTo>
                    <a:pt x="783488" y="94907"/>
                  </a:lnTo>
                  <a:lnTo>
                    <a:pt x="784758" y="94526"/>
                  </a:lnTo>
                  <a:close/>
                </a:path>
                <a:path w="808355" h="215900">
                  <a:moveTo>
                    <a:pt x="785698" y="103847"/>
                  </a:moveTo>
                  <a:lnTo>
                    <a:pt x="785342" y="103289"/>
                  </a:lnTo>
                  <a:lnTo>
                    <a:pt x="785241" y="103124"/>
                  </a:lnTo>
                  <a:lnTo>
                    <a:pt x="785215" y="103466"/>
                  </a:lnTo>
                  <a:lnTo>
                    <a:pt x="785368" y="103708"/>
                  </a:lnTo>
                  <a:lnTo>
                    <a:pt x="785698" y="103847"/>
                  </a:lnTo>
                  <a:close/>
                </a:path>
                <a:path w="808355" h="215900">
                  <a:moveTo>
                    <a:pt x="791730" y="96050"/>
                  </a:moveTo>
                  <a:lnTo>
                    <a:pt x="791679" y="95415"/>
                  </a:lnTo>
                  <a:lnTo>
                    <a:pt x="791248" y="95415"/>
                  </a:lnTo>
                  <a:lnTo>
                    <a:pt x="790994" y="95669"/>
                  </a:lnTo>
                  <a:lnTo>
                    <a:pt x="791730" y="96050"/>
                  </a:lnTo>
                  <a:close/>
                </a:path>
                <a:path w="808355" h="215900">
                  <a:moveTo>
                    <a:pt x="792429" y="105702"/>
                  </a:moveTo>
                  <a:lnTo>
                    <a:pt x="792378" y="105575"/>
                  </a:lnTo>
                  <a:lnTo>
                    <a:pt x="792111" y="105702"/>
                  </a:lnTo>
                  <a:lnTo>
                    <a:pt x="792429" y="105702"/>
                  </a:lnTo>
                  <a:close/>
                </a:path>
                <a:path w="808355" h="215900">
                  <a:moveTo>
                    <a:pt x="795693" y="98729"/>
                  </a:moveTo>
                  <a:lnTo>
                    <a:pt x="795566" y="98729"/>
                  </a:lnTo>
                  <a:lnTo>
                    <a:pt x="795464" y="98907"/>
                  </a:lnTo>
                  <a:lnTo>
                    <a:pt x="795693" y="98729"/>
                  </a:lnTo>
                  <a:close/>
                </a:path>
                <a:path w="808355" h="215900">
                  <a:moveTo>
                    <a:pt x="796188" y="98425"/>
                  </a:moveTo>
                  <a:lnTo>
                    <a:pt x="796010" y="98501"/>
                  </a:lnTo>
                  <a:lnTo>
                    <a:pt x="795845" y="98602"/>
                  </a:lnTo>
                  <a:lnTo>
                    <a:pt x="795693" y="98729"/>
                  </a:lnTo>
                  <a:lnTo>
                    <a:pt x="795896" y="98717"/>
                  </a:lnTo>
                  <a:lnTo>
                    <a:pt x="796150" y="98717"/>
                  </a:lnTo>
                  <a:lnTo>
                    <a:pt x="796188" y="98425"/>
                  </a:lnTo>
                  <a:close/>
                </a:path>
                <a:path w="808355" h="215900">
                  <a:moveTo>
                    <a:pt x="802640" y="101587"/>
                  </a:moveTo>
                  <a:close/>
                </a:path>
                <a:path w="808355" h="215900">
                  <a:moveTo>
                    <a:pt x="803833" y="101765"/>
                  </a:moveTo>
                  <a:lnTo>
                    <a:pt x="802894" y="101765"/>
                  </a:lnTo>
                  <a:lnTo>
                    <a:pt x="802652" y="101384"/>
                  </a:lnTo>
                  <a:lnTo>
                    <a:pt x="802728" y="101765"/>
                  </a:lnTo>
                  <a:lnTo>
                    <a:pt x="802817" y="102146"/>
                  </a:lnTo>
                  <a:lnTo>
                    <a:pt x="803427" y="102146"/>
                  </a:lnTo>
                  <a:lnTo>
                    <a:pt x="803833" y="101765"/>
                  </a:lnTo>
                  <a:close/>
                </a:path>
                <a:path w="808355" h="215900">
                  <a:moveTo>
                    <a:pt x="803948" y="107226"/>
                  </a:moveTo>
                  <a:lnTo>
                    <a:pt x="802843" y="105702"/>
                  </a:lnTo>
                  <a:lnTo>
                    <a:pt x="802601" y="105321"/>
                  </a:lnTo>
                  <a:lnTo>
                    <a:pt x="802500" y="105702"/>
                  </a:lnTo>
                  <a:lnTo>
                    <a:pt x="802398" y="106083"/>
                  </a:lnTo>
                  <a:lnTo>
                    <a:pt x="801941" y="106845"/>
                  </a:lnTo>
                  <a:lnTo>
                    <a:pt x="801573" y="106845"/>
                  </a:lnTo>
                  <a:lnTo>
                    <a:pt x="803414" y="107226"/>
                  </a:lnTo>
                  <a:lnTo>
                    <a:pt x="803948" y="107226"/>
                  </a:lnTo>
                  <a:close/>
                </a:path>
                <a:path w="808355" h="215900">
                  <a:moveTo>
                    <a:pt x="805776" y="105702"/>
                  </a:moveTo>
                  <a:lnTo>
                    <a:pt x="805726" y="105575"/>
                  </a:lnTo>
                  <a:lnTo>
                    <a:pt x="805573" y="105702"/>
                  </a:lnTo>
                  <a:lnTo>
                    <a:pt x="805776" y="105702"/>
                  </a:lnTo>
                  <a:close/>
                </a:path>
                <a:path w="808355" h="215900">
                  <a:moveTo>
                    <a:pt x="805916" y="106222"/>
                  </a:moveTo>
                  <a:lnTo>
                    <a:pt x="805256" y="106426"/>
                  </a:lnTo>
                  <a:lnTo>
                    <a:pt x="805141" y="106083"/>
                  </a:lnTo>
                  <a:lnTo>
                    <a:pt x="804887" y="105702"/>
                  </a:lnTo>
                  <a:lnTo>
                    <a:pt x="804926" y="106083"/>
                  </a:lnTo>
                  <a:lnTo>
                    <a:pt x="805154" y="106464"/>
                  </a:lnTo>
                  <a:lnTo>
                    <a:pt x="803973" y="106845"/>
                  </a:lnTo>
                  <a:lnTo>
                    <a:pt x="805230" y="106845"/>
                  </a:lnTo>
                  <a:lnTo>
                    <a:pt x="805408" y="106845"/>
                  </a:lnTo>
                  <a:lnTo>
                    <a:pt x="805916" y="106222"/>
                  </a:lnTo>
                  <a:close/>
                </a:path>
                <a:path w="808355" h="215900">
                  <a:moveTo>
                    <a:pt x="808037" y="103289"/>
                  </a:moveTo>
                  <a:lnTo>
                    <a:pt x="807580" y="103289"/>
                  </a:lnTo>
                  <a:lnTo>
                    <a:pt x="806335" y="102146"/>
                  </a:lnTo>
                  <a:lnTo>
                    <a:pt x="805827" y="101765"/>
                  </a:lnTo>
                  <a:lnTo>
                    <a:pt x="806361" y="103289"/>
                  </a:lnTo>
                  <a:lnTo>
                    <a:pt x="805370" y="102260"/>
                  </a:lnTo>
                  <a:lnTo>
                    <a:pt x="805370" y="104559"/>
                  </a:lnTo>
                  <a:lnTo>
                    <a:pt x="805129" y="104559"/>
                  </a:lnTo>
                  <a:lnTo>
                    <a:pt x="804811" y="104559"/>
                  </a:lnTo>
                  <a:lnTo>
                    <a:pt x="805154" y="103924"/>
                  </a:lnTo>
                  <a:lnTo>
                    <a:pt x="805370" y="104559"/>
                  </a:lnTo>
                  <a:lnTo>
                    <a:pt x="805370" y="102260"/>
                  </a:lnTo>
                  <a:lnTo>
                    <a:pt x="804545" y="101384"/>
                  </a:lnTo>
                  <a:lnTo>
                    <a:pt x="804354" y="101384"/>
                  </a:lnTo>
                  <a:lnTo>
                    <a:pt x="804164" y="101765"/>
                  </a:lnTo>
                  <a:lnTo>
                    <a:pt x="804075" y="103289"/>
                  </a:lnTo>
                  <a:lnTo>
                    <a:pt x="803871" y="103289"/>
                  </a:lnTo>
                  <a:lnTo>
                    <a:pt x="802106" y="102146"/>
                  </a:lnTo>
                  <a:lnTo>
                    <a:pt x="802335" y="102146"/>
                  </a:lnTo>
                  <a:lnTo>
                    <a:pt x="801801" y="101904"/>
                  </a:lnTo>
                  <a:lnTo>
                    <a:pt x="801547" y="102146"/>
                  </a:lnTo>
                  <a:lnTo>
                    <a:pt x="801370" y="102146"/>
                  </a:lnTo>
                  <a:lnTo>
                    <a:pt x="801052" y="101384"/>
                  </a:lnTo>
                  <a:lnTo>
                    <a:pt x="801217" y="101384"/>
                  </a:lnTo>
                  <a:lnTo>
                    <a:pt x="802373" y="100114"/>
                  </a:lnTo>
                  <a:lnTo>
                    <a:pt x="801852" y="100114"/>
                  </a:lnTo>
                  <a:lnTo>
                    <a:pt x="801509" y="100012"/>
                  </a:lnTo>
                  <a:lnTo>
                    <a:pt x="800963" y="100380"/>
                  </a:lnTo>
                  <a:lnTo>
                    <a:pt x="801141" y="100114"/>
                  </a:lnTo>
                  <a:lnTo>
                    <a:pt x="801509" y="100114"/>
                  </a:lnTo>
                  <a:lnTo>
                    <a:pt x="801027" y="99860"/>
                  </a:lnTo>
                  <a:lnTo>
                    <a:pt x="800989" y="100114"/>
                  </a:lnTo>
                  <a:lnTo>
                    <a:pt x="800938" y="100393"/>
                  </a:lnTo>
                  <a:lnTo>
                    <a:pt x="800862" y="100876"/>
                  </a:lnTo>
                  <a:lnTo>
                    <a:pt x="800785" y="101384"/>
                  </a:lnTo>
                  <a:lnTo>
                    <a:pt x="800722" y="101765"/>
                  </a:lnTo>
                  <a:lnTo>
                    <a:pt x="800544" y="101765"/>
                  </a:lnTo>
                  <a:lnTo>
                    <a:pt x="800074" y="101384"/>
                  </a:lnTo>
                  <a:lnTo>
                    <a:pt x="800315" y="101384"/>
                  </a:lnTo>
                  <a:lnTo>
                    <a:pt x="800925" y="100431"/>
                  </a:lnTo>
                  <a:lnTo>
                    <a:pt x="799922" y="100876"/>
                  </a:lnTo>
                  <a:lnTo>
                    <a:pt x="799985" y="100749"/>
                  </a:lnTo>
                  <a:lnTo>
                    <a:pt x="800531" y="99733"/>
                  </a:lnTo>
                  <a:lnTo>
                    <a:pt x="799693" y="98971"/>
                  </a:lnTo>
                  <a:lnTo>
                    <a:pt x="801370" y="98971"/>
                  </a:lnTo>
                  <a:lnTo>
                    <a:pt x="799668" y="97078"/>
                  </a:lnTo>
                  <a:lnTo>
                    <a:pt x="799528" y="97447"/>
                  </a:lnTo>
                  <a:lnTo>
                    <a:pt x="799528" y="104559"/>
                  </a:lnTo>
                  <a:lnTo>
                    <a:pt x="797420" y="104559"/>
                  </a:lnTo>
                  <a:lnTo>
                    <a:pt x="797280" y="104559"/>
                  </a:lnTo>
                  <a:lnTo>
                    <a:pt x="796925" y="104559"/>
                  </a:lnTo>
                  <a:lnTo>
                    <a:pt x="796645" y="104559"/>
                  </a:lnTo>
                  <a:lnTo>
                    <a:pt x="797242" y="104419"/>
                  </a:lnTo>
                  <a:lnTo>
                    <a:pt x="797039" y="103289"/>
                  </a:lnTo>
                  <a:lnTo>
                    <a:pt x="796899" y="102323"/>
                  </a:lnTo>
                  <a:lnTo>
                    <a:pt x="797458" y="103289"/>
                  </a:lnTo>
                  <a:lnTo>
                    <a:pt x="797826" y="103289"/>
                  </a:lnTo>
                  <a:lnTo>
                    <a:pt x="797966" y="102666"/>
                  </a:lnTo>
                  <a:lnTo>
                    <a:pt x="799147" y="103289"/>
                  </a:lnTo>
                  <a:lnTo>
                    <a:pt x="798893" y="103289"/>
                  </a:lnTo>
                  <a:lnTo>
                    <a:pt x="799185" y="103886"/>
                  </a:lnTo>
                  <a:lnTo>
                    <a:pt x="798207" y="104178"/>
                  </a:lnTo>
                  <a:lnTo>
                    <a:pt x="799211" y="103924"/>
                  </a:lnTo>
                  <a:lnTo>
                    <a:pt x="799528" y="104559"/>
                  </a:lnTo>
                  <a:lnTo>
                    <a:pt x="799528" y="97447"/>
                  </a:lnTo>
                  <a:lnTo>
                    <a:pt x="798639" y="99733"/>
                  </a:lnTo>
                  <a:lnTo>
                    <a:pt x="798245" y="99923"/>
                  </a:lnTo>
                  <a:lnTo>
                    <a:pt x="798245" y="101765"/>
                  </a:lnTo>
                  <a:lnTo>
                    <a:pt x="798144" y="101904"/>
                  </a:lnTo>
                  <a:lnTo>
                    <a:pt x="798182" y="101765"/>
                  </a:lnTo>
                  <a:lnTo>
                    <a:pt x="798245" y="99923"/>
                  </a:lnTo>
                  <a:lnTo>
                    <a:pt x="797839" y="100114"/>
                  </a:lnTo>
                  <a:lnTo>
                    <a:pt x="796823" y="100114"/>
                  </a:lnTo>
                  <a:lnTo>
                    <a:pt x="796823" y="100749"/>
                  </a:lnTo>
                  <a:lnTo>
                    <a:pt x="796759" y="101892"/>
                  </a:lnTo>
                  <a:lnTo>
                    <a:pt x="796696" y="101765"/>
                  </a:lnTo>
                  <a:lnTo>
                    <a:pt x="796759" y="101892"/>
                  </a:lnTo>
                  <a:lnTo>
                    <a:pt x="796759" y="100749"/>
                  </a:lnTo>
                  <a:lnTo>
                    <a:pt x="794626" y="100749"/>
                  </a:lnTo>
                  <a:lnTo>
                    <a:pt x="796404" y="100507"/>
                  </a:lnTo>
                  <a:lnTo>
                    <a:pt x="796823" y="100749"/>
                  </a:lnTo>
                  <a:lnTo>
                    <a:pt x="796823" y="100114"/>
                  </a:lnTo>
                  <a:lnTo>
                    <a:pt x="795782" y="100114"/>
                  </a:lnTo>
                  <a:lnTo>
                    <a:pt x="795058" y="100114"/>
                  </a:lnTo>
                  <a:lnTo>
                    <a:pt x="796607" y="99733"/>
                  </a:lnTo>
                  <a:lnTo>
                    <a:pt x="797166" y="99733"/>
                  </a:lnTo>
                  <a:lnTo>
                    <a:pt x="797052" y="99352"/>
                  </a:lnTo>
                  <a:lnTo>
                    <a:pt x="796937" y="98971"/>
                  </a:lnTo>
                  <a:lnTo>
                    <a:pt x="795477" y="98971"/>
                  </a:lnTo>
                  <a:lnTo>
                    <a:pt x="794804" y="98971"/>
                  </a:lnTo>
                  <a:lnTo>
                    <a:pt x="794804" y="99352"/>
                  </a:lnTo>
                  <a:lnTo>
                    <a:pt x="794423" y="99352"/>
                  </a:lnTo>
                  <a:lnTo>
                    <a:pt x="794766" y="99225"/>
                  </a:lnTo>
                  <a:lnTo>
                    <a:pt x="794804" y="99352"/>
                  </a:lnTo>
                  <a:lnTo>
                    <a:pt x="794804" y="98971"/>
                  </a:lnTo>
                  <a:lnTo>
                    <a:pt x="794740" y="98590"/>
                  </a:lnTo>
                  <a:lnTo>
                    <a:pt x="794943" y="98209"/>
                  </a:lnTo>
                  <a:lnTo>
                    <a:pt x="795007" y="98082"/>
                  </a:lnTo>
                  <a:lnTo>
                    <a:pt x="795375" y="97320"/>
                  </a:lnTo>
                  <a:lnTo>
                    <a:pt x="795464" y="96939"/>
                  </a:lnTo>
                  <a:lnTo>
                    <a:pt x="794080" y="98209"/>
                  </a:lnTo>
                  <a:lnTo>
                    <a:pt x="794118" y="98082"/>
                  </a:lnTo>
                  <a:lnTo>
                    <a:pt x="794232" y="97701"/>
                  </a:lnTo>
                  <a:lnTo>
                    <a:pt x="794600" y="97701"/>
                  </a:lnTo>
                  <a:lnTo>
                    <a:pt x="792581" y="96939"/>
                  </a:lnTo>
                  <a:lnTo>
                    <a:pt x="793178" y="96939"/>
                  </a:lnTo>
                  <a:lnTo>
                    <a:pt x="793978" y="96558"/>
                  </a:lnTo>
                  <a:lnTo>
                    <a:pt x="791984" y="96558"/>
                  </a:lnTo>
                  <a:lnTo>
                    <a:pt x="791984" y="104559"/>
                  </a:lnTo>
                  <a:lnTo>
                    <a:pt x="791171" y="104559"/>
                  </a:lnTo>
                  <a:lnTo>
                    <a:pt x="790384" y="104559"/>
                  </a:lnTo>
                  <a:lnTo>
                    <a:pt x="787920" y="104559"/>
                  </a:lnTo>
                  <a:lnTo>
                    <a:pt x="783831" y="104559"/>
                  </a:lnTo>
                  <a:lnTo>
                    <a:pt x="782548" y="103454"/>
                  </a:lnTo>
                  <a:lnTo>
                    <a:pt x="782637" y="103289"/>
                  </a:lnTo>
                  <a:lnTo>
                    <a:pt x="783742" y="103289"/>
                  </a:lnTo>
                  <a:lnTo>
                    <a:pt x="784821" y="102273"/>
                  </a:lnTo>
                  <a:lnTo>
                    <a:pt x="785266" y="103035"/>
                  </a:lnTo>
                  <a:lnTo>
                    <a:pt x="785266" y="102146"/>
                  </a:lnTo>
                  <a:lnTo>
                    <a:pt x="785787" y="102146"/>
                  </a:lnTo>
                  <a:lnTo>
                    <a:pt x="786053" y="103289"/>
                  </a:lnTo>
                  <a:lnTo>
                    <a:pt x="787107" y="103289"/>
                  </a:lnTo>
                  <a:lnTo>
                    <a:pt x="787590" y="102146"/>
                  </a:lnTo>
                  <a:lnTo>
                    <a:pt x="788555" y="102146"/>
                  </a:lnTo>
                  <a:lnTo>
                    <a:pt x="788073" y="103289"/>
                  </a:lnTo>
                  <a:lnTo>
                    <a:pt x="790219" y="103289"/>
                  </a:lnTo>
                  <a:lnTo>
                    <a:pt x="790765" y="104025"/>
                  </a:lnTo>
                  <a:lnTo>
                    <a:pt x="790968" y="104305"/>
                  </a:lnTo>
                  <a:lnTo>
                    <a:pt x="791768" y="103974"/>
                  </a:lnTo>
                  <a:lnTo>
                    <a:pt x="791984" y="104559"/>
                  </a:lnTo>
                  <a:lnTo>
                    <a:pt x="791984" y="96558"/>
                  </a:lnTo>
                  <a:lnTo>
                    <a:pt x="791806" y="96558"/>
                  </a:lnTo>
                  <a:lnTo>
                    <a:pt x="791806" y="96939"/>
                  </a:lnTo>
                  <a:lnTo>
                    <a:pt x="790702" y="96939"/>
                  </a:lnTo>
                  <a:lnTo>
                    <a:pt x="791794" y="96812"/>
                  </a:lnTo>
                  <a:lnTo>
                    <a:pt x="791806" y="96939"/>
                  </a:lnTo>
                  <a:lnTo>
                    <a:pt x="791806" y="96558"/>
                  </a:lnTo>
                  <a:lnTo>
                    <a:pt x="791730" y="96050"/>
                  </a:lnTo>
                  <a:lnTo>
                    <a:pt x="790981" y="95681"/>
                  </a:lnTo>
                  <a:lnTo>
                    <a:pt x="788479" y="98209"/>
                  </a:lnTo>
                  <a:lnTo>
                    <a:pt x="788466" y="97701"/>
                  </a:lnTo>
                  <a:lnTo>
                    <a:pt x="788530" y="97320"/>
                  </a:lnTo>
                  <a:lnTo>
                    <a:pt x="788606" y="96939"/>
                  </a:lnTo>
                  <a:lnTo>
                    <a:pt x="788670" y="96558"/>
                  </a:lnTo>
                  <a:lnTo>
                    <a:pt x="788771" y="96050"/>
                  </a:lnTo>
                  <a:lnTo>
                    <a:pt x="788835" y="95681"/>
                  </a:lnTo>
                  <a:lnTo>
                    <a:pt x="787311" y="96558"/>
                  </a:lnTo>
                  <a:lnTo>
                    <a:pt x="786942" y="96558"/>
                  </a:lnTo>
                  <a:lnTo>
                    <a:pt x="786498" y="96177"/>
                  </a:lnTo>
                  <a:lnTo>
                    <a:pt x="785241" y="96558"/>
                  </a:lnTo>
                  <a:lnTo>
                    <a:pt x="784733" y="96558"/>
                  </a:lnTo>
                  <a:lnTo>
                    <a:pt x="785380" y="96050"/>
                  </a:lnTo>
                  <a:lnTo>
                    <a:pt x="786193" y="95415"/>
                  </a:lnTo>
                  <a:lnTo>
                    <a:pt x="784898" y="95415"/>
                  </a:lnTo>
                  <a:lnTo>
                    <a:pt x="783170" y="95224"/>
                  </a:lnTo>
                  <a:lnTo>
                    <a:pt x="782624" y="95173"/>
                  </a:lnTo>
                  <a:lnTo>
                    <a:pt x="782294" y="95275"/>
                  </a:lnTo>
                  <a:lnTo>
                    <a:pt x="782294" y="103949"/>
                  </a:lnTo>
                  <a:lnTo>
                    <a:pt x="782243" y="104559"/>
                  </a:lnTo>
                  <a:lnTo>
                    <a:pt x="780872" y="104559"/>
                  </a:lnTo>
                  <a:lnTo>
                    <a:pt x="780567" y="104127"/>
                  </a:lnTo>
                  <a:lnTo>
                    <a:pt x="780567" y="104559"/>
                  </a:lnTo>
                  <a:lnTo>
                    <a:pt x="779348" y="104559"/>
                  </a:lnTo>
                  <a:lnTo>
                    <a:pt x="779475" y="103873"/>
                  </a:lnTo>
                  <a:lnTo>
                    <a:pt x="780567" y="104559"/>
                  </a:lnTo>
                  <a:lnTo>
                    <a:pt x="780567" y="104127"/>
                  </a:lnTo>
                  <a:lnTo>
                    <a:pt x="780364" y="103822"/>
                  </a:lnTo>
                  <a:lnTo>
                    <a:pt x="781989" y="104559"/>
                  </a:lnTo>
                  <a:lnTo>
                    <a:pt x="782294" y="103949"/>
                  </a:lnTo>
                  <a:lnTo>
                    <a:pt x="782294" y="95275"/>
                  </a:lnTo>
                  <a:lnTo>
                    <a:pt x="782066" y="95338"/>
                  </a:lnTo>
                  <a:lnTo>
                    <a:pt x="781786" y="95415"/>
                  </a:lnTo>
                  <a:lnTo>
                    <a:pt x="781088" y="95415"/>
                  </a:lnTo>
                  <a:lnTo>
                    <a:pt x="781088" y="103289"/>
                  </a:lnTo>
                  <a:lnTo>
                    <a:pt x="780008" y="103289"/>
                  </a:lnTo>
                  <a:lnTo>
                    <a:pt x="779589" y="103289"/>
                  </a:lnTo>
                  <a:lnTo>
                    <a:pt x="779208" y="103289"/>
                  </a:lnTo>
                  <a:lnTo>
                    <a:pt x="778700" y="103289"/>
                  </a:lnTo>
                  <a:lnTo>
                    <a:pt x="778459" y="102908"/>
                  </a:lnTo>
                  <a:lnTo>
                    <a:pt x="781088" y="103289"/>
                  </a:lnTo>
                  <a:lnTo>
                    <a:pt x="781088" y="95415"/>
                  </a:lnTo>
                  <a:lnTo>
                    <a:pt x="778802" y="95415"/>
                  </a:lnTo>
                  <a:lnTo>
                    <a:pt x="778802" y="101765"/>
                  </a:lnTo>
                  <a:lnTo>
                    <a:pt x="778433" y="102146"/>
                  </a:lnTo>
                  <a:lnTo>
                    <a:pt x="778154" y="102438"/>
                  </a:lnTo>
                  <a:lnTo>
                    <a:pt x="777989" y="102146"/>
                  </a:lnTo>
                  <a:lnTo>
                    <a:pt x="777760" y="101765"/>
                  </a:lnTo>
                  <a:lnTo>
                    <a:pt x="776592" y="101765"/>
                  </a:lnTo>
                  <a:lnTo>
                    <a:pt x="778751" y="101511"/>
                  </a:lnTo>
                  <a:lnTo>
                    <a:pt x="778802" y="101765"/>
                  </a:lnTo>
                  <a:lnTo>
                    <a:pt x="778802" y="95415"/>
                  </a:lnTo>
                  <a:lnTo>
                    <a:pt x="768337" y="95415"/>
                  </a:lnTo>
                  <a:lnTo>
                    <a:pt x="768337" y="103289"/>
                  </a:lnTo>
                  <a:lnTo>
                    <a:pt x="767715" y="103289"/>
                  </a:lnTo>
                  <a:lnTo>
                    <a:pt x="767753" y="102146"/>
                  </a:lnTo>
                  <a:lnTo>
                    <a:pt x="768337" y="103289"/>
                  </a:lnTo>
                  <a:lnTo>
                    <a:pt x="768337" y="95415"/>
                  </a:lnTo>
                  <a:lnTo>
                    <a:pt x="767676" y="95415"/>
                  </a:lnTo>
                  <a:lnTo>
                    <a:pt x="767676" y="104559"/>
                  </a:lnTo>
                  <a:lnTo>
                    <a:pt x="766953" y="104559"/>
                  </a:lnTo>
                  <a:lnTo>
                    <a:pt x="761746" y="104559"/>
                  </a:lnTo>
                  <a:lnTo>
                    <a:pt x="761822" y="103289"/>
                  </a:lnTo>
                  <a:lnTo>
                    <a:pt x="765225" y="103289"/>
                  </a:lnTo>
                  <a:lnTo>
                    <a:pt x="767156" y="103797"/>
                  </a:lnTo>
                  <a:lnTo>
                    <a:pt x="767676" y="104559"/>
                  </a:lnTo>
                  <a:lnTo>
                    <a:pt x="767676" y="95415"/>
                  </a:lnTo>
                  <a:lnTo>
                    <a:pt x="761212" y="95415"/>
                  </a:lnTo>
                  <a:lnTo>
                    <a:pt x="761212" y="104559"/>
                  </a:lnTo>
                  <a:lnTo>
                    <a:pt x="760717" y="104559"/>
                  </a:lnTo>
                  <a:lnTo>
                    <a:pt x="760755" y="104305"/>
                  </a:lnTo>
                  <a:lnTo>
                    <a:pt x="761212" y="104559"/>
                  </a:lnTo>
                  <a:lnTo>
                    <a:pt x="761212" y="95415"/>
                  </a:lnTo>
                  <a:lnTo>
                    <a:pt x="754253" y="95415"/>
                  </a:lnTo>
                  <a:lnTo>
                    <a:pt x="754253" y="103682"/>
                  </a:lnTo>
                  <a:lnTo>
                    <a:pt x="754214" y="104559"/>
                  </a:lnTo>
                  <a:lnTo>
                    <a:pt x="754087" y="104559"/>
                  </a:lnTo>
                  <a:lnTo>
                    <a:pt x="753465" y="103924"/>
                  </a:lnTo>
                  <a:lnTo>
                    <a:pt x="754253" y="103682"/>
                  </a:lnTo>
                  <a:lnTo>
                    <a:pt x="754253" y="95415"/>
                  </a:lnTo>
                  <a:lnTo>
                    <a:pt x="753071" y="95415"/>
                  </a:lnTo>
                  <a:lnTo>
                    <a:pt x="753071" y="103289"/>
                  </a:lnTo>
                  <a:lnTo>
                    <a:pt x="753059" y="103505"/>
                  </a:lnTo>
                  <a:lnTo>
                    <a:pt x="753059" y="104051"/>
                  </a:lnTo>
                  <a:lnTo>
                    <a:pt x="753059" y="104559"/>
                  </a:lnTo>
                  <a:lnTo>
                    <a:pt x="753021" y="104381"/>
                  </a:lnTo>
                  <a:lnTo>
                    <a:pt x="753046" y="104076"/>
                  </a:lnTo>
                  <a:lnTo>
                    <a:pt x="752919" y="104101"/>
                  </a:lnTo>
                  <a:lnTo>
                    <a:pt x="753059" y="104051"/>
                  </a:lnTo>
                  <a:lnTo>
                    <a:pt x="753059" y="103505"/>
                  </a:lnTo>
                  <a:lnTo>
                    <a:pt x="752868" y="103289"/>
                  </a:lnTo>
                  <a:lnTo>
                    <a:pt x="753071" y="103289"/>
                  </a:lnTo>
                  <a:lnTo>
                    <a:pt x="753071" y="95415"/>
                  </a:lnTo>
                  <a:lnTo>
                    <a:pt x="752817" y="95415"/>
                  </a:lnTo>
                  <a:lnTo>
                    <a:pt x="752817" y="104127"/>
                  </a:lnTo>
                  <a:lnTo>
                    <a:pt x="752703" y="104267"/>
                  </a:lnTo>
                  <a:lnTo>
                    <a:pt x="752741" y="104559"/>
                  </a:lnTo>
                  <a:lnTo>
                    <a:pt x="751408" y="104559"/>
                  </a:lnTo>
                  <a:lnTo>
                    <a:pt x="752817" y="104127"/>
                  </a:lnTo>
                  <a:lnTo>
                    <a:pt x="752817" y="95415"/>
                  </a:lnTo>
                  <a:lnTo>
                    <a:pt x="750951" y="95415"/>
                  </a:lnTo>
                  <a:lnTo>
                    <a:pt x="750951" y="104559"/>
                  </a:lnTo>
                  <a:lnTo>
                    <a:pt x="750557" y="104559"/>
                  </a:lnTo>
                  <a:lnTo>
                    <a:pt x="750849" y="104368"/>
                  </a:lnTo>
                  <a:lnTo>
                    <a:pt x="750951" y="104559"/>
                  </a:lnTo>
                  <a:lnTo>
                    <a:pt x="750951" y="95415"/>
                  </a:lnTo>
                  <a:lnTo>
                    <a:pt x="750925" y="102146"/>
                  </a:lnTo>
                  <a:lnTo>
                    <a:pt x="750925" y="103289"/>
                  </a:lnTo>
                  <a:lnTo>
                    <a:pt x="748449" y="103289"/>
                  </a:lnTo>
                  <a:lnTo>
                    <a:pt x="749515" y="102654"/>
                  </a:lnTo>
                  <a:lnTo>
                    <a:pt x="749096" y="102146"/>
                  </a:lnTo>
                  <a:lnTo>
                    <a:pt x="749858" y="102146"/>
                  </a:lnTo>
                  <a:lnTo>
                    <a:pt x="749960" y="102400"/>
                  </a:lnTo>
                  <a:lnTo>
                    <a:pt x="750379" y="102146"/>
                  </a:lnTo>
                  <a:lnTo>
                    <a:pt x="750925" y="102146"/>
                  </a:lnTo>
                  <a:lnTo>
                    <a:pt x="750925" y="95415"/>
                  </a:lnTo>
                  <a:lnTo>
                    <a:pt x="745718" y="95415"/>
                  </a:lnTo>
                  <a:lnTo>
                    <a:pt x="745718" y="104127"/>
                  </a:lnTo>
                  <a:lnTo>
                    <a:pt x="745642" y="104559"/>
                  </a:lnTo>
                  <a:lnTo>
                    <a:pt x="745324" y="104559"/>
                  </a:lnTo>
                  <a:lnTo>
                    <a:pt x="743534" y="104559"/>
                  </a:lnTo>
                  <a:lnTo>
                    <a:pt x="743318" y="104559"/>
                  </a:lnTo>
                  <a:lnTo>
                    <a:pt x="741921" y="104559"/>
                  </a:lnTo>
                  <a:lnTo>
                    <a:pt x="742251" y="103289"/>
                  </a:lnTo>
                  <a:lnTo>
                    <a:pt x="744753" y="103289"/>
                  </a:lnTo>
                  <a:lnTo>
                    <a:pt x="745172" y="104241"/>
                  </a:lnTo>
                  <a:lnTo>
                    <a:pt x="745718" y="104127"/>
                  </a:lnTo>
                  <a:lnTo>
                    <a:pt x="745718" y="95415"/>
                  </a:lnTo>
                  <a:lnTo>
                    <a:pt x="740892" y="95415"/>
                  </a:lnTo>
                  <a:lnTo>
                    <a:pt x="740892" y="104559"/>
                  </a:lnTo>
                  <a:lnTo>
                    <a:pt x="736765" y="104559"/>
                  </a:lnTo>
                  <a:lnTo>
                    <a:pt x="736790" y="103289"/>
                  </a:lnTo>
                  <a:lnTo>
                    <a:pt x="739038" y="103289"/>
                  </a:lnTo>
                  <a:lnTo>
                    <a:pt x="739762" y="102146"/>
                  </a:lnTo>
                  <a:lnTo>
                    <a:pt x="739800" y="103289"/>
                  </a:lnTo>
                  <a:lnTo>
                    <a:pt x="739584" y="103289"/>
                  </a:lnTo>
                  <a:lnTo>
                    <a:pt x="740892" y="104559"/>
                  </a:lnTo>
                  <a:lnTo>
                    <a:pt x="740892" y="95415"/>
                  </a:lnTo>
                  <a:lnTo>
                    <a:pt x="734187" y="95415"/>
                  </a:lnTo>
                  <a:lnTo>
                    <a:pt x="734187" y="107988"/>
                  </a:lnTo>
                  <a:lnTo>
                    <a:pt x="734187" y="108496"/>
                  </a:lnTo>
                  <a:lnTo>
                    <a:pt x="732675" y="108496"/>
                  </a:lnTo>
                  <a:lnTo>
                    <a:pt x="734187" y="107988"/>
                  </a:lnTo>
                  <a:lnTo>
                    <a:pt x="734187" y="95415"/>
                  </a:lnTo>
                  <a:lnTo>
                    <a:pt x="729030" y="95415"/>
                  </a:lnTo>
                  <a:lnTo>
                    <a:pt x="729030" y="105321"/>
                  </a:lnTo>
                  <a:lnTo>
                    <a:pt x="728726" y="105321"/>
                  </a:lnTo>
                  <a:lnTo>
                    <a:pt x="728599" y="105194"/>
                  </a:lnTo>
                  <a:lnTo>
                    <a:pt x="729030" y="105321"/>
                  </a:lnTo>
                  <a:lnTo>
                    <a:pt x="729030" y="95415"/>
                  </a:lnTo>
                  <a:lnTo>
                    <a:pt x="724852" y="95415"/>
                  </a:lnTo>
                  <a:lnTo>
                    <a:pt x="724852" y="104559"/>
                  </a:lnTo>
                  <a:lnTo>
                    <a:pt x="724598" y="104559"/>
                  </a:lnTo>
                  <a:lnTo>
                    <a:pt x="724242" y="104559"/>
                  </a:lnTo>
                  <a:lnTo>
                    <a:pt x="723696" y="103797"/>
                  </a:lnTo>
                  <a:lnTo>
                    <a:pt x="724852" y="104559"/>
                  </a:lnTo>
                  <a:lnTo>
                    <a:pt x="724852" y="95415"/>
                  </a:lnTo>
                  <a:lnTo>
                    <a:pt x="716813" y="95415"/>
                  </a:lnTo>
                  <a:lnTo>
                    <a:pt x="716813" y="105321"/>
                  </a:lnTo>
                  <a:lnTo>
                    <a:pt x="716813" y="105702"/>
                  </a:lnTo>
                  <a:lnTo>
                    <a:pt x="716381" y="105321"/>
                  </a:lnTo>
                  <a:lnTo>
                    <a:pt x="716813" y="105321"/>
                  </a:lnTo>
                  <a:lnTo>
                    <a:pt x="716813" y="95415"/>
                  </a:lnTo>
                  <a:lnTo>
                    <a:pt x="709041" y="95415"/>
                  </a:lnTo>
                  <a:lnTo>
                    <a:pt x="709041" y="106845"/>
                  </a:lnTo>
                  <a:lnTo>
                    <a:pt x="708571" y="106845"/>
                  </a:lnTo>
                  <a:lnTo>
                    <a:pt x="708672" y="107226"/>
                  </a:lnTo>
                  <a:lnTo>
                    <a:pt x="708291" y="107226"/>
                  </a:lnTo>
                  <a:lnTo>
                    <a:pt x="707783" y="107226"/>
                  </a:lnTo>
                  <a:lnTo>
                    <a:pt x="706780" y="107226"/>
                  </a:lnTo>
                  <a:lnTo>
                    <a:pt x="706894" y="106845"/>
                  </a:lnTo>
                  <a:lnTo>
                    <a:pt x="707034" y="106349"/>
                  </a:lnTo>
                  <a:lnTo>
                    <a:pt x="709041" y="106845"/>
                  </a:lnTo>
                  <a:lnTo>
                    <a:pt x="709041" y="95415"/>
                  </a:lnTo>
                  <a:lnTo>
                    <a:pt x="700557" y="95415"/>
                  </a:lnTo>
                  <a:lnTo>
                    <a:pt x="700557" y="108496"/>
                  </a:lnTo>
                  <a:lnTo>
                    <a:pt x="699173" y="109004"/>
                  </a:lnTo>
                  <a:lnTo>
                    <a:pt x="699871" y="108496"/>
                  </a:lnTo>
                  <a:lnTo>
                    <a:pt x="700557" y="108496"/>
                  </a:lnTo>
                  <a:lnTo>
                    <a:pt x="700557" y="95415"/>
                  </a:lnTo>
                  <a:lnTo>
                    <a:pt x="699096" y="95415"/>
                  </a:lnTo>
                  <a:lnTo>
                    <a:pt x="699096" y="109029"/>
                  </a:lnTo>
                  <a:lnTo>
                    <a:pt x="697699" y="109537"/>
                  </a:lnTo>
                  <a:lnTo>
                    <a:pt x="697522" y="109537"/>
                  </a:lnTo>
                  <a:lnTo>
                    <a:pt x="698373" y="108496"/>
                  </a:lnTo>
                  <a:lnTo>
                    <a:pt x="698893" y="108496"/>
                  </a:lnTo>
                  <a:lnTo>
                    <a:pt x="699096" y="109029"/>
                  </a:lnTo>
                  <a:lnTo>
                    <a:pt x="699096" y="95415"/>
                  </a:lnTo>
                  <a:lnTo>
                    <a:pt x="680732" y="95415"/>
                  </a:lnTo>
                  <a:lnTo>
                    <a:pt x="680732" y="109677"/>
                  </a:lnTo>
                  <a:lnTo>
                    <a:pt x="680516" y="109537"/>
                  </a:lnTo>
                  <a:lnTo>
                    <a:pt x="680110" y="109537"/>
                  </a:lnTo>
                  <a:lnTo>
                    <a:pt x="680351" y="108889"/>
                  </a:lnTo>
                  <a:lnTo>
                    <a:pt x="680669" y="109537"/>
                  </a:lnTo>
                  <a:lnTo>
                    <a:pt x="680732" y="109677"/>
                  </a:lnTo>
                  <a:lnTo>
                    <a:pt x="680732" y="95415"/>
                  </a:lnTo>
                  <a:lnTo>
                    <a:pt x="677418" y="95415"/>
                  </a:lnTo>
                  <a:lnTo>
                    <a:pt x="677418" y="111290"/>
                  </a:lnTo>
                  <a:lnTo>
                    <a:pt x="676935" y="112052"/>
                  </a:lnTo>
                  <a:lnTo>
                    <a:pt x="676338" y="112052"/>
                  </a:lnTo>
                  <a:lnTo>
                    <a:pt x="676249" y="111671"/>
                  </a:lnTo>
                  <a:lnTo>
                    <a:pt x="676160" y="111290"/>
                  </a:lnTo>
                  <a:lnTo>
                    <a:pt x="676071" y="110909"/>
                  </a:lnTo>
                  <a:lnTo>
                    <a:pt x="677024" y="111290"/>
                  </a:lnTo>
                  <a:lnTo>
                    <a:pt x="677418" y="111290"/>
                  </a:lnTo>
                  <a:lnTo>
                    <a:pt x="677418" y="95415"/>
                  </a:lnTo>
                  <a:lnTo>
                    <a:pt x="652183" y="95415"/>
                  </a:lnTo>
                  <a:lnTo>
                    <a:pt x="652183" y="118910"/>
                  </a:lnTo>
                  <a:lnTo>
                    <a:pt x="651916" y="118770"/>
                  </a:lnTo>
                  <a:lnTo>
                    <a:pt x="651891" y="118910"/>
                  </a:lnTo>
                  <a:lnTo>
                    <a:pt x="651129" y="118910"/>
                  </a:lnTo>
                  <a:lnTo>
                    <a:pt x="651649" y="118541"/>
                  </a:lnTo>
                  <a:lnTo>
                    <a:pt x="651522" y="118402"/>
                  </a:lnTo>
                  <a:lnTo>
                    <a:pt x="651840" y="118402"/>
                  </a:lnTo>
                  <a:lnTo>
                    <a:pt x="651992" y="118402"/>
                  </a:lnTo>
                  <a:lnTo>
                    <a:pt x="652183" y="118910"/>
                  </a:lnTo>
                  <a:lnTo>
                    <a:pt x="652183" y="95415"/>
                  </a:lnTo>
                  <a:lnTo>
                    <a:pt x="652056" y="95415"/>
                  </a:lnTo>
                  <a:lnTo>
                    <a:pt x="652056" y="118148"/>
                  </a:lnTo>
                  <a:lnTo>
                    <a:pt x="652018" y="118275"/>
                  </a:lnTo>
                  <a:lnTo>
                    <a:pt x="651992" y="118148"/>
                  </a:lnTo>
                  <a:lnTo>
                    <a:pt x="652056" y="95415"/>
                  </a:lnTo>
                  <a:lnTo>
                    <a:pt x="625500" y="95415"/>
                  </a:lnTo>
                  <a:lnTo>
                    <a:pt x="627316" y="94907"/>
                  </a:lnTo>
                  <a:lnTo>
                    <a:pt x="780364" y="94907"/>
                  </a:lnTo>
                  <a:lnTo>
                    <a:pt x="781748" y="94907"/>
                  </a:lnTo>
                  <a:lnTo>
                    <a:pt x="781456" y="94526"/>
                  </a:lnTo>
                  <a:lnTo>
                    <a:pt x="781646" y="94145"/>
                  </a:lnTo>
                  <a:lnTo>
                    <a:pt x="781723" y="93764"/>
                  </a:lnTo>
                  <a:lnTo>
                    <a:pt x="781304" y="94145"/>
                  </a:lnTo>
                  <a:lnTo>
                    <a:pt x="780757" y="94145"/>
                  </a:lnTo>
                  <a:lnTo>
                    <a:pt x="780338" y="93764"/>
                  </a:lnTo>
                  <a:lnTo>
                    <a:pt x="780059" y="93764"/>
                  </a:lnTo>
                  <a:lnTo>
                    <a:pt x="780478" y="93383"/>
                  </a:lnTo>
                  <a:lnTo>
                    <a:pt x="780884" y="93014"/>
                  </a:lnTo>
                  <a:lnTo>
                    <a:pt x="781304" y="92621"/>
                  </a:lnTo>
                  <a:lnTo>
                    <a:pt x="780034" y="92621"/>
                  </a:lnTo>
                  <a:lnTo>
                    <a:pt x="779894" y="92621"/>
                  </a:lnTo>
                  <a:lnTo>
                    <a:pt x="779894" y="93383"/>
                  </a:lnTo>
                  <a:lnTo>
                    <a:pt x="779780" y="94030"/>
                  </a:lnTo>
                  <a:lnTo>
                    <a:pt x="779602" y="93764"/>
                  </a:lnTo>
                  <a:lnTo>
                    <a:pt x="779272" y="93383"/>
                  </a:lnTo>
                  <a:lnTo>
                    <a:pt x="779424" y="93764"/>
                  </a:lnTo>
                  <a:lnTo>
                    <a:pt x="778637" y="94145"/>
                  </a:lnTo>
                  <a:lnTo>
                    <a:pt x="778256" y="94145"/>
                  </a:lnTo>
                  <a:lnTo>
                    <a:pt x="778281" y="93891"/>
                  </a:lnTo>
                  <a:lnTo>
                    <a:pt x="778294" y="93764"/>
                  </a:lnTo>
                  <a:lnTo>
                    <a:pt x="777811" y="93764"/>
                  </a:lnTo>
                  <a:lnTo>
                    <a:pt x="778281" y="93383"/>
                  </a:lnTo>
                  <a:lnTo>
                    <a:pt x="776795" y="93764"/>
                  </a:lnTo>
                  <a:lnTo>
                    <a:pt x="776947" y="93383"/>
                  </a:lnTo>
                  <a:lnTo>
                    <a:pt x="778281" y="93383"/>
                  </a:lnTo>
                  <a:lnTo>
                    <a:pt x="779272" y="93383"/>
                  </a:lnTo>
                  <a:lnTo>
                    <a:pt x="779894" y="93383"/>
                  </a:lnTo>
                  <a:lnTo>
                    <a:pt x="779894" y="92621"/>
                  </a:lnTo>
                  <a:lnTo>
                    <a:pt x="779564" y="92621"/>
                  </a:lnTo>
                  <a:lnTo>
                    <a:pt x="777265" y="92621"/>
                  </a:lnTo>
                  <a:lnTo>
                    <a:pt x="775728" y="92621"/>
                  </a:lnTo>
                  <a:lnTo>
                    <a:pt x="775728" y="93764"/>
                  </a:lnTo>
                  <a:lnTo>
                    <a:pt x="774153" y="94526"/>
                  </a:lnTo>
                  <a:lnTo>
                    <a:pt x="773988" y="94526"/>
                  </a:lnTo>
                  <a:lnTo>
                    <a:pt x="774852" y="93383"/>
                  </a:lnTo>
                  <a:lnTo>
                    <a:pt x="775322" y="93383"/>
                  </a:lnTo>
                  <a:lnTo>
                    <a:pt x="775436" y="93764"/>
                  </a:lnTo>
                  <a:lnTo>
                    <a:pt x="775728" y="93764"/>
                  </a:lnTo>
                  <a:lnTo>
                    <a:pt x="775728" y="92621"/>
                  </a:lnTo>
                  <a:lnTo>
                    <a:pt x="775423" y="92621"/>
                  </a:lnTo>
                  <a:lnTo>
                    <a:pt x="775093" y="92621"/>
                  </a:lnTo>
                  <a:lnTo>
                    <a:pt x="774166" y="92621"/>
                  </a:lnTo>
                  <a:lnTo>
                    <a:pt x="773252" y="92621"/>
                  </a:lnTo>
                  <a:lnTo>
                    <a:pt x="774077" y="93383"/>
                  </a:lnTo>
                  <a:lnTo>
                    <a:pt x="772414" y="91859"/>
                  </a:lnTo>
                  <a:lnTo>
                    <a:pt x="772020" y="92621"/>
                  </a:lnTo>
                  <a:lnTo>
                    <a:pt x="771626" y="92621"/>
                  </a:lnTo>
                  <a:lnTo>
                    <a:pt x="771626" y="93383"/>
                  </a:lnTo>
                  <a:lnTo>
                    <a:pt x="771232" y="94145"/>
                  </a:lnTo>
                  <a:lnTo>
                    <a:pt x="770813" y="94145"/>
                  </a:lnTo>
                  <a:lnTo>
                    <a:pt x="769924" y="93383"/>
                  </a:lnTo>
                  <a:lnTo>
                    <a:pt x="770585" y="93383"/>
                  </a:lnTo>
                  <a:lnTo>
                    <a:pt x="771626" y="93383"/>
                  </a:lnTo>
                  <a:lnTo>
                    <a:pt x="771626" y="92621"/>
                  </a:lnTo>
                  <a:lnTo>
                    <a:pt x="770470" y="92621"/>
                  </a:lnTo>
                  <a:lnTo>
                    <a:pt x="770343" y="92240"/>
                  </a:lnTo>
                  <a:lnTo>
                    <a:pt x="769175" y="92621"/>
                  </a:lnTo>
                  <a:lnTo>
                    <a:pt x="767283" y="92240"/>
                  </a:lnTo>
                  <a:lnTo>
                    <a:pt x="766876" y="92621"/>
                  </a:lnTo>
                  <a:lnTo>
                    <a:pt x="765835" y="92621"/>
                  </a:lnTo>
                  <a:lnTo>
                    <a:pt x="765721" y="92240"/>
                  </a:lnTo>
                  <a:lnTo>
                    <a:pt x="765594" y="91859"/>
                  </a:lnTo>
                  <a:lnTo>
                    <a:pt x="765467" y="91351"/>
                  </a:lnTo>
                  <a:lnTo>
                    <a:pt x="765035" y="91351"/>
                  </a:lnTo>
                  <a:lnTo>
                    <a:pt x="764298" y="90970"/>
                  </a:lnTo>
                  <a:lnTo>
                    <a:pt x="763308" y="90970"/>
                  </a:lnTo>
                  <a:lnTo>
                    <a:pt x="763003" y="91859"/>
                  </a:lnTo>
                  <a:lnTo>
                    <a:pt x="762736" y="91859"/>
                  </a:lnTo>
                  <a:lnTo>
                    <a:pt x="762088" y="91490"/>
                  </a:lnTo>
                  <a:lnTo>
                    <a:pt x="760450" y="92240"/>
                  </a:lnTo>
                  <a:lnTo>
                    <a:pt x="760437" y="91859"/>
                  </a:lnTo>
                  <a:lnTo>
                    <a:pt x="760374" y="91351"/>
                  </a:lnTo>
                  <a:lnTo>
                    <a:pt x="760234" y="91859"/>
                  </a:lnTo>
                  <a:lnTo>
                    <a:pt x="759790" y="91351"/>
                  </a:lnTo>
                  <a:lnTo>
                    <a:pt x="759612" y="91097"/>
                  </a:lnTo>
                  <a:lnTo>
                    <a:pt x="759434" y="91351"/>
                  </a:lnTo>
                  <a:lnTo>
                    <a:pt x="759040" y="91351"/>
                  </a:lnTo>
                  <a:lnTo>
                    <a:pt x="759040" y="91859"/>
                  </a:lnTo>
                  <a:lnTo>
                    <a:pt x="759104" y="92240"/>
                  </a:lnTo>
                  <a:lnTo>
                    <a:pt x="757567" y="90208"/>
                  </a:lnTo>
                  <a:lnTo>
                    <a:pt x="757440" y="90589"/>
                  </a:lnTo>
                  <a:lnTo>
                    <a:pt x="757326" y="90970"/>
                  </a:lnTo>
                  <a:lnTo>
                    <a:pt x="757199" y="91351"/>
                  </a:lnTo>
                  <a:lnTo>
                    <a:pt x="756793" y="92621"/>
                  </a:lnTo>
                  <a:lnTo>
                    <a:pt x="755726" y="92621"/>
                  </a:lnTo>
                  <a:lnTo>
                    <a:pt x="755053" y="91859"/>
                  </a:lnTo>
                  <a:lnTo>
                    <a:pt x="754849" y="91859"/>
                  </a:lnTo>
                  <a:lnTo>
                    <a:pt x="755205" y="91351"/>
                  </a:lnTo>
                  <a:lnTo>
                    <a:pt x="754443" y="91351"/>
                  </a:lnTo>
                  <a:lnTo>
                    <a:pt x="754722" y="90970"/>
                  </a:lnTo>
                  <a:lnTo>
                    <a:pt x="754748" y="90589"/>
                  </a:lnTo>
                  <a:lnTo>
                    <a:pt x="751560" y="90246"/>
                  </a:lnTo>
                  <a:lnTo>
                    <a:pt x="752182" y="90970"/>
                  </a:lnTo>
                  <a:lnTo>
                    <a:pt x="752944" y="90970"/>
                  </a:lnTo>
                  <a:lnTo>
                    <a:pt x="751001" y="91351"/>
                  </a:lnTo>
                  <a:lnTo>
                    <a:pt x="751586" y="91351"/>
                  </a:lnTo>
                  <a:lnTo>
                    <a:pt x="751344" y="91859"/>
                  </a:lnTo>
                  <a:lnTo>
                    <a:pt x="750862" y="91859"/>
                  </a:lnTo>
                  <a:lnTo>
                    <a:pt x="751217" y="92113"/>
                  </a:lnTo>
                  <a:lnTo>
                    <a:pt x="750849" y="91859"/>
                  </a:lnTo>
                  <a:lnTo>
                    <a:pt x="750112" y="91351"/>
                  </a:lnTo>
                  <a:lnTo>
                    <a:pt x="750684" y="91351"/>
                  </a:lnTo>
                  <a:lnTo>
                    <a:pt x="751293" y="90589"/>
                  </a:lnTo>
                  <a:lnTo>
                    <a:pt x="751484" y="90233"/>
                  </a:lnTo>
                  <a:lnTo>
                    <a:pt x="749668" y="91351"/>
                  </a:lnTo>
                  <a:lnTo>
                    <a:pt x="749452" y="91351"/>
                  </a:lnTo>
                  <a:lnTo>
                    <a:pt x="749388" y="90970"/>
                  </a:lnTo>
                  <a:lnTo>
                    <a:pt x="748525" y="91351"/>
                  </a:lnTo>
                  <a:lnTo>
                    <a:pt x="747268" y="91351"/>
                  </a:lnTo>
                  <a:lnTo>
                    <a:pt x="747268" y="91859"/>
                  </a:lnTo>
                  <a:lnTo>
                    <a:pt x="746429" y="91859"/>
                  </a:lnTo>
                  <a:lnTo>
                    <a:pt x="747166" y="91744"/>
                  </a:lnTo>
                  <a:lnTo>
                    <a:pt x="747268" y="91351"/>
                  </a:lnTo>
                  <a:lnTo>
                    <a:pt x="746874" y="91351"/>
                  </a:lnTo>
                  <a:lnTo>
                    <a:pt x="746163" y="91351"/>
                  </a:lnTo>
                  <a:lnTo>
                    <a:pt x="745121" y="90970"/>
                  </a:lnTo>
                  <a:lnTo>
                    <a:pt x="744639" y="90970"/>
                  </a:lnTo>
                  <a:lnTo>
                    <a:pt x="744550" y="91351"/>
                  </a:lnTo>
                  <a:lnTo>
                    <a:pt x="744245" y="91351"/>
                  </a:lnTo>
                  <a:lnTo>
                    <a:pt x="744372" y="91224"/>
                  </a:lnTo>
                  <a:lnTo>
                    <a:pt x="744550" y="91351"/>
                  </a:lnTo>
                  <a:lnTo>
                    <a:pt x="744550" y="90970"/>
                  </a:lnTo>
                  <a:lnTo>
                    <a:pt x="744042" y="90970"/>
                  </a:lnTo>
                  <a:lnTo>
                    <a:pt x="743877" y="90970"/>
                  </a:lnTo>
                  <a:lnTo>
                    <a:pt x="743724" y="90589"/>
                  </a:lnTo>
                  <a:lnTo>
                    <a:pt x="744067" y="90208"/>
                  </a:lnTo>
                  <a:lnTo>
                    <a:pt x="747331" y="90208"/>
                  </a:lnTo>
                  <a:lnTo>
                    <a:pt x="748131" y="90208"/>
                  </a:lnTo>
                  <a:lnTo>
                    <a:pt x="748245" y="89446"/>
                  </a:lnTo>
                  <a:lnTo>
                    <a:pt x="748398" y="89065"/>
                  </a:lnTo>
                  <a:lnTo>
                    <a:pt x="748042" y="89446"/>
                  </a:lnTo>
                  <a:lnTo>
                    <a:pt x="744232" y="89446"/>
                  </a:lnTo>
                  <a:lnTo>
                    <a:pt x="743788" y="89446"/>
                  </a:lnTo>
                  <a:lnTo>
                    <a:pt x="743737" y="90208"/>
                  </a:lnTo>
                  <a:lnTo>
                    <a:pt x="742899" y="90589"/>
                  </a:lnTo>
                  <a:lnTo>
                    <a:pt x="742607" y="90589"/>
                  </a:lnTo>
                  <a:lnTo>
                    <a:pt x="743000" y="90208"/>
                  </a:lnTo>
                  <a:lnTo>
                    <a:pt x="743737" y="90208"/>
                  </a:lnTo>
                  <a:lnTo>
                    <a:pt x="743737" y="89446"/>
                  </a:lnTo>
                  <a:lnTo>
                    <a:pt x="742556" y="89446"/>
                  </a:lnTo>
                  <a:lnTo>
                    <a:pt x="742556" y="90208"/>
                  </a:lnTo>
                  <a:lnTo>
                    <a:pt x="741730" y="90589"/>
                  </a:lnTo>
                  <a:lnTo>
                    <a:pt x="741451" y="90589"/>
                  </a:lnTo>
                  <a:lnTo>
                    <a:pt x="741362" y="90208"/>
                  </a:lnTo>
                  <a:lnTo>
                    <a:pt x="741032" y="90589"/>
                  </a:lnTo>
                  <a:lnTo>
                    <a:pt x="740600" y="90589"/>
                  </a:lnTo>
                  <a:lnTo>
                    <a:pt x="740346" y="90309"/>
                  </a:lnTo>
                  <a:lnTo>
                    <a:pt x="738911" y="90589"/>
                  </a:lnTo>
                  <a:lnTo>
                    <a:pt x="738390" y="90589"/>
                  </a:lnTo>
                  <a:lnTo>
                    <a:pt x="738543" y="90208"/>
                  </a:lnTo>
                  <a:lnTo>
                    <a:pt x="740117" y="90208"/>
                  </a:lnTo>
                  <a:lnTo>
                    <a:pt x="740270" y="90208"/>
                  </a:lnTo>
                  <a:lnTo>
                    <a:pt x="740829" y="90208"/>
                  </a:lnTo>
                  <a:lnTo>
                    <a:pt x="741362" y="90208"/>
                  </a:lnTo>
                  <a:lnTo>
                    <a:pt x="742556" y="90208"/>
                  </a:lnTo>
                  <a:lnTo>
                    <a:pt x="742556" y="89446"/>
                  </a:lnTo>
                  <a:lnTo>
                    <a:pt x="736714" y="89446"/>
                  </a:lnTo>
                  <a:lnTo>
                    <a:pt x="736523" y="88442"/>
                  </a:lnTo>
                  <a:lnTo>
                    <a:pt x="734923" y="89446"/>
                  </a:lnTo>
                  <a:lnTo>
                    <a:pt x="733869" y="90208"/>
                  </a:lnTo>
                  <a:lnTo>
                    <a:pt x="734796" y="89446"/>
                  </a:lnTo>
                  <a:lnTo>
                    <a:pt x="733666" y="89446"/>
                  </a:lnTo>
                  <a:lnTo>
                    <a:pt x="733742" y="87795"/>
                  </a:lnTo>
                  <a:lnTo>
                    <a:pt x="733552" y="87998"/>
                  </a:lnTo>
                  <a:lnTo>
                    <a:pt x="733552" y="90474"/>
                  </a:lnTo>
                  <a:lnTo>
                    <a:pt x="733399" y="90589"/>
                  </a:lnTo>
                  <a:lnTo>
                    <a:pt x="733539" y="90474"/>
                  </a:lnTo>
                  <a:lnTo>
                    <a:pt x="733552" y="87998"/>
                  </a:lnTo>
                  <a:lnTo>
                    <a:pt x="732282" y="89319"/>
                  </a:lnTo>
                  <a:lnTo>
                    <a:pt x="732383" y="89065"/>
                  </a:lnTo>
                  <a:lnTo>
                    <a:pt x="732193" y="88684"/>
                  </a:lnTo>
                  <a:lnTo>
                    <a:pt x="732523" y="88328"/>
                  </a:lnTo>
                  <a:lnTo>
                    <a:pt x="732320" y="88366"/>
                  </a:lnTo>
                  <a:lnTo>
                    <a:pt x="731532" y="89065"/>
                  </a:lnTo>
                  <a:lnTo>
                    <a:pt x="731469" y="88176"/>
                  </a:lnTo>
                  <a:lnTo>
                    <a:pt x="731050" y="89446"/>
                  </a:lnTo>
                  <a:lnTo>
                    <a:pt x="730796" y="89065"/>
                  </a:lnTo>
                  <a:lnTo>
                    <a:pt x="730516" y="88430"/>
                  </a:lnTo>
                  <a:lnTo>
                    <a:pt x="730250" y="88938"/>
                  </a:lnTo>
                  <a:lnTo>
                    <a:pt x="730148" y="88684"/>
                  </a:lnTo>
                  <a:lnTo>
                    <a:pt x="729449" y="87033"/>
                  </a:lnTo>
                  <a:lnTo>
                    <a:pt x="729475" y="86779"/>
                  </a:lnTo>
                  <a:lnTo>
                    <a:pt x="728586" y="88176"/>
                  </a:lnTo>
                  <a:lnTo>
                    <a:pt x="728065" y="88176"/>
                  </a:lnTo>
                  <a:lnTo>
                    <a:pt x="728332" y="88569"/>
                  </a:lnTo>
                  <a:lnTo>
                    <a:pt x="728052" y="88176"/>
                  </a:lnTo>
                  <a:lnTo>
                    <a:pt x="727214" y="87033"/>
                  </a:lnTo>
                  <a:lnTo>
                    <a:pt x="727290" y="87541"/>
                  </a:lnTo>
                  <a:lnTo>
                    <a:pt x="727405" y="88176"/>
                  </a:lnTo>
                  <a:lnTo>
                    <a:pt x="727671" y="88176"/>
                  </a:lnTo>
                  <a:lnTo>
                    <a:pt x="726554" y="89446"/>
                  </a:lnTo>
                  <a:lnTo>
                    <a:pt x="723290" y="89446"/>
                  </a:lnTo>
                  <a:lnTo>
                    <a:pt x="723912" y="90208"/>
                  </a:lnTo>
                  <a:lnTo>
                    <a:pt x="725868" y="90208"/>
                  </a:lnTo>
                  <a:lnTo>
                    <a:pt x="724865" y="91351"/>
                  </a:lnTo>
                  <a:lnTo>
                    <a:pt x="724230" y="90589"/>
                  </a:lnTo>
                  <a:lnTo>
                    <a:pt x="723912" y="90208"/>
                  </a:lnTo>
                  <a:lnTo>
                    <a:pt x="722236" y="88176"/>
                  </a:lnTo>
                  <a:lnTo>
                    <a:pt x="721182" y="86906"/>
                  </a:lnTo>
                  <a:lnTo>
                    <a:pt x="718502" y="88176"/>
                  </a:lnTo>
                  <a:lnTo>
                    <a:pt x="717969" y="88176"/>
                  </a:lnTo>
                  <a:lnTo>
                    <a:pt x="717969" y="87299"/>
                  </a:lnTo>
                  <a:lnTo>
                    <a:pt x="717156" y="88176"/>
                  </a:lnTo>
                  <a:lnTo>
                    <a:pt x="716686" y="88684"/>
                  </a:lnTo>
                  <a:lnTo>
                    <a:pt x="715467" y="89065"/>
                  </a:lnTo>
                  <a:lnTo>
                    <a:pt x="714794" y="89065"/>
                  </a:lnTo>
                  <a:lnTo>
                    <a:pt x="714794" y="89446"/>
                  </a:lnTo>
                  <a:lnTo>
                    <a:pt x="714222" y="89446"/>
                  </a:lnTo>
                  <a:lnTo>
                    <a:pt x="714629" y="89319"/>
                  </a:lnTo>
                  <a:lnTo>
                    <a:pt x="714794" y="89446"/>
                  </a:lnTo>
                  <a:lnTo>
                    <a:pt x="714794" y="89065"/>
                  </a:lnTo>
                  <a:lnTo>
                    <a:pt x="714336" y="89065"/>
                  </a:lnTo>
                  <a:lnTo>
                    <a:pt x="713892" y="88684"/>
                  </a:lnTo>
                  <a:lnTo>
                    <a:pt x="713740" y="88684"/>
                  </a:lnTo>
                  <a:lnTo>
                    <a:pt x="711454" y="89446"/>
                  </a:lnTo>
                  <a:lnTo>
                    <a:pt x="710361" y="88849"/>
                  </a:lnTo>
                  <a:lnTo>
                    <a:pt x="710425" y="89065"/>
                  </a:lnTo>
                  <a:lnTo>
                    <a:pt x="709841" y="89446"/>
                  </a:lnTo>
                  <a:lnTo>
                    <a:pt x="709269" y="89446"/>
                  </a:lnTo>
                  <a:lnTo>
                    <a:pt x="709269" y="89827"/>
                  </a:lnTo>
                  <a:lnTo>
                    <a:pt x="708698" y="90208"/>
                  </a:lnTo>
                  <a:lnTo>
                    <a:pt x="709269" y="89827"/>
                  </a:lnTo>
                  <a:lnTo>
                    <a:pt x="709269" y="89446"/>
                  </a:lnTo>
                  <a:lnTo>
                    <a:pt x="707859" y="89446"/>
                  </a:lnTo>
                  <a:lnTo>
                    <a:pt x="706704" y="89446"/>
                  </a:lnTo>
                  <a:lnTo>
                    <a:pt x="706704" y="89065"/>
                  </a:lnTo>
                  <a:lnTo>
                    <a:pt x="707555" y="88684"/>
                  </a:lnTo>
                  <a:lnTo>
                    <a:pt x="706653" y="88684"/>
                  </a:lnTo>
                  <a:lnTo>
                    <a:pt x="706247" y="88430"/>
                  </a:lnTo>
                  <a:lnTo>
                    <a:pt x="705929" y="89065"/>
                  </a:lnTo>
                  <a:lnTo>
                    <a:pt x="706183" y="88392"/>
                  </a:lnTo>
                  <a:lnTo>
                    <a:pt x="705866" y="88176"/>
                  </a:lnTo>
                  <a:lnTo>
                    <a:pt x="706259" y="88176"/>
                  </a:lnTo>
                  <a:lnTo>
                    <a:pt x="706386" y="88176"/>
                  </a:lnTo>
                  <a:lnTo>
                    <a:pt x="707212" y="88176"/>
                  </a:lnTo>
                  <a:lnTo>
                    <a:pt x="705408" y="87934"/>
                  </a:lnTo>
                  <a:lnTo>
                    <a:pt x="703999" y="88684"/>
                  </a:lnTo>
                  <a:lnTo>
                    <a:pt x="703630" y="88684"/>
                  </a:lnTo>
                  <a:lnTo>
                    <a:pt x="703630" y="89065"/>
                  </a:lnTo>
                  <a:lnTo>
                    <a:pt x="702856" y="89065"/>
                  </a:lnTo>
                  <a:lnTo>
                    <a:pt x="702741" y="88684"/>
                  </a:lnTo>
                  <a:lnTo>
                    <a:pt x="702322" y="87299"/>
                  </a:lnTo>
                  <a:lnTo>
                    <a:pt x="701789" y="88176"/>
                  </a:lnTo>
                  <a:lnTo>
                    <a:pt x="699566" y="88176"/>
                  </a:lnTo>
                  <a:lnTo>
                    <a:pt x="699274" y="88620"/>
                  </a:lnTo>
                  <a:lnTo>
                    <a:pt x="701751" y="88265"/>
                  </a:lnTo>
                  <a:lnTo>
                    <a:pt x="701052" y="89446"/>
                  </a:lnTo>
                  <a:lnTo>
                    <a:pt x="700176" y="89446"/>
                  </a:lnTo>
                  <a:lnTo>
                    <a:pt x="699528" y="89065"/>
                  </a:lnTo>
                  <a:lnTo>
                    <a:pt x="699617" y="88684"/>
                  </a:lnTo>
                  <a:lnTo>
                    <a:pt x="699249" y="88684"/>
                  </a:lnTo>
                  <a:lnTo>
                    <a:pt x="698652" y="89446"/>
                  </a:lnTo>
                  <a:lnTo>
                    <a:pt x="696899" y="89446"/>
                  </a:lnTo>
                  <a:lnTo>
                    <a:pt x="696214" y="89446"/>
                  </a:lnTo>
                  <a:lnTo>
                    <a:pt x="695845" y="89446"/>
                  </a:lnTo>
                  <a:lnTo>
                    <a:pt x="695464" y="88328"/>
                  </a:lnTo>
                  <a:lnTo>
                    <a:pt x="695464" y="90208"/>
                  </a:lnTo>
                  <a:lnTo>
                    <a:pt x="695032" y="90208"/>
                  </a:lnTo>
                  <a:lnTo>
                    <a:pt x="695223" y="90131"/>
                  </a:lnTo>
                  <a:lnTo>
                    <a:pt x="695464" y="90208"/>
                  </a:lnTo>
                  <a:lnTo>
                    <a:pt x="695464" y="88328"/>
                  </a:lnTo>
                  <a:lnTo>
                    <a:pt x="695413" y="88176"/>
                  </a:lnTo>
                  <a:lnTo>
                    <a:pt x="694156" y="89446"/>
                  </a:lnTo>
                  <a:lnTo>
                    <a:pt x="693661" y="89446"/>
                  </a:lnTo>
                  <a:lnTo>
                    <a:pt x="693661" y="89954"/>
                  </a:lnTo>
                  <a:lnTo>
                    <a:pt x="693420" y="90208"/>
                  </a:lnTo>
                  <a:lnTo>
                    <a:pt x="693305" y="90030"/>
                  </a:lnTo>
                  <a:lnTo>
                    <a:pt x="693661" y="89954"/>
                  </a:lnTo>
                  <a:lnTo>
                    <a:pt x="693661" y="89446"/>
                  </a:lnTo>
                  <a:lnTo>
                    <a:pt x="693356" y="89446"/>
                  </a:lnTo>
                  <a:lnTo>
                    <a:pt x="693381" y="89065"/>
                  </a:lnTo>
                  <a:lnTo>
                    <a:pt x="691972" y="89065"/>
                  </a:lnTo>
                  <a:lnTo>
                    <a:pt x="693140" y="89446"/>
                  </a:lnTo>
                  <a:lnTo>
                    <a:pt x="693115" y="90208"/>
                  </a:lnTo>
                  <a:lnTo>
                    <a:pt x="692391" y="90208"/>
                  </a:lnTo>
                  <a:lnTo>
                    <a:pt x="693026" y="90081"/>
                  </a:lnTo>
                  <a:lnTo>
                    <a:pt x="693115" y="90208"/>
                  </a:lnTo>
                  <a:lnTo>
                    <a:pt x="693115" y="89446"/>
                  </a:lnTo>
                  <a:lnTo>
                    <a:pt x="692632" y="89446"/>
                  </a:lnTo>
                  <a:lnTo>
                    <a:pt x="691883" y="90589"/>
                  </a:lnTo>
                  <a:lnTo>
                    <a:pt x="691857" y="89446"/>
                  </a:lnTo>
                  <a:lnTo>
                    <a:pt x="691083" y="89446"/>
                  </a:lnTo>
                  <a:lnTo>
                    <a:pt x="691553" y="88315"/>
                  </a:lnTo>
                  <a:lnTo>
                    <a:pt x="690930" y="88684"/>
                  </a:lnTo>
                  <a:lnTo>
                    <a:pt x="690778" y="88684"/>
                  </a:lnTo>
                  <a:lnTo>
                    <a:pt x="690372" y="89446"/>
                  </a:lnTo>
                  <a:lnTo>
                    <a:pt x="690359" y="90589"/>
                  </a:lnTo>
                  <a:lnTo>
                    <a:pt x="689762" y="90208"/>
                  </a:lnTo>
                  <a:lnTo>
                    <a:pt x="689317" y="90208"/>
                  </a:lnTo>
                  <a:lnTo>
                    <a:pt x="688568" y="90589"/>
                  </a:lnTo>
                  <a:lnTo>
                    <a:pt x="688060" y="89535"/>
                  </a:lnTo>
                  <a:lnTo>
                    <a:pt x="686104" y="89446"/>
                  </a:lnTo>
                  <a:lnTo>
                    <a:pt x="686358" y="89954"/>
                  </a:lnTo>
                  <a:lnTo>
                    <a:pt x="686092" y="89446"/>
                  </a:lnTo>
                  <a:lnTo>
                    <a:pt x="685901" y="89065"/>
                  </a:lnTo>
                  <a:lnTo>
                    <a:pt x="684707" y="86779"/>
                  </a:lnTo>
                  <a:lnTo>
                    <a:pt x="683234" y="88684"/>
                  </a:lnTo>
                  <a:lnTo>
                    <a:pt x="683107" y="88684"/>
                  </a:lnTo>
                  <a:lnTo>
                    <a:pt x="683082" y="88176"/>
                  </a:lnTo>
                  <a:lnTo>
                    <a:pt x="682091" y="88176"/>
                  </a:lnTo>
                  <a:lnTo>
                    <a:pt x="682218" y="87795"/>
                  </a:lnTo>
                  <a:lnTo>
                    <a:pt x="682294" y="87541"/>
                  </a:lnTo>
                  <a:lnTo>
                    <a:pt x="680656" y="88684"/>
                  </a:lnTo>
                  <a:lnTo>
                    <a:pt x="680288" y="88684"/>
                  </a:lnTo>
                  <a:lnTo>
                    <a:pt x="680288" y="89065"/>
                  </a:lnTo>
                  <a:lnTo>
                    <a:pt x="680110" y="89065"/>
                  </a:lnTo>
                  <a:lnTo>
                    <a:pt x="680275" y="88950"/>
                  </a:lnTo>
                  <a:lnTo>
                    <a:pt x="680288" y="88684"/>
                  </a:lnTo>
                  <a:lnTo>
                    <a:pt x="680237" y="88176"/>
                  </a:lnTo>
                  <a:lnTo>
                    <a:pt x="676656" y="88684"/>
                  </a:lnTo>
                  <a:lnTo>
                    <a:pt x="674890" y="89065"/>
                  </a:lnTo>
                  <a:lnTo>
                    <a:pt x="675373" y="88684"/>
                  </a:lnTo>
                  <a:lnTo>
                    <a:pt x="673963" y="89446"/>
                  </a:lnTo>
                  <a:lnTo>
                    <a:pt x="673239" y="89446"/>
                  </a:lnTo>
                  <a:lnTo>
                    <a:pt x="673252" y="89827"/>
                  </a:lnTo>
                  <a:lnTo>
                    <a:pt x="673227" y="89446"/>
                  </a:lnTo>
                  <a:lnTo>
                    <a:pt x="673214" y="89065"/>
                  </a:lnTo>
                  <a:lnTo>
                    <a:pt x="673176" y="88430"/>
                  </a:lnTo>
                  <a:lnTo>
                    <a:pt x="671982" y="89014"/>
                  </a:lnTo>
                  <a:lnTo>
                    <a:pt x="670699" y="89065"/>
                  </a:lnTo>
                  <a:lnTo>
                    <a:pt x="670801" y="88684"/>
                  </a:lnTo>
                  <a:lnTo>
                    <a:pt x="670306" y="89446"/>
                  </a:lnTo>
                  <a:lnTo>
                    <a:pt x="669747" y="89446"/>
                  </a:lnTo>
                  <a:lnTo>
                    <a:pt x="669124" y="88684"/>
                  </a:lnTo>
                  <a:lnTo>
                    <a:pt x="668794" y="88176"/>
                  </a:lnTo>
                  <a:lnTo>
                    <a:pt x="668312" y="88684"/>
                  </a:lnTo>
                  <a:lnTo>
                    <a:pt x="667473" y="89446"/>
                  </a:lnTo>
                  <a:lnTo>
                    <a:pt x="667346" y="89446"/>
                  </a:lnTo>
                  <a:lnTo>
                    <a:pt x="667258" y="90208"/>
                  </a:lnTo>
                  <a:lnTo>
                    <a:pt x="666127" y="90208"/>
                  </a:lnTo>
                  <a:lnTo>
                    <a:pt x="666965" y="89446"/>
                  </a:lnTo>
                  <a:lnTo>
                    <a:pt x="664870" y="89446"/>
                  </a:lnTo>
                  <a:lnTo>
                    <a:pt x="664819" y="90208"/>
                  </a:lnTo>
                  <a:lnTo>
                    <a:pt x="663384" y="90208"/>
                  </a:lnTo>
                  <a:lnTo>
                    <a:pt x="663333" y="89446"/>
                  </a:lnTo>
                  <a:lnTo>
                    <a:pt x="661454" y="90208"/>
                  </a:lnTo>
                  <a:lnTo>
                    <a:pt x="660628" y="90970"/>
                  </a:lnTo>
                  <a:lnTo>
                    <a:pt x="660298" y="90970"/>
                  </a:lnTo>
                  <a:lnTo>
                    <a:pt x="660196" y="90589"/>
                  </a:lnTo>
                  <a:lnTo>
                    <a:pt x="660095" y="90208"/>
                  </a:lnTo>
                  <a:lnTo>
                    <a:pt x="659803" y="89065"/>
                  </a:lnTo>
                  <a:lnTo>
                    <a:pt x="659625" y="88684"/>
                  </a:lnTo>
                  <a:lnTo>
                    <a:pt x="658812" y="90970"/>
                  </a:lnTo>
                  <a:lnTo>
                    <a:pt x="658139" y="90589"/>
                  </a:lnTo>
                  <a:lnTo>
                    <a:pt x="657301" y="90970"/>
                  </a:lnTo>
                  <a:lnTo>
                    <a:pt x="657009" y="90970"/>
                  </a:lnTo>
                  <a:lnTo>
                    <a:pt x="656945" y="90208"/>
                  </a:lnTo>
                  <a:lnTo>
                    <a:pt x="656678" y="90208"/>
                  </a:lnTo>
                  <a:lnTo>
                    <a:pt x="655091" y="90970"/>
                  </a:lnTo>
                  <a:lnTo>
                    <a:pt x="654037" y="91351"/>
                  </a:lnTo>
                  <a:lnTo>
                    <a:pt x="652716" y="91859"/>
                  </a:lnTo>
                  <a:lnTo>
                    <a:pt x="651992" y="91859"/>
                  </a:lnTo>
                  <a:lnTo>
                    <a:pt x="652056" y="92113"/>
                  </a:lnTo>
                  <a:lnTo>
                    <a:pt x="652094" y="92240"/>
                  </a:lnTo>
                  <a:lnTo>
                    <a:pt x="651725" y="92240"/>
                  </a:lnTo>
                  <a:lnTo>
                    <a:pt x="650455" y="91351"/>
                  </a:lnTo>
                  <a:lnTo>
                    <a:pt x="650557" y="91859"/>
                  </a:lnTo>
                  <a:lnTo>
                    <a:pt x="650646" y="92240"/>
                  </a:lnTo>
                  <a:lnTo>
                    <a:pt x="651294" y="92240"/>
                  </a:lnTo>
                  <a:lnTo>
                    <a:pt x="649401" y="92621"/>
                  </a:lnTo>
                  <a:lnTo>
                    <a:pt x="647725" y="92621"/>
                  </a:lnTo>
                  <a:lnTo>
                    <a:pt x="645693" y="91351"/>
                  </a:lnTo>
                  <a:lnTo>
                    <a:pt x="645071" y="90970"/>
                  </a:lnTo>
                  <a:lnTo>
                    <a:pt x="644410" y="90970"/>
                  </a:lnTo>
                  <a:lnTo>
                    <a:pt x="643026" y="91351"/>
                  </a:lnTo>
                  <a:lnTo>
                    <a:pt x="642035" y="91351"/>
                  </a:lnTo>
                  <a:lnTo>
                    <a:pt x="641934" y="90589"/>
                  </a:lnTo>
                  <a:lnTo>
                    <a:pt x="641464" y="91859"/>
                  </a:lnTo>
                  <a:lnTo>
                    <a:pt x="636168" y="91859"/>
                  </a:lnTo>
                  <a:lnTo>
                    <a:pt x="633006" y="92240"/>
                  </a:lnTo>
                  <a:lnTo>
                    <a:pt x="632091" y="92240"/>
                  </a:lnTo>
                  <a:lnTo>
                    <a:pt x="630796" y="93383"/>
                  </a:lnTo>
                  <a:lnTo>
                    <a:pt x="630618" y="93764"/>
                  </a:lnTo>
                  <a:lnTo>
                    <a:pt x="630301" y="94145"/>
                  </a:lnTo>
                  <a:lnTo>
                    <a:pt x="628738" y="94145"/>
                  </a:lnTo>
                  <a:lnTo>
                    <a:pt x="627126" y="94907"/>
                  </a:lnTo>
                  <a:lnTo>
                    <a:pt x="622554" y="94907"/>
                  </a:lnTo>
                  <a:lnTo>
                    <a:pt x="622554" y="95415"/>
                  </a:lnTo>
                  <a:lnTo>
                    <a:pt x="622223" y="95415"/>
                  </a:lnTo>
                  <a:lnTo>
                    <a:pt x="622122" y="95034"/>
                  </a:lnTo>
                  <a:lnTo>
                    <a:pt x="622554" y="95415"/>
                  </a:lnTo>
                  <a:lnTo>
                    <a:pt x="622554" y="94907"/>
                  </a:lnTo>
                  <a:lnTo>
                    <a:pt x="622096" y="94907"/>
                  </a:lnTo>
                  <a:lnTo>
                    <a:pt x="621944" y="95415"/>
                  </a:lnTo>
                  <a:lnTo>
                    <a:pt x="621398" y="95415"/>
                  </a:lnTo>
                  <a:lnTo>
                    <a:pt x="620826" y="94907"/>
                  </a:lnTo>
                  <a:lnTo>
                    <a:pt x="620306" y="94907"/>
                  </a:lnTo>
                  <a:lnTo>
                    <a:pt x="620877" y="95415"/>
                  </a:lnTo>
                  <a:lnTo>
                    <a:pt x="621080" y="95415"/>
                  </a:lnTo>
                  <a:lnTo>
                    <a:pt x="620496" y="96558"/>
                  </a:lnTo>
                  <a:lnTo>
                    <a:pt x="619937" y="96177"/>
                  </a:lnTo>
                  <a:lnTo>
                    <a:pt x="619747" y="96050"/>
                  </a:lnTo>
                  <a:lnTo>
                    <a:pt x="619556" y="96050"/>
                  </a:lnTo>
                  <a:lnTo>
                    <a:pt x="618909" y="95173"/>
                  </a:lnTo>
                  <a:lnTo>
                    <a:pt x="618197" y="96177"/>
                  </a:lnTo>
                  <a:lnTo>
                    <a:pt x="618020" y="96177"/>
                  </a:lnTo>
                  <a:lnTo>
                    <a:pt x="618020" y="96431"/>
                  </a:lnTo>
                  <a:lnTo>
                    <a:pt x="617931" y="96558"/>
                  </a:lnTo>
                  <a:lnTo>
                    <a:pt x="618020" y="96431"/>
                  </a:lnTo>
                  <a:lnTo>
                    <a:pt x="618020" y="96177"/>
                  </a:lnTo>
                  <a:lnTo>
                    <a:pt x="617816" y="96177"/>
                  </a:lnTo>
                  <a:lnTo>
                    <a:pt x="617651" y="96558"/>
                  </a:lnTo>
                  <a:lnTo>
                    <a:pt x="616864" y="95415"/>
                  </a:lnTo>
                  <a:lnTo>
                    <a:pt x="616496" y="96050"/>
                  </a:lnTo>
                  <a:lnTo>
                    <a:pt x="615962" y="96050"/>
                  </a:lnTo>
                  <a:lnTo>
                    <a:pt x="615632" y="96177"/>
                  </a:lnTo>
                  <a:lnTo>
                    <a:pt x="615315" y="96177"/>
                  </a:lnTo>
                  <a:lnTo>
                    <a:pt x="615238" y="96558"/>
                  </a:lnTo>
                  <a:lnTo>
                    <a:pt x="616546" y="96558"/>
                  </a:lnTo>
                  <a:lnTo>
                    <a:pt x="615213" y="96647"/>
                  </a:lnTo>
                  <a:lnTo>
                    <a:pt x="615175" y="96939"/>
                  </a:lnTo>
                  <a:lnTo>
                    <a:pt x="615099" y="97320"/>
                  </a:lnTo>
                  <a:lnTo>
                    <a:pt x="615048" y="97586"/>
                  </a:lnTo>
                  <a:lnTo>
                    <a:pt x="614934" y="97320"/>
                  </a:lnTo>
                  <a:lnTo>
                    <a:pt x="615099" y="97320"/>
                  </a:lnTo>
                  <a:lnTo>
                    <a:pt x="615099" y="96939"/>
                  </a:lnTo>
                  <a:lnTo>
                    <a:pt x="614070" y="96939"/>
                  </a:lnTo>
                  <a:lnTo>
                    <a:pt x="614540" y="96697"/>
                  </a:lnTo>
                  <a:lnTo>
                    <a:pt x="610577" y="96939"/>
                  </a:lnTo>
                  <a:lnTo>
                    <a:pt x="611263" y="97320"/>
                  </a:lnTo>
                  <a:lnTo>
                    <a:pt x="611251" y="98082"/>
                  </a:lnTo>
                  <a:lnTo>
                    <a:pt x="610870" y="98450"/>
                  </a:lnTo>
                  <a:lnTo>
                    <a:pt x="610870" y="122466"/>
                  </a:lnTo>
                  <a:lnTo>
                    <a:pt x="610781" y="122605"/>
                  </a:lnTo>
                  <a:lnTo>
                    <a:pt x="610743" y="122466"/>
                  </a:lnTo>
                  <a:lnTo>
                    <a:pt x="610870" y="122466"/>
                  </a:lnTo>
                  <a:lnTo>
                    <a:pt x="610870" y="98450"/>
                  </a:lnTo>
                  <a:lnTo>
                    <a:pt x="610717" y="98590"/>
                  </a:lnTo>
                  <a:lnTo>
                    <a:pt x="609854" y="98590"/>
                  </a:lnTo>
                  <a:lnTo>
                    <a:pt x="610514" y="97701"/>
                  </a:lnTo>
                  <a:lnTo>
                    <a:pt x="610209" y="97701"/>
                  </a:lnTo>
                  <a:lnTo>
                    <a:pt x="609727" y="97421"/>
                  </a:lnTo>
                  <a:lnTo>
                    <a:pt x="609650" y="97701"/>
                  </a:lnTo>
                  <a:lnTo>
                    <a:pt x="609536" y="98082"/>
                  </a:lnTo>
                  <a:lnTo>
                    <a:pt x="609434" y="98209"/>
                  </a:lnTo>
                  <a:lnTo>
                    <a:pt x="609104" y="98590"/>
                  </a:lnTo>
                  <a:lnTo>
                    <a:pt x="609257" y="98590"/>
                  </a:lnTo>
                  <a:lnTo>
                    <a:pt x="607631" y="99352"/>
                  </a:lnTo>
                  <a:lnTo>
                    <a:pt x="607212" y="98971"/>
                  </a:lnTo>
                  <a:lnTo>
                    <a:pt x="607529" y="98590"/>
                  </a:lnTo>
                  <a:lnTo>
                    <a:pt x="606907" y="98971"/>
                  </a:lnTo>
                  <a:lnTo>
                    <a:pt x="606640" y="98971"/>
                  </a:lnTo>
                  <a:lnTo>
                    <a:pt x="606475" y="98590"/>
                  </a:lnTo>
                  <a:lnTo>
                    <a:pt x="605967" y="97447"/>
                  </a:lnTo>
                  <a:lnTo>
                    <a:pt x="605091" y="97701"/>
                  </a:lnTo>
                  <a:lnTo>
                    <a:pt x="604443" y="98590"/>
                  </a:lnTo>
                  <a:lnTo>
                    <a:pt x="603719" y="98082"/>
                  </a:lnTo>
                  <a:lnTo>
                    <a:pt x="603758" y="98209"/>
                  </a:lnTo>
                  <a:lnTo>
                    <a:pt x="603859" y="98590"/>
                  </a:lnTo>
                  <a:lnTo>
                    <a:pt x="603973" y="98971"/>
                  </a:lnTo>
                  <a:lnTo>
                    <a:pt x="604075" y="99352"/>
                  </a:lnTo>
                  <a:lnTo>
                    <a:pt x="604189" y="99733"/>
                  </a:lnTo>
                  <a:lnTo>
                    <a:pt x="603377" y="100114"/>
                  </a:lnTo>
                  <a:lnTo>
                    <a:pt x="603135" y="100114"/>
                  </a:lnTo>
                  <a:lnTo>
                    <a:pt x="603237" y="99733"/>
                  </a:lnTo>
                  <a:lnTo>
                    <a:pt x="603338" y="99352"/>
                  </a:lnTo>
                  <a:lnTo>
                    <a:pt x="603440" y="98971"/>
                  </a:lnTo>
                  <a:lnTo>
                    <a:pt x="603529" y="98590"/>
                  </a:lnTo>
                  <a:lnTo>
                    <a:pt x="603135" y="98590"/>
                  </a:lnTo>
                  <a:lnTo>
                    <a:pt x="602792" y="99352"/>
                  </a:lnTo>
                  <a:lnTo>
                    <a:pt x="601091" y="99352"/>
                  </a:lnTo>
                  <a:lnTo>
                    <a:pt x="600900" y="98971"/>
                  </a:lnTo>
                  <a:lnTo>
                    <a:pt x="600646" y="98590"/>
                  </a:lnTo>
                  <a:lnTo>
                    <a:pt x="600544" y="100114"/>
                  </a:lnTo>
                  <a:lnTo>
                    <a:pt x="600494" y="100876"/>
                  </a:lnTo>
                  <a:lnTo>
                    <a:pt x="600341" y="100876"/>
                  </a:lnTo>
                  <a:lnTo>
                    <a:pt x="599503" y="100114"/>
                  </a:lnTo>
                  <a:lnTo>
                    <a:pt x="597369" y="98209"/>
                  </a:lnTo>
                  <a:lnTo>
                    <a:pt x="597496" y="99733"/>
                  </a:lnTo>
                  <a:lnTo>
                    <a:pt x="597522" y="100114"/>
                  </a:lnTo>
                  <a:lnTo>
                    <a:pt x="597369" y="100114"/>
                  </a:lnTo>
                  <a:lnTo>
                    <a:pt x="596353" y="99352"/>
                  </a:lnTo>
                  <a:lnTo>
                    <a:pt x="596468" y="100876"/>
                  </a:lnTo>
                  <a:lnTo>
                    <a:pt x="596963" y="100876"/>
                  </a:lnTo>
                  <a:lnTo>
                    <a:pt x="595998" y="101384"/>
                  </a:lnTo>
                  <a:lnTo>
                    <a:pt x="595477" y="101384"/>
                  </a:lnTo>
                  <a:lnTo>
                    <a:pt x="594944" y="101155"/>
                  </a:lnTo>
                  <a:lnTo>
                    <a:pt x="594944" y="101765"/>
                  </a:lnTo>
                  <a:lnTo>
                    <a:pt x="594487" y="101765"/>
                  </a:lnTo>
                  <a:lnTo>
                    <a:pt x="594944" y="101765"/>
                  </a:lnTo>
                  <a:lnTo>
                    <a:pt x="594944" y="101155"/>
                  </a:lnTo>
                  <a:lnTo>
                    <a:pt x="594512" y="100952"/>
                  </a:lnTo>
                  <a:lnTo>
                    <a:pt x="594499" y="101384"/>
                  </a:lnTo>
                  <a:lnTo>
                    <a:pt x="593559" y="101384"/>
                  </a:lnTo>
                  <a:lnTo>
                    <a:pt x="589864" y="100380"/>
                  </a:lnTo>
                  <a:lnTo>
                    <a:pt x="586028" y="102146"/>
                  </a:lnTo>
                  <a:lnTo>
                    <a:pt x="579729" y="102146"/>
                  </a:lnTo>
                  <a:lnTo>
                    <a:pt x="577837" y="103289"/>
                  </a:lnTo>
                  <a:lnTo>
                    <a:pt x="574738" y="104559"/>
                  </a:lnTo>
                  <a:lnTo>
                    <a:pt x="573100" y="104559"/>
                  </a:lnTo>
                  <a:lnTo>
                    <a:pt x="572630" y="104940"/>
                  </a:lnTo>
                  <a:lnTo>
                    <a:pt x="572173" y="105321"/>
                  </a:lnTo>
                  <a:lnTo>
                    <a:pt x="571944" y="105702"/>
                  </a:lnTo>
                  <a:lnTo>
                    <a:pt x="569734" y="105702"/>
                  </a:lnTo>
                  <a:lnTo>
                    <a:pt x="564870" y="105321"/>
                  </a:lnTo>
                  <a:lnTo>
                    <a:pt x="561962" y="107099"/>
                  </a:lnTo>
                  <a:lnTo>
                    <a:pt x="561733" y="107226"/>
                  </a:lnTo>
                  <a:lnTo>
                    <a:pt x="561213" y="107226"/>
                  </a:lnTo>
                  <a:lnTo>
                    <a:pt x="561213" y="108496"/>
                  </a:lnTo>
                  <a:lnTo>
                    <a:pt x="560438" y="110020"/>
                  </a:lnTo>
                  <a:lnTo>
                    <a:pt x="560324" y="108496"/>
                  </a:lnTo>
                  <a:lnTo>
                    <a:pt x="561213" y="108496"/>
                  </a:lnTo>
                  <a:lnTo>
                    <a:pt x="561213" y="107226"/>
                  </a:lnTo>
                  <a:lnTo>
                    <a:pt x="560222" y="107226"/>
                  </a:lnTo>
                  <a:lnTo>
                    <a:pt x="560171" y="105321"/>
                  </a:lnTo>
                  <a:lnTo>
                    <a:pt x="558800" y="107226"/>
                  </a:lnTo>
                  <a:lnTo>
                    <a:pt x="558584" y="107226"/>
                  </a:lnTo>
                  <a:lnTo>
                    <a:pt x="558520" y="106845"/>
                  </a:lnTo>
                  <a:lnTo>
                    <a:pt x="557923" y="107226"/>
                  </a:lnTo>
                  <a:lnTo>
                    <a:pt x="556958" y="107861"/>
                  </a:lnTo>
                  <a:lnTo>
                    <a:pt x="555967" y="108496"/>
                  </a:lnTo>
                  <a:lnTo>
                    <a:pt x="556145" y="108496"/>
                  </a:lnTo>
                  <a:lnTo>
                    <a:pt x="554850" y="109537"/>
                  </a:lnTo>
                  <a:lnTo>
                    <a:pt x="554977" y="109537"/>
                  </a:lnTo>
                  <a:lnTo>
                    <a:pt x="554177" y="110401"/>
                  </a:lnTo>
                  <a:lnTo>
                    <a:pt x="553910" y="110401"/>
                  </a:lnTo>
                  <a:lnTo>
                    <a:pt x="553783" y="109537"/>
                  </a:lnTo>
                  <a:lnTo>
                    <a:pt x="553643" y="108496"/>
                  </a:lnTo>
                  <a:lnTo>
                    <a:pt x="553516" y="108496"/>
                  </a:lnTo>
                  <a:lnTo>
                    <a:pt x="552615" y="110883"/>
                  </a:lnTo>
                  <a:lnTo>
                    <a:pt x="552513" y="110401"/>
                  </a:lnTo>
                  <a:lnTo>
                    <a:pt x="552056" y="110401"/>
                  </a:lnTo>
                  <a:lnTo>
                    <a:pt x="550748" y="110401"/>
                  </a:lnTo>
                  <a:lnTo>
                    <a:pt x="550786" y="109537"/>
                  </a:lnTo>
                  <a:lnTo>
                    <a:pt x="550151" y="110909"/>
                  </a:lnTo>
                  <a:lnTo>
                    <a:pt x="549770" y="110147"/>
                  </a:lnTo>
                  <a:lnTo>
                    <a:pt x="548513" y="110401"/>
                  </a:lnTo>
                  <a:lnTo>
                    <a:pt x="546277" y="111671"/>
                  </a:lnTo>
                  <a:lnTo>
                    <a:pt x="545973" y="111671"/>
                  </a:lnTo>
                  <a:lnTo>
                    <a:pt x="544906" y="110020"/>
                  </a:lnTo>
                  <a:lnTo>
                    <a:pt x="542340" y="112052"/>
                  </a:lnTo>
                  <a:lnTo>
                    <a:pt x="542798" y="112052"/>
                  </a:lnTo>
                  <a:lnTo>
                    <a:pt x="537286" y="113195"/>
                  </a:lnTo>
                  <a:lnTo>
                    <a:pt x="534073" y="113817"/>
                  </a:lnTo>
                  <a:lnTo>
                    <a:pt x="533400" y="113817"/>
                  </a:lnTo>
                  <a:lnTo>
                    <a:pt x="533019" y="114846"/>
                  </a:lnTo>
                  <a:lnTo>
                    <a:pt x="531914" y="115227"/>
                  </a:lnTo>
                  <a:lnTo>
                    <a:pt x="531063" y="115481"/>
                  </a:lnTo>
                  <a:lnTo>
                    <a:pt x="529818" y="114592"/>
                  </a:lnTo>
                  <a:lnTo>
                    <a:pt x="529031" y="115227"/>
                  </a:lnTo>
                  <a:lnTo>
                    <a:pt x="528942" y="115481"/>
                  </a:lnTo>
                  <a:lnTo>
                    <a:pt x="528815" y="115862"/>
                  </a:lnTo>
                  <a:lnTo>
                    <a:pt x="528739" y="116116"/>
                  </a:lnTo>
                  <a:lnTo>
                    <a:pt x="528612" y="116497"/>
                  </a:lnTo>
                  <a:lnTo>
                    <a:pt x="528523" y="116751"/>
                  </a:lnTo>
                  <a:lnTo>
                    <a:pt x="528142" y="116751"/>
                  </a:lnTo>
                  <a:lnTo>
                    <a:pt x="527456" y="116497"/>
                  </a:lnTo>
                  <a:lnTo>
                    <a:pt x="527418" y="116243"/>
                  </a:lnTo>
                  <a:lnTo>
                    <a:pt x="526897" y="116497"/>
                  </a:lnTo>
                  <a:lnTo>
                    <a:pt x="526288" y="116497"/>
                  </a:lnTo>
                  <a:lnTo>
                    <a:pt x="525602" y="116255"/>
                  </a:lnTo>
                  <a:lnTo>
                    <a:pt x="525106" y="117386"/>
                  </a:lnTo>
                  <a:lnTo>
                    <a:pt x="525564" y="117386"/>
                  </a:lnTo>
                  <a:lnTo>
                    <a:pt x="524052" y="117767"/>
                  </a:lnTo>
                  <a:lnTo>
                    <a:pt x="523201" y="117487"/>
                  </a:lnTo>
                  <a:lnTo>
                    <a:pt x="523278" y="117767"/>
                  </a:lnTo>
                  <a:lnTo>
                    <a:pt x="523367" y="118148"/>
                  </a:lnTo>
                  <a:lnTo>
                    <a:pt x="520738" y="116636"/>
                  </a:lnTo>
                  <a:lnTo>
                    <a:pt x="519925" y="116751"/>
                  </a:lnTo>
                  <a:lnTo>
                    <a:pt x="518502" y="117132"/>
                  </a:lnTo>
                  <a:lnTo>
                    <a:pt x="510197" y="119126"/>
                  </a:lnTo>
                  <a:lnTo>
                    <a:pt x="510197" y="146977"/>
                  </a:lnTo>
                  <a:lnTo>
                    <a:pt x="509790" y="146977"/>
                  </a:lnTo>
                  <a:lnTo>
                    <a:pt x="510044" y="146723"/>
                  </a:lnTo>
                  <a:lnTo>
                    <a:pt x="510197" y="146977"/>
                  </a:lnTo>
                  <a:lnTo>
                    <a:pt x="510197" y="119126"/>
                  </a:lnTo>
                  <a:lnTo>
                    <a:pt x="493687" y="123990"/>
                  </a:lnTo>
                  <a:lnTo>
                    <a:pt x="486676" y="126276"/>
                  </a:lnTo>
                  <a:lnTo>
                    <a:pt x="479907" y="129197"/>
                  </a:lnTo>
                  <a:lnTo>
                    <a:pt x="467372" y="135801"/>
                  </a:lnTo>
                  <a:lnTo>
                    <a:pt x="463054" y="139026"/>
                  </a:lnTo>
                  <a:lnTo>
                    <a:pt x="463054" y="145834"/>
                  </a:lnTo>
                  <a:lnTo>
                    <a:pt x="462254" y="145834"/>
                  </a:lnTo>
                  <a:lnTo>
                    <a:pt x="462203" y="145580"/>
                  </a:lnTo>
                  <a:lnTo>
                    <a:pt x="463054" y="145834"/>
                  </a:lnTo>
                  <a:lnTo>
                    <a:pt x="463054" y="139026"/>
                  </a:lnTo>
                  <a:lnTo>
                    <a:pt x="462597" y="139357"/>
                  </a:lnTo>
                  <a:lnTo>
                    <a:pt x="462521" y="139484"/>
                  </a:lnTo>
                  <a:lnTo>
                    <a:pt x="460527" y="142913"/>
                  </a:lnTo>
                  <a:lnTo>
                    <a:pt x="460451" y="144056"/>
                  </a:lnTo>
                  <a:lnTo>
                    <a:pt x="459574" y="144945"/>
                  </a:lnTo>
                  <a:lnTo>
                    <a:pt x="460286" y="145834"/>
                  </a:lnTo>
                  <a:lnTo>
                    <a:pt x="459117" y="145834"/>
                  </a:lnTo>
                  <a:lnTo>
                    <a:pt x="458673" y="145199"/>
                  </a:lnTo>
                  <a:lnTo>
                    <a:pt x="458787" y="145834"/>
                  </a:lnTo>
                  <a:lnTo>
                    <a:pt x="456044" y="145834"/>
                  </a:lnTo>
                  <a:lnTo>
                    <a:pt x="459320" y="146138"/>
                  </a:lnTo>
                  <a:lnTo>
                    <a:pt x="459663" y="146596"/>
                  </a:lnTo>
                  <a:lnTo>
                    <a:pt x="460108" y="146215"/>
                  </a:lnTo>
                  <a:lnTo>
                    <a:pt x="460082" y="146596"/>
                  </a:lnTo>
                  <a:lnTo>
                    <a:pt x="459359" y="148501"/>
                  </a:lnTo>
                  <a:lnTo>
                    <a:pt x="460400" y="149009"/>
                  </a:lnTo>
                  <a:lnTo>
                    <a:pt x="460857" y="149009"/>
                  </a:lnTo>
                  <a:lnTo>
                    <a:pt x="460819" y="148120"/>
                  </a:lnTo>
                  <a:lnTo>
                    <a:pt x="461467" y="148120"/>
                  </a:lnTo>
                  <a:lnTo>
                    <a:pt x="462254" y="148501"/>
                  </a:lnTo>
                  <a:lnTo>
                    <a:pt x="462089" y="148501"/>
                  </a:lnTo>
                  <a:lnTo>
                    <a:pt x="462381" y="148882"/>
                  </a:lnTo>
                  <a:lnTo>
                    <a:pt x="462521" y="148501"/>
                  </a:lnTo>
                  <a:lnTo>
                    <a:pt x="462661" y="148120"/>
                  </a:lnTo>
                  <a:lnTo>
                    <a:pt x="462368" y="146418"/>
                  </a:lnTo>
                  <a:lnTo>
                    <a:pt x="463257" y="146494"/>
                  </a:lnTo>
                  <a:lnTo>
                    <a:pt x="463575" y="146342"/>
                  </a:lnTo>
                  <a:lnTo>
                    <a:pt x="463359" y="146507"/>
                  </a:lnTo>
                  <a:lnTo>
                    <a:pt x="464413" y="146596"/>
                  </a:lnTo>
                  <a:lnTo>
                    <a:pt x="464642" y="146596"/>
                  </a:lnTo>
                  <a:lnTo>
                    <a:pt x="464642" y="146977"/>
                  </a:lnTo>
                  <a:lnTo>
                    <a:pt x="464477" y="146977"/>
                  </a:lnTo>
                  <a:lnTo>
                    <a:pt x="464972" y="147358"/>
                  </a:lnTo>
                  <a:lnTo>
                    <a:pt x="465150" y="147358"/>
                  </a:lnTo>
                  <a:lnTo>
                    <a:pt x="465048" y="147624"/>
                  </a:lnTo>
                  <a:lnTo>
                    <a:pt x="464731" y="148501"/>
                  </a:lnTo>
                  <a:lnTo>
                    <a:pt x="464947" y="148501"/>
                  </a:lnTo>
                  <a:lnTo>
                    <a:pt x="465607" y="148120"/>
                  </a:lnTo>
                  <a:lnTo>
                    <a:pt x="465988" y="148120"/>
                  </a:lnTo>
                  <a:lnTo>
                    <a:pt x="466051" y="148501"/>
                  </a:lnTo>
                  <a:lnTo>
                    <a:pt x="466140" y="149009"/>
                  </a:lnTo>
                  <a:lnTo>
                    <a:pt x="467334" y="149009"/>
                  </a:lnTo>
                  <a:lnTo>
                    <a:pt x="467969" y="149009"/>
                  </a:lnTo>
                  <a:lnTo>
                    <a:pt x="468388" y="148501"/>
                  </a:lnTo>
                  <a:lnTo>
                    <a:pt x="469366" y="150406"/>
                  </a:lnTo>
                  <a:lnTo>
                    <a:pt x="469455" y="148501"/>
                  </a:lnTo>
                  <a:lnTo>
                    <a:pt x="469519" y="146977"/>
                  </a:lnTo>
                  <a:lnTo>
                    <a:pt x="470712" y="148501"/>
                  </a:lnTo>
                  <a:lnTo>
                    <a:pt x="470928" y="148501"/>
                  </a:lnTo>
                  <a:lnTo>
                    <a:pt x="470128" y="149390"/>
                  </a:lnTo>
                  <a:lnTo>
                    <a:pt x="471170" y="149390"/>
                  </a:lnTo>
                  <a:lnTo>
                    <a:pt x="471220" y="150025"/>
                  </a:lnTo>
                  <a:lnTo>
                    <a:pt x="472694" y="149390"/>
                  </a:lnTo>
                  <a:lnTo>
                    <a:pt x="473570" y="149009"/>
                  </a:lnTo>
                  <a:lnTo>
                    <a:pt x="473798" y="149009"/>
                  </a:lnTo>
                  <a:lnTo>
                    <a:pt x="474294" y="148755"/>
                  </a:lnTo>
                  <a:lnTo>
                    <a:pt x="474497" y="149009"/>
                  </a:lnTo>
                  <a:lnTo>
                    <a:pt x="474700" y="149263"/>
                  </a:lnTo>
                  <a:lnTo>
                    <a:pt x="475005" y="149009"/>
                  </a:lnTo>
                  <a:lnTo>
                    <a:pt x="476072" y="148120"/>
                  </a:lnTo>
                  <a:lnTo>
                    <a:pt x="476199" y="148501"/>
                  </a:lnTo>
                  <a:lnTo>
                    <a:pt x="476478" y="149390"/>
                  </a:lnTo>
                  <a:lnTo>
                    <a:pt x="478193" y="149390"/>
                  </a:lnTo>
                  <a:lnTo>
                    <a:pt x="477100" y="148120"/>
                  </a:lnTo>
                  <a:lnTo>
                    <a:pt x="476554" y="147485"/>
                  </a:lnTo>
                  <a:lnTo>
                    <a:pt x="476453" y="147358"/>
                  </a:lnTo>
                  <a:lnTo>
                    <a:pt x="478040" y="147358"/>
                  </a:lnTo>
                  <a:lnTo>
                    <a:pt x="478320" y="147739"/>
                  </a:lnTo>
                  <a:lnTo>
                    <a:pt x="478624" y="148120"/>
                  </a:lnTo>
                  <a:lnTo>
                    <a:pt x="478790" y="148501"/>
                  </a:lnTo>
                  <a:lnTo>
                    <a:pt x="479412" y="148120"/>
                  </a:lnTo>
                  <a:lnTo>
                    <a:pt x="479628" y="148120"/>
                  </a:lnTo>
                  <a:lnTo>
                    <a:pt x="479717" y="149009"/>
                  </a:lnTo>
                  <a:lnTo>
                    <a:pt x="479780" y="149390"/>
                  </a:lnTo>
                  <a:lnTo>
                    <a:pt x="480275" y="149390"/>
                  </a:lnTo>
                  <a:lnTo>
                    <a:pt x="483717" y="149009"/>
                  </a:lnTo>
                  <a:lnTo>
                    <a:pt x="487337" y="152311"/>
                  </a:lnTo>
                  <a:lnTo>
                    <a:pt x="487654" y="152311"/>
                  </a:lnTo>
                  <a:lnTo>
                    <a:pt x="490410" y="150406"/>
                  </a:lnTo>
                  <a:lnTo>
                    <a:pt x="491401" y="150406"/>
                  </a:lnTo>
                  <a:lnTo>
                    <a:pt x="491642" y="150609"/>
                  </a:lnTo>
                  <a:lnTo>
                    <a:pt x="491871" y="150406"/>
                  </a:lnTo>
                  <a:lnTo>
                    <a:pt x="492988" y="149390"/>
                  </a:lnTo>
                  <a:lnTo>
                    <a:pt x="495261" y="152311"/>
                  </a:lnTo>
                  <a:lnTo>
                    <a:pt x="497598" y="151422"/>
                  </a:lnTo>
                  <a:lnTo>
                    <a:pt x="497370" y="150660"/>
                  </a:lnTo>
                  <a:lnTo>
                    <a:pt x="501510" y="151930"/>
                  </a:lnTo>
                  <a:lnTo>
                    <a:pt x="503135" y="150609"/>
                  </a:lnTo>
                  <a:lnTo>
                    <a:pt x="504659" y="149390"/>
                  </a:lnTo>
                  <a:lnTo>
                    <a:pt x="505129" y="149009"/>
                  </a:lnTo>
                  <a:lnTo>
                    <a:pt x="509079" y="149009"/>
                  </a:lnTo>
                  <a:lnTo>
                    <a:pt x="508457" y="148501"/>
                  </a:lnTo>
                  <a:lnTo>
                    <a:pt x="508571" y="148120"/>
                  </a:lnTo>
                  <a:lnTo>
                    <a:pt x="510184" y="148120"/>
                  </a:lnTo>
                  <a:lnTo>
                    <a:pt x="510235" y="147485"/>
                  </a:lnTo>
                  <a:lnTo>
                    <a:pt x="510247" y="147358"/>
                  </a:lnTo>
                  <a:lnTo>
                    <a:pt x="509968" y="147358"/>
                  </a:lnTo>
                  <a:lnTo>
                    <a:pt x="509409" y="147358"/>
                  </a:lnTo>
                  <a:lnTo>
                    <a:pt x="509778" y="146989"/>
                  </a:lnTo>
                  <a:lnTo>
                    <a:pt x="511238" y="147358"/>
                  </a:lnTo>
                  <a:lnTo>
                    <a:pt x="510247" y="147358"/>
                  </a:lnTo>
                  <a:lnTo>
                    <a:pt x="510247" y="147485"/>
                  </a:lnTo>
                  <a:lnTo>
                    <a:pt x="510298" y="148501"/>
                  </a:lnTo>
                  <a:lnTo>
                    <a:pt x="510794" y="148120"/>
                  </a:lnTo>
                  <a:lnTo>
                    <a:pt x="511708" y="148120"/>
                  </a:lnTo>
                  <a:lnTo>
                    <a:pt x="514159" y="148120"/>
                  </a:lnTo>
                  <a:lnTo>
                    <a:pt x="518160" y="146596"/>
                  </a:lnTo>
                  <a:lnTo>
                    <a:pt x="520827" y="145580"/>
                  </a:lnTo>
                  <a:lnTo>
                    <a:pt x="526440" y="144945"/>
                  </a:lnTo>
                  <a:lnTo>
                    <a:pt x="533476" y="142151"/>
                  </a:lnTo>
                  <a:lnTo>
                    <a:pt x="541782" y="141643"/>
                  </a:lnTo>
                  <a:lnTo>
                    <a:pt x="547674" y="139484"/>
                  </a:lnTo>
                  <a:lnTo>
                    <a:pt x="547611" y="137325"/>
                  </a:lnTo>
                  <a:lnTo>
                    <a:pt x="548551" y="137579"/>
                  </a:lnTo>
                  <a:lnTo>
                    <a:pt x="551675" y="140373"/>
                  </a:lnTo>
                  <a:lnTo>
                    <a:pt x="552119" y="137325"/>
                  </a:lnTo>
                  <a:lnTo>
                    <a:pt x="552310" y="136055"/>
                  </a:lnTo>
                  <a:lnTo>
                    <a:pt x="555205" y="137833"/>
                  </a:lnTo>
                  <a:lnTo>
                    <a:pt x="558406" y="136055"/>
                  </a:lnTo>
                  <a:lnTo>
                    <a:pt x="559092" y="135674"/>
                  </a:lnTo>
                  <a:lnTo>
                    <a:pt x="563537" y="137579"/>
                  </a:lnTo>
                  <a:lnTo>
                    <a:pt x="565277" y="135674"/>
                  </a:lnTo>
                  <a:lnTo>
                    <a:pt x="566775" y="134023"/>
                  </a:lnTo>
                  <a:lnTo>
                    <a:pt x="566889" y="134404"/>
                  </a:lnTo>
                  <a:lnTo>
                    <a:pt x="566966" y="134658"/>
                  </a:lnTo>
                  <a:lnTo>
                    <a:pt x="567080" y="135039"/>
                  </a:lnTo>
                  <a:lnTo>
                    <a:pt x="567766" y="135293"/>
                  </a:lnTo>
                  <a:lnTo>
                    <a:pt x="567766" y="134658"/>
                  </a:lnTo>
                  <a:lnTo>
                    <a:pt x="568350" y="134404"/>
                  </a:lnTo>
                  <a:lnTo>
                    <a:pt x="568401" y="134658"/>
                  </a:lnTo>
                  <a:lnTo>
                    <a:pt x="569912" y="134658"/>
                  </a:lnTo>
                  <a:lnTo>
                    <a:pt x="570191" y="134404"/>
                  </a:lnTo>
                  <a:lnTo>
                    <a:pt x="570611" y="134023"/>
                  </a:lnTo>
                  <a:lnTo>
                    <a:pt x="571436" y="133273"/>
                  </a:lnTo>
                  <a:lnTo>
                    <a:pt x="572376" y="133515"/>
                  </a:lnTo>
                  <a:lnTo>
                    <a:pt x="572312" y="133134"/>
                  </a:lnTo>
                  <a:lnTo>
                    <a:pt x="572262" y="132880"/>
                  </a:lnTo>
                  <a:lnTo>
                    <a:pt x="572185" y="132372"/>
                  </a:lnTo>
                  <a:lnTo>
                    <a:pt x="573024" y="132118"/>
                  </a:lnTo>
                  <a:lnTo>
                    <a:pt x="572922" y="132626"/>
                  </a:lnTo>
                  <a:lnTo>
                    <a:pt x="572820" y="133134"/>
                  </a:lnTo>
                  <a:lnTo>
                    <a:pt x="573557" y="132372"/>
                  </a:lnTo>
                  <a:lnTo>
                    <a:pt x="573659" y="132880"/>
                  </a:lnTo>
                  <a:lnTo>
                    <a:pt x="573976" y="132372"/>
                  </a:lnTo>
                  <a:lnTo>
                    <a:pt x="574217" y="131991"/>
                  </a:lnTo>
                  <a:lnTo>
                    <a:pt x="574446" y="131610"/>
                  </a:lnTo>
                  <a:lnTo>
                    <a:pt x="574522" y="131991"/>
                  </a:lnTo>
                  <a:lnTo>
                    <a:pt x="574624" y="132626"/>
                  </a:lnTo>
                  <a:lnTo>
                    <a:pt x="574725" y="133134"/>
                  </a:lnTo>
                  <a:lnTo>
                    <a:pt x="574789" y="133515"/>
                  </a:lnTo>
                  <a:lnTo>
                    <a:pt x="576554" y="131610"/>
                  </a:lnTo>
                  <a:lnTo>
                    <a:pt x="576910" y="131229"/>
                  </a:lnTo>
                  <a:lnTo>
                    <a:pt x="577799" y="131991"/>
                  </a:lnTo>
                  <a:lnTo>
                    <a:pt x="578866" y="131229"/>
                  </a:lnTo>
                  <a:lnTo>
                    <a:pt x="579221" y="130975"/>
                  </a:lnTo>
                  <a:lnTo>
                    <a:pt x="580796" y="130340"/>
                  </a:lnTo>
                  <a:lnTo>
                    <a:pt x="582523" y="130086"/>
                  </a:lnTo>
                  <a:lnTo>
                    <a:pt x="583057" y="130975"/>
                  </a:lnTo>
                  <a:lnTo>
                    <a:pt x="585114" y="130467"/>
                  </a:lnTo>
                  <a:lnTo>
                    <a:pt x="586536" y="130721"/>
                  </a:lnTo>
                  <a:lnTo>
                    <a:pt x="587565" y="130340"/>
                  </a:lnTo>
                  <a:lnTo>
                    <a:pt x="588251" y="130086"/>
                  </a:lnTo>
                  <a:lnTo>
                    <a:pt x="589610" y="129578"/>
                  </a:lnTo>
                  <a:lnTo>
                    <a:pt x="592772" y="128816"/>
                  </a:lnTo>
                  <a:lnTo>
                    <a:pt x="596011" y="128435"/>
                  </a:lnTo>
                  <a:lnTo>
                    <a:pt x="595706" y="127292"/>
                  </a:lnTo>
                  <a:lnTo>
                    <a:pt x="596544" y="127038"/>
                  </a:lnTo>
                  <a:lnTo>
                    <a:pt x="596620" y="127546"/>
                  </a:lnTo>
                  <a:lnTo>
                    <a:pt x="597585" y="128816"/>
                  </a:lnTo>
                  <a:lnTo>
                    <a:pt x="597992" y="127927"/>
                  </a:lnTo>
                  <a:lnTo>
                    <a:pt x="598246" y="127546"/>
                  </a:lnTo>
                  <a:lnTo>
                    <a:pt x="597662" y="127292"/>
                  </a:lnTo>
                  <a:lnTo>
                    <a:pt x="597458" y="126784"/>
                  </a:lnTo>
                  <a:lnTo>
                    <a:pt x="597585" y="126784"/>
                  </a:lnTo>
                  <a:lnTo>
                    <a:pt x="597649" y="126657"/>
                  </a:lnTo>
                  <a:lnTo>
                    <a:pt x="598068" y="125895"/>
                  </a:lnTo>
                  <a:lnTo>
                    <a:pt x="598449" y="125768"/>
                  </a:lnTo>
                  <a:lnTo>
                    <a:pt x="599059" y="126276"/>
                  </a:lnTo>
                  <a:lnTo>
                    <a:pt x="599490" y="125641"/>
                  </a:lnTo>
                  <a:lnTo>
                    <a:pt x="599554" y="125895"/>
                  </a:lnTo>
                  <a:lnTo>
                    <a:pt x="599655" y="126276"/>
                  </a:lnTo>
                  <a:lnTo>
                    <a:pt x="599757" y="126657"/>
                  </a:lnTo>
                  <a:lnTo>
                    <a:pt x="600100" y="126784"/>
                  </a:lnTo>
                  <a:lnTo>
                    <a:pt x="600405" y="126784"/>
                  </a:lnTo>
                  <a:lnTo>
                    <a:pt x="600697" y="127927"/>
                  </a:lnTo>
                  <a:lnTo>
                    <a:pt x="604266" y="126784"/>
                  </a:lnTo>
                  <a:lnTo>
                    <a:pt x="603669" y="126784"/>
                  </a:lnTo>
                  <a:lnTo>
                    <a:pt x="603770" y="126657"/>
                  </a:lnTo>
                  <a:lnTo>
                    <a:pt x="604570" y="125641"/>
                  </a:lnTo>
                  <a:lnTo>
                    <a:pt x="604977" y="125133"/>
                  </a:lnTo>
                  <a:lnTo>
                    <a:pt x="602068" y="125133"/>
                  </a:lnTo>
                  <a:lnTo>
                    <a:pt x="608088" y="124879"/>
                  </a:lnTo>
                  <a:lnTo>
                    <a:pt x="608126" y="125895"/>
                  </a:lnTo>
                  <a:lnTo>
                    <a:pt x="608431" y="125641"/>
                  </a:lnTo>
                  <a:lnTo>
                    <a:pt x="609155" y="125133"/>
                  </a:lnTo>
                  <a:lnTo>
                    <a:pt x="609269" y="124841"/>
                  </a:lnTo>
                  <a:lnTo>
                    <a:pt x="609650" y="124815"/>
                  </a:lnTo>
                  <a:lnTo>
                    <a:pt x="609307" y="124752"/>
                  </a:lnTo>
                  <a:lnTo>
                    <a:pt x="609358" y="124625"/>
                  </a:lnTo>
                  <a:lnTo>
                    <a:pt x="609460" y="124371"/>
                  </a:lnTo>
                  <a:lnTo>
                    <a:pt x="609511" y="124244"/>
                  </a:lnTo>
                  <a:lnTo>
                    <a:pt x="609612" y="123990"/>
                  </a:lnTo>
                  <a:lnTo>
                    <a:pt x="609968" y="123101"/>
                  </a:lnTo>
                  <a:lnTo>
                    <a:pt x="610450" y="123101"/>
                  </a:lnTo>
                  <a:lnTo>
                    <a:pt x="610527" y="122974"/>
                  </a:lnTo>
                  <a:lnTo>
                    <a:pt x="610743" y="122783"/>
                  </a:lnTo>
                  <a:lnTo>
                    <a:pt x="610895" y="122974"/>
                  </a:lnTo>
                  <a:lnTo>
                    <a:pt x="610933" y="123101"/>
                  </a:lnTo>
                  <a:lnTo>
                    <a:pt x="611098" y="123101"/>
                  </a:lnTo>
                  <a:lnTo>
                    <a:pt x="610895" y="123609"/>
                  </a:lnTo>
                  <a:lnTo>
                    <a:pt x="610704" y="123609"/>
                  </a:lnTo>
                  <a:lnTo>
                    <a:pt x="611606" y="124371"/>
                  </a:lnTo>
                  <a:lnTo>
                    <a:pt x="611238" y="124625"/>
                  </a:lnTo>
                  <a:lnTo>
                    <a:pt x="612381" y="124244"/>
                  </a:lnTo>
                  <a:lnTo>
                    <a:pt x="612521" y="124371"/>
                  </a:lnTo>
                  <a:lnTo>
                    <a:pt x="612406" y="124625"/>
                  </a:lnTo>
                  <a:lnTo>
                    <a:pt x="613003" y="124244"/>
                  </a:lnTo>
                  <a:lnTo>
                    <a:pt x="614387" y="123355"/>
                  </a:lnTo>
                  <a:lnTo>
                    <a:pt x="616508" y="125133"/>
                  </a:lnTo>
                  <a:lnTo>
                    <a:pt x="616839" y="125133"/>
                  </a:lnTo>
                  <a:lnTo>
                    <a:pt x="618439" y="123990"/>
                  </a:lnTo>
                  <a:lnTo>
                    <a:pt x="618604" y="123990"/>
                  </a:lnTo>
                  <a:lnTo>
                    <a:pt x="618629" y="123609"/>
                  </a:lnTo>
                  <a:lnTo>
                    <a:pt x="618655" y="123101"/>
                  </a:lnTo>
                  <a:lnTo>
                    <a:pt x="617905" y="123609"/>
                  </a:lnTo>
                  <a:lnTo>
                    <a:pt x="617728" y="123609"/>
                  </a:lnTo>
                  <a:lnTo>
                    <a:pt x="617766" y="123101"/>
                  </a:lnTo>
                  <a:lnTo>
                    <a:pt x="618451" y="122466"/>
                  </a:lnTo>
                  <a:lnTo>
                    <a:pt x="619683" y="121323"/>
                  </a:lnTo>
                  <a:lnTo>
                    <a:pt x="619810" y="122974"/>
                  </a:lnTo>
                  <a:lnTo>
                    <a:pt x="619887" y="123990"/>
                  </a:lnTo>
                  <a:lnTo>
                    <a:pt x="621728" y="122720"/>
                  </a:lnTo>
                  <a:lnTo>
                    <a:pt x="621626" y="123101"/>
                  </a:lnTo>
                  <a:lnTo>
                    <a:pt x="621563" y="123609"/>
                  </a:lnTo>
                  <a:lnTo>
                    <a:pt x="622007" y="122974"/>
                  </a:lnTo>
                  <a:lnTo>
                    <a:pt x="622058" y="122720"/>
                  </a:lnTo>
                  <a:lnTo>
                    <a:pt x="622160" y="122085"/>
                  </a:lnTo>
                  <a:lnTo>
                    <a:pt x="623062" y="122466"/>
                  </a:lnTo>
                  <a:lnTo>
                    <a:pt x="623316" y="122466"/>
                  </a:lnTo>
                  <a:lnTo>
                    <a:pt x="623404" y="122720"/>
                  </a:lnTo>
                  <a:lnTo>
                    <a:pt x="623481" y="122974"/>
                  </a:lnTo>
                  <a:lnTo>
                    <a:pt x="623531" y="123101"/>
                  </a:lnTo>
                  <a:lnTo>
                    <a:pt x="623697" y="123609"/>
                  </a:lnTo>
                  <a:lnTo>
                    <a:pt x="622668" y="123609"/>
                  </a:lnTo>
                  <a:lnTo>
                    <a:pt x="622173" y="124371"/>
                  </a:lnTo>
                  <a:lnTo>
                    <a:pt x="622922" y="124244"/>
                  </a:lnTo>
                  <a:lnTo>
                    <a:pt x="624725" y="123609"/>
                  </a:lnTo>
                  <a:lnTo>
                    <a:pt x="623989" y="122720"/>
                  </a:lnTo>
                  <a:lnTo>
                    <a:pt x="624801" y="122224"/>
                  </a:lnTo>
                  <a:lnTo>
                    <a:pt x="624954" y="122466"/>
                  </a:lnTo>
                  <a:lnTo>
                    <a:pt x="625094" y="122466"/>
                  </a:lnTo>
                  <a:lnTo>
                    <a:pt x="625297" y="122212"/>
                  </a:lnTo>
                  <a:lnTo>
                    <a:pt x="626846" y="122466"/>
                  </a:lnTo>
                  <a:lnTo>
                    <a:pt x="628396" y="122466"/>
                  </a:lnTo>
                  <a:lnTo>
                    <a:pt x="629932" y="122085"/>
                  </a:lnTo>
                  <a:lnTo>
                    <a:pt x="630021" y="122974"/>
                  </a:lnTo>
                  <a:lnTo>
                    <a:pt x="630504" y="122085"/>
                  </a:lnTo>
                  <a:lnTo>
                    <a:pt x="630923" y="121323"/>
                  </a:lnTo>
                  <a:lnTo>
                    <a:pt x="631037" y="122466"/>
                  </a:lnTo>
                  <a:lnTo>
                    <a:pt x="631164" y="123609"/>
                  </a:lnTo>
                  <a:lnTo>
                    <a:pt x="631177" y="123863"/>
                  </a:lnTo>
                  <a:lnTo>
                    <a:pt x="631812" y="123609"/>
                  </a:lnTo>
                  <a:lnTo>
                    <a:pt x="633069" y="123101"/>
                  </a:lnTo>
                  <a:lnTo>
                    <a:pt x="633222" y="123101"/>
                  </a:lnTo>
                  <a:lnTo>
                    <a:pt x="636993" y="122085"/>
                  </a:lnTo>
                  <a:lnTo>
                    <a:pt x="638911" y="121323"/>
                  </a:lnTo>
                  <a:lnTo>
                    <a:pt x="642416" y="119926"/>
                  </a:lnTo>
                  <a:lnTo>
                    <a:pt x="648957" y="119545"/>
                  </a:lnTo>
                  <a:lnTo>
                    <a:pt x="646836" y="119545"/>
                  </a:lnTo>
                  <a:lnTo>
                    <a:pt x="647509" y="118148"/>
                  </a:lnTo>
                  <a:lnTo>
                    <a:pt x="649566" y="117767"/>
                  </a:lnTo>
                  <a:lnTo>
                    <a:pt x="649211" y="117767"/>
                  </a:lnTo>
                  <a:lnTo>
                    <a:pt x="650201" y="117386"/>
                  </a:lnTo>
                  <a:lnTo>
                    <a:pt x="650278" y="117767"/>
                  </a:lnTo>
                  <a:lnTo>
                    <a:pt x="650354" y="118148"/>
                  </a:lnTo>
                  <a:lnTo>
                    <a:pt x="650417" y="118402"/>
                  </a:lnTo>
                  <a:lnTo>
                    <a:pt x="650519" y="118910"/>
                  </a:lnTo>
                  <a:lnTo>
                    <a:pt x="650570" y="119164"/>
                  </a:lnTo>
                  <a:lnTo>
                    <a:pt x="650786" y="119164"/>
                  </a:lnTo>
                  <a:lnTo>
                    <a:pt x="650989" y="119024"/>
                  </a:lnTo>
                  <a:lnTo>
                    <a:pt x="651751" y="119545"/>
                  </a:lnTo>
                  <a:lnTo>
                    <a:pt x="651649" y="119164"/>
                  </a:lnTo>
                  <a:lnTo>
                    <a:pt x="651840" y="119126"/>
                  </a:lnTo>
                  <a:lnTo>
                    <a:pt x="652246" y="119164"/>
                  </a:lnTo>
                  <a:lnTo>
                    <a:pt x="652208" y="119037"/>
                  </a:lnTo>
                  <a:lnTo>
                    <a:pt x="655015" y="118402"/>
                  </a:lnTo>
                  <a:lnTo>
                    <a:pt x="653821" y="119545"/>
                  </a:lnTo>
                  <a:lnTo>
                    <a:pt x="653427" y="119926"/>
                  </a:lnTo>
                  <a:lnTo>
                    <a:pt x="657720" y="119545"/>
                  </a:lnTo>
                  <a:lnTo>
                    <a:pt x="658761" y="119545"/>
                  </a:lnTo>
                  <a:lnTo>
                    <a:pt x="658342" y="118402"/>
                  </a:lnTo>
                  <a:lnTo>
                    <a:pt x="658253" y="118148"/>
                  </a:lnTo>
                  <a:lnTo>
                    <a:pt x="658114" y="117767"/>
                  </a:lnTo>
                  <a:lnTo>
                    <a:pt x="659257" y="118148"/>
                  </a:lnTo>
                  <a:lnTo>
                    <a:pt x="659396" y="118402"/>
                  </a:lnTo>
                  <a:lnTo>
                    <a:pt x="658888" y="118402"/>
                  </a:lnTo>
                  <a:lnTo>
                    <a:pt x="659003" y="118910"/>
                  </a:lnTo>
                  <a:lnTo>
                    <a:pt x="659053" y="119164"/>
                  </a:lnTo>
                  <a:lnTo>
                    <a:pt x="658660" y="119164"/>
                  </a:lnTo>
                  <a:lnTo>
                    <a:pt x="662533" y="120307"/>
                  </a:lnTo>
                  <a:lnTo>
                    <a:pt x="662470" y="117767"/>
                  </a:lnTo>
                  <a:lnTo>
                    <a:pt x="662444" y="116751"/>
                  </a:lnTo>
                  <a:lnTo>
                    <a:pt x="662419" y="115481"/>
                  </a:lnTo>
                  <a:lnTo>
                    <a:pt x="662406" y="114985"/>
                  </a:lnTo>
                  <a:lnTo>
                    <a:pt x="664933" y="115481"/>
                  </a:lnTo>
                  <a:lnTo>
                    <a:pt x="665619" y="115481"/>
                  </a:lnTo>
                  <a:lnTo>
                    <a:pt x="666356" y="116116"/>
                  </a:lnTo>
                  <a:lnTo>
                    <a:pt x="666305" y="115227"/>
                  </a:lnTo>
                  <a:lnTo>
                    <a:pt x="665810" y="115227"/>
                  </a:lnTo>
                  <a:lnTo>
                    <a:pt x="665530" y="115227"/>
                  </a:lnTo>
                  <a:lnTo>
                    <a:pt x="665175" y="114846"/>
                  </a:lnTo>
                  <a:lnTo>
                    <a:pt x="665175" y="113334"/>
                  </a:lnTo>
                  <a:lnTo>
                    <a:pt x="666216" y="113817"/>
                  </a:lnTo>
                  <a:lnTo>
                    <a:pt x="666305" y="115227"/>
                  </a:lnTo>
                  <a:lnTo>
                    <a:pt x="666800" y="115227"/>
                  </a:lnTo>
                  <a:lnTo>
                    <a:pt x="666737" y="114846"/>
                  </a:lnTo>
                  <a:lnTo>
                    <a:pt x="666661" y="114592"/>
                  </a:lnTo>
                  <a:lnTo>
                    <a:pt x="666407" y="113817"/>
                  </a:lnTo>
                  <a:lnTo>
                    <a:pt x="666178" y="113195"/>
                  </a:lnTo>
                  <a:lnTo>
                    <a:pt x="666140" y="112814"/>
                  </a:lnTo>
                  <a:lnTo>
                    <a:pt x="666737" y="113195"/>
                  </a:lnTo>
                  <a:lnTo>
                    <a:pt x="666965" y="113195"/>
                  </a:lnTo>
                  <a:lnTo>
                    <a:pt x="667092" y="112814"/>
                  </a:lnTo>
                  <a:lnTo>
                    <a:pt x="667207" y="112433"/>
                  </a:lnTo>
                  <a:lnTo>
                    <a:pt x="666623" y="112433"/>
                  </a:lnTo>
                  <a:lnTo>
                    <a:pt x="667867" y="112179"/>
                  </a:lnTo>
                  <a:lnTo>
                    <a:pt x="669048" y="113068"/>
                  </a:lnTo>
                  <a:lnTo>
                    <a:pt x="670496" y="112179"/>
                  </a:lnTo>
                  <a:lnTo>
                    <a:pt x="671334" y="113195"/>
                  </a:lnTo>
                  <a:lnTo>
                    <a:pt x="671550" y="113195"/>
                  </a:lnTo>
                  <a:lnTo>
                    <a:pt x="671677" y="113068"/>
                  </a:lnTo>
                  <a:lnTo>
                    <a:pt x="671906" y="112814"/>
                  </a:lnTo>
                  <a:lnTo>
                    <a:pt x="671995" y="112433"/>
                  </a:lnTo>
                  <a:lnTo>
                    <a:pt x="672084" y="112052"/>
                  </a:lnTo>
                  <a:lnTo>
                    <a:pt x="672172" y="111671"/>
                  </a:lnTo>
                  <a:lnTo>
                    <a:pt x="672261" y="111290"/>
                  </a:lnTo>
                  <a:lnTo>
                    <a:pt x="672338" y="110909"/>
                  </a:lnTo>
                  <a:lnTo>
                    <a:pt x="673430" y="110909"/>
                  </a:lnTo>
                  <a:lnTo>
                    <a:pt x="674370" y="112052"/>
                  </a:lnTo>
                  <a:lnTo>
                    <a:pt x="673379" y="112052"/>
                  </a:lnTo>
                  <a:lnTo>
                    <a:pt x="674497" y="112433"/>
                  </a:lnTo>
                  <a:lnTo>
                    <a:pt x="674585" y="111671"/>
                  </a:lnTo>
                  <a:lnTo>
                    <a:pt x="675487" y="111671"/>
                  </a:lnTo>
                  <a:lnTo>
                    <a:pt x="675436" y="112052"/>
                  </a:lnTo>
                  <a:lnTo>
                    <a:pt x="675411" y="112306"/>
                  </a:lnTo>
                  <a:lnTo>
                    <a:pt x="676897" y="112115"/>
                  </a:lnTo>
                  <a:lnTo>
                    <a:pt x="676757" y="112306"/>
                  </a:lnTo>
                  <a:lnTo>
                    <a:pt x="677341" y="112052"/>
                  </a:lnTo>
                  <a:lnTo>
                    <a:pt x="679259" y="112052"/>
                  </a:lnTo>
                  <a:lnTo>
                    <a:pt x="679386" y="112433"/>
                  </a:lnTo>
                  <a:lnTo>
                    <a:pt x="679488" y="111671"/>
                  </a:lnTo>
                  <a:lnTo>
                    <a:pt x="679818" y="111671"/>
                  </a:lnTo>
                  <a:lnTo>
                    <a:pt x="679678" y="111290"/>
                  </a:lnTo>
                  <a:lnTo>
                    <a:pt x="678840" y="111290"/>
                  </a:lnTo>
                  <a:lnTo>
                    <a:pt x="679170" y="110401"/>
                  </a:lnTo>
                  <a:lnTo>
                    <a:pt x="679805" y="110401"/>
                  </a:lnTo>
                  <a:lnTo>
                    <a:pt x="679945" y="110020"/>
                  </a:lnTo>
                  <a:lnTo>
                    <a:pt x="680085" y="109626"/>
                  </a:lnTo>
                  <a:lnTo>
                    <a:pt x="680770" y="109753"/>
                  </a:lnTo>
                  <a:lnTo>
                    <a:pt x="680910" y="110020"/>
                  </a:lnTo>
                  <a:lnTo>
                    <a:pt x="680694" y="110401"/>
                  </a:lnTo>
                  <a:lnTo>
                    <a:pt x="680504" y="110909"/>
                  </a:lnTo>
                  <a:lnTo>
                    <a:pt x="681723" y="110020"/>
                  </a:lnTo>
                  <a:lnTo>
                    <a:pt x="681329" y="110020"/>
                  </a:lnTo>
                  <a:lnTo>
                    <a:pt x="680885" y="109766"/>
                  </a:lnTo>
                  <a:lnTo>
                    <a:pt x="682421" y="110020"/>
                  </a:lnTo>
                  <a:lnTo>
                    <a:pt x="682472" y="110401"/>
                  </a:lnTo>
                  <a:lnTo>
                    <a:pt x="682967" y="109537"/>
                  </a:lnTo>
                  <a:lnTo>
                    <a:pt x="683755" y="109537"/>
                  </a:lnTo>
                  <a:lnTo>
                    <a:pt x="684377" y="110020"/>
                  </a:lnTo>
                  <a:lnTo>
                    <a:pt x="686054" y="110020"/>
                  </a:lnTo>
                  <a:lnTo>
                    <a:pt x="685698" y="110401"/>
                  </a:lnTo>
                  <a:lnTo>
                    <a:pt x="686219" y="110020"/>
                  </a:lnTo>
                  <a:lnTo>
                    <a:pt x="686346" y="109537"/>
                  </a:lnTo>
                  <a:lnTo>
                    <a:pt x="687222" y="109537"/>
                  </a:lnTo>
                  <a:lnTo>
                    <a:pt x="685495" y="108496"/>
                  </a:lnTo>
                  <a:lnTo>
                    <a:pt x="686104" y="108496"/>
                  </a:lnTo>
                  <a:lnTo>
                    <a:pt x="686752" y="108496"/>
                  </a:lnTo>
                  <a:lnTo>
                    <a:pt x="687184" y="108496"/>
                  </a:lnTo>
                  <a:lnTo>
                    <a:pt x="687641" y="108496"/>
                  </a:lnTo>
                  <a:lnTo>
                    <a:pt x="688047" y="108140"/>
                  </a:lnTo>
                  <a:lnTo>
                    <a:pt x="687959" y="108496"/>
                  </a:lnTo>
                  <a:lnTo>
                    <a:pt x="688073" y="110020"/>
                  </a:lnTo>
                  <a:lnTo>
                    <a:pt x="687654" y="110401"/>
                  </a:lnTo>
                  <a:lnTo>
                    <a:pt x="688238" y="110401"/>
                  </a:lnTo>
                  <a:lnTo>
                    <a:pt x="688276" y="109537"/>
                  </a:lnTo>
                  <a:lnTo>
                    <a:pt x="689267" y="109537"/>
                  </a:lnTo>
                  <a:lnTo>
                    <a:pt x="689356" y="108496"/>
                  </a:lnTo>
                  <a:lnTo>
                    <a:pt x="689089" y="108496"/>
                  </a:lnTo>
                  <a:lnTo>
                    <a:pt x="689330" y="108356"/>
                  </a:lnTo>
                  <a:lnTo>
                    <a:pt x="689622" y="108496"/>
                  </a:lnTo>
                  <a:lnTo>
                    <a:pt x="689838" y="108496"/>
                  </a:lnTo>
                  <a:lnTo>
                    <a:pt x="689508" y="108889"/>
                  </a:lnTo>
                  <a:lnTo>
                    <a:pt x="689279" y="109435"/>
                  </a:lnTo>
                  <a:lnTo>
                    <a:pt x="689648" y="109423"/>
                  </a:lnTo>
                  <a:lnTo>
                    <a:pt x="689978" y="109232"/>
                  </a:lnTo>
                  <a:lnTo>
                    <a:pt x="690372" y="108470"/>
                  </a:lnTo>
                  <a:lnTo>
                    <a:pt x="689991" y="108331"/>
                  </a:lnTo>
                  <a:lnTo>
                    <a:pt x="689978" y="108000"/>
                  </a:lnTo>
                  <a:lnTo>
                    <a:pt x="691349" y="107226"/>
                  </a:lnTo>
                  <a:lnTo>
                    <a:pt x="690105" y="107226"/>
                  </a:lnTo>
                  <a:lnTo>
                    <a:pt x="689076" y="107226"/>
                  </a:lnTo>
                  <a:lnTo>
                    <a:pt x="688289" y="107226"/>
                  </a:lnTo>
                  <a:lnTo>
                    <a:pt x="687273" y="107226"/>
                  </a:lnTo>
                  <a:lnTo>
                    <a:pt x="687374" y="105702"/>
                  </a:lnTo>
                  <a:lnTo>
                    <a:pt x="687692" y="105702"/>
                  </a:lnTo>
                  <a:lnTo>
                    <a:pt x="688581" y="106083"/>
                  </a:lnTo>
                  <a:lnTo>
                    <a:pt x="689178" y="106083"/>
                  </a:lnTo>
                  <a:lnTo>
                    <a:pt x="689203" y="106845"/>
                  </a:lnTo>
                  <a:lnTo>
                    <a:pt x="689698" y="106845"/>
                  </a:lnTo>
                  <a:lnTo>
                    <a:pt x="690156" y="106845"/>
                  </a:lnTo>
                  <a:lnTo>
                    <a:pt x="690956" y="106845"/>
                  </a:lnTo>
                  <a:lnTo>
                    <a:pt x="690435" y="106337"/>
                  </a:lnTo>
                  <a:lnTo>
                    <a:pt x="692302" y="106845"/>
                  </a:lnTo>
                  <a:lnTo>
                    <a:pt x="691718" y="106845"/>
                  </a:lnTo>
                  <a:lnTo>
                    <a:pt x="691210" y="106845"/>
                  </a:lnTo>
                  <a:lnTo>
                    <a:pt x="691083" y="106845"/>
                  </a:lnTo>
                  <a:lnTo>
                    <a:pt x="691337" y="106972"/>
                  </a:lnTo>
                  <a:lnTo>
                    <a:pt x="691464" y="107111"/>
                  </a:lnTo>
                  <a:lnTo>
                    <a:pt x="691845" y="107226"/>
                  </a:lnTo>
                  <a:lnTo>
                    <a:pt x="692696" y="107226"/>
                  </a:lnTo>
                  <a:lnTo>
                    <a:pt x="693699" y="106476"/>
                  </a:lnTo>
                  <a:lnTo>
                    <a:pt x="694194" y="108496"/>
                  </a:lnTo>
                  <a:lnTo>
                    <a:pt x="693928" y="108496"/>
                  </a:lnTo>
                  <a:lnTo>
                    <a:pt x="693661" y="108496"/>
                  </a:lnTo>
                  <a:lnTo>
                    <a:pt x="693661" y="108889"/>
                  </a:lnTo>
                  <a:lnTo>
                    <a:pt x="693204" y="109537"/>
                  </a:lnTo>
                  <a:lnTo>
                    <a:pt x="692950" y="110020"/>
                  </a:lnTo>
                  <a:lnTo>
                    <a:pt x="693661" y="109283"/>
                  </a:lnTo>
                  <a:lnTo>
                    <a:pt x="693661" y="109537"/>
                  </a:lnTo>
                  <a:lnTo>
                    <a:pt x="694016" y="109537"/>
                  </a:lnTo>
                  <a:lnTo>
                    <a:pt x="694080" y="108826"/>
                  </a:lnTo>
                  <a:lnTo>
                    <a:pt x="694397" y="108496"/>
                  </a:lnTo>
                  <a:lnTo>
                    <a:pt x="694385" y="109537"/>
                  </a:lnTo>
                  <a:lnTo>
                    <a:pt x="696214" y="109537"/>
                  </a:lnTo>
                  <a:lnTo>
                    <a:pt x="695960" y="108496"/>
                  </a:lnTo>
                  <a:lnTo>
                    <a:pt x="695769" y="108496"/>
                  </a:lnTo>
                  <a:lnTo>
                    <a:pt x="697369" y="105321"/>
                  </a:lnTo>
                  <a:lnTo>
                    <a:pt x="696214" y="109537"/>
                  </a:lnTo>
                  <a:lnTo>
                    <a:pt x="695960" y="110401"/>
                  </a:lnTo>
                  <a:lnTo>
                    <a:pt x="697445" y="110020"/>
                  </a:lnTo>
                  <a:lnTo>
                    <a:pt x="697776" y="110020"/>
                  </a:lnTo>
                  <a:lnTo>
                    <a:pt x="698436" y="109537"/>
                  </a:lnTo>
                  <a:lnTo>
                    <a:pt x="699109" y="109054"/>
                  </a:lnTo>
                  <a:lnTo>
                    <a:pt x="699312" y="109537"/>
                  </a:lnTo>
                  <a:lnTo>
                    <a:pt x="699439" y="109893"/>
                  </a:lnTo>
                  <a:lnTo>
                    <a:pt x="700125" y="109537"/>
                  </a:lnTo>
                  <a:lnTo>
                    <a:pt x="701001" y="109537"/>
                  </a:lnTo>
                  <a:lnTo>
                    <a:pt x="701548" y="110020"/>
                  </a:lnTo>
                  <a:lnTo>
                    <a:pt x="701751" y="110401"/>
                  </a:lnTo>
                  <a:lnTo>
                    <a:pt x="701878" y="110401"/>
                  </a:lnTo>
                  <a:lnTo>
                    <a:pt x="701979" y="110020"/>
                  </a:lnTo>
                  <a:lnTo>
                    <a:pt x="702106" y="109537"/>
                  </a:lnTo>
                  <a:lnTo>
                    <a:pt x="702665" y="109537"/>
                  </a:lnTo>
                  <a:lnTo>
                    <a:pt x="704850" y="108496"/>
                  </a:lnTo>
                  <a:lnTo>
                    <a:pt x="704062" y="108496"/>
                  </a:lnTo>
                  <a:lnTo>
                    <a:pt x="706958" y="107518"/>
                  </a:lnTo>
                  <a:lnTo>
                    <a:pt x="708164" y="108496"/>
                  </a:lnTo>
                  <a:lnTo>
                    <a:pt x="708317" y="108496"/>
                  </a:lnTo>
                  <a:lnTo>
                    <a:pt x="708291" y="107734"/>
                  </a:lnTo>
                  <a:lnTo>
                    <a:pt x="710374" y="108089"/>
                  </a:lnTo>
                  <a:lnTo>
                    <a:pt x="710349" y="108496"/>
                  </a:lnTo>
                  <a:lnTo>
                    <a:pt x="711352" y="108496"/>
                  </a:lnTo>
                  <a:lnTo>
                    <a:pt x="711149" y="108216"/>
                  </a:lnTo>
                  <a:lnTo>
                    <a:pt x="712825" y="108496"/>
                  </a:lnTo>
                  <a:lnTo>
                    <a:pt x="714895" y="108496"/>
                  </a:lnTo>
                  <a:lnTo>
                    <a:pt x="715162" y="106083"/>
                  </a:lnTo>
                  <a:lnTo>
                    <a:pt x="715746" y="105321"/>
                  </a:lnTo>
                  <a:lnTo>
                    <a:pt x="716191" y="105321"/>
                  </a:lnTo>
                  <a:lnTo>
                    <a:pt x="716318" y="105702"/>
                  </a:lnTo>
                  <a:lnTo>
                    <a:pt x="716140" y="106083"/>
                  </a:lnTo>
                  <a:lnTo>
                    <a:pt x="717016" y="106083"/>
                  </a:lnTo>
                  <a:lnTo>
                    <a:pt x="717499" y="106845"/>
                  </a:lnTo>
                  <a:lnTo>
                    <a:pt x="717651" y="107099"/>
                  </a:lnTo>
                  <a:lnTo>
                    <a:pt x="718007" y="106845"/>
                  </a:lnTo>
                  <a:lnTo>
                    <a:pt x="719543" y="106845"/>
                  </a:lnTo>
                  <a:lnTo>
                    <a:pt x="719328" y="106083"/>
                  </a:lnTo>
                  <a:lnTo>
                    <a:pt x="718527" y="106083"/>
                  </a:lnTo>
                  <a:lnTo>
                    <a:pt x="719048" y="105702"/>
                  </a:lnTo>
                  <a:lnTo>
                    <a:pt x="719569" y="105321"/>
                  </a:lnTo>
                  <a:lnTo>
                    <a:pt x="721664" y="105321"/>
                  </a:lnTo>
                  <a:lnTo>
                    <a:pt x="721537" y="105702"/>
                  </a:lnTo>
                  <a:lnTo>
                    <a:pt x="721868" y="106083"/>
                  </a:lnTo>
                  <a:lnTo>
                    <a:pt x="721017" y="106083"/>
                  </a:lnTo>
                  <a:lnTo>
                    <a:pt x="719797" y="106083"/>
                  </a:lnTo>
                  <a:lnTo>
                    <a:pt x="721309" y="106337"/>
                  </a:lnTo>
                  <a:lnTo>
                    <a:pt x="721931" y="106845"/>
                  </a:lnTo>
                  <a:lnTo>
                    <a:pt x="722312" y="106845"/>
                  </a:lnTo>
                  <a:lnTo>
                    <a:pt x="722579" y="106845"/>
                  </a:lnTo>
                  <a:lnTo>
                    <a:pt x="722655" y="106565"/>
                  </a:lnTo>
                  <a:lnTo>
                    <a:pt x="722795" y="106083"/>
                  </a:lnTo>
                  <a:lnTo>
                    <a:pt x="723023" y="106083"/>
                  </a:lnTo>
                  <a:lnTo>
                    <a:pt x="721893" y="105321"/>
                  </a:lnTo>
                  <a:lnTo>
                    <a:pt x="724319" y="105321"/>
                  </a:lnTo>
                  <a:lnTo>
                    <a:pt x="724433" y="105702"/>
                  </a:lnTo>
                  <a:lnTo>
                    <a:pt x="724623" y="106083"/>
                  </a:lnTo>
                  <a:lnTo>
                    <a:pt x="724738" y="105702"/>
                  </a:lnTo>
                  <a:lnTo>
                    <a:pt x="724865" y="105321"/>
                  </a:lnTo>
                  <a:lnTo>
                    <a:pt x="724598" y="105092"/>
                  </a:lnTo>
                  <a:lnTo>
                    <a:pt x="724865" y="105321"/>
                  </a:lnTo>
                  <a:lnTo>
                    <a:pt x="724903" y="105181"/>
                  </a:lnTo>
                  <a:lnTo>
                    <a:pt x="725347" y="105321"/>
                  </a:lnTo>
                  <a:lnTo>
                    <a:pt x="726871" y="105321"/>
                  </a:lnTo>
                  <a:lnTo>
                    <a:pt x="726998" y="105321"/>
                  </a:lnTo>
                  <a:lnTo>
                    <a:pt x="728205" y="105321"/>
                  </a:lnTo>
                  <a:lnTo>
                    <a:pt x="728357" y="105702"/>
                  </a:lnTo>
                  <a:lnTo>
                    <a:pt x="729107" y="105321"/>
                  </a:lnTo>
                  <a:lnTo>
                    <a:pt x="730402" y="105321"/>
                  </a:lnTo>
                  <a:lnTo>
                    <a:pt x="731545" y="105321"/>
                  </a:lnTo>
                  <a:lnTo>
                    <a:pt x="731253" y="106083"/>
                  </a:lnTo>
                  <a:lnTo>
                    <a:pt x="730707" y="106083"/>
                  </a:lnTo>
                  <a:lnTo>
                    <a:pt x="730465" y="105702"/>
                  </a:lnTo>
                  <a:lnTo>
                    <a:pt x="730592" y="107226"/>
                  </a:lnTo>
                  <a:lnTo>
                    <a:pt x="730973" y="106845"/>
                  </a:lnTo>
                  <a:lnTo>
                    <a:pt x="732663" y="106845"/>
                  </a:lnTo>
                  <a:lnTo>
                    <a:pt x="731888" y="108496"/>
                  </a:lnTo>
                  <a:lnTo>
                    <a:pt x="732294" y="108496"/>
                  </a:lnTo>
                  <a:lnTo>
                    <a:pt x="732663" y="109131"/>
                  </a:lnTo>
                  <a:lnTo>
                    <a:pt x="740791" y="108496"/>
                  </a:lnTo>
                  <a:lnTo>
                    <a:pt x="735241" y="108496"/>
                  </a:lnTo>
                  <a:lnTo>
                    <a:pt x="735698" y="107480"/>
                  </a:lnTo>
                  <a:lnTo>
                    <a:pt x="736460" y="107226"/>
                  </a:lnTo>
                  <a:lnTo>
                    <a:pt x="735825" y="107226"/>
                  </a:lnTo>
                  <a:lnTo>
                    <a:pt x="734212" y="107226"/>
                  </a:lnTo>
                  <a:lnTo>
                    <a:pt x="734212" y="106845"/>
                  </a:lnTo>
                  <a:lnTo>
                    <a:pt x="736714" y="106845"/>
                  </a:lnTo>
                  <a:lnTo>
                    <a:pt x="736727" y="106464"/>
                  </a:lnTo>
                  <a:lnTo>
                    <a:pt x="736739" y="106083"/>
                  </a:lnTo>
                  <a:lnTo>
                    <a:pt x="736752" y="105321"/>
                  </a:lnTo>
                  <a:lnTo>
                    <a:pt x="741692" y="105321"/>
                  </a:lnTo>
                  <a:lnTo>
                    <a:pt x="743153" y="105321"/>
                  </a:lnTo>
                  <a:lnTo>
                    <a:pt x="745502" y="105321"/>
                  </a:lnTo>
                  <a:lnTo>
                    <a:pt x="745540" y="105067"/>
                  </a:lnTo>
                  <a:lnTo>
                    <a:pt x="745667" y="105321"/>
                  </a:lnTo>
                  <a:lnTo>
                    <a:pt x="746963" y="105321"/>
                  </a:lnTo>
                  <a:lnTo>
                    <a:pt x="746518" y="104559"/>
                  </a:lnTo>
                  <a:lnTo>
                    <a:pt x="746239" y="104025"/>
                  </a:lnTo>
                  <a:lnTo>
                    <a:pt x="746709" y="103924"/>
                  </a:lnTo>
                  <a:lnTo>
                    <a:pt x="746556" y="104559"/>
                  </a:lnTo>
                  <a:lnTo>
                    <a:pt x="746963" y="105321"/>
                  </a:lnTo>
                  <a:lnTo>
                    <a:pt x="754189" y="105321"/>
                  </a:lnTo>
                  <a:lnTo>
                    <a:pt x="756704" y="105321"/>
                  </a:lnTo>
                  <a:lnTo>
                    <a:pt x="756780" y="104559"/>
                  </a:lnTo>
                  <a:lnTo>
                    <a:pt x="756894" y="103289"/>
                  </a:lnTo>
                  <a:lnTo>
                    <a:pt x="757872" y="103289"/>
                  </a:lnTo>
                  <a:lnTo>
                    <a:pt x="758190" y="102666"/>
                  </a:lnTo>
                  <a:lnTo>
                    <a:pt x="758329" y="103289"/>
                  </a:lnTo>
                  <a:lnTo>
                    <a:pt x="758926" y="103289"/>
                  </a:lnTo>
                  <a:lnTo>
                    <a:pt x="758710" y="105067"/>
                  </a:lnTo>
                  <a:lnTo>
                    <a:pt x="758329" y="103289"/>
                  </a:lnTo>
                  <a:lnTo>
                    <a:pt x="757872" y="103289"/>
                  </a:lnTo>
                  <a:lnTo>
                    <a:pt x="757212" y="104559"/>
                  </a:lnTo>
                  <a:lnTo>
                    <a:pt x="756780" y="104559"/>
                  </a:lnTo>
                  <a:lnTo>
                    <a:pt x="756818" y="105321"/>
                  </a:lnTo>
                  <a:lnTo>
                    <a:pt x="758685" y="105321"/>
                  </a:lnTo>
                  <a:lnTo>
                    <a:pt x="761733" y="105321"/>
                  </a:lnTo>
                  <a:lnTo>
                    <a:pt x="761974" y="104940"/>
                  </a:lnTo>
                  <a:lnTo>
                    <a:pt x="762152" y="105321"/>
                  </a:lnTo>
                  <a:lnTo>
                    <a:pt x="762901" y="105321"/>
                  </a:lnTo>
                  <a:lnTo>
                    <a:pt x="764501" y="105321"/>
                  </a:lnTo>
                  <a:lnTo>
                    <a:pt x="765238" y="105702"/>
                  </a:lnTo>
                  <a:lnTo>
                    <a:pt x="765568" y="105702"/>
                  </a:lnTo>
                  <a:lnTo>
                    <a:pt x="765797" y="105321"/>
                  </a:lnTo>
                  <a:lnTo>
                    <a:pt x="766648" y="105321"/>
                  </a:lnTo>
                  <a:lnTo>
                    <a:pt x="766749" y="105067"/>
                  </a:lnTo>
                  <a:lnTo>
                    <a:pt x="766864" y="105321"/>
                  </a:lnTo>
                  <a:lnTo>
                    <a:pt x="769937" y="105321"/>
                  </a:lnTo>
                  <a:lnTo>
                    <a:pt x="769886" y="105194"/>
                  </a:lnTo>
                  <a:lnTo>
                    <a:pt x="769454" y="104559"/>
                  </a:lnTo>
                  <a:lnTo>
                    <a:pt x="769620" y="104559"/>
                  </a:lnTo>
                  <a:lnTo>
                    <a:pt x="769645" y="104432"/>
                  </a:lnTo>
                  <a:lnTo>
                    <a:pt x="769645" y="104559"/>
                  </a:lnTo>
                  <a:lnTo>
                    <a:pt x="770166" y="104559"/>
                  </a:lnTo>
                  <a:lnTo>
                    <a:pt x="772629" y="104559"/>
                  </a:lnTo>
                  <a:lnTo>
                    <a:pt x="772998" y="103289"/>
                  </a:lnTo>
                  <a:lnTo>
                    <a:pt x="770737" y="103289"/>
                  </a:lnTo>
                  <a:lnTo>
                    <a:pt x="771715" y="102146"/>
                  </a:lnTo>
                  <a:lnTo>
                    <a:pt x="771144" y="101765"/>
                  </a:lnTo>
                  <a:lnTo>
                    <a:pt x="770572" y="101384"/>
                  </a:lnTo>
                  <a:lnTo>
                    <a:pt x="770369" y="101384"/>
                  </a:lnTo>
                  <a:lnTo>
                    <a:pt x="770458" y="100749"/>
                  </a:lnTo>
                  <a:lnTo>
                    <a:pt x="771118" y="100114"/>
                  </a:lnTo>
                  <a:lnTo>
                    <a:pt x="771537" y="100114"/>
                  </a:lnTo>
                  <a:lnTo>
                    <a:pt x="771639" y="100749"/>
                  </a:lnTo>
                  <a:lnTo>
                    <a:pt x="771740" y="101384"/>
                  </a:lnTo>
                  <a:lnTo>
                    <a:pt x="771804" y="102146"/>
                  </a:lnTo>
                  <a:lnTo>
                    <a:pt x="772553" y="100114"/>
                  </a:lnTo>
                  <a:lnTo>
                    <a:pt x="773226" y="100114"/>
                  </a:lnTo>
                  <a:lnTo>
                    <a:pt x="773468" y="100876"/>
                  </a:lnTo>
                  <a:lnTo>
                    <a:pt x="772312" y="100876"/>
                  </a:lnTo>
                  <a:lnTo>
                    <a:pt x="774788" y="101384"/>
                  </a:lnTo>
                  <a:lnTo>
                    <a:pt x="773531" y="101384"/>
                  </a:lnTo>
                  <a:lnTo>
                    <a:pt x="773417" y="101765"/>
                  </a:lnTo>
                  <a:lnTo>
                    <a:pt x="773315" y="102146"/>
                  </a:lnTo>
                  <a:lnTo>
                    <a:pt x="772998" y="103289"/>
                  </a:lnTo>
                  <a:lnTo>
                    <a:pt x="775474" y="103289"/>
                  </a:lnTo>
                  <a:lnTo>
                    <a:pt x="774966" y="102400"/>
                  </a:lnTo>
                  <a:lnTo>
                    <a:pt x="777798" y="102819"/>
                  </a:lnTo>
                  <a:lnTo>
                    <a:pt x="777354" y="103289"/>
                  </a:lnTo>
                  <a:lnTo>
                    <a:pt x="776287" y="103289"/>
                  </a:lnTo>
                  <a:lnTo>
                    <a:pt x="776008" y="103682"/>
                  </a:lnTo>
                  <a:lnTo>
                    <a:pt x="775843" y="103924"/>
                  </a:lnTo>
                  <a:lnTo>
                    <a:pt x="775385" y="104559"/>
                  </a:lnTo>
                  <a:lnTo>
                    <a:pt x="773417" y="104559"/>
                  </a:lnTo>
                  <a:lnTo>
                    <a:pt x="773049" y="105321"/>
                  </a:lnTo>
                  <a:lnTo>
                    <a:pt x="772414" y="105676"/>
                  </a:lnTo>
                  <a:lnTo>
                    <a:pt x="772058" y="105625"/>
                  </a:lnTo>
                  <a:lnTo>
                    <a:pt x="771791" y="105537"/>
                  </a:lnTo>
                  <a:lnTo>
                    <a:pt x="772109" y="105841"/>
                  </a:lnTo>
                  <a:lnTo>
                    <a:pt x="772350" y="105854"/>
                  </a:lnTo>
                  <a:lnTo>
                    <a:pt x="772579" y="105689"/>
                  </a:lnTo>
                  <a:lnTo>
                    <a:pt x="774268" y="105321"/>
                  </a:lnTo>
                  <a:lnTo>
                    <a:pt x="774179" y="105702"/>
                  </a:lnTo>
                  <a:lnTo>
                    <a:pt x="774077" y="106070"/>
                  </a:lnTo>
                  <a:lnTo>
                    <a:pt x="773201" y="105702"/>
                  </a:lnTo>
                  <a:lnTo>
                    <a:pt x="772883" y="106083"/>
                  </a:lnTo>
                  <a:lnTo>
                    <a:pt x="773531" y="106083"/>
                  </a:lnTo>
                  <a:lnTo>
                    <a:pt x="774077" y="106083"/>
                  </a:lnTo>
                  <a:lnTo>
                    <a:pt x="773887" y="106845"/>
                  </a:lnTo>
                  <a:lnTo>
                    <a:pt x="774103" y="106845"/>
                  </a:lnTo>
                  <a:lnTo>
                    <a:pt x="774331" y="107226"/>
                  </a:lnTo>
                  <a:lnTo>
                    <a:pt x="775208" y="107226"/>
                  </a:lnTo>
                  <a:lnTo>
                    <a:pt x="774903" y="106845"/>
                  </a:lnTo>
                  <a:lnTo>
                    <a:pt x="774776" y="106845"/>
                  </a:lnTo>
                  <a:lnTo>
                    <a:pt x="774941" y="106083"/>
                  </a:lnTo>
                  <a:lnTo>
                    <a:pt x="774585" y="106083"/>
                  </a:lnTo>
                  <a:lnTo>
                    <a:pt x="774522" y="105321"/>
                  </a:lnTo>
                  <a:lnTo>
                    <a:pt x="774852" y="105321"/>
                  </a:lnTo>
                  <a:lnTo>
                    <a:pt x="781100" y="105321"/>
                  </a:lnTo>
                  <a:lnTo>
                    <a:pt x="781202" y="104965"/>
                  </a:lnTo>
                  <a:lnTo>
                    <a:pt x="781786" y="105321"/>
                  </a:lnTo>
                  <a:lnTo>
                    <a:pt x="781964" y="105321"/>
                  </a:lnTo>
                  <a:lnTo>
                    <a:pt x="782129" y="106083"/>
                  </a:lnTo>
                  <a:lnTo>
                    <a:pt x="784009" y="106083"/>
                  </a:lnTo>
                  <a:lnTo>
                    <a:pt x="783539" y="105321"/>
                  </a:lnTo>
                  <a:lnTo>
                    <a:pt x="784263" y="105321"/>
                  </a:lnTo>
                  <a:lnTo>
                    <a:pt x="784047" y="104952"/>
                  </a:lnTo>
                  <a:lnTo>
                    <a:pt x="786282" y="105321"/>
                  </a:lnTo>
                  <a:lnTo>
                    <a:pt x="792276" y="105321"/>
                  </a:lnTo>
                  <a:lnTo>
                    <a:pt x="792899" y="105321"/>
                  </a:lnTo>
                  <a:lnTo>
                    <a:pt x="797864" y="105321"/>
                  </a:lnTo>
                  <a:lnTo>
                    <a:pt x="798322" y="106083"/>
                  </a:lnTo>
                  <a:lnTo>
                    <a:pt x="799706" y="106083"/>
                  </a:lnTo>
                  <a:lnTo>
                    <a:pt x="799858" y="105702"/>
                  </a:lnTo>
                  <a:lnTo>
                    <a:pt x="799909" y="105321"/>
                  </a:lnTo>
                  <a:lnTo>
                    <a:pt x="799833" y="105194"/>
                  </a:lnTo>
                  <a:lnTo>
                    <a:pt x="799998" y="105321"/>
                  </a:lnTo>
                  <a:lnTo>
                    <a:pt x="800442" y="105321"/>
                  </a:lnTo>
                  <a:lnTo>
                    <a:pt x="801624" y="105321"/>
                  </a:lnTo>
                  <a:lnTo>
                    <a:pt x="801484" y="105702"/>
                  </a:lnTo>
                  <a:lnTo>
                    <a:pt x="801446" y="106083"/>
                  </a:lnTo>
                  <a:lnTo>
                    <a:pt x="802157" y="105219"/>
                  </a:lnTo>
                  <a:lnTo>
                    <a:pt x="802322" y="105321"/>
                  </a:lnTo>
                  <a:lnTo>
                    <a:pt x="802601" y="105321"/>
                  </a:lnTo>
                  <a:lnTo>
                    <a:pt x="804862" y="105321"/>
                  </a:lnTo>
                  <a:lnTo>
                    <a:pt x="804595" y="104559"/>
                  </a:lnTo>
                  <a:lnTo>
                    <a:pt x="804913" y="105321"/>
                  </a:lnTo>
                  <a:lnTo>
                    <a:pt x="805637" y="105321"/>
                  </a:lnTo>
                  <a:lnTo>
                    <a:pt x="806030" y="105321"/>
                  </a:lnTo>
                  <a:lnTo>
                    <a:pt x="806945" y="104559"/>
                  </a:lnTo>
                  <a:lnTo>
                    <a:pt x="807135" y="104559"/>
                  </a:lnTo>
                  <a:lnTo>
                    <a:pt x="808037" y="103289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8014238" y="9266485"/>
              <a:ext cx="635" cy="1270"/>
            </a:xfrm>
            <a:custGeom>
              <a:avLst/>
              <a:gdLst/>
              <a:ahLst/>
              <a:cxnLst/>
              <a:rect l="l" t="t" r="r" b="b"/>
              <a:pathLst>
                <a:path w="634" h="1270">
                  <a:moveTo>
                    <a:pt x="98" y="900"/>
                  </a:moveTo>
                  <a:lnTo>
                    <a:pt x="0" y="191"/>
                  </a:lnTo>
                  <a:lnTo>
                    <a:pt x="132" y="19"/>
                  </a:lnTo>
                  <a:lnTo>
                    <a:pt x="341" y="0"/>
                  </a:lnTo>
                  <a:lnTo>
                    <a:pt x="316" y="306"/>
                  </a:lnTo>
                  <a:lnTo>
                    <a:pt x="235" y="613"/>
                  </a:lnTo>
                  <a:lnTo>
                    <a:pt x="98" y="90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547883" y="9281928"/>
              <a:ext cx="146441" cy="87176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7744085" y="8057844"/>
              <a:ext cx="544195" cy="1273175"/>
            </a:xfrm>
            <a:custGeom>
              <a:avLst/>
              <a:gdLst/>
              <a:ahLst/>
              <a:cxnLst/>
              <a:rect l="l" t="t" r="r" b="b"/>
              <a:pathLst>
                <a:path w="544194" h="1273175">
                  <a:moveTo>
                    <a:pt x="1333" y="1269301"/>
                  </a:moveTo>
                  <a:lnTo>
                    <a:pt x="457" y="1268476"/>
                  </a:lnTo>
                  <a:lnTo>
                    <a:pt x="596" y="1268272"/>
                  </a:lnTo>
                  <a:lnTo>
                    <a:pt x="711" y="1267968"/>
                  </a:lnTo>
                  <a:lnTo>
                    <a:pt x="736" y="1267637"/>
                  </a:lnTo>
                  <a:lnTo>
                    <a:pt x="431" y="1268450"/>
                  </a:lnTo>
                  <a:lnTo>
                    <a:pt x="0" y="1268031"/>
                  </a:lnTo>
                  <a:lnTo>
                    <a:pt x="393" y="1269301"/>
                  </a:lnTo>
                  <a:lnTo>
                    <a:pt x="1333" y="1269301"/>
                  </a:lnTo>
                  <a:close/>
                </a:path>
                <a:path w="544194" h="1273175">
                  <a:moveTo>
                    <a:pt x="1346" y="1266037"/>
                  </a:moveTo>
                  <a:lnTo>
                    <a:pt x="914" y="1266304"/>
                  </a:lnTo>
                  <a:lnTo>
                    <a:pt x="863" y="1267015"/>
                  </a:lnTo>
                  <a:lnTo>
                    <a:pt x="749" y="1267637"/>
                  </a:lnTo>
                  <a:lnTo>
                    <a:pt x="1346" y="1266037"/>
                  </a:lnTo>
                  <a:close/>
                </a:path>
                <a:path w="544194" h="1273175">
                  <a:moveTo>
                    <a:pt x="3060" y="1271714"/>
                  </a:moveTo>
                  <a:lnTo>
                    <a:pt x="2654" y="1271714"/>
                  </a:lnTo>
                  <a:lnTo>
                    <a:pt x="2933" y="1273111"/>
                  </a:lnTo>
                  <a:lnTo>
                    <a:pt x="3060" y="1271714"/>
                  </a:lnTo>
                  <a:close/>
                </a:path>
                <a:path w="544194" h="1273175">
                  <a:moveTo>
                    <a:pt x="3644" y="1271714"/>
                  </a:moveTo>
                  <a:lnTo>
                    <a:pt x="3149" y="1270571"/>
                  </a:lnTo>
                  <a:lnTo>
                    <a:pt x="3111" y="1270965"/>
                  </a:lnTo>
                  <a:lnTo>
                    <a:pt x="3644" y="1271714"/>
                  </a:lnTo>
                  <a:close/>
                </a:path>
                <a:path w="544194" h="1273175">
                  <a:moveTo>
                    <a:pt x="4483" y="1271574"/>
                  </a:moveTo>
                  <a:lnTo>
                    <a:pt x="4102" y="1271663"/>
                  </a:lnTo>
                  <a:lnTo>
                    <a:pt x="4241" y="1271689"/>
                  </a:lnTo>
                  <a:lnTo>
                    <a:pt x="4368" y="1271663"/>
                  </a:lnTo>
                  <a:close/>
                </a:path>
                <a:path w="544194" h="1273175">
                  <a:moveTo>
                    <a:pt x="4927" y="1271473"/>
                  </a:moveTo>
                  <a:lnTo>
                    <a:pt x="4724" y="1271320"/>
                  </a:lnTo>
                  <a:lnTo>
                    <a:pt x="4559" y="1271498"/>
                  </a:lnTo>
                  <a:lnTo>
                    <a:pt x="4927" y="1271473"/>
                  </a:lnTo>
                  <a:close/>
                </a:path>
                <a:path w="544194" h="1273175">
                  <a:moveTo>
                    <a:pt x="7480" y="1269301"/>
                  </a:moveTo>
                  <a:lnTo>
                    <a:pt x="6997" y="1269301"/>
                  </a:lnTo>
                  <a:lnTo>
                    <a:pt x="6934" y="1270215"/>
                  </a:lnTo>
                  <a:lnTo>
                    <a:pt x="7480" y="1269301"/>
                  </a:lnTo>
                  <a:close/>
                </a:path>
                <a:path w="544194" h="1273175">
                  <a:moveTo>
                    <a:pt x="8420" y="1269504"/>
                  </a:moveTo>
                  <a:lnTo>
                    <a:pt x="6718" y="1270571"/>
                  </a:lnTo>
                  <a:lnTo>
                    <a:pt x="7277" y="1270571"/>
                  </a:lnTo>
                  <a:lnTo>
                    <a:pt x="8255" y="1269720"/>
                  </a:lnTo>
                  <a:lnTo>
                    <a:pt x="8420" y="1269504"/>
                  </a:lnTo>
                  <a:close/>
                </a:path>
                <a:path w="544194" h="1273175">
                  <a:moveTo>
                    <a:pt x="9829" y="1270571"/>
                  </a:moveTo>
                  <a:lnTo>
                    <a:pt x="9740" y="1270215"/>
                  </a:lnTo>
                  <a:lnTo>
                    <a:pt x="9232" y="1269720"/>
                  </a:lnTo>
                  <a:lnTo>
                    <a:pt x="9829" y="1270571"/>
                  </a:lnTo>
                  <a:close/>
                </a:path>
                <a:path w="544194" h="1273175">
                  <a:moveTo>
                    <a:pt x="22263" y="1266761"/>
                  </a:moveTo>
                  <a:lnTo>
                    <a:pt x="22212" y="1266621"/>
                  </a:lnTo>
                  <a:lnTo>
                    <a:pt x="22161" y="1266469"/>
                  </a:lnTo>
                  <a:lnTo>
                    <a:pt x="21628" y="1266761"/>
                  </a:lnTo>
                  <a:lnTo>
                    <a:pt x="22263" y="1266761"/>
                  </a:lnTo>
                  <a:close/>
                </a:path>
                <a:path w="544194" h="1273175">
                  <a:moveTo>
                    <a:pt x="36347" y="1108240"/>
                  </a:moveTo>
                  <a:lnTo>
                    <a:pt x="35636" y="1109738"/>
                  </a:lnTo>
                  <a:lnTo>
                    <a:pt x="35915" y="1109205"/>
                  </a:lnTo>
                  <a:lnTo>
                    <a:pt x="36144" y="1108722"/>
                  </a:lnTo>
                  <a:lnTo>
                    <a:pt x="36347" y="1108240"/>
                  </a:lnTo>
                  <a:close/>
                </a:path>
                <a:path w="544194" h="1273175">
                  <a:moveTo>
                    <a:pt x="37172" y="1106525"/>
                  </a:moveTo>
                  <a:lnTo>
                    <a:pt x="37071" y="1106652"/>
                  </a:lnTo>
                  <a:lnTo>
                    <a:pt x="36817" y="1106995"/>
                  </a:lnTo>
                  <a:lnTo>
                    <a:pt x="36690" y="1107401"/>
                  </a:lnTo>
                  <a:lnTo>
                    <a:pt x="36537" y="1107821"/>
                  </a:lnTo>
                  <a:lnTo>
                    <a:pt x="37172" y="1106525"/>
                  </a:lnTo>
                  <a:close/>
                </a:path>
                <a:path w="544194" h="1273175">
                  <a:moveTo>
                    <a:pt x="41427" y="1096010"/>
                  </a:moveTo>
                  <a:lnTo>
                    <a:pt x="41262" y="1096010"/>
                  </a:lnTo>
                  <a:lnTo>
                    <a:pt x="40855" y="1097280"/>
                  </a:lnTo>
                  <a:lnTo>
                    <a:pt x="41427" y="1096010"/>
                  </a:lnTo>
                  <a:close/>
                </a:path>
                <a:path w="544194" h="1273175">
                  <a:moveTo>
                    <a:pt x="42024" y="1093470"/>
                  </a:moveTo>
                  <a:lnTo>
                    <a:pt x="40513" y="1097280"/>
                  </a:lnTo>
                  <a:lnTo>
                    <a:pt x="41262" y="1096010"/>
                  </a:lnTo>
                  <a:lnTo>
                    <a:pt x="42024" y="1093470"/>
                  </a:lnTo>
                  <a:close/>
                </a:path>
                <a:path w="544194" h="1273175">
                  <a:moveTo>
                    <a:pt x="46456" y="1085850"/>
                  </a:moveTo>
                  <a:lnTo>
                    <a:pt x="46240" y="1085850"/>
                  </a:lnTo>
                  <a:lnTo>
                    <a:pt x="45859" y="1087120"/>
                  </a:lnTo>
                  <a:lnTo>
                    <a:pt x="46456" y="1085850"/>
                  </a:lnTo>
                  <a:close/>
                </a:path>
                <a:path w="544194" h="1273175">
                  <a:moveTo>
                    <a:pt x="48107" y="1146492"/>
                  </a:moveTo>
                  <a:lnTo>
                    <a:pt x="47561" y="1147597"/>
                  </a:lnTo>
                  <a:lnTo>
                    <a:pt x="46062" y="1147597"/>
                  </a:lnTo>
                  <a:lnTo>
                    <a:pt x="46456" y="1150137"/>
                  </a:lnTo>
                  <a:lnTo>
                    <a:pt x="47980" y="1147597"/>
                  </a:lnTo>
                  <a:lnTo>
                    <a:pt x="47663" y="1147597"/>
                  </a:lnTo>
                  <a:lnTo>
                    <a:pt x="47802" y="1147318"/>
                  </a:lnTo>
                  <a:lnTo>
                    <a:pt x="48107" y="1146492"/>
                  </a:lnTo>
                  <a:close/>
                </a:path>
                <a:path w="544194" h="1273175">
                  <a:moveTo>
                    <a:pt x="49199" y="1146581"/>
                  </a:moveTo>
                  <a:lnTo>
                    <a:pt x="47980" y="1147597"/>
                  </a:lnTo>
                  <a:lnTo>
                    <a:pt x="48247" y="1147597"/>
                  </a:lnTo>
                  <a:lnTo>
                    <a:pt x="49199" y="1146581"/>
                  </a:lnTo>
                  <a:close/>
                </a:path>
                <a:path w="544194" h="1273175">
                  <a:moveTo>
                    <a:pt x="51041" y="1150137"/>
                  </a:moveTo>
                  <a:lnTo>
                    <a:pt x="50380" y="1150137"/>
                  </a:lnTo>
                  <a:lnTo>
                    <a:pt x="50025" y="1151407"/>
                  </a:lnTo>
                  <a:lnTo>
                    <a:pt x="51041" y="1150137"/>
                  </a:lnTo>
                  <a:close/>
                </a:path>
                <a:path w="544194" h="1273175">
                  <a:moveTo>
                    <a:pt x="51765" y="1150137"/>
                  </a:moveTo>
                  <a:lnTo>
                    <a:pt x="51181" y="1147597"/>
                  </a:lnTo>
                  <a:lnTo>
                    <a:pt x="51028" y="1148867"/>
                  </a:lnTo>
                  <a:lnTo>
                    <a:pt x="51765" y="1150137"/>
                  </a:lnTo>
                  <a:close/>
                </a:path>
                <a:path w="544194" h="1273175">
                  <a:moveTo>
                    <a:pt x="53848" y="1147826"/>
                  </a:moveTo>
                  <a:lnTo>
                    <a:pt x="53009" y="1148651"/>
                  </a:lnTo>
                  <a:lnTo>
                    <a:pt x="53327" y="1148410"/>
                  </a:lnTo>
                  <a:lnTo>
                    <a:pt x="53606" y="1148143"/>
                  </a:lnTo>
                  <a:lnTo>
                    <a:pt x="53848" y="1147826"/>
                  </a:lnTo>
                  <a:close/>
                </a:path>
                <a:path w="544194" h="1273175">
                  <a:moveTo>
                    <a:pt x="54800" y="1146873"/>
                  </a:moveTo>
                  <a:lnTo>
                    <a:pt x="54444" y="1146911"/>
                  </a:lnTo>
                  <a:lnTo>
                    <a:pt x="54267" y="1146975"/>
                  </a:lnTo>
                  <a:lnTo>
                    <a:pt x="54165" y="1147279"/>
                  </a:lnTo>
                  <a:lnTo>
                    <a:pt x="54025" y="1147559"/>
                  </a:lnTo>
                  <a:lnTo>
                    <a:pt x="53848" y="1147826"/>
                  </a:lnTo>
                  <a:lnTo>
                    <a:pt x="54800" y="1146873"/>
                  </a:lnTo>
                  <a:close/>
                </a:path>
                <a:path w="544194" h="1273175">
                  <a:moveTo>
                    <a:pt x="58775" y="1059180"/>
                  </a:moveTo>
                  <a:lnTo>
                    <a:pt x="57340" y="1062748"/>
                  </a:lnTo>
                  <a:lnTo>
                    <a:pt x="58216" y="1061720"/>
                  </a:lnTo>
                  <a:lnTo>
                    <a:pt x="58775" y="1059180"/>
                  </a:lnTo>
                  <a:close/>
                </a:path>
                <a:path w="544194" h="1273175">
                  <a:moveTo>
                    <a:pt x="59359" y="1138707"/>
                  </a:moveTo>
                  <a:lnTo>
                    <a:pt x="59169" y="1138707"/>
                  </a:lnTo>
                  <a:lnTo>
                    <a:pt x="59105" y="1138948"/>
                  </a:lnTo>
                  <a:lnTo>
                    <a:pt x="59359" y="1138707"/>
                  </a:lnTo>
                  <a:close/>
                </a:path>
                <a:path w="544194" h="1273175">
                  <a:moveTo>
                    <a:pt x="62179" y="1220724"/>
                  </a:moveTo>
                  <a:lnTo>
                    <a:pt x="62001" y="1220851"/>
                  </a:lnTo>
                  <a:lnTo>
                    <a:pt x="62179" y="1220724"/>
                  </a:lnTo>
                  <a:close/>
                </a:path>
                <a:path w="544194" h="1273175">
                  <a:moveTo>
                    <a:pt x="62585" y="1137437"/>
                  </a:moveTo>
                  <a:lnTo>
                    <a:pt x="59817" y="1139837"/>
                  </a:lnTo>
                  <a:lnTo>
                    <a:pt x="60820" y="1138707"/>
                  </a:lnTo>
                  <a:lnTo>
                    <a:pt x="62064" y="1136167"/>
                  </a:lnTo>
                  <a:lnTo>
                    <a:pt x="60083" y="1138707"/>
                  </a:lnTo>
                  <a:lnTo>
                    <a:pt x="60007" y="1138948"/>
                  </a:lnTo>
                  <a:lnTo>
                    <a:pt x="59702" y="1139939"/>
                  </a:lnTo>
                  <a:lnTo>
                    <a:pt x="58724" y="1142517"/>
                  </a:lnTo>
                  <a:lnTo>
                    <a:pt x="59956" y="1139977"/>
                  </a:lnTo>
                  <a:lnTo>
                    <a:pt x="62585" y="1137437"/>
                  </a:lnTo>
                  <a:close/>
                </a:path>
                <a:path w="544194" h="1273175">
                  <a:moveTo>
                    <a:pt x="89192" y="1236281"/>
                  </a:moveTo>
                  <a:lnTo>
                    <a:pt x="88112" y="1237145"/>
                  </a:lnTo>
                  <a:lnTo>
                    <a:pt x="88201" y="1237551"/>
                  </a:lnTo>
                  <a:lnTo>
                    <a:pt x="89192" y="1236281"/>
                  </a:lnTo>
                  <a:close/>
                </a:path>
                <a:path w="544194" h="1273175">
                  <a:moveTo>
                    <a:pt x="89877" y="1108862"/>
                  </a:moveTo>
                  <a:lnTo>
                    <a:pt x="89077" y="1109497"/>
                  </a:lnTo>
                  <a:lnTo>
                    <a:pt x="88925" y="1109840"/>
                  </a:lnTo>
                  <a:lnTo>
                    <a:pt x="89877" y="1108862"/>
                  </a:lnTo>
                  <a:close/>
                </a:path>
                <a:path w="544194" h="1273175">
                  <a:moveTo>
                    <a:pt x="92430" y="1106957"/>
                  </a:moveTo>
                  <a:lnTo>
                    <a:pt x="91249" y="1108227"/>
                  </a:lnTo>
                  <a:lnTo>
                    <a:pt x="92214" y="1108227"/>
                  </a:lnTo>
                  <a:lnTo>
                    <a:pt x="92430" y="1106957"/>
                  </a:lnTo>
                  <a:close/>
                </a:path>
                <a:path w="544194" h="1273175">
                  <a:moveTo>
                    <a:pt x="118452" y="1081557"/>
                  </a:moveTo>
                  <a:lnTo>
                    <a:pt x="117221" y="1082827"/>
                  </a:lnTo>
                  <a:lnTo>
                    <a:pt x="116890" y="1084097"/>
                  </a:lnTo>
                  <a:lnTo>
                    <a:pt x="118452" y="1081557"/>
                  </a:lnTo>
                  <a:close/>
                </a:path>
                <a:path w="544194" h="1273175">
                  <a:moveTo>
                    <a:pt x="119532" y="1080287"/>
                  </a:moveTo>
                  <a:lnTo>
                    <a:pt x="118922" y="1080287"/>
                  </a:lnTo>
                  <a:lnTo>
                    <a:pt x="118452" y="1081557"/>
                  </a:lnTo>
                  <a:lnTo>
                    <a:pt x="119532" y="1080287"/>
                  </a:lnTo>
                  <a:close/>
                </a:path>
                <a:path w="544194" h="1273175">
                  <a:moveTo>
                    <a:pt x="130670" y="906780"/>
                  </a:moveTo>
                  <a:lnTo>
                    <a:pt x="130048" y="908050"/>
                  </a:lnTo>
                  <a:lnTo>
                    <a:pt x="129870" y="908050"/>
                  </a:lnTo>
                  <a:lnTo>
                    <a:pt x="129730" y="908202"/>
                  </a:lnTo>
                  <a:lnTo>
                    <a:pt x="129540" y="909320"/>
                  </a:lnTo>
                  <a:lnTo>
                    <a:pt x="130251" y="908050"/>
                  </a:lnTo>
                  <a:lnTo>
                    <a:pt x="130670" y="906780"/>
                  </a:lnTo>
                  <a:close/>
                </a:path>
                <a:path w="544194" h="1273175">
                  <a:moveTo>
                    <a:pt x="136499" y="1209611"/>
                  </a:moveTo>
                  <a:lnTo>
                    <a:pt x="136093" y="1209611"/>
                  </a:lnTo>
                  <a:lnTo>
                    <a:pt x="135915" y="1210741"/>
                  </a:lnTo>
                  <a:lnTo>
                    <a:pt x="136017" y="1210881"/>
                  </a:lnTo>
                  <a:lnTo>
                    <a:pt x="136080" y="1210741"/>
                  </a:lnTo>
                  <a:lnTo>
                    <a:pt x="136499" y="1209611"/>
                  </a:lnTo>
                  <a:close/>
                </a:path>
                <a:path w="544194" h="1273175">
                  <a:moveTo>
                    <a:pt x="147104" y="1174864"/>
                  </a:moveTo>
                  <a:lnTo>
                    <a:pt x="147078" y="1174559"/>
                  </a:lnTo>
                  <a:lnTo>
                    <a:pt x="147040" y="1174775"/>
                  </a:lnTo>
                  <a:close/>
                </a:path>
                <a:path w="544194" h="1273175">
                  <a:moveTo>
                    <a:pt x="147243" y="1204455"/>
                  </a:moveTo>
                  <a:lnTo>
                    <a:pt x="147104" y="1203261"/>
                  </a:lnTo>
                  <a:lnTo>
                    <a:pt x="146316" y="1204455"/>
                  </a:lnTo>
                  <a:lnTo>
                    <a:pt x="147243" y="1204455"/>
                  </a:lnTo>
                  <a:close/>
                </a:path>
                <a:path w="544194" h="1273175">
                  <a:moveTo>
                    <a:pt x="148831" y="1204455"/>
                  </a:moveTo>
                  <a:lnTo>
                    <a:pt x="148221" y="1204455"/>
                  </a:lnTo>
                  <a:lnTo>
                    <a:pt x="147243" y="1204455"/>
                  </a:lnTo>
                  <a:lnTo>
                    <a:pt x="147396" y="1205801"/>
                  </a:lnTo>
                  <a:lnTo>
                    <a:pt x="148831" y="1204455"/>
                  </a:lnTo>
                  <a:close/>
                </a:path>
                <a:path w="544194" h="1273175">
                  <a:moveTo>
                    <a:pt x="160667" y="1199451"/>
                  </a:moveTo>
                  <a:lnTo>
                    <a:pt x="160477" y="1199083"/>
                  </a:lnTo>
                  <a:lnTo>
                    <a:pt x="159981" y="1199451"/>
                  </a:lnTo>
                  <a:lnTo>
                    <a:pt x="160667" y="1199451"/>
                  </a:lnTo>
                  <a:close/>
                </a:path>
                <a:path w="544194" h="1273175">
                  <a:moveTo>
                    <a:pt x="162306" y="1030757"/>
                  </a:moveTo>
                  <a:lnTo>
                    <a:pt x="161582" y="1030757"/>
                  </a:lnTo>
                  <a:lnTo>
                    <a:pt x="160324" y="1033106"/>
                  </a:lnTo>
                  <a:lnTo>
                    <a:pt x="160210" y="1033513"/>
                  </a:lnTo>
                  <a:lnTo>
                    <a:pt x="160185" y="1034567"/>
                  </a:lnTo>
                  <a:lnTo>
                    <a:pt x="161251" y="1033297"/>
                  </a:lnTo>
                  <a:lnTo>
                    <a:pt x="161328" y="1033106"/>
                  </a:lnTo>
                  <a:lnTo>
                    <a:pt x="162306" y="1030757"/>
                  </a:lnTo>
                  <a:close/>
                </a:path>
                <a:path w="544194" h="1273175">
                  <a:moveTo>
                    <a:pt x="184226" y="960907"/>
                  </a:moveTo>
                  <a:lnTo>
                    <a:pt x="183286" y="959637"/>
                  </a:lnTo>
                  <a:lnTo>
                    <a:pt x="183388" y="960907"/>
                  </a:lnTo>
                  <a:lnTo>
                    <a:pt x="183502" y="962177"/>
                  </a:lnTo>
                  <a:lnTo>
                    <a:pt x="184226" y="960907"/>
                  </a:lnTo>
                  <a:close/>
                </a:path>
                <a:path w="544194" h="1273175">
                  <a:moveTo>
                    <a:pt x="201472" y="1179131"/>
                  </a:moveTo>
                  <a:lnTo>
                    <a:pt x="201117" y="1177861"/>
                  </a:lnTo>
                  <a:lnTo>
                    <a:pt x="200685" y="1177861"/>
                  </a:lnTo>
                  <a:lnTo>
                    <a:pt x="200596" y="1178229"/>
                  </a:lnTo>
                  <a:lnTo>
                    <a:pt x="201472" y="1179131"/>
                  </a:lnTo>
                  <a:close/>
                </a:path>
                <a:path w="544194" h="1273175">
                  <a:moveTo>
                    <a:pt x="207556" y="735330"/>
                  </a:moveTo>
                  <a:lnTo>
                    <a:pt x="206133" y="737870"/>
                  </a:lnTo>
                  <a:lnTo>
                    <a:pt x="206070" y="739140"/>
                  </a:lnTo>
                  <a:lnTo>
                    <a:pt x="207441" y="735787"/>
                  </a:lnTo>
                  <a:lnTo>
                    <a:pt x="207556" y="735330"/>
                  </a:lnTo>
                  <a:close/>
                </a:path>
                <a:path w="544194" h="1273175">
                  <a:moveTo>
                    <a:pt x="208648" y="1172781"/>
                  </a:moveTo>
                  <a:lnTo>
                    <a:pt x="208381" y="1171511"/>
                  </a:lnTo>
                  <a:lnTo>
                    <a:pt x="207391" y="1172781"/>
                  </a:lnTo>
                  <a:lnTo>
                    <a:pt x="208648" y="1172781"/>
                  </a:lnTo>
                  <a:close/>
                </a:path>
                <a:path w="544194" h="1273175">
                  <a:moveTo>
                    <a:pt x="210362" y="1172933"/>
                  </a:moveTo>
                  <a:lnTo>
                    <a:pt x="209829" y="1172857"/>
                  </a:lnTo>
                  <a:lnTo>
                    <a:pt x="209486" y="1172679"/>
                  </a:lnTo>
                  <a:lnTo>
                    <a:pt x="209575" y="1172972"/>
                  </a:lnTo>
                  <a:lnTo>
                    <a:pt x="209740" y="1173200"/>
                  </a:lnTo>
                  <a:lnTo>
                    <a:pt x="209981" y="1173378"/>
                  </a:lnTo>
                  <a:lnTo>
                    <a:pt x="210362" y="1172933"/>
                  </a:lnTo>
                  <a:close/>
                </a:path>
                <a:path w="544194" h="1273175">
                  <a:moveTo>
                    <a:pt x="210502" y="1146111"/>
                  </a:moveTo>
                  <a:lnTo>
                    <a:pt x="210248" y="1146111"/>
                  </a:lnTo>
                  <a:lnTo>
                    <a:pt x="210261" y="1146340"/>
                  </a:lnTo>
                  <a:lnTo>
                    <a:pt x="210502" y="1146111"/>
                  </a:lnTo>
                  <a:close/>
                </a:path>
                <a:path w="544194" h="1273175">
                  <a:moveTo>
                    <a:pt x="213575" y="1171511"/>
                  </a:moveTo>
                  <a:lnTo>
                    <a:pt x="213423" y="1170241"/>
                  </a:lnTo>
                  <a:lnTo>
                    <a:pt x="213258" y="1170241"/>
                  </a:lnTo>
                  <a:lnTo>
                    <a:pt x="213575" y="1171511"/>
                  </a:lnTo>
                  <a:close/>
                </a:path>
                <a:path w="544194" h="1273175">
                  <a:moveTo>
                    <a:pt x="213728" y="1172781"/>
                  </a:moveTo>
                  <a:lnTo>
                    <a:pt x="213575" y="1171511"/>
                  </a:lnTo>
                  <a:lnTo>
                    <a:pt x="212521" y="1171511"/>
                  </a:lnTo>
                  <a:lnTo>
                    <a:pt x="213728" y="1172781"/>
                  </a:lnTo>
                  <a:close/>
                </a:path>
                <a:path w="544194" h="1273175">
                  <a:moveTo>
                    <a:pt x="216027" y="1168908"/>
                  </a:moveTo>
                  <a:lnTo>
                    <a:pt x="215976" y="1168768"/>
                  </a:lnTo>
                  <a:lnTo>
                    <a:pt x="215900" y="1169009"/>
                  </a:lnTo>
                  <a:lnTo>
                    <a:pt x="215874" y="1169136"/>
                  </a:lnTo>
                  <a:lnTo>
                    <a:pt x="216027" y="1168908"/>
                  </a:lnTo>
                  <a:close/>
                </a:path>
                <a:path w="544194" h="1273175">
                  <a:moveTo>
                    <a:pt x="220154" y="1166202"/>
                  </a:moveTo>
                  <a:lnTo>
                    <a:pt x="219989" y="1166164"/>
                  </a:lnTo>
                  <a:lnTo>
                    <a:pt x="220154" y="1166202"/>
                  </a:lnTo>
                  <a:close/>
                </a:path>
                <a:path w="544194" h="1273175">
                  <a:moveTo>
                    <a:pt x="221424" y="1166431"/>
                  </a:moveTo>
                  <a:lnTo>
                    <a:pt x="221195" y="1166431"/>
                  </a:lnTo>
                  <a:lnTo>
                    <a:pt x="220700" y="1167701"/>
                  </a:lnTo>
                  <a:lnTo>
                    <a:pt x="221424" y="1166431"/>
                  </a:lnTo>
                  <a:close/>
                </a:path>
                <a:path w="544194" h="1273175">
                  <a:moveTo>
                    <a:pt x="221754" y="1162799"/>
                  </a:moveTo>
                  <a:lnTo>
                    <a:pt x="221526" y="1163256"/>
                  </a:lnTo>
                  <a:lnTo>
                    <a:pt x="221615" y="1163891"/>
                  </a:lnTo>
                  <a:lnTo>
                    <a:pt x="221665" y="1163497"/>
                  </a:lnTo>
                  <a:lnTo>
                    <a:pt x="221754" y="1162799"/>
                  </a:lnTo>
                  <a:close/>
                </a:path>
                <a:path w="544194" h="1273175">
                  <a:moveTo>
                    <a:pt x="222567" y="1165161"/>
                  </a:moveTo>
                  <a:lnTo>
                    <a:pt x="222377" y="1163891"/>
                  </a:lnTo>
                  <a:lnTo>
                    <a:pt x="221615" y="1163891"/>
                  </a:lnTo>
                  <a:lnTo>
                    <a:pt x="221195" y="1163891"/>
                  </a:lnTo>
                  <a:lnTo>
                    <a:pt x="221399" y="1163497"/>
                  </a:lnTo>
                  <a:lnTo>
                    <a:pt x="221272" y="1163256"/>
                  </a:lnTo>
                  <a:lnTo>
                    <a:pt x="220941" y="1162799"/>
                  </a:lnTo>
                  <a:lnTo>
                    <a:pt x="220980" y="1165161"/>
                  </a:lnTo>
                  <a:lnTo>
                    <a:pt x="221424" y="1166431"/>
                  </a:lnTo>
                  <a:lnTo>
                    <a:pt x="221945" y="1166431"/>
                  </a:lnTo>
                  <a:lnTo>
                    <a:pt x="221564" y="1165161"/>
                  </a:lnTo>
                  <a:lnTo>
                    <a:pt x="222567" y="1165161"/>
                  </a:lnTo>
                  <a:close/>
                </a:path>
                <a:path w="544194" h="1273175">
                  <a:moveTo>
                    <a:pt x="223380" y="1164234"/>
                  </a:moveTo>
                  <a:lnTo>
                    <a:pt x="222961" y="1164234"/>
                  </a:lnTo>
                  <a:lnTo>
                    <a:pt x="222643" y="1164920"/>
                  </a:lnTo>
                  <a:lnTo>
                    <a:pt x="222567" y="1165517"/>
                  </a:lnTo>
                  <a:lnTo>
                    <a:pt x="222935" y="1165364"/>
                  </a:lnTo>
                  <a:lnTo>
                    <a:pt x="223215" y="1165098"/>
                  </a:lnTo>
                  <a:lnTo>
                    <a:pt x="223380" y="1164234"/>
                  </a:lnTo>
                  <a:close/>
                </a:path>
                <a:path w="544194" h="1273175">
                  <a:moveTo>
                    <a:pt x="224269" y="1161719"/>
                  </a:moveTo>
                  <a:lnTo>
                    <a:pt x="223913" y="1161351"/>
                  </a:lnTo>
                  <a:lnTo>
                    <a:pt x="223977" y="1161719"/>
                  </a:lnTo>
                  <a:lnTo>
                    <a:pt x="224091" y="1162621"/>
                  </a:lnTo>
                  <a:lnTo>
                    <a:pt x="224269" y="1161719"/>
                  </a:lnTo>
                  <a:close/>
                </a:path>
                <a:path w="544194" h="1273175">
                  <a:moveTo>
                    <a:pt x="226885" y="1163891"/>
                  </a:moveTo>
                  <a:lnTo>
                    <a:pt x="226758" y="1162799"/>
                  </a:lnTo>
                  <a:lnTo>
                    <a:pt x="226656" y="1163256"/>
                  </a:lnTo>
                  <a:lnTo>
                    <a:pt x="226606" y="1163497"/>
                  </a:lnTo>
                  <a:lnTo>
                    <a:pt x="226517" y="1163891"/>
                  </a:lnTo>
                  <a:lnTo>
                    <a:pt x="226250" y="1165161"/>
                  </a:lnTo>
                  <a:lnTo>
                    <a:pt x="226885" y="1163891"/>
                  </a:lnTo>
                  <a:close/>
                </a:path>
                <a:path w="544194" h="1273175">
                  <a:moveTo>
                    <a:pt x="227304" y="1163891"/>
                  </a:moveTo>
                  <a:lnTo>
                    <a:pt x="227215" y="1163256"/>
                  </a:lnTo>
                  <a:lnTo>
                    <a:pt x="227088" y="1163497"/>
                  </a:lnTo>
                  <a:lnTo>
                    <a:pt x="226898" y="1163891"/>
                  </a:lnTo>
                  <a:lnTo>
                    <a:pt x="227304" y="1163891"/>
                  </a:lnTo>
                  <a:close/>
                </a:path>
                <a:path w="544194" h="1273175">
                  <a:moveTo>
                    <a:pt x="227672" y="1163256"/>
                  </a:moveTo>
                  <a:lnTo>
                    <a:pt x="227571" y="1162799"/>
                  </a:lnTo>
                  <a:lnTo>
                    <a:pt x="227533" y="1162621"/>
                  </a:lnTo>
                  <a:lnTo>
                    <a:pt x="227444" y="1162799"/>
                  </a:lnTo>
                  <a:lnTo>
                    <a:pt x="227672" y="1163256"/>
                  </a:lnTo>
                  <a:close/>
                </a:path>
                <a:path w="544194" h="1273175">
                  <a:moveTo>
                    <a:pt x="230974" y="1141031"/>
                  </a:moveTo>
                  <a:lnTo>
                    <a:pt x="230708" y="1139761"/>
                  </a:lnTo>
                  <a:lnTo>
                    <a:pt x="230454" y="1139761"/>
                  </a:lnTo>
                  <a:lnTo>
                    <a:pt x="230974" y="1141031"/>
                  </a:lnTo>
                  <a:close/>
                </a:path>
                <a:path w="544194" h="1273175">
                  <a:moveTo>
                    <a:pt x="232791" y="652780"/>
                  </a:moveTo>
                  <a:lnTo>
                    <a:pt x="232562" y="652780"/>
                  </a:lnTo>
                  <a:lnTo>
                    <a:pt x="232473" y="654050"/>
                  </a:lnTo>
                  <a:lnTo>
                    <a:pt x="232791" y="652780"/>
                  </a:lnTo>
                  <a:close/>
                </a:path>
                <a:path w="544194" h="1273175">
                  <a:moveTo>
                    <a:pt x="234988" y="1140053"/>
                  </a:moveTo>
                  <a:lnTo>
                    <a:pt x="234873" y="1139723"/>
                  </a:lnTo>
                  <a:lnTo>
                    <a:pt x="234835" y="1139939"/>
                  </a:lnTo>
                  <a:lnTo>
                    <a:pt x="234721" y="1140104"/>
                  </a:lnTo>
                  <a:lnTo>
                    <a:pt x="234530" y="1140244"/>
                  </a:lnTo>
                  <a:lnTo>
                    <a:pt x="234873" y="1140218"/>
                  </a:lnTo>
                  <a:lnTo>
                    <a:pt x="234988" y="1140053"/>
                  </a:lnTo>
                  <a:close/>
                </a:path>
                <a:path w="544194" h="1273175">
                  <a:moveTo>
                    <a:pt x="238417" y="1162621"/>
                  </a:moveTo>
                  <a:lnTo>
                    <a:pt x="238404" y="1161161"/>
                  </a:lnTo>
                  <a:lnTo>
                    <a:pt x="236601" y="1161161"/>
                  </a:lnTo>
                  <a:lnTo>
                    <a:pt x="237591" y="1162621"/>
                  </a:lnTo>
                  <a:lnTo>
                    <a:pt x="238417" y="1162621"/>
                  </a:lnTo>
                  <a:close/>
                </a:path>
                <a:path w="544194" h="1273175">
                  <a:moveTo>
                    <a:pt x="238988" y="1160246"/>
                  </a:moveTo>
                  <a:lnTo>
                    <a:pt x="238861" y="1160157"/>
                  </a:lnTo>
                  <a:lnTo>
                    <a:pt x="238721" y="1160094"/>
                  </a:lnTo>
                  <a:lnTo>
                    <a:pt x="238556" y="1160081"/>
                  </a:lnTo>
                  <a:lnTo>
                    <a:pt x="238683" y="1160170"/>
                  </a:lnTo>
                  <a:lnTo>
                    <a:pt x="238823" y="1160233"/>
                  </a:lnTo>
                  <a:lnTo>
                    <a:pt x="238988" y="1160246"/>
                  </a:lnTo>
                  <a:close/>
                </a:path>
                <a:path w="544194" h="1273175">
                  <a:moveTo>
                    <a:pt x="244170" y="1158316"/>
                  </a:moveTo>
                  <a:lnTo>
                    <a:pt x="243522" y="1158392"/>
                  </a:lnTo>
                  <a:lnTo>
                    <a:pt x="243662" y="1158671"/>
                  </a:lnTo>
                  <a:lnTo>
                    <a:pt x="243649" y="1158963"/>
                  </a:lnTo>
                  <a:lnTo>
                    <a:pt x="243509" y="1159256"/>
                  </a:lnTo>
                  <a:lnTo>
                    <a:pt x="244170" y="1158316"/>
                  </a:lnTo>
                  <a:close/>
                </a:path>
                <a:path w="544194" h="1273175">
                  <a:moveTo>
                    <a:pt x="244817" y="927887"/>
                  </a:moveTo>
                  <a:lnTo>
                    <a:pt x="242392" y="930427"/>
                  </a:lnTo>
                  <a:lnTo>
                    <a:pt x="242506" y="931697"/>
                  </a:lnTo>
                  <a:lnTo>
                    <a:pt x="244817" y="927887"/>
                  </a:lnTo>
                  <a:close/>
                </a:path>
                <a:path w="544194" h="1273175">
                  <a:moveTo>
                    <a:pt x="248539" y="1153922"/>
                  </a:moveTo>
                  <a:lnTo>
                    <a:pt x="248348" y="1154036"/>
                  </a:lnTo>
                  <a:lnTo>
                    <a:pt x="248234" y="1154214"/>
                  </a:lnTo>
                  <a:lnTo>
                    <a:pt x="248196" y="1154417"/>
                  </a:lnTo>
                  <a:lnTo>
                    <a:pt x="248412" y="1154328"/>
                  </a:lnTo>
                  <a:lnTo>
                    <a:pt x="248513" y="1154150"/>
                  </a:lnTo>
                  <a:lnTo>
                    <a:pt x="248539" y="1153922"/>
                  </a:lnTo>
                  <a:close/>
                </a:path>
                <a:path w="544194" h="1273175">
                  <a:moveTo>
                    <a:pt x="250825" y="1153731"/>
                  </a:moveTo>
                  <a:lnTo>
                    <a:pt x="250659" y="1153591"/>
                  </a:lnTo>
                  <a:lnTo>
                    <a:pt x="250456" y="1153731"/>
                  </a:lnTo>
                  <a:lnTo>
                    <a:pt x="250825" y="1153731"/>
                  </a:lnTo>
                  <a:close/>
                </a:path>
                <a:path w="544194" h="1273175">
                  <a:moveTo>
                    <a:pt x="251714" y="1153731"/>
                  </a:moveTo>
                  <a:lnTo>
                    <a:pt x="250825" y="1153731"/>
                  </a:lnTo>
                  <a:lnTo>
                    <a:pt x="250621" y="1155001"/>
                  </a:lnTo>
                  <a:lnTo>
                    <a:pt x="251714" y="1153731"/>
                  </a:lnTo>
                  <a:close/>
                </a:path>
                <a:path w="544194" h="1273175">
                  <a:moveTo>
                    <a:pt x="255168" y="1151191"/>
                  </a:moveTo>
                  <a:lnTo>
                    <a:pt x="254571" y="1151191"/>
                  </a:lnTo>
                  <a:lnTo>
                    <a:pt x="253809" y="1152461"/>
                  </a:lnTo>
                  <a:lnTo>
                    <a:pt x="255168" y="1152461"/>
                  </a:lnTo>
                  <a:lnTo>
                    <a:pt x="255168" y="1151191"/>
                  </a:lnTo>
                  <a:close/>
                </a:path>
                <a:path w="544194" h="1273175">
                  <a:moveTo>
                    <a:pt x="259207" y="1149769"/>
                  </a:moveTo>
                  <a:lnTo>
                    <a:pt x="259130" y="1149591"/>
                  </a:lnTo>
                  <a:lnTo>
                    <a:pt x="259041" y="1149769"/>
                  </a:lnTo>
                  <a:lnTo>
                    <a:pt x="259054" y="1149934"/>
                  </a:lnTo>
                  <a:lnTo>
                    <a:pt x="259143" y="1150112"/>
                  </a:lnTo>
                  <a:lnTo>
                    <a:pt x="259207" y="1149934"/>
                  </a:lnTo>
                  <a:lnTo>
                    <a:pt x="259207" y="1149769"/>
                  </a:lnTo>
                  <a:close/>
                </a:path>
                <a:path w="544194" h="1273175">
                  <a:moveTo>
                    <a:pt x="274967" y="1142441"/>
                  </a:moveTo>
                  <a:lnTo>
                    <a:pt x="274599" y="1143101"/>
                  </a:lnTo>
                  <a:lnTo>
                    <a:pt x="274828" y="1142809"/>
                  </a:lnTo>
                  <a:lnTo>
                    <a:pt x="274967" y="1142441"/>
                  </a:lnTo>
                  <a:close/>
                </a:path>
                <a:path w="544194" h="1273175">
                  <a:moveTo>
                    <a:pt x="275755" y="1128331"/>
                  </a:moveTo>
                  <a:lnTo>
                    <a:pt x="275640" y="1126959"/>
                  </a:lnTo>
                  <a:lnTo>
                    <a:pt x="274853" y="1128331"/>
                  </a:lnTo>
                  <a:lnTo>
                    <a:pt x="275755" y="1128331"/>
                  </a:lnTo>
                  <a:close/>
                </a:path>
                <a:path w="544194" h="1273175">
                  <a:moveTo>
                    <a:pt x="276085" y="1128331"/>
                  </a:moveTo>
                  <a:lnTo>
                    <a:pt x="275755" y="1128331"/>
                  </a:lnTo>
                  <a:lnTo>
                    <a:pt x="275971" y="1129423"/>
                  </a:lnTo>
                  <a:lnTo>
                    <a:pt x="276085" y="1128331"/>
                  </a:lnTo>
                  <a:close/>
                </a:path>
                <a:path w="544194" h="1273175">
                  <a:moveTo>
                    <a:pt x="279273" y="1142301"/>
                  </a:moveTo>
                  <a:lnTo>
                    <a:pt x="278511" y="1141768"/>
                  </a:lnTo>
                  <a:lnTo>
                    <a:pt x="278536" y="1142301"/>
                  </a:lnTo>
                  <a:lnTo>
                    <a:pt x="279273" y="1142301"/>
                  </a:lnTo>
                  <a:close/>
                </a:path>
                <a:path w="544194" h="1273175">
                  <a:moveTo>
                    <a:pt x="284962" y="1140625"/>
                  </a:moveTo>
                  <a:lnTo>
                    <a:pt x="284949" y="1140320"/>
                  </a:lnTo>
                  <a:lnTo>
                    <a:pt x="284873" y="1139990"/>
                  </a:lnTo>
                  <a:lnTo>
                    <a:pt x="284670" y="1140091"/>
                  </a:lnTo>
                  <a:lnTo>
                    <a:pt x="284607" y="1140294"/>
                  </a:lnTo>
                  <a:lnTo>
                    <a:pt x="284911" y="1140955"/>
                  </a:lnTo>
                  <a:lnTo>
                    <a:pt x="284962" y="1140625"/>
                  </a:lnTo>
                  <a:close/>
                </a:path>
                <a:path w="544194" h="1273175">
                  <a:moveTo>
                    <a:pt x="288277" y="1125486"/>
                  </a:moveTo>
                  <a:lnTo>
                    <a:pt x="288264" y="1125321"/>
                  </a:lnTo>
                  <a:lnTo>
                    <a:pt x="288239" y="1125143"/>
                  </a:lnTo>
                  <a:lnTo>
                    <a:pt x="288188" y="1124991"/>
                  </a:lnTo>
                  <a:lnTo>
                    <a:pt x="288188" y="1125169"/>
                  </a:lnTo>
                  <a:lnTo>
                    <a:pt x="288213" y="1125321"/>
                  </a:lnTo>
                  <a:lnTo>
                    <a:pt x="288277" y="1125486"/>
                  </a:lnTo>
                  <a:close/>
                </a:path>
                <a:path w="544194" h="1273175">
                  <a:moveTo>
                    <a:pt x="297967" y="1137767"/>
                  </a:moveTo>
                  <a:lnTo>
                    <a:pt x="297789" y="1138110"/>
                  </a:lnTo>
                  <a:lnTo>
                    <a:pt x="297967" y="1137767"/>
                  </a:lnTo>
                  <a:close/>
                </a:path>
                <a:path w="544194" h="1273175">
                  <a:moveTo>
                    <a:pt x="300151" y="1135113"/>
                  </a:moveTo>
                  <a:lnTo>
                    <a:pt x="299491" y="1135189"/>
                  </a:lnTo>
                  <a:lnTo>
                    <a:pt x="299542" y="1135392"/>
                  </a:lnTo>
                  <a:lnTo>
                    <a:pt x="300151" y="1135113"/>
                  </a:lnTo>
                  <a:close/>
                </a:path>
                <a:path w="544194" h="1273175">
                  <a:moveTo>
                    <a:pt x="301066" y="1134402"/>
                  </a:moveTo>
                  <a:lnTo>
                    <a:pt x="300875" y="1134452"/>
                  </a:lnTo>
                  <a:lnTo>
                    <a:pt x="300723" y="1134554"/>
                  </a:lnTo>
                  <a:lnTo>
                    <a:pt x="300596" y="1134706"/>
                  </a:lnTo>
                  <a:lnTo>
                    <a:pt x="300812" y="1134681"/>
                  </a:lnTo>
                  <a:lnTo>
                    <a:pt x="300964" y="1134592"/>
                  </a:lnTo>
                  <a:lnTo>
                    <a:pt x="301066" y="1134402"/>
                  </a:lnTo>
                  <a:close/>
                </a:path>
                <a:path w="544194" h="1273175">
                  <a:moveTo>
                    <a:pt x="304076" y="1135303"/>
                  </a:moveTo>
                  <a:lnTo>
                    <a:pt x="303923" y="1135227"/>
                  </a:lnTo>
                  <a:lnTo>
                    <a:pt x="304076" y="1135303"/>
                  </a:lnTo>
                  <a:close/>
                </a:path>
                <a:path w="544194" h="1273175">
                  <a:moveTo>
                    <a:pt x="304914" y="1135189"/>
                  </a:moveTo>
                  <a:lnTo>
                    <a:pt x="304634" y="1135265"/>
                  </a:lnTo>
                  <a:lnTo>
                    <a:pt x="304355" y="1135303"/>
                  </a:lnTo>
                  <a:lnTo>
                    <a:pt x="304076" y="1135303"/>
                  </a:lnTo>
                  <a:lnTo>
                    <a:pt x="304482" y="1135494"/>
                  </a:lnTo>
                  <a:lnTo>
                    <a:pt x="304736" y="1135418"/>
                  </a:lnTo>
                  <a:lnTo>
                    <a:pt x="304914" y="1135189"/>
                  </a:lnTo>
                  <a:close/>
                </a:path>
                <a:path w="544194" h="1273175">
                  <a:moveTo>
                    <a:pt x="306285" y="1134681"/>
                  </a:moveTo>
                  <a:lnTo>
                    <a:pt x="305473" y="1134681"/>
                  </a:lnTo>
                  <a:lnTo>
                    <a:pt x="305142" y="1135951"/>
                  </a:lnTo>
                  <a:lnTo>
                    <a:pt x="306285" y="1134681"/>
                  </a:lnTo>
                  <a:close/>
                </a:path>
                <a:path w="544194" h="1273175">
                  <a:moveTo>
                    <a:pt x="309130" y="1134783"/>
                  </a:moveTo>
                  <a:lnTo>
                    <a:pt x="309067" y="1133767"/>
                  </a:lnTo>
                  <a:lnTo>
                    <a:pt x="308787" y="1134592"/>
                  </a:lnTo>
                  <a:lnTo>
                    <a:pt x="307543" y="1134097"/>
                  </a:lnTo>
                  <a:lnTo>
                    <a:pt x="307759" y="1134745"/>
                  </a:lnTo>
                  <a:lnTo>
                    <a:pt x="308241" y="1134491"/>
                  </a:lnTo>
                  <a:lnTo>
                    <a:pt x="309130" y="1134783"/>
                  </a:lnTo>
                  <a:close/>
                </a:path>
                <a:path w="544194" h="1273175">
                  <a:moveTo>
                    <a:pt x="310362" y="508000"/>
                  </a:moveTo>
                  <a:lnTo>
                    <a:pt x="309714" y="509270"/>
                  </a:lnTo>
                  <a:lnTo>
                    <a:pt x="309880" y="509270"/>
                  </a:lnTo>
                  <a:lnTo>
                    <a:pt x="310362" y="508000"/>
                  </a:lnTo>
                  <a:close/>
                </a:path>
                <a:path w="544194" h="1273175">
                  <a:moveTo>
                    <a:pt x="311302" y="1130871"/>
                  </a:moveTo>
                  <a:lnTo>
                    <a:pt x="311188" y="1129601"/>
                  </a:lnTo>
                  <a:lnTo>
                    <a:pt x="310400" y="1130096"/>
                  </a:lnTo>
                  <a:lnTo>
                    <a:pt x="310159" y="1130871"/>
                  </a:lnTo>
                  <a:lnTo>
                    <a:pt x="311302" y="1130871"/>
                  </a:lnTo>
                  <a:close/>
                </a:path>
                <a:path w="544194" h="1273175">
                  <a:moveTo>
                    <a:pt x="312204" y="1121778"/>
                  </a:moveTo>
                  <a:lnTo>
                    <a:pt x="312178" y="1121524"/>
                  </a:lnTo>
                  <a:lnTo>
                    <a:pt x="311632" y="1121981"/>
                  </a:lnTo>
                  <a:lnTo>
                    <a:pt x="312204" y="1121778"/>
                  </a:lnTo>
                  <a:close/>
                </a:path>
                <a:path w="544194" h="1273175">
                  <a:moveTo>
                    <a:pt x="312343" y="1130871"/>
                  </a:moveTo>
                  <a:lnTo>
                    <a:pt x="312229" y="1130554"/>
                  </a:lnTo>
                  <a:lnTo>
                    <a:pt x="312026" y="1130871"/>
                  </a:lnTo>
                  <a:lnTo>
                    <a:pt x="312343" y="1130871"/>
                  </a:lnTo>
                  <a:close/>
                </a:path>
                <a:path w="544194" h="1273175">
                  <a:moveTo>
                    <a:pt x="313169" y="1120711"/>
                  </a:moveTo>
                  <a:lnTo>
                    <a:pt x="312000" y="1119441"/>
                  </a:lnTo>
                  <a:lnTo>
                    <a:pt x="312115" y="1120711"/>
                  </a:lnTo>
                  <a:lnTo>
                    <a:pt x="312178" y="1121524"/>
                  </a:lnTo>
                  <a:lnTo>
                    <a:pt x="313169" y="1120711"/>
                  </a:lnTo>
                  <a:close/>
                </a:path>
                <a:path w="544194" h="1273175">
                  <a:moveTo>
                    <a:pt x="316484" y="1130871"/>
                  </a:moveTo>
                  <a:lnTo>
                    <a:pt x="315290" y="1130871"/>
                  </a:lnTo>
                  <a:lnTo>
                    <a:pt x="316052" y="1129601"/>
                  </a:lnTo>
                  <a:lnTo>
                    <a:pt x="314083" y="1129601"/>
                  </a:lnTo>
                  <a:lnTo>
                    <a:pt x="313956" y="1130554"/>
                  </a:lnTo>
                  <a:lnTo>
                    <a:pt x="313918" y="1130871"/>
                  </a:lnTo>
                  <a:lnTo>
                    <a:pt x="314490" y="1132141"/>
                  </a:lnTo>
                  <a:lnTo>
                    <a:pt x="316484" y="1130871"/>
                  </a:lnTo>
                  <a:close/>
                </a:path>
                <a:path w="544194" h="1273175">
                  <a:moveTo>
                    <a:pt x="317449" y="1129144"/>
                  </a:moveTo>
                  <a:lnTo>
                    <a:pt x="316763" y="1128598"/>
                  </a:lnTo>
                  <a:lnTo>
                    <a:pt x="316865" y="1128941"/>
                  </a:lnTo>
                  <a:lnTo>
                    <a:pt x="317093" y="1129131"/>
                  </a:lnTo>
                  <a:lnTo>
                    <a:pt x="317449" y="1129144"/>
                  </a:lnTo>
                  <a:close/>
                </a:path>
                <a:path w="544194" h="1273175">
                  <a:moveTo>
                    <a:pt x="320040" y="830097"/>
                  </a:moveTo>
                  <a:lnTo>
                    <a:pt x="287045" y="830097"/>
                  </a:lnTo>
                  <a:lnTo>
                    <a:pt x="286219" y="830097"/>
                  </a:lnTo>
                  <a:lnTo>
                    <a:pt x="285292" y="831367"/>
                  </a:lnTo>
                  <a:lnTo>
                    <a:pt x="279908" y="837717"/>
                  </a:lnTo>
                  <a:lnTo>
                    <a:pt x="274802" y="842797"/>
                  </a:lnTo>
                  <a:lnTo>
                    <a:pt x="269989" y="849147"/>
                  </a:lnTo>
                  <a:lnTo>
                    <a:pt x="265442" y="856767"/>
                  </a:lnTo>
                  <a:lnTo>
                    <a:pt x="263017" y="861847"/>
                  </a:lnTo>
                  <a:lnTo>
                    <a:pt x="260946" y="858037"/>
                  </a:lnTo>
                  <a:lnTo>
                    <a:pt x="258191" y="864387"/>
                  </a:lnTo>
                  <a:lnTo>
                    <a:pt x="258368" y="864387"/>
                  </a:lnTo>
                  <a:lnTo>
                    <a:pt x="254546" y="870737"/>
                  </a:lnTo>
                  <a:lnTo>
                    <a:pt x="252463" y="874547"/>
                  </a:lnTo>
                  <a:lnTo>
                    <a:pt x="249123" y="879627"/>
                  </a:lnTo>
                  <a:lnTo>
                    <a:pt x="247789" y="878357"/>
                  </a:lnTo>
                  <a:lnTo>
                    <a:pt x="246278" y="883437"/>
                  </a:lnTo>
                  <a:lnTo>
                    <a:pt x="245706" y="882167"/>
                  </a:lnTo>
                  <a:lnTo>
                    <a:pt x="246087" y="883437"/>
                  </a:lnTo>
                  <a:lnTo>
                    <a:pt x="244640" y="883437"/>
                  </a:lnTo>
                  <a:lnTo>
                    <a:pt x="242150" y="887247"/>
                  </a:lnTo>
                  <a:lnTo>
                    <a:pt x="241947" y="885977"/>
                  </a:lnTo>
                  <a:lnTo>
                    <a:pt x="240931" y="889787"/>
                  </a:lnTo>
                  <a:lnTo>
                    <a:pt x="239991" y="889787"/>
                  </a:lnTo>
                  <a:lnTo>
                    <a:pt x="237337" y="893597"/>
                  </a:lnTo>
                  <a:lnTo>
                    <a:pt x="232384" y="901217"/>
                  </a:lnTo>
                  <a:lnTo>
                    <a:pt x="229463" y="901217"/>
                  </a:lnTo>
                  <a:lnTo>
                    <a:pt x="224650" y="908837"/>
                  </a:lnTo>
                  <a:lnTo>
                    <a:pt x="218567" y="916457"/>
                  </a:lnTo>
                  <a:lnTo>
                    <a:pt x="211899" y="924077"/>
                  </a:lnTo>
                  <a:lnTo>
                    <a:pt x="205333" y="932967"/>
                  </a:lnTo>
                  <a:lnTo>
                    <a:pt x="204165" y="935507"/>
                  </a:lnTo>
                  <a:lnTo>
                    <a:pt x="202641" y="936777"/>
                  </a:lnTo>
                  <a:lnTo>
                    <a:pt x="200748" y="939317"/>
                  </a:lnTo>
                  <a:lnTo>
                    <a:pt x="197866" y="940587"/>
                  </a:lnTo>
                  <a:lnTo>
                    <a:pt x="196278" y="944397"/>
                  </a:lnTo>
                  <a:lnTo>
                    <a:pt x="195440" y="948207"/>
                  </a:lnTo>
                  <a:lnTo>
                    <a:pt x="193230" y="950620"/>
                  </a:lnTo>
                  <a:lnTo>
                    <a:pt x="193471" y="950264"/>
                  </a:lnTo>
                  <a:lnTo>
                    <a:pt x="193624" y="949998"/>
                  </a:lnTo>
                  <a:lnTo>
                    <a:pt x="193408" y="950252"/>
                  </a:lnTo>
                  <a:lnTo>
                    <a:pt x="193230" y="950531"/>
                  </a:lnTo>
                  <a:lnTo>
                    <a:pt x="193141" y="950722"/>
                  </a:lnTo>
                  <a:lnTo>
                    <a:pt x="193014" y="948207"/>
                  </a:lnTo>
                  <a:lnTo>
                    <a:pt x="191363" y="952017"/>
                  </a:lnTo>
                  <a:lnTo>
                    <a:pt x="189064" y="954557"/>
                  </a:lnTo>
                  <a:lnTo>
                    <a:pt x="188137" y="955827"/>
                  </a:lnTo>
                  <a:lnTo>
                    <a:pt x="186016" y="959637"/>
                  </a:lnTo>
                  <a:lnTo>
                    <a:pt x="184226" y="960907"/>
                  </a:lnTo>
                  <a:lnTo>
                    <a:pt x="184607" y="962177"/>
                  </a:lnTo>
                  <a:lnTo>
                    <a:pt x="178650" y="965987"/>
                  </a:lnTo>
                  <a:lnTo>
                    <a:pt x="114350" y="1044727"/>
                  </a:lnTo>
                  <a:lnTo>
                    <a:pt x="79540" y="1089177"/>
                  </a:lnTo>
                  <a:lnTo>
                    <a:pt x="62128" y="1115847"/>
                  </a:lnTo>
                  <a:lnTo>
                    <a:pt x="50088" y="1139977"/>
                  </a:lnTo>
                  <a:lnTo>
                    <a:pt x="49961" y="1142517"/>
                  </a:lnTo>
                  <a:lnTo>
                    <a:pt x="49199" y="1143596"/>
                  </a:lnTo>
                  <a:lnTo>
                    <a:pt x="48539" y="1144981"/>
                  </a:lnTo>
                  <a:lnTo>
                    <a:pt x="48323" y="1145730"/>
                  </a:lnTo>
                  <a:lnTo>
                    <a:pt x="48018" y="1146327"/>
                  </a:lnTo>
                  <a:lnTo>
                    <a:pt x="48145" y="1146327"/>
                  </a:lnTo>
                  <a:lnTo>
                    <a:pt x="48107" y="1146492"/>
                  </a:lnTo>
                  <a:lnTo>
                    <a:pt x="48183" y="1146327"/>
                  </a:lnTo>
                  <a:lnTo>
                    <a:pt x="49504" y="1146327"/>
                  </a:lnTo>
                  <a:lnTo>
                    <a:pt x="49199" y="1146581"/>
                  </a:lnTo>
                  <a:lnTo>
                    <a:pt x="47612" y="1151407"/>
                  </a:lnTo>
                  <a:lnTo>
                    <a:pt x="50380" y="1150137"/>
                  </a:lnTo>
                  <a:lnTo>
                    <a:pt x="51028" y="1148867"/>
                  </a:lnTo>
                  <a:lnTo>
                    <a:pt x="50812" y="1147597"/>
                  </a:lnTo>
                  <a:lnTo>
                    <a:pt x="51739" y="1146327"/>
                  </a:lnTo>
                  <a:lnTo>
                    <a:pt x="54254" y="1146327"/>
                  </a:lnTo>
                  <a:lnTo>
                    <a:pt x="54914" y="1143787"/>
                  </a:lnTo>
                  <a:lnTo>
                    <a:pt x="53797" y="1139977"/>
                  </a:lnTo>
                  <a:lnTo>
                    <a:pt x="57531" y="1138707"/>
                  </a:lnTo>
                  <a:lnTo>
                    <a:pt x="56807" y="1138707"/>
                  </a:lnTo>
                  <a:lnTo>
                    <a:pt x="59131" y="1136167"/>
                  </a:lnTo>
                  <a:lnTo>
                    <a:pt x="59169" y="1138707"/>
                  </a:lnTo>
                  <a:lnTo>
                    <a:pt x="59893" y="1136167"/>
                  </a:lnTo>
                  <a:lnTo>
                    <a:pt x="59359" y="1138707"/>
                  </a:lnTo>
                  <a:lnTo>
                    <a:pt x="62064" y="1136167"/>
                  </a:lnTo>
                  <a:lnTo>
                    <a:pt x="62445" y="1136167"/>
                  </a:lnTo>
                  <a:lnTo>
                    <a:pt x="62585" y="1137437"/>
                  </a:lnTo>
                  <a:lnTo>
                    <a:pt x="62826" y="1138707"/>
                  </a:lnTo>
                  <a:lnTo>
                    <a:pt x="64490" y="1136167"/>
                  </a:lnTo>
                  <a:lnTo>
                    <a:pt x="65138" y="1134897"/>
                  </a:lnTo>
                  <a:lnTo>
                    <a:pt x="65709" y="1134897"/>
                  </a:lnTo>
                  <a:lnTo>
                    <a:pt x="64490" y="1136167"/>
                  </a:lnTo>
                  <a:lnTo>
                    <a:pt x="65163" y="1136167"/>
                  </a:lnTo>
                  <a:lnTo>
                    <a:pt x="65925" y="1134897"/>
                  </a:lnTo>
                  <a:lnTo>
                    <a:pt x="67449" y="1131087"/>
                  </a:lnTo>
                  <a:lnTo>
                    <a:pt x="69659" y="1132357"/>
                  </a:lnTo>
                  <a:lnTo>
                    <a:pt x="69735" y="1131087"/>
                  </a:lnTo>
                  <a:lnTo>
                    <a:pt x="69837" y="1128547"/>
                  </a:lnTo>
                  <a:lnTo>
                    <a:pt x="69888" y="1127277"/>
                  </a:lnTo>
                  <a:lnTo>
                    <a:pt x="72809" y="1127277"/>
                  </a:lnTo>
                  <a:lnTo>
                    <a:pt x="71056" y="1128547"/>
                  </a:lnTo>
                  <a:lnTo>
                    <a:pt x="73558" y="1127277"/>
                  </a:lnTo>
                  <a:lnTo>
                    <a:pt x="73748" y="1127277"/>
                  </a:lnTo>
                  <a:lnTo>
                    <a:pt x="78905" y="1119657"/>
                  </a:lnTo>
                  <a:lnTo>
                    <a:pt x="79629" y="1119657"/>
                  </a:lnTo>
                  <a:lnTo>
                    <a:pt x="78828" y="1120927"/>
                  </a:lnTo>
                  <a:lnTo>
                    <a:pt x="80187" y="1120927"/>
                  </a:lnTo>
                  <a:lnTo>
                    <a:pt x="79959" y="1119657"/>
                  </a:lnTo>
                  <a:lnTo>
                    <a:pt x="80505" y="1117117"/>
                  </a:lnTo>
                  <a:lnTo>
                    <a:pt x="81419" y="1117117"/>
                  </a:lnTo>
                  <a:lnTo>
                    <a:pt x="84404" y="1113307"/>
                  </a:lnTo>
                  <a:lnTo>
                    <a:pt x="85356" y="1113307"/>
                  </a:lnTo>
                  <a:lnTo>
                    <a:pt x="87503" y="1112037"/>
                  </a:lnTo>
                  <a:lnTo>
                    <a:pt x="88480" y="1110767"/>
                  </a:lnTo>
                  <a:lnTo>
                    <a:pt x="88925" y="1109840"/>
                  </a:lnTo>
                  <a:lnTo>
                    <a:pt x="88023" y="1110767"/>
                  </a:lnTo>
                  <a:lnTo>
                    <a:pt x="85458" y="1112037"/>
                  </a:lnTo>
                  <a:lnTo>
                    <a:pt x="89395" y="1108227"/>
                  </a:lnTo>
                  <a:lnTo>
                    <a:pt x="90500" y="1108227"/>
                  </a:lnTo>
                  <a:lnTo>
                    <a:pt x="90678" y="1108227"/>
                  </a:lnTo>
                  <a:lnTo>
                    <a:pt x="92278" y="1105687"/>
                  </a:lnTo>
                  <a:lnTo>
                    <a:pt x="92557" y="1105687"/>
                  </a:lnTo>
                  <a:lnTo>
                    <a:pt x="92430" y="1106957"/>
                  </a:lnTo>
                  <a:lnTo>
                    <a:pt x="93091" y="1105687"/>
                  </a:lnTo>
                  <a:lnTo>
                    <a:pt x="98590" y="1100607"/>
                  </a:lnTo>
                  <a:lnTo>
                    <a:pt x="105359" y="1094257"/>
                  </a:lnTo>
                  <a:lnTo>
                    <a:pt x="111658" y="1089177"/>
                  </a:lnTo>
                  <a:lnTo>
                    <a:pt x="117551" y="1080287"/>
                  </a:lnTo>
                  <a:lnTo>
                    <a:pt x="118922" y="1080287"/>
                  </a:lnTo>
                  <a:lnTo>
                    <a:pt x="121983" y="1075207"/>
                  </a:lnTo>
                  <a:lnTo>
                    <a:pt x="127279" y="1075207"/>
                  </a:lnTo>
                  <a:lnTo>
                    <a:pt x="132422" y="1067587"/>
                  </a:lnTo>
                  <a:lnTo>
                    <a:pt x="131864" y="1067587"/>
                  </a:lnTo>
                  <a:lnTo>
                    <a:pt x="138582" y="1059967"/>
                  </a:lnTo>
                  <a:lnTo>
                    <a:pt x="151282" y="1044727"/>
                  </a:lnTo>
                  <a:lnTo>
                    <a:pt x="156781" y="1038250"/>
                  </a:lnTo>
                  <a:lnTo>
                    <a:pt x="156565" y="1038250"/>
                  </a:lnTo>
                  <a:lnTo>
                    <a:pt x="157327" y="1037107"/>
                  </a:lnTo>
                  <a:lnTo>
                    <a:pt x="158445" y="1033297"/>
                  </a:lnTo>
                  <a:lnTo>
                    <a:pt x="158534" y="1033106"/>
                  </a:lnTo>
                  <a:lnTo>
                    <a:pt x="159766" y="1030757"/>
                  </a:lnTo>
                  <a:lnTo>
                    <a:pt x="160299" y="1030757"/>
                  </a:lnTo>
                  <a:lnTo>
                    <a:pt x="167855" y="1023137"/>
                  </a:lnTo>
                  <a:lnTo>
                    <a:pt x="176834" y="1014247"/>
                  </a:lnTo>
                  <a:lnTo>
                    <a:pt x="196113" y="991387"/>
                  </a:lnTo>
                  <a:lnTo>
                    <a:pt x="208038" y="973607"/>
                  </a:lnTo>
                  <a:lnTo>
                    <a:pt x="226758" y="950747"/>
                  </a:lnTo>
                  <a:lnTo>
                    <a:pt x="232994" y="943127"/>
                  </a:lnTo>
                  <a:lnTo>
                    <a:pt x="242392" y="930427"/>
                  </a:lnTo>
                  <a:lnTo>
                    <a:pt x="241896" y="927887"/>
                  </a:lnTo>
                  <a:lnTo>
                    <a:pt x="244043" y="925347"/>
                  </a:lnTo>
                  <a:lnTo>
                    <a:pt x="251650" y="921537"/>
                  </a:lnTo>
                  <a:lnTo>
                    <a:pt x="252018" y="916457"/>
                  </a:lnTo>
                  <a:lnTo>
                    <a:pt x="258851" y="910107"/>
                  </a:lnTo>
                  <a:lnTo>
                    <a:pt x="265290" y="902487"/>
                  </a:lnTo>
                  <a:lnTo>
                    <a:pt x="276720" y="887247"/>
                  </a:lnTo>
                  <a:lnTo>
                    <a:pt x="278307" y="885977"/>
                  </a:lnTo>
                  <a:lnTo>
                    <a:pt x="282346" y="879627"/>
                  </a:lnTo>
                  <a:lnTo>
                    <a:pt x="283692" y="878357"/>
                  </a:lnTo>
                  <a:lnTo>
                    <a:pt x="284632" y="878357"/>
                  </a:lnTo>
                  <a:lnTo>
                    <a:pt x="286232" y="875817"/>
                  </a:lnTo>
                  <a:lnTo>
                    <a:pt x="286042" y="875817"/>
                  </a:lnTo>
                  <a:lnTo>
                    <a:pt x="287274" y="874547"/>
                  </a:lnTo>
                  <a:lnTo>
                    <a:pt x="287464" y="874547"/>
                  </a:lnTo>
                  <a:lnTo>
                    <a:pt x="290868" y="870737"/>
                  </a:lnTo>
                  <a:lnTo>
                    <a:pt x="293839" y="864387"/>
                  </a:lnTo>
                  <a:lnTo>
                    <a:pt x="295998" y="861847"/>
                  </a:lnTo>
                  <a:lnTo>
                    <a:pt x="295236" y="861847"/>
                  </a:lnTo>
                  <a:lnTo>
                    <a:pt x="297002" y="858037"/>
                  </a:lnTo>
                  <a:lnTo>
                    <a:pt x="296862" y="860577"/>
                  </a:lnTo>
                  <a:lnTo>
                    <a:pt x="298259" y="858037"/>
                  </a:lnTo>
                  <a:lnTo>
                    <a:pt x="298640" y="858037"/>
                  </a:lnTo>
                  <a:lnTo>
                    <a:pt x="300024" y="854227"/>
                  </a:lnTo>
                  <a:lnTo>
                    <a:pt x="301332" y="856767"/>
                  </a:lnTo>
                  <a:lnTo>
                    <a:pt x="302336" y="854227"/>
                  </a:lnTo>
                  <a:lnTo>
                    <a:pt x="305346" y="849147"/>
                  </a:lnTo>
                  <a:lnTo>
                    <a:pt x="307505" y="846607"/>
                  </a:lnTo>
                  <a:lnTo>
                    <a:pt x="310476" y="841527"/>
                  </a:lnTo>
                  <a:lnTo>
                    <a:pt x="313766" y="837717"/>
                  </a:lnTo>
                  <a:lnTo>
                    <a:pt x="317398" y="833907"/>
                  </a:lnTo>
                  <a:lnTo>
                    <a:pt x="320040" y="830097"/>
                  </a:lnTo>
                  <a:close/>
                </a:path>
                <a:path w="544194" h="1273175">
                  <a:moveTo>
                    <a:pt x="333527" y="433044"/>
                  </a:moveTo>
                  <a:lnTo>
                    <a:pt x="333006" y="433044"/>
                  </a:lnTo>
                  <a:lnTo>
                    <a:pt x="332930" y="433374"/>
                  </a:lnTo>
                  <a:lnTo>
                    <a:pt x="332854" y="433679"/>
                  </a:lnTo>
                  <a:lnTo>
                    <a:pt x="332105" y="436880"/>
                  </a:lnTo>
                  <a:lnTo>
                    <a:pt x="333527" y="433044"/>
                  </a:lnTo>
                  <a:close/>
                </a:path>
                <a:path w="544194" h="1273175">
                  <a:moveTo>
                    <a:pt x="333654" y="1121460"/>
                  </a:moveTo>
                  <a:lnTo>
                    <a:pt x="333578" y="1121308"/>
                  </a:lnTo>
                  <a:lnTo>
                    <a:pt x="333590" y="1121448"/>
                  </a:lnTo>
                  <a:close/>
                </a:path>
                <a:path w="544194" h="1273175">
                  <a:moveTo>
                    <a:pt x="333667" y="457161"/>
                  </a:moveTo>
                  <a:lnTo>
                    <a:pt x="332981" y="458355"/>
                  </a:lnTo>
                  <a:lnTo>
                    <a:pt x="332701" y="459740"/>
                  </a:lnTo>
                  <a:lnTo>
                    <a:pt x="333235" y="458355"/>
                  </a:lnTo>
                  <a:lnTo>
                    <a:pt x="333667" y="457161"/>
                  </a:lnTo>
                  <a:close/>
                </a:path>
                <a:path w="544194" h="1273175">
                  <a:moveTo>
                    <a:pt x="333832" y="457161"/>
                  </a:moveTo>
                  <a:lnTo>
                    <a:pt x="333705" y="457161"/>
                  </a:lnTo>
                  <a:lnTo>
                    <a:pt x="333235" y="458355"/>
                  </a:lnTo>
                  <a:lnTo>
                    <a:pt x="333832" y="457161"/>
                  </a:lnTo>
                  <a:close/>
                </a:path>
                <a:path w="544194" h="1273175">
                  <a:moveTo>
                    <a:pt x="334225" y="430530"/>
                  </a:moveTo>
                  <a:lnTo>
                    <a:pt x="333527" y="433044"/>
                  </a:lnTo>
                  <a:lnTo>
                    <a:pt x="333844" y="433044"/>
                  </a:lnTo>
                  <a:lnTo>
                    <a:pt x="334225" y="430530"/>
                  </a:lnTo>
                  <a:close/>
                </a:path>
                <a:path w="544194" h="1273175">
                  <a:moveTo>
                    <a:pt x="334378" y="455930"/>
                  </a:moveTo>
                  <a:lnTo>
                    <a:pt x="333781" y="456971"/>
                  </a:lnTo>
                  <a:lnTo>
                    <a:pt x="333832" y="457161"/>
                  </a:lnTo>
                  <a:lnTo>
                    <a:pt x="333933" y="456971"/>
                  </a:lnTo>
                  <a:lnTo>
                    <a:pt x="334378" y="455930"/>
                  </a:lnTo>
                  <a:close/>
                </a:path>
                <a:path w="544194" h="1273175">
                  <a:moveTo>
                    <a:pt x="334772" y="1124673"/>
                  </a:moveTo>
                  <a:lnTo>
                    <a:pt x="334746" y="1124191"/>
                  </a:lnTo>
                  <a:lnTo>
                    <a:pt x="334479" y="1124521"/>
                  </a:lnTo>
                  <a:lnTo>
                    <a:pt x="334772" y="1124673"/>
                  </a:lnTo>
                  <a:close/>
                </a:path>
                <a:path w="544194" h="1273175">
                  <a:moveTo>
                    <a:pt x="334784" y="1120711"/>
                  </a:moveTo>
                  <a:lnTo>
                    <a:pt x="333641" y="1120711"/>
                  </a:lnTo>
                  <a:lnTo>
                    <a:pt x="334035" y="1121778"/>
                  </a:lnTo>
                  <a:lnTo>
                    <a:pt x="334213" y="1121981"/>
                  </a:lnTo>
                  <a:lnTo>
                    <a:pt x="334302" y="1121778"/>
                  </a:lnTo>
                  <a:lnTo>
                    <a:pt x="334416" y="1121524"/>
                  </a:lnTo>
                  <a:lnTo>
                    <a:pt x="334784" y="1120711"/>
                  </a:lnTo>
                  <a:close/>
                </a:path>
                <a:path w="544194" h="1273175">
                  <a:moveTo>
                    <a:pt x="336283" y="452120"/>
                  </a:moveTo>
                  <a:lnTo>
                    <a:pt x="334187" y="455930"/>
                  </a:lnTo>
                  <a:lnTo>
                    <a:pt x="334378" y="455930"/>
                  </a:lnTo>
                  <a:lnTo>
                    <a:pt x="335711" y="453390"/>
                  </a:lnTo>
                  <a:lnTo>
                    <a:pt x="336283" y="452120"/>
                  </a:lnTo>
                  <a:close/>
                </a:path>
                <a:path w="544194" h="1273175">
                  <a:moveTo>
                    <a:pt x="336715" y="1125715"/>
                  </a:moveTo>
                  <a:lnTo>
                    <a:pt x="334772" y="1124673"/>
                  </a:lnTo>
                  <a:lnTo>
                    <a:pt x="334810" y="1125715"/>
                  </a:lnTo>
                  <a:lnTo>
                    <a:pt x="336715" y="1125715"/>
                  </a:lnTo>
                  <a:close/>
                </a:path>
                <a:path w="544194" h="1273175">
                  <a:moveTo>
                    <a:pt x="337058" y="1123251"/>
                  </a:moveTo>
                  <a:lnTo>
                    <a:pt x="336994" y="1122121"/>
                  </a:lnTo>
                  <a:lnTo>
                    <a:pt x="336842" y="1122121"/>
                  </a:lnTo>
                  <a:lnTo>
                    <a:pt x="336689" y="1123251"/>
                  </a:lnTo>
                  <a:lnTo>
                    <a:pt x="337058" y="1123251"/>
                  </a:lnTo>
                  <a:close/>
                </a:path>
                <a:path w="544194" h="1273175">
                  <a:moveTo>
                    <a:pt x="337972" y="1124521"/>
                  </a:moveTo>
                  <a:lnTo>
                    <a:pt x="337146" y="1123721"/>
                  </a:lnTo>
                  <a:lnTo>
                    <a:pt x="337324" y="1124521"/>
                  </a:lnTo>
                  <a:lnTo>
                    <a:pt x="337972" y="1124521"/>
                  </a:lnTo>
                  <a:close/>
                </a:path>
                <a:path w="544194" h="1273175">
                  <a:moveTo>
                    <a:pt x="338670" y="1123251"/>
                  </a:moveTo>
                  <a:lnTo>
                    <a:pt x="337972" y="1124521"/>
                  </a:lnTo>
                  <a:lnTo>
                    <a:pt x="338353" y="1124521"/>
                  </a:lnTo>
                  <a:lnTo>
                    <a:pt x="338442" y="1124191"/>
                  </a:lnTo>
                  <a:lnTo>
                    <a:pt x="338670" y="1123251"/>
                  </a:lnTo>
                  <a:close/>
                </a:path>
                <a:path w="544194" h="1273175">
                  <a:moveTo>
                    <a:pt x="339432" y="1120711"/>
                  </a:moveTo>
                  <a:lnTo>
                    <a:pt x="336753" y="1119441"/>
                  </a:lnTo>
                  <a:lnTo>
                    <a:pt x="337883" y="1120711"/>
                  </a:lnTo>
                  <a:lnTo>
                    <a:pt x="335305" y="1119441"/>
                  </a:lnTo>
                  <a:lnTo>
                    <a:pt x="335165" y="1120711"/>
                  </a:lnTo>
                  <a:lnTo>
                    <a:pt x="335622" y="1121981"/>
                  </a:lnTo>
                  <a:lnTo>
                    <a:pt x="334213" y="1121981"/>
                  </a:lnTo>
                  <a:lnTo>
                    <a:pt x="332587" y="1121981"/>
                  </a:lnTo>
                  <a:lnTo>
                    <a:pt x="332511" y="1121778"/>
                  </a:lnTo>
                  <a:lnTo>
                    <a:pt x="332397" y="1121524"/>
                  </a:lnTo>
                  <a:lnTo>
                    <a:pt x="332054" y="1120711"/>
                  </a:lnTo>
                  <a:lnTo>
                    <a:pt x="332790" y="1119441"/>
                  </a:lnTo>
                  <a:lnTo>
                    <a:pt x="331444" y="1119441"/>
                  </a:lnTo>
                  <a:lnTo>
                    <a:pt x="331762" y="1121981"/>
                  </a:lnTo>
                  <a:lnTo>
                    <a:pt x="331190" y="1121981"/>
                  </a:lnTo>
                  <a:lnTo>
                    <a:pt x="331254" y="1121778"/>
                  </a:lnTo>
                  <a:lnTo>
                    <a:pt x="331330" y="1121524"/>
                  </a:lnTo>
                  <a:lnTo>
                    <a:pt x="331571" y="1120711"/>
                  </a:lnTo>
                  <a:lnTo>
                    <a:pt x="330657" y="1120711"/>
                  </a:lnTo>
                  <a:lnTo>
                    <a:pt x="330923" y="1119441"/>
                  </a:lnTo>
                  <a:lnTo>
                    <a:pt x="330022" y="1119441"/>
                  </a:lnTo>
                  <a:lnTo>
                    <a:pt x="331355" y="1118171"/>
                  </a:lnTo>
                  <a:lnTo>
                    <a:pt x="329184" y="1118171"/>
                  </a:lnTo>
                  <a:lnTo>
                    <a:pt x="329095" y="1119441"/>
                  </a:lnTo>
                  <a:lnTo>
                    <a:pt x="329018" y="1120711"/>
                  </a:lnTo>
                  <a:lnTo>
                    <a:pt x="327901" y="1121981"/>
                  </a:lnTo>
                  <a:lnTo>
                    <a:pt x="326034" y="1121981"/>
                  </a:lnTo>
                  <a:lnTo>
                    <a:pt x="327456" y="1120711"/>
                  </a:lnTo>
                  <a:lnTo>
                    <a:pt x="326224" y="1120711"/>
                  </a:lnTo>
                  <a:lnTo>
                    <a:pt x="326199" y="1120546"/>
                  </a:lnTo>
                  <a:lnTo>
                    <a:pt x="326047" y="1120686"/>
                  </a:lnTo>
                  <a:lnTo>
                    <a:pt x="324904" y="1120711"/>
                  </a:lnTo>
                  <a:lnTo>
                    <a:pt x="325018" y="1119441"/>
                  </a:lnTo>
                  <a:lnTo>
                    <a:pt x="325094" y="1118171"/>
                  </a:lnTo>
                  <a:lnTo>
                    <a:pt x="324002" y="1120711"/>
                  </a:lnTo>
                  <a:lnTo>
                    <a:pt x="323977" y="1119441"/>
                  </a:lnTo>
                  <a:lnTo>
                    <a:pt x="321259" y="1119441"/>
                  </a:lnTo>
                  <a:lnTo>
                    <a:pt x="320687" y="1118171"/>
                  </a:lnTo>
                  <a:lnTo>
                    <a:pt x="320294" y="1119441"/>
                  </a:lnTo>
                  <a:lnTo>
                    <a:pt x="320128" y="1119441"/>
                  </a:lnTo>
                  <a:lnTo>
                    <a:pt x="318325" y="1121981"/>
                  </a:lnTo>
                  <a:lnTo>
                    <a:pt x="318262" y="1121524"/>
                  </a:lnTo>
                  <a:lnTo>
                    <a:pt x="318135" y="1120711"/>
                  </a:lnTo>
                  <a:lnTo>
                    <a:pt x="317957" y="1119441"/>
                  </a:lnTo>
                  <a:lnTo>
                    <a:pt x="316547" y="1120711"/>
                  </a:lnTo>
                  <a:lnTo>
                    <a:pt x="315798" y="1120711"/>
                  </a:lnTo>
                  <a:lnTo>
                    <a:pt x="313931" y="1121981"/>
                  </a:lnTo>
                  <a:lnTo>
                    <a:pt x="315150" y="1120711"/>
                  </a:lnTo>
                  <a:lnTo>
                    <a:pt x="312204" y="1121778"/>
                  </a:lnTo>
                  <a:lnTo>
                    <a:pt x="312229" y="1121981"/>
                  </a:lnTo>
                  <a:lnTo>
                    <a:pt x="311632" y="1121981"/>
                  </a:lnTo>
                  <a:lnTo>
                    <a:pt x="310616" y="1121981"/>
                  </a:lnTo>
                  <a:lnTo>
                    <a:pt x="310540" y="1120711"/>
                  </a:lnTo>
                  <a:lnTo>
                    <a:pt x="311188" y="1119441"/>
                  </a:lnTo>
                  <a:lnTo>
                    <a:pt x="310375" y="1120711"/>
                  </a:lnTo>
                  <a:lnTo>
                    <a:pt x="309930" y="1120711"/>
                  </a:lnTo>
                  <a:lnTo>
                    <a:pt x="309930" y="1128331"/>
                  </a:lnTo>
                  <a:lnTo>
                    <a:pt x="309549" y="1129601"/>
                  </a:lnTo>
                  <a:lnTo>
                    <a:pt x="308737" y="1129601"/>
                  </a:lnTo>
                  <a:lnTo>
                    <a:pt x="308813" y="1128331"/>
                  </a:lnTo>
                  <a:lnTo>
                    <a:pt x="309930" y="1128331"/>
                  </a:lnTo>
                  <a:lnTo>
                    <a:pt x="309930" y="1120711"/>
                  </a:lnTo>
                  <a:lnTo>
                    <a:pt x="308737" y="1120711"/>
                  </a:lnTo>
                  <a:lnTo>
                    <a:pt x="309219" y="1119441"/>
                  </a:lnTo>
                  <a:lnTo>
                    <a:pt x="308279" y="1119441"/>
                  </a:lnTo>
                  <a:lnTo>
                    <a:pt x="308444" y="1120711"/>
                  </a:lnTo>
                  <a:lnTo>
                    <a:pt x="308013" y="1120711"/>
                  </a:lnTo>
                  <a:lnTo>
                    <a:pt x="307568" y="1121981"/>
                  </a:lnTo>
                  <a:lnTo>
                    <a:pt x="306184" y="1121981"/>
                  </a:lnTo>
                  <a:lnTo>
                    <a:pt x="306273" y="1121778"/>
                  </a:lnTo>
                  <a:lnTo>
                    <a:pt x="306374" y="1121524"/>
                  </a:lnTo>
                  <a:lnTo>
                    <a:pt x="306705" y="1121346"/>
                  </a:lnTo>
                  <a:lnTo>
                    <a:pt x="306425" y="1121384"/>
                  </a:lnTo>
                  <a:lnTo>
                    <a:pt x="306730" y="1120711"/>
                  </a:lnTo>
                  <a:lnTo>
                    <a:pt x="305955" y="1121448"/>
                  </a:lnTo>
                  <a:lnTo>
                    <a:pt x="305498" y="1121498"/>
                  </a:lnTo>
                  <a:lnTo>
                    <a:pt x="305854" y="1121537"/>
                  </a:lnTo>
                  <a:lnTo>
                    <a:pt x="305384" y="1121981"/>
                  </a:lnTo>
                  <a:lnTo>
                    <a:pt x="305485" y="1120711"/>
                  </a:lnTo>
                  <a:lnTo>
                    <a:pt x="304825" y="1120711"/>
                  </a:lnTo>
                  <a:lnTo>
                    <a:pt x="304215" y="1121981"/>
                  </a:lnTo>
                  <a:lnTo>
                    <a:pt x="303949" y="1122121"/>
                  </a:lnTo>
                  <a:lnTo>
                    <a:pt x="302755" y="1123251"/>
                  </a:lnTo>
                  <a:lnTo>
                    <a:pt x="303682" y="1120711"/>
                  </a:lnTo>
                  <a:lnTo>
                    <a:pt x="302387" y="1121981"/>
                  </a:lnTo>
                  <a:lnTo>
                    <a:pt x="300443" y="1121981"/>
                  </a:lnTo>
                  <a:lnTo>
                    <a:pt x="300405" y="1122121"/>
                  </a:lnTo>
                  <a:lnTo>
                    <a:pt x="299923" y="1124521"/>
                  </a:lnTo>
                  <a:lnTo>
                    <a:pt x="298259" y="1123251"/>
                  </a:lnTo>
                  <a:lnTo>
                    <a:pt x="298970" y="1123251"/>
                  </a:lnTo>
                  <a:lnTo>
                    <a:pt x="298500" y="1121981"/>
                  </a:lnTo>
                  <a:lnTo>
                    <a:pt x="298373" y="1122121"/>
                  </a:lnTo>
                  <a:lnTo>
                    <a:pt x="297434" y="1123251"/>
                  </a:lnTo>
                  <a:lnTo>
                    <a:pt x="295452" y="1123251"/>
                  </a:lnTo>
                  <a:lnTo>
                    <a:pt x="294601" y="1124521"/>
                  </a:lnTo>
                  <a:lnTo>
                    <a:pt x="293738" y="1124521"/>
                  </a:lnTo>
                  <a:lnTo>
                    <a:pt x="293674" y="1124191"/>
                  </a:lnTo>
                  <a:lnTo>
                    <a:pt x="293497" y="1123251"/>
                  </a:lnTo>
                  <a:lnTo>
                    <a:pt x="291109" y="1123251"/>
                  </a:lnTo>
                  <a:lnTo>
                    <a:pt x="291058" y="1124521"/>
                  </a:lnTo>
                  <a:lnTo>
                    <a:pt x="290017" y="1124521"/>
                  </a:lnTo>
                  <a:lnTo>
                    <a:pt x="288721" y="1125715"/>
                  </a:lnTo>
                  <a:lnTo>
                    <a:pt x="288290" y="1124673"/>
                  </a:lnTo>
                  <a:lnTo>
                    <a:pt x="288328" y="1125715"/>
                  </a:lnTo>
                  <a:lnTo>
                    <a:pt x="287451" y="1124521"/>
                  </a:lnTo>
                  <a:lnTo>
                    <a:pt x="287413" y="1124673"/>
                  </a:lnTo>
                  <a:lnTo>
                    <a:pt x="287197" y="1125715"/>
                  </a:lnTo>
                  <a:lnTo>
                    <a:pt x="285115" y="1124521"/>
                  </a:lnTo>
                  <a:lnTo>
                    <a:pt x="285115" y="1128331"/>
                  </a:lnTo>
                  <a:lnTo>
                    <a:pt x="282816" y="1126959"/>
                  </a:lnTo>
                  <a:lnTo>
                    <a:pt x="282562" y="1126959"/>
                  </a:lnTo>
                  <a:lnTo>
                    <a:pt x="282498" y="1126312"/>
                  </a:lnTo>
                  <a:lnTo>
                    <a:pt x="282422" y="1125804"/>
                  </a:lnTo>
                  <a:lnTo>
                    <a:pt x="279565" y="1126959"/>
                  </a:lnTo>
                  <a:lnTo>
                    <a:pt x="279425" y="1128331"/>
                  </a:lnTo>
                  <a:lnTo>
                    <a:pt x="278498" y="1128331"/>
                  </a:lnTo>
                  <a:lnTo>
                    <a:pt x="279450" y="1126959"/>
                  </a:lnTo>
                  <a:lnTo>
                    <a:pt x="277469" y="1128331"/>
                  </a:lnTo>
                  <a:lnTo>
                    <a:pt x="276872" y="1126959"/>
                  </a:lnTo>
                  <a:lnTo>
                    <a:pt x="276555" y="1126959"/>
                  </a:lnTo>
                  <a:lnTo>
                    <a:pt x="276974" y="1128331"/>
                  </a:lnTo>
                  <a:lnTo>
                    <a:pt x="275920" y="1129601"/>
                  </a:lnTo>
                  <a:lnTo>
                    <a:pt x="274561" y="1129601"/>
                  </a:lnTo>
                  <a:lnTo>
                    <a:pt x="274612" y="1129423"/>
                  </a:lnTo>
                  <a:lnTo>
                    <a:pt x="274904" y="1128331"/>
                  </a:lnTo>
                  <a:lnTo>
                    <a:pt x="274116" y="1129601"/>
                  </a:lnTo>
                  <a:lnTo>
                    <a:pt x="271513" y="1129601"/>
                  </a:lnTo>
                  <a:lnTo>
                    <a:pt x="271564" y="1129423"/>
                  </a:lnTo>
                  <a:lnTo>
                    <a:pt x="271843" y="1128331"/>
                  </a:lnTo>
                  <a:lnTo>
                    <a:pt x="271119" y="1129423"/>
                  </a:lnTo>
                  <a:lnTo>
                    <a:pt x="270891" y="1129601"/>
                  </a:lnTo>
                  <a:lnTo>
                    <a:pt x="269227" y="1130871"/>
                  </a:lnTo>
                  <a:lnTo>
                    <a:pt x="269189" y="1130554"/>
                  </a:lnTo>
                  <a:lnTo>
                    <a:pt x="269074" y="1129601"/>
                  </a:lnTo>
                  <a:lnTo>
                    <a:pt x="268630" y="1130871"/>
                  </a:lnTo>
                  <a:lnTo>
                    <a:pt x="267284" y="1129601"/>
                  </a:lnTo>
                  <a:lnTo>
                    <a:pt x="267855" y="1130871"/>
                  </a:lnTo>
                  <a:lnTo>
                    <a:pt x="266179" y="1130871"/>
                  </a:lnTo>
                  <a:lnTo>
                    <a:pt x="264528" y="1132141"/>
                  </a:lnTo>
                  <a:lnTo>
                    <a:pt x="263639" y="1129601"/>
                  </a:lnTo>
                  <a:lnTo>
                    <a:pt x="262318" y="1132141"/>
                  </a:lnTo>
                  <a:lnTo>
                    <a:pt x="262153" y="1132141"/>
                  </a:lnTo>
                  <a:lnTo>
                    <a:pt x="262420" y="1130871"/>
                  </a:lnTo>
                  <a:lnTo>
                    <a:pt x="261277" y="1133411"/>
                  </a:lnTo>
                  <a:lnTo>
                    <a:pt x="261099" y="1132141"/>
                  </a:lnTo>
                  <a:lnTo>
                    <a:pt x="260743" y="1129601"/>
                  </a:lnTo>
                  <a:lnTo>
                    <a:pt x="259676" y="1132141"/>
                  </a:lnTo>
                  <a:lnTo>
                    <a:pt x="259384" y="1132141"/>
                  </a:lnTo>
                  <a:lnTo>
                    <a:pt x="259372" y="1131925"/>
                  </a:lnTo>
                  <a:lnTo>
                    <a:pt x="259600" y="1131620"/>
                  </a:lnTo>
                  <a:lnTo>
                    <a:pt x="259397" y="1131722"/>
                  </a:lnTo>
                  <a:lnTo>
                    <a:pt x="259372" y="1130871"/>
                  </a:lnTo>
                  <a:lnTo>
                    <a:pt x="258826" y="1132141"/>
                  </a:lnTo>
                  <a:lnTo>
                    <a:pt x="258508" y="1130871"/>
                  </a:lnTo>
                  <a:lnTo>
                    <a:pt x="258470" y="1132141"/>
                  </a:lnTo>
                  <a:lnTo>
                    <a:pt x="257530" y="1132141"/>
                  </a:lnTo>
                  <a:lnTo>
                    <a:pt x="256692" y="1131430"/>
                  </a:lnTo>
                  <a:lnTo>
                    <a:pt x="256692" y="1149921"/>
                  </a:lnTo>
                  <a:lnTo>
                    <a:pt x="255447" y="1148651"/>
                  </a:lnTo>
                  <a:lnTo>
                    <a:pt x="256527" y="1148651"/>
                  </a:lnTo>
                  <a:lnTo>
                    <a:pt x="256692" y="1149921"/>
                  </a:lnTo>
                  <a:lnTo>
                    <a:pt x="256692" y="1131430"/>
                  </a:lnTo>
                  <a:lnTo>
                    <a:pt x="256044" y="1130871"/>
                  </a:lnTo>
                  <a:lnTo>
                    <a:pt x="255485" y="1132141"/>
                  </a:lnTo>
                  <a:lnTo>
                    <a:pt x="253885" y="1130871"/>
                  </a:lnTo>
                  <a:lnTo>
                    <a:pt x="254546" y="1132141"/>
                  </a:lnTo>
                  <a:lnTo>
                    <a:pt x="252869" y="1135951"/>
                  </a:lnTo>
                  <a:lnTo>
                    <a:pt x="247853" y="1133411"/>
                  </a:lnTo>
                  <a:lnTo>
                    <a:pt x="245122" y="1135951"/>
                  </a:lnTo>
                  <a:lnTo>
                    <a:pt x="244792" y="1134681"/>
                  </a:lnTo>
                  <a:lnTo>
                    <a:pt x="243979" y="1135862"/>
                  </a:lnTo>
                  <a:lnTo>
                    <a:pt x="243598" y="1134681"/>
                  </a:lnTo>
                  <a:lnTo>
                    <a:pt x="242392" y="1135951"/>
                  </a:lnTo>
                  <a:lnTo>
                    <a:pt x="243573" y="1137221"/>
                  </a:lnTo>
                  <a:lnTo>
                    <a:pt x="242049" y="1137221"/>
                  </a:lnTo>
                  <a:lnTo>
                    <a:pt x="242316" y="1135951"/>
                  </a:lnTo>
                  <a:lnTo>
                    <a:pt x="240957" y="1137221"/>
                  </a:lnTo>
                  <a:lnTo>
                    <a:pt x="238899" y="1138491"/>
                  </a:lnTo>
                  <a:lnTo>
                    <a:pt x="237617" y="1138491"/>
                  </a:lnTo>
                  <a:lnTo>
                    <a:pt x="236842" y="1139761"/>
                  </a:lnTo>
                  <a:lnTo>
                    <a:pt x="235318" y="1139761"/>
                  </a:lnTo>
                  <a:lnTo>
                    <a:pt x="234200" y="1141031"/>
                  </a:lnTo>
                  <a:lnTo>
                    <a:pt x="234048" y="1139761"/>
                  </a:lnTo>
                  <a:lnTo>
                    <a:pt x="232422" y="1139761"/>
                  </a:lnTo>
                  <a:lnTo>
                    <a:pt x="232244" y="1139926"/>
                  </a:lnTo>
                  <a:lnTo>
                    <a:pt x="232244" y="1161440"/>
                  </a:lnTo>
                  <a:lnTo>
                    <a:pt x="230797" y="1162621"/>
                  </a:lnTo>
                  <a:lnTo>
                    <a:pt x="231355" y="1161161"/>
                  </a:lnTo>
                  <a:lnTo>
                    <a:pt x="232105" y="1161161"/>
                  </a:lnTo>
                  <a:lnTo>
                    <a:pt x="232244" y="1161440"/>
                  </a:lnTo>
                  <a:lnTo>
                    <a:pt x="232244" y="1139926"/>
                  </a:lnTo>
                  <a:lnTo>
                    <a:pt x="231051" y="1141031"/>
                  </a:lnTo>
                  <a:lnTo>
                    <a:pt x="230200" y="1141031"/>
                  </a:lnTo>
                  <a:lnTo>
                    <a:pt x="229171" y="1139761"/>
                  </a:lnTo>
                  <a:lnTo>
                    <a:pt x="228409" y="1142301"/>
                  </a:lnTo>
                  <a:lnTo>
                    <a:pt x="226872" y="1142301"/>
                  </a:lnTo>
                  <a:lnTo>
                    <a:pt x="227723" y="1141031"/>
                  </a:lnTo>
                  <a:lnTo>
                    <a:pt x="226707" y="1141031"/>
                  </a:lnTo>
                  <a:lnTo>
                    <a:pt x="226453" y="1142301"/>
                  </a:lnTo>
                  <a:lnTo>
                    <a:pt x="226021" y="1142301"/>
                  </a:lnTo>
                  <a:lnTo>
                    <a:pt x="224383" y="1143571"/>
                  </a:lnTo>
                  <a:lnTo>
                    <a:pt x="223570" y="1143571"/>
                  </a:lnTo>
                  <a:lnTo>
                    <a:pt x="222529" y="1142301"/>
                  </a:lnTo>
                  <a:lnTo>
                    <a:pt x="221030" y="1146111"/>
                  </a:lnTo>
                  <a:lnTo>
                    <a:pt x="220764" y="1144841"/>
                  </a:lnTo>
                  <a:lnTo>
                    <a:pt x="220091" y="1144841"/>
                  </a:lnTo>
                  <a:lnTo>
                    <a:pt x="219684" y="1146111"/>
                  </a:lnTo>
                  <a:lnTo>
                    <a:pt x="219417" y="1144841"/>
                  </a:lnTo>
                  <a:lnTo>
                    <a:pt x="218567" y="1144841"/>
                  </a:lnTo>
                  <a:lnTo>
                    <a:pt x="218719" y="1143571"/>
                  </a:lnTo>
                  <a:lnTo>
                    <a:pt x="218020" y="1144841"/>
                  </a:lnTo>
                  <a:lnTo>
                    <a:pt x="217830" y="1146111"/>
                  </a:lnTo>
                  <a:lnTo>
                    <a:pt x="217220" y="1146111"/>
                  </a:lnTo>
                  <a:lnTo>
                    <a:pt x="216382" y="1147381"/>
                  </a:lnTo>
                  <a:lnTo>
                    <a:pt x="215734" y="1146200"/>
                  </a:lnTo>
                  <a:lnTo>
                    <a:pt x="214007" y="1147381"/>
                  </a:lnTo>
                  <a:lnTo>
                    <a:pt x="211391" y="1144841"/>
                  </a:lnTo>
                  <a:lnTo>
                    <a:pt x="210515" y="1147381"/>
                  </a:lnTo>
                  <a:lnTo>
                    <a:pt x="210337" y="1147381"/>
                  </a:lnTo>
                  <a:lnTo>
                    <a:pt x="210261" y="1146340"/>
                  </a:lnTo>
                  <a:lnTo>
                    <a:pt x="209219" y="1147381"/>
                  </a:lnTo>
                  <a:lnTo>
                    <a:pt x="209207" y="1146111"/>
                  </a:lnTo>
                  <a:lnTo>
                    <a:pt x="207632" y="1148651"/>
                  </a:lnTo>
                  <a:lnTo>
                    <a:pt x="207441" y="1147381"/>
                  </a:lnTo>
                  <a:lnTo>
                    <a:pt x="205638" y="1148651"/>
                  </a:lnTo>
                  <a:lnTo>
                    <a:pt x="203923" y="1148651"/>
                  </a:lnTo>
                  <a:lnTo>
                    <a:pt x="202272" y="1149921"/>
                  </a:lnTo>
                  <a:lnTo>
                    <a:pt x="202438" y="1149921"/>
                  </a:lnTo>
                  <a:lnTo>
                    <a:pt x="200863" y="1151191"/>
                  </a:lnTo>
                  <a:lnTo>
                    <a:pt x="200406" y="1149921"/>
                  </a:lnTo>
                  <a:lnTo>
                    <a:pt x="199250" y="1151191"/>
                  </a:lnTo>
                  <a:lnTo>
                    <a:pt x="198132" y="1151191"/>
                  </a:lnTo>
                  <a:lnTo>
                    <a:pt x="197675" y="1152461"/>
                  </a:lnTo>
                  <a:lnTo>
                    <a:pt x="196278" y="1151191"/>
                  </a:lnTo>
                  <a:lnTo>
                    <a:pt x="194995" y="1150073"/>
                  </a:lnTo>
                  <a:lnTo>
                    <a:pt x="195834" y="1151191"/>
                  </a:lnTo>
                  <a:lnTo>
                    <a:pt x="195516" y="1152461"/>
                  </a:lnTo>
                  <a:lnTo>
                    <a:pt x="194868" y="1152461"/>
                  </a:lnTo>
                  <a:lnTo>
                    <a:pt x="194983" y="1153731"/>
                  </a:lnTo>
                  <a:lnTo>
                    <a:pt x="193636" y="1153731"/>
                  </a:lnTo>
                  <a:lnTo>
                    <a:pt x="193725" y="1153591"/>
                  </a:lnTo>
                  <a:lnTo>
                    <a:pt x="194373" y="1152461"/>
                  </a:lnTo>
                  <a:lnTo>
                    <a:pt x="193344" y="1152461"/>
                  </a:lnTo>
                  <a:lnTo>
                    <a:pt x="192328" y="1153731"/>
                  </a:lnTo>
                  <a:lnTo>
                    <a:pt x="192532" y="1153731"/>
                  </a:lnTo>
                  <a:lnTo>
                    <a:pt x="191008" y="1155001"/>
                  </a:lnTo>
                  <a:lnTo>
                    <a:pt x="190817" y="1153731"/>
                  </a:lnTo>
                  <a:lnTo>
                    <a:pt x="190233" y="1153731"/>
                  </a:lnTo>
                  <a:lnTo>
                    <a:pt x="189992" y="1155001"/>
                  </a:lnTo>
                  <a:lnTo>
                    <a:pt x="189318" y="1155001"/>
                  </a:lnTo>
                  <a:lnTo>
                    <a:pt x="188353" y="1156271"/>
                  </a:lnTo>
                  <a:lnTo>
                    <a:pt x="186893" y="1153731"/>
                  </a:lnTo>
                  <a:lnTo>
                    <a:pt x="186817" y="1155001"/>
                  </a:lnTo>
                  <a:lnTo>
                    <a:pt x="186753" y="1156271"/>
                  </a:lnTo>
                  <a:lnTo>
                    <a:pt x="185978" y="1156271"/>
                  </a:lnTo>
                  <a:lnTo>
                    <a:pt x="184988" y="1157541"/>
                  </a:lnTo>
                  <a:lnTo>
                    <a:pt x="184594" y="1156271"/>
                  </a:lnTo>
                  <a:lnTo>
                    <a:pt x="183248" y="1157541"/>
                  </a:lnTo>
                  <a:lnTo>
                    <a:pt x="181902" y="1158735"/>
                  </a:lnTo>
                  <a:lnTo>
                    <a:pt x="180314" y="1160081"/>
                  </a:lnTo>
                  <a:lnTo>
                    <a:pt x="179247" y="1158735"/>
                  </a:lnTo>
                  <a:lnTo>
                    <a:pt x="179984" y="1160081"/>
                  </a:lnTo>
                  <a:lnTo>
                    <a:pt x="178981" y="1160081"/>
                  </a:lnTo>
                  <a:lnTo>
                    <a:pt x="176936" y="1161161"/>
                  </a:lnTo>
                  <a:lnTo>
                    <a:pt x="173151" y="1161161"/>
                  </a:lnTo>
                  <a:lnTo>
                    <a:pt x="170230" y="1162621"/>
                  </a:lnTo>
                  <a:lnTo>
                    <a:pt x="169887" y="1161719"/>
                  </a:lnTo>
                  <a:lnTo>
                    <a:pt x="169760" y="1161161"/>
                  </a:lnTo>
                  <a:lnTo>
                    <a:pt x="169646" y="1162621"/>
                  </a:lnTo>
                  <a:lnTo>
                    <a:pt x="163322" y="1165161"/>
                  </a:lnTo>
                  <a:lnTo>
                    <a:pt x="160261" y="1166431"/>
                  </a:lnTo>
                  <a:lnTo>
                    <a:pt x="159715" y="1167701"/>
                  </a:lnTo>
                  <a:lnTo>
                    <a:pt x="159054" y="1168971"/>
                  </a:lnTo>
                  <a:lnTo>
                    <a:pt x="157784" y="1168971"/>
                  </a:lnTo>
                  <a:lnTo>
                    <a:pt x="155930" y="1170241"/>
                  </a:lnTo>
                  <a:lnTo>
                    <a:pt x="153809" y="1171511"/>
                  </a:lnTo>
                  <a:lnTo>
                    <a:pt x="151396" y="1172781"/>
                  </a:lnTo>
                  <a:lnTo>
                    <a:pt x="151358" y="1171511"/>
                  </a:lnTo>
                  <a:lnTo>
                    <a:pt x="151015" y="1171511"/>
                  </a:lnTo>
                  <a:lnTo>
                    <a:pt x="151079" y="1172781"/>
                  </a:lnTo>
                  <a:lnTo>
                    <a:pt x="150228" y="1172781"/>
                  </a:lnTo>
                  <a:lnTo>
                    <a:pt x="149987" y="1174051"/>
                  </a:lnTo>
                  <a:lnTo>
                    <a:pt x="148678" y="1174051"/>
                  </a:lnTo>
                  <a:lnTo>
                    <a:pt x="148031" y="1172781"/>
                  </a:lnTo>
                  <a:lnTo>
                    <a:pt x="147472" y="1174051"/>
                  </a:lnTo>
                  <a:lnTo>
                    <a:pt x="147104" y="1174051"/>
                  </a:lnTo>
                  <a:lnTo>
                    <a:pt x="147154" y="1175321"/>
                  </a:lnTo>
                  <a:lnTo>
                    <a:pt x="146037" y="1174051"/>
                  </a:lnTo>
                  <a:lnTo>
                    <a:pt x="145897" y="1174051"/>
                  </a:lnTo>
                  <a:lnTo>
                    <a:pt x="144691" y="1175321"/>
                  </a:lnTo>
                  <a:lnTo>
                    <a:pt x="144818" y="1176591"/>
                  </a:lnTo>
                  <a:lnTo>
                    <a:pt x="143421" y="1176591"/>
                  </a:lnTo>
                  <a:lnTo>
                    <a:pt x="144056" y="1175321"/>
                  </a:lnTo>
                  <a:lnTo>
                    <a:pt x="141135" y="1177226"/>
                  </a:lnTo>
                  <a:lnTo>
                    <a:pt x="141135" y="1177861"/>
                  </a:lnTo>
                  <a:lnTo>
                    <a:pt x="140652" y="1179131"/>
                  </a:lnTo>
                  <a:lnTo>
                    <a:pt x="139827" y="1179131"/>
                  </a:lnTo>
                  <a:lnTo>
                    <a:pt x="140233" y="1177861"/>
                  </a:lnTo>
                  <a:lnTo>
                    <a:pt x="141135" y="1177861"/>
                  </a:lnTo>
                  <a:lnTo>
                    <a:pt x="141135" y="1177226"/>
                  </a:lnTo>
                  <a:lnTo>
                    <a:pt x="140157" y="1177861"/>
                  </a:lnTo>
                  <a:lnTo>
                    <a:pt x="139446" y="1177861"/>
                  </a:lnTo>
                  <a:lnTo>
                    <a:pt x="139420" y="1179131"/>
                  </a:lnTo>
                  <a:lnTo>
                    <a:pt x="139065" y="1179131"/>
                  </a:lnTo>
                  <a:lnTo>
                    <a:pt x="137883" y="1180401"/>
                  </a:lnTo>
                  <a:lnTo>
                    <a:pt x="137350" y="1180401"/>
                  </a:lnTo>
                  <a:lnTo>
                    <a:pt x="137553" y="1179131"/>
                  </a:lnTo>
                  <a:lnTo>
                    <a:pt x="136855" y="1180401"/>
                  </a:lnTo>
                  <a:lnTo>
                    <a:pt x="135699" y="1179131"/>
                  </a:lnTo>
                  <a:lnTo>
                    <a:pt x="134899" y="1179131"/>
                  </a:lnTo>
                  <a:lnTo>
                    <a:pt x="134493" y="1180401"/>
                  </a:lnTo>
                  <a:lnTo>
                    <a:pt x="133604" y="1180401"/>
                  </a:lnTo>
                  <a:lnTo>
                    <a:pt x="134518" y="1181671"/>
                  </a:lnTo>
                  <a:lnTo>
                    <a:pt x="133578" y="1182941"/>
                  </a:lnTo>
                  <a:lnTo>
                    <a:pt x="133578" y="1180401"/>
                  </a:lnTo>
                  <a:lnTo>
                    <a:pt x="133146" y="1181671"/>
                  </a:lnTo>
                  <a:lnTo>
                    <a:pt x="132994" y="1181671"/>
                  </a:lnTo>
                  <a:lnTo>
                    <a:pt x="131241" y="1182941"/>
                  </a:lnTo>
                  <a:lnTo>
                    <a:pt x="130644" y="1181671"/>
                  </a:lnTo>
                  <a:lnTo>
                    <a:pt x="131165" y="1184211"/>
                  </a:lnTo>
                  <a:lnTo>
                    <a:pt x="127292" y="1182941"/>
                  </a:lnTo>
                  <a:lnTo>
                    <a:pt x="128016" y="1184211"/>
                  </a:lnTo>
                  <a:lnTo>
                    <a:pt x="126796" y="1184211"/>
                  </a:lnTo>
                  <a:lnTo>
                    <a:pt x="127190" y="1185481"/>
                  </a:lnTo>
                  <a:lnTo>
                    <a:pt x="125323" y="1185481"/>
                  </a:lnTo>
                  <a:lnTo>
                    <a:pt x="124853" y="1184211"/>
                  </a:lnTo>
                  <a:lnTo>
                    <a:pt x="125336" y="1186751"/>
                  </a:lnTo>
                  <a:lnTo>
                    <a:pt x="120357" y="1186751"/>
                  </a:lnTo>
                  <a:lnTo>
                    <a:pt x="115811" y="1190561"/>
                  </a:lnTo>
                  <a:lnTo>
                    <a:pt x="110680" y="1191831"/>
                  </a:lnTo>
                  <a:lnTo>
                    <a:pt x="108902" y="1193101"/>
                  </a:lnTo>
                  <a:lnTo>
                    <a:pt x="106883" y="1194371"/>
                  </a:lnTo>
                  <a:lnTo>
                    <a:pt x="104749" y="1195641"/>
                  </a:lnTo>
                  <a:lnTo>
                    <a:pt x="102273" y="1196911"/>
                  </a:lnTo>
                  <a:lnTo>
                    <a:pt x="103771" y="1196911"/>
                  </a:lnTo>
                  <a:lnTo>
                    <a:pt x="103289" y="1198181"/>
                  </a:lnTo>
                  <a:lnTo>
                    <a:pt x="96659" y="1199451"/>
                  </a:lnTo>
                  <a:lnTo>
                    <a:pt x="94195" y="1201991"/>
                  </a:lnTo>
                  <a:lnTo>
                    <a:pt x="93459" y="1204455"/>
                  </a:lnTo>
                  <a:lnTo>
                    <a:pt x="92925" y="1203261"/>
                  </a:lnTo>
                  <a:lnTo>
                    <a:pt x="91909" y="1200721"/>
                  </a:lnTo>
                  <a:lnTo>
                    <a:pt x="91287" y="1202296"/>
                  </a:lnTo>
                  <a:lnTo>
                    <a:pt x="90906" y="1203261"/>
                  </a:lnTo>
                  <a:lnTo>
                    <a:pt x="90881" y="1202778"/>
                  </a:lnTo>
                  <a:lnTo>
                    <a:pt x="91249" y="1202385"/>
                  </a:lnTo>
                  <a:lnTo>
                    <a:pt x="91033" y="1202347"/>
                  </a:lnTo>
                  <a:lnTo>
                    <a:pt x="90881" y="1202512"/>
                  </a:lnTo>
                  <a:lnTo>
                    <a:pt x="90868" y="1201991"/>
                  </a:lnTo>
                  <a:lnTo>
                    <a:pt x="89395" y="1203261"/>
                  </a:lnTo>
                  <a:lnTo>
                    <a:pt x="88138" y="1205801"/>
                  </a:lnTo>
                  <a:lnTo>
                    <a:pt x="87096" y="1207071"/>
                  </a:lnTo>
                  <a:lnTo>
                    <a:pt x="86626" y="1205801"/>
                  </a:lnTo>
                  <a:lnTo>
                    <a:pt x="86169" y="1204455"/>
                  </a:lnTo>
                  <a:lnTo>
                    <a:pt x="86055" y="1205801"/>
                  </a:lnTo>
                  <a:lnTo>
                    <a:pt x="85940" y="1207071"/>
                  </a:lnTo>
                  <a:lnTo>
                    <a:pt x="85826" y="1208341"/>
                  </a:lnTo>
                  <a:lnTo>
                    <a:pt x="84975" y="1207071"/>
                  </a:lnTo>
                  <a:lnTo>
                    <a:pt x="83832" y="1208341"/>
                  </a:lnTo>
                  <a:lnTo>
                    <a:pt x="83642" y="1207071"/>
                  </a:lnTo>
                  <a:lnTo>
                    <a:pt x="83362" y="1208341"/>
                  </a:lnTo>
                  <a:lnTo>
                    <a:pt x="81597" y="1208341"/>
                  </a:lnTo>
                  <a:lnTo>
                    <a:pt x="79502" y="1210881"/>
                  </a:lnTo>
                  <a:lnTo>
                    <a:pt x="77901" y="1209611"/>
                  </a:lnTo>
                  <a:lnTo>
                    <a:pt x="75742" y="1212151"/>
                  </a:lnTo>
                  <a:lnTo>
                    <a:pt x="71069" y="1214691"/>
                  </a:lnTo>
                  <a:lnTo>
                    <a:pt x="67297" y="1215961"/>
                  </a:lnTo>
                  <a:lnTo>
                    <a:pt x="67208" y="1217231"/>
                  </a:lnTo>
                  <a:lnTo>
                    <a:pt x="65430" y="1218501"/>
                  </a:lnTo>
                  <a:lnTo>
                    <a:pt x="63322" y="1218501"/>
                  </a:lnTo>
                  <a:lnTo>
                    <a:pt x="63195" y="1221041"/>
                  </a:lnTo>
                  <a:lnTo>
                    <a:pt x="60147" y="1221041"/>
                  </a:lnTo>
                  <a:lnTo>
                    <a:pt x="59918" y="1222311"/>
                  </a:lnTo>
                  <a:lnTo>
                    <a:pt x="57467" y="1222311"/>
                  </a:lnTo>
                  <a:lnTo>
                    <a:pt x="58381" y="1223581"/>
                  </a:lnTo>
                  <a:lnTo>
                    <a:pt x="55372" y="1222311"/>
                  </a:lnTo>
                  <a:lnTo>
                    <a:pt x="54584" y="1223581"/>
                  </a:lnTo>
                  <a:lnTo>
                    <a:pt x="42875" y="1229931"/>
                  </a:lnTo>
                  <a:lnTo>
                    <a:pt x="23596" y="1241361"/>
                  </a:lnTo>
                  <a:lnTo>
                    <a:pt x="20142" y="1244244"/>
                  </a:lnTo>
                  <a:lnTo>
                    <a:pt x="20142" y="1266342"/>
                  </a:lnTo>
                  <a:lnTo>
                    <a:pt x="18554" y="1265491"/>
                  </a:lnTo>
                  <a:lnTo>
                    <a:pt x="19405" y="1265491"/>
                  </a:lnTo>
                  <a:lnTo>
                    <a:pt x="20142" y="1266342"/>
                  </a:lnTo>
                  <a:lnTo>
                    <a:pt x="20142" y="1244244"/>
                  </a:lnTo>
                  <a:lnTo>
                    <a:pt x="1346" y="1265491"/>
                  </a:lnTo>
                  <a:lnTo>
                    <a:pt x="1460" y="1266342"/>
                  </a:lnTo>
                  <a:lnTo>
                    <a:pt x="1524" y="1266761"/>
                  </a:lnTo>
                  <a:lnTo>
                    <a:pt x="863" y="1268031"/>
                  </a:lnTo>
                  <a:lnTo>
                    <a:pt x="1905" y="1268031"/>
                  </a:lnTo>
                  <a:lnTo>
                    <a:pt x="1333" y="1269301"/>
                  </a:lnTo>
                  <a:lnTo>
                    <a:pt x="1828" y="1269301"/>
                  </a:lnTo>
                  <a:lnTo>
                    <a:pt x="1714" y="1269720"/>
                  </a:lnTo>
                  <a:lnTo>
                    <a:pt x="1485" y="1270571"/>
                  </a:lnTo>
                  <a:lnTo>
                    <a:pt x="3060" y="1271714"/>
                  </a:lnTo>
                  <a:lnTo>
                    <a:pt x="3111" y="1270965"/>
                  </a:lnTo>
                  <a:lnTo>
                    <a:pt x="2857" y="1270571"/>
                  </a:lnTo>
                  <a:lnTo>
                    <a:pt x="3149" y="1270571"/>
                  </a:lnTo>
                  <a:lnTo>
                    <a:pt x="4610" y="1270571"/>
                  </a:lnTo>
                  <a:lnTo>
                    <a:pt x="4724" y="1269301"/>
                  </a:lnTo>
                  <a:lnTo>
                    <a:pt x="3657" y="1268031"/>
                  </a:lnTo>
                  <a:lnTo>
                    <a:pt x="5207" y="1268031"/>
                  </a:lnTo>
                  <a:lnTo>
                    <a:pt x="6159" y="1266761"/>
                  </a:lnTo>
                  <a:lnTo>
                    <a:pt x="6477" y="1268031"/>
                  </a:lnTo>
                  <a:lnTo>
                    <a:pt x="6629" y="1268031"/>
                  </a:lnTo>
                  <a:lnTo>
                    <a:pt x="7975" y="1269301"/>
                  </a:lnTo>
                  <a:lnTo>
                    <a:pt x="8369" y="1269301"/>
                  </a:lnTo>
                  <a:lnTo>
                    <a:pt x="8470" y="1269466"/>
                  </a:lnTo>
                  <a:lnTo>
                    <a:pt x="8458" y="1269720"/>
                  </a:lnTo>
                  <a:lnTo>
                    <a:pt x="8585" y="1270215"/>
                  </a:lnTo>
                  <a:lnTo>
                    <a:pt x="8661" y="1270571"/>
                  </a:lnTo>
                  <a:lnTo>
                    <a:pt x="8928" y="1270215"/>
                  </a:lnTo>
                  <a:lnTo>
                    <a:pt x="9232" y="1269720"/>
                  </a:lnTo>
                  <a:lnTo>
                    <a:pt x="9156" y="1269580"/>
                  </a:lnTo>
                  <a:lnTo>
                    <a:pt x="9309" y="1269720"/>
                  </a:lnTo>
                  <a:lnTo>
                    <a:pt x="9613" y="1269301"/>
                  </a:lnTo>
                  <a:lnTo>
                    <a:pt x="9690" y="1269504"/>
                  </a:lnTo>
                  <a:lnTo>
                    <a:pt x="9766" y="1269720"/>
                  </a:lnTo>
                  <a:lnTo>
                    <a:pt x="9931" y="1270215"/>
                  </a:lnTo>
                  <a:lnTo>
                    <a:pt x="10566" y="1268031"/>
                  </a:lnTo>
                  <a:lnTo>
                    <a:pt x="11798" y="1270215"/>
                  </a:lnTo>
                  <a:lnTo>
                    <a:pt x="11976" y="1270381"/>
                  </a:lnTo>
                  <a:lnTo>
                    <a:pt x="11861" y="1269720"/>
                  </a:lnTo>
                  <a:lnTo>
                    <a:pt x="11785" y="1269301"/>
                  </a:lnTo>
                  <a:lnTo>
                    <a:pt x="11353" y="1266761"/>
                  </a:lnTo>
                  <a:lnTo>
                    <a:pt x="13055" y="1268031"/>
                  </a:lnTo>
                  <a:lnTo>
                    <a:pt x="12446" y="1269301"/>
                  </a:lnTo>
                  <a:lnTo>
                    <a:pt x="13538" y="1268031"/>
                  </a:lnTo>
                  <a:lnTo>
                    <a:pt x="13779" y="1269301"/>
                  </a:lnTo>
                  <a:lnTo>
                    <a:pt x="15900" y="1268031"/>
                  </a:lnTo>
                  <a:lnTo>
                    <a:pt x="16713" y="1268031"/>
                  </a:lnTo>
                  <a:lnTo>
                    <a:pt x="16344" y="1266761"/>
                  </a:lnTo>
                  <a:lnTo>
                    <a:pt x="16586" y="1266761"/>
                  </a:lnTo>
                  <a:lnTo>
                    <a:pt x="17106" y="1268031"/>
                  </a:lnTo>
                  <a:lnTo>
                    <a:pt x="17653" y="1266761"/>
                  </a:lnTo>
                  <a:lnTo>
                    <a:pt x="17716" y="1266621"/>
                  </a:lnTo>
                  <a:lnTo>
                    <a:pt x="17843" y="1266342"/>
                  </a:lnTo>
                  <a:lnTo>
                    <a:pt x="18211" y="1265491"/>
                  </a:lnTo>
                  <a:lnTo>
                    <a:pt x="18935" y="1266761"/>
                  </a:lnTo>
                  <a:lnTo>
                    <a:pt x="20510" y="1266761"/>
                  </a:lnTo>
                  <a:lnTo>
                    <a:pt x="20942" y="1266761"/>
                  </a:lnTo>
                  <a:lnTo>
                    <a:pt x="20662" y="1266621"/>
                  </a:lnTo>
                  <a:lnTo>
                    <a:pt x="21869" y="1265491"/>
                  </a:lnTo>
                  <a:lnTo>
                    <a:pt x="22136" y="1266342"/>
                  </a:lnTo>
                  <a:lnTo>
                    <a:pt x="22377" y="1266342"/>
                  </a:lnTo>
                  <a:lnTo>
                    <a:pt x="23863" y="1265491"/>
                  </a:lnTo>
                  <a:lnTo>
                    <a:pt x="26111" y="1264221"/>
                  </a:lnTo>
                  <a:lnTo>
                    <a:pt x="30734" y="1266761"/>
                  </a:lnTo>
                  <a:lnTo>
                    <a:pt x="33667" y="1264221"/>
                  </a:lnTo>
                  <a:lnTo>
                    <a:pt x="33680" y="1265491"/>
                  </a:lnTo>
                  <a:lnTo>
                    <a:pt x="34607" y="1264221"/>
                  </a:lnTo>
                  <a:lnTo>
                    <a:pt x="35534" y="1262951"/>
                  </a:lnTo>
                  <a:lnTo>
                    <a:pt x="38544" y="1264221"/>
                  </a:lnTo>
                  <a:lnTo>
                    <a:pt x="40678" y="1262951"/>
                  </a:lnTo>
                  <a:lnTo>
                    <a:pt x="44754" y="1262951"/>
                  </a:lnTo>
                  <a:lnTo>
                    <a:pt x="47561" y="1259141"/>
                  </a:lnTo>
                  <a:lnTo>
                    <a:pt x="51663" y="1257871"/>
                  </a:lnTo>
                  <a:lnTo>
                    <a:pt x="50927" y="1257871"/>
                  </a:lnTo>
                  <a:lnTo>
                    <a:pt x="50977" y="1256601"/>
                  </a:lnTo>
                  <a:lnTo>
                    <a:pt x="51714" y="1255331"/>
                  </a:lnTo>
                  <a:lnTo>
                    <a:pt x="52400" y="1255331"/>
                  </a:lnTo>
                  <a:lnTo>
                    <a:pt x="52628" y="1256601"/>
                  </a:lnTo>
                  <a:lnTo>
                    <a:pt x="53467" y="1255331"/>
                  </a:lnTo>
                  <a:lnTo>
                    <a:pt x="56591" y="1255331"/>
                  </a:lnTo>
                  <a:lnTo>
                    <a:pt x="62661" y="1250251"/>
                  </a:lnTo>
                  <a:lnTo>
                    <a:pt x="68160" y="1248981"/>
                  </a:lnTo>
                  <a:lnTo>
                    <a:pt x="74574" y="1243901"/>
                  </a:lnTo>
                  <a:lnTo>
                    <a:pt x="82804" y="1241361"/>
                  </a:lnTo>
                  <a:lnTo>
                    <a:pt x="88112" y="1237145"/>
                  </a:lnTo>
                  <a:lnTo>
                    <a:pt x="87604" y="1235011"/>
                  </a:lnTo>
                  <a:lnTo>
                    <a:pt x="88607" y="1235011"/>
                  </a:lnTo>
                  <a:lnTo>
                    <a:pt x="92468" y="1236281"/>
                  </a:lnTo>
                  <a:lnTo>
                    <a:pt x="92316" y="1235011"/>
                  </a:lnTo>
                  <a:lnTo>
                    <a:pt x="91998" y="1232471"/>
                  </a:lnTo>
                  <a:lnTo>
                    <a:pt x="95351" y="1233741"/>
                  </a:lnTo>
                  <a:lnTo>
                    <a:pt x="96481" y="1232471"/>
                  </a:lnTo>
                  <a:lnTo>
                    <a:pt x="98729" y="1229931"/>
                  </a:lnTo>
                  <a:lnTo>
                    <a:pt x="103720" y="1231201"/>
                  </a:lnTo>
                  <a:lnTo>
                    <a:pt x="104305" y="1229931"/>
                  </a:lnTo>
                  <a:lnTo>
                    <a:pt x="106070" y="1226121"/>
                  </a:lnTo>
                  <a:lnTo>
                    <a:pt x="106616" y="1227391"/>
                  </a:lnTo>
                  <a:lnTo>
                    <a:pt x="107391" y="1227391"/>
                  </a:lnTo>
                  <a:lnTo>
                    <a:pt x="107200" y="1226121"/>
                  </a:lnTo>
                  <a:lnTo>
                    <a:pt x="109372" y="1226121"/>
                  </a:lnTo>
                  <a:lnTo>
                    <a:pt x="110540" y="1223581"/>
                  </a:lnTo>
                  <a:lnTo>
                    <a:pt x="111074" y="1223581"/>
                  </a:lnTo>
                  <a:lnTo>
                    <a:pt x="111848" y="1222311"/>
                  </a:lnTo>
                  <a:lnTo>
                    <a:pt x="111912" y="1223581"/>
                  </a:lnTo>
                  <a:lnTo>
                    <a:pt x="112445" y="1222311"/>
                  </a:lnTo>
                  <a:lnTo>
                    <a:pt x="112687" y="1223581"/>
                  </a:lnTo>
                  <a:lnTo>
                    <a:pt x="113157" y="1221041"/>
                  </a:lnTo>
                  <a:lnTo>
                    <a:pt x="113995" y="1223581"/>
                  </a:lnTo>
                  <a:lnTo>
                    <a:pt x="115531" y="1221041"/>
                  </a:lnTo>
                  <a:lnTo>
                    <a:pt x="116598" y="1221041"/>
                  </a:lnTo>
                  <a:lnTo>
                    <a:pt x="117767" y="1219771"/>
                  </a:lnTo>
                  <a:lnTo>
                    <a:pt x="119202" y="1218501"/>
                  </a:lnTo>
                  <a:lnTo>
                    <a:pt x="120878" y="1217231"/>
                  </a:lnTo>
                  <a:lnTo>
                    <a:pt x="121640" y="1218501"/>
                  </a:lnTo>
                  <a:lnTo>
                    <a:pt x="123609" y="1217231"/>
                  </a:lnTo>
                  <a:lnTo>
                    <a:pt x="125082" y="1217231"/>
                  </a:lnTo>
                  <a:lnTo>
                    <a:pt x="127889" y="1214691"/>
                  </a:lnTo>
                  <a:lnTo>
                    <a:pt x="130873" y="1213421"/>
                  </a:lnTo>
                  <a:lnTo>
                    <a:pt x="134035" y="1212151"/>
                  </a:lnTo>
                  <a:lnTo>
                    <a:pt x="133400" y="1210881"/>
                  </a:lnTo>
                  <a:lnTo>
                    <a:pt x="134404" y="1210881"/>
                  </a:lnTo>
                  <a:lnTo>
                    <a:pt x="135699" y="1212151"/>
                  </a:lnTo>
                  <a:lnTo>
                    <a:pt x="135915" y="1210741"/>
                  </a:lnTo>
                  <a:lnTo>
                    <a:pt x="135064" y="1209611"/>
                  </a:lnTo>
                  <a:lnTo>
                    <a:pt x="135153" y="1208341"/>
                  </a:lnTo>
                  <a:lnTo>
                    <a:pt x="136347" y="1208341"/>
                  </a:lnTo>
                  <a:lnTo>
                    <a:pt x="136461" y="1209611"/>
                  </a:lnTo>
                  <a:lnTo>
                    <a:pt x="136779" y="1208341"/>
                  </a:lnTo>
                  <a:lnTo>
                    <a:pt x="137299" y="1209611"/>
                  </a:lnTo>
                  <a:lnTo>
                    <a:pt x="138582" y="1209611"/>
                  </a:lnTo>
                  <a:lnTo>
                    <a:pt x="141173" y="1208341"/>
                  </a:lnTo>
                  <a:lnTo>
                    <a:pt x="141706" y="1207071"/>
                  </a:lnTo>
                  <a:lnTo>
                    <a:pt x="142240" y="1205801"/>
                  </a:lnTo>
                  <a:lnTo>
                    <a:pt x="145224" y="1204531"/>
                  </a:lnTo>
                  <a:lnTo>
                    <a:pt x="145440" y="1205801"/>
                  </a:lnTo>
                  <a:lnTo>
                    <a:pt x="146316" y="1204455"/>
                  </a:lnTo>
                  <a:lnTo>
                    <a:pt x="146596" y="1203261"/>
                  </a:lnTo>
                  <a:lnTo>
                    <a:pt x="147078" y="1203261"/>
                  </a:lnTo>
                  <a:lnTo>
                    <a:pt x="147332" y="1201991"/>
                  </a:lnTo>
                  <a:lnTo>
                    <a:pt x="147739" y="1201991"/>
                  </a:lnTo>
                  <a:lnTo>
                    <a:pt x="147726" y="1203261"/>
                  </a:lnTo>
                  <a:lnTo>
                    <a:pt x="149364" y="1203261"/>
                  </a:lnTo>
                  <a:lnTo>
                    <a:pt x="151155" y="1201991"/>
                  </a:lnTo>
                  <a:lnTo>
                    <a:pt x="153987" y="1203261"/>
                  </a:lnTo>
                  <a:lnTo>
                    <a:pt x="154762" y="1201991"/>
                  </a:lnTo>
                  <a:lnTo>
                    <a:pt x="155549" y="1200721"/>
                  </a:lnTo>
                  <a:lnTo>
                    <a:pt x="155397" y="1199451"/>
                  </a:lnTo>
                  <a:lnTo>
                    <a:pt x="154647" y="1200721"/>
                  </a:lnTo>
                  <a:lnTo>
                    <a:pt x="154495" y="1200721"/>
                  </a:lnTo>
                  <a:lnTo>
                    <a:pt x="155956" y="1198181"/>
                  </a:lnTo>
                  <a:lnTo>
                    <a:pt x="156870" y="1200721"/>
                  </a:lnTo>
                  <a:lnTo>
                    <a:pt x="158369" y="1198181"/>
                  </a:lnTo>
                  <a:lnTo>
                    <a:pt x="158457" y="1199083"/>
                  </a:lnTo>
                  <a:lnTo>
                    <a:pt x="158635" y="1198181"/>
                  </a:lnTo>
                  <a:lnTo>
                    <a:pt x="159994" y="1198181"/>
                  </a:lnTo>
                  <a:lnTo>
                    <a:pt x="160477" y="1199083"/>
                  </a:lnTo>
                  <a:lnTo>
                    <a:pt x="161645" y="1198181"/>
                  </a:lnTo>
                  <a:lnTo>
                    <a:pt x="162090" y="1198181"/>
                  </a:lnTo>
                  <a:lnTo>
                    <a:pt x="161696" y="1197521"/>
                  </a:lnTo>
                  <a:lnTo>
                    <a:pt x="161556" y="1198181"/>
                  </a:lnTo>
                  <a:lnTo>
                    <a:pt x="160655" y="1198181"/>
                  </a:lnTo>
                  <a:lnTo>
                    <a:pt x="161340" y="1196911"/>
                  </a:lnTo>
                  <a:lnTo>
                    <a:pt x="161823" y="1196911"/>
                  </a:lnTo>
                  <a:lnTo>
                    <a:pt x="165011" y="1196911"/>
                  </a:lnTo>
                  <a:lnTo>
                    <a:pt x="166573" y="1195641"/>
                  </a:lnTo>
                  <a:lnTo>
                    <a:pt x="166852" y="1195641"/>
                  </a:lnTo>
                  <a:lnTo>
                    <a:pt x="166789" y="1196911"/>
                  </a:lnTo>
                  <a:lnTo>
                    <a:pt x="167043" y="1195641"/>
                  </a:lnTo>
                  <a:lnTo>
                    <a:pt x="167297" y="1194371"/>
                  </a:lnTo>
                  <a:lnTo>
                    <a:pt x="168249" y="1196911"/>
                  </a:lnTo>
                  <a:lnTo>
                    <a:pt x="169659" y="1195641"/>
                  </a:lnTo>
                  <a:lnTo>
                    <a:pt x="171653" y="1194371"/>
                  </a:lnTo>
                  <a:lnTo>
                    <a:pt x="173634" y="1193101"/>
                  </a:lnTo>
                  <a:lnTo>
                    <a:pt x="178485" y="1189291"/>
                  </a:lnTo>
                  <a:lnTo>
                    <a:pt x="182803" y="1188021"/>
                  </a:lnTo>
                  <a:lnTo>
                    <a:pt x="183095" y="1186751"/>
                  </a:lnTo>
                  <a:lnTo>
                    <a:pt x="184391" y="1185481"/>
                  </a:lnTo>
                  <a:lnTo>
                    <a:pt x="185585" y="1184211"/>
                  </a:lnTo>
                  <a:lnTo>
                    <a:pt x="186537" y="1186751"/>
                  </a:lnTo>
                  <a:lnTo>
                    <a:pt x="187083" y="1185938"/>
                  </a:lnTo>
                  <a:lnTo>
                    <a:pt x="187794" y="1186751"/>
                  </a:lnTo>
                  <a:lnTo>
                    <a:pt x="187706" y="1185481"/>
                  </a:lnTo>
                  <a:lnTo>
                    <a:pt x="188087" y="1185481"/>
                  </a:lnTo>
                  <a:lnTo>
                    <a:pt x="190728" y="1184211"/>
                  </a:lnTo>
                  <a:lnTo>
                    <a:pt x="189458" y="1186751"/>
                  </a:lnTo>
                  <a:lnTo>
                    <a:pt x="192328" y="1185481"/>
                  </a:lnTo>
                  <a:lnTo>
                    <a:pt x="193763" y="1184211"/>
                  </a:lnTo>
                  <a:lnTo>
                    <a:pt x="194741" y="1184211"/>
                  </a:lnTo>
                  <a:lnTo>
                    <a:pt x="193662" y="1182941"/>
                  </a:lnTo>
                  <a:lnTo>
                    <a:pt x="194691" y="1182941"/>
                  </a:lnTo>
                  <a:lnTo>
                    <a:pt x="195059" y="1184211"/>
                  </a:lnTo>
                  <a:lnTo>
                    <a:pt x="198818" y="1184211"/>
                  </a:lnTo>
                  <a:lnTo>
                    <a:pt x="197205" y="1179131"/>
                  </a:lnTo>
                  <a:lnTo>
                    <a:pt x="200215" y="1177988"/>
                  </a:lnTo>
                  <a:lnTo>
                    <a:pt x="200494" y="1178229"/>
                  </a:lnTo>
                  <a:lnTo>
                    <a:pt x="200533" y="1177861"/>
                  </a:lnTo>
                  <a:lnTo>
                    <a:pt x="200101" y="1177861"/>
                  </a:lnTo>
                  <a:lnTo>
                    <a:pt x="199529" y="1176591"/>
                  </a:lnTo>
                  <a:lnTo>
                    <a:pt x="200761" y="1176591"/>
                  </a:lnTo>
                  <a:lnTo>
                    <a:pt x="201117" y="1177861"/>
                  </a:lnTo>
                  <a:lnTo>
                    <a:pt x="201574" y="1177861"/>
                  </a:lnTo>
                  <a:lnTo>
                    <a:pt x="200418" y="1175321"/>
                  </a:lnTo>
                  <a:lnTo>
                    <a:pt x="200583" y="1175943"/>
                  </a:lnTo>
                  <a:lnTo>
                    <a:pt x="200317" y="1175321"/>
                  </a:lnTo>
                  <a:lnTo>
                    <a:pt x="201256" y="1175321"/>
                  </a:lnTo>
                  <a:lnTo>
                    <a:pt x="201282" y="1174051"/>
                  </a:lnTo>
                  <a:lnTo>
                    <a:pt x="201853" y="1174051"/>
                  </a:lnTo>
                  <a:lnTo>
                    <a:pt x="203301" y="1175321"/>
                  </a:lnTo>
                  <a:lnTo>
                    <a:pt x="204495" y="1172781"/>
                  </a:lnTo>
                  <a:lnTo>
                    <a:pt x="205790" y="1174051"/>
                  </a:lnTo>
                  <a:lnTo>
                    <a:pt x="206095" y="1174051"/>
                  </a:lnTo>
                  <a:lnTo>
                    <a:pt x="206019" y="1171511"/>
                  </a:lnTo>
                  <a:lnTo>
                    <a:pt x="208381" y="1171511"/>
                  </a:lnTo>
                  <a:lnTo>
                    <a:pt x="210439" y="1171511"/>
                  </a:lnTo>
                  <a:lnTo>
                    <a:pt x="209740" y="1170241"/>
                  </a:lnTo>
                  <a:lnTo>
                    <a:pt x="211162" y="1170241"/>
                  </a:lnTo>
                  <a:lnTo>
                    <a:pt x="210858" y="1171511"/>
                  </a:lnTo>
                  <a:lnTo>
                    <a:pt x="212013" y="1171511"/>
                  </a:lnTo>
                  <a:lnTo>
                    <a:pt x="213258" y="1170241"/>
                  </a:lnTo>
                  <a:lnTo>
                    <a:pt x="212648" y="1170241"/>
                  </a:lnTo>
                  <a:lnTo>
                    <a:pt x="212699" y="1168971"/>
                  </a:lnTo>
                  <a:lnTo>
                    <a:pt x="213372" y="1168971"/>
                  </a:lnTo>
                  <a:lnTo>
                    <a:pt x="213487" y="1167701"/>
                  </a:lnTo>
                  <a:lnTo>
                    <a:pt x="214363" y="1167701"/>
                  </a:lnTo>
                  <a:lnTo>
                    <a:pt x="214045" y="1168971"/>
                  </a:lnTo>
                  <a:lnTo>
                    <a:pt x="215023" y="1167701"/>
                  </a:lnTo>
                  <a:lnTo>
                    <a:pt x="215976" y="1167701"/>
                  </a:lnTo>
                  <a:lnTo>
                    <a:pt x="216420" y="1166431"/>
                  </a:lnTo>
                  <a:lnTo>
                    <a:pt x="218046" y="1167701"/>
                  </a:lnTo>
                  <a:lnTo>
                    <a:pt x="219430" y="1166431"/>
                  </a:lnTo>
                  <a:lnTo>
                    <a:pt x="219278" y="1167701"/>
                  </a:lnTo>
                  <a:lnTo>
                    <a:pt x="219697" y="1166431"/>
                  </a:lnTo>
                  <a:lnTo>
                    <a:pt x="219671" y="1165161"/>
                  </a:lnTo>
                  <a:lnTo>
                    <a:pt x="219113" y="1165161"/>
                  </a:lnTo>
                  <a:lnTo>
                    <a:pt x="218694" y="1163891"/>
                  </a:lnTo>
                  <a:lnTo>
                    <a:pt x="220319" y="1165161"/>
                  </a:lnTo>
                  <a:lnTo>
                    <a:pt x="220065" y="1163891"/>
                  </a:lnTo>
                  <a:lnTo>
                    <a:pt x="219938" y="1163256"/>
                  </a:lnTo>
                  <a:lnTo>
                    <a:pt x="219811" y="1162621"/>
                  </a:lnTo>
                  <a:lnTo>
                    <a:pt x="219544" y="1161351"/>
                  </a:lnTo>
                  <a:lnTo>
                    <a:pt x="221589" y="1162621"/>
                  </a:lnTo>
                  <a:lnTo>
                    <a:pt x="221856" y="1162621"/>
                  </a:lnTo>
                  <a:lnTo>
                    <a:pt x="222745" y="1161275"/>
                  </a:lnTo>
                  <a:lnTo>
                    <a:pt x="222859" y="1163891"/>
                  </a:lnTo>
                  <a:lnTo>
                    <a:pt x="224015" y="1162621"/>
                  </a:lnTo>
                  <a:lnTo>
                    <a:pt x="223164" y="1161719"/>
                  </a:lnTo>
                  <a:lnTo>
                    <a:pt x="222783" y="1161224"/>
                  </a:lnTo>
                  <a:lnTo>
                    <a:pt x="223761" y="1161161"/>
                  </a:lnTo>
                  <a:lnTo>
                    <a:pt x="223901" y="1161161"/>
                  </a:lnTo>
                  <a:lnTo>
                    <a:pt x="224370" y="1161161"/>
                  </a:lnTo>
                  <a:lnTo>
                    <a:pt x="224269" y="1161719"/>
                  </a:lnTo>
                  <a:lnTo>
                    <a:pt x="225107" y="1162621"/>
                  </a:lnTo>
                  <a:lnTo>
                    <a:pt x="226148" y="1161351"/>
                  </a:lnTo>
                  <a:lnTo>
                    <a:pt x="227114" y="1162621"/>
                  </a:lnTo>
                  <a:lnTo>
                    <a:pt x="227215" y="1163256"/>
                  </a:lnTo>
                  <a:lnTo>
                    <a:pt x="227444" y="1162799"/>
                  </a:lnTo>
                  <a:lnTo>
                    <a:pt x="227380" y="1162621"/>
                  </a:lnTo>
                  <a:lnTo>
                    <a:pt x="227533" y="1162621"/>
                  </a:lnTo>
                  <a:lnTo>
                    <a:pt x="229463" y="1162621"/>
                  </a:lnTo>
                  <a:lnTo>
                    <a:pt x="229044" y="1161719"/>
                  </a:lnTo>
                  <a:lnTo>
                    <a:pt x="228904" y="1161161"/>
                  </a:lnTo>
                  <a:lnTo>
                    <a:pt x="229628" y="1157541"/>
                  </a:lnTo>
                  <a:lnTo>
                    <a:pt x="229577" y="1163891"/>
                  </a:lnTo>
                  <a:lnTo>
                    <a:pt x="231394" y="1162621"/>
                  </a:lnTo>
                  <a:lnTo>
                    <a:pt x="232079" y="1161719"/>
                  </a:lnTo>
                  <a:lnTo>
                    <a:pt x="232283" y="1161503"/>
                  </a:lnTo>
                  <a:lnTo>
                    <a:pt x="232892" y="1162621"/>
                  </a:lnTo>
                  <a:lnTo>
                    <a:pt x="234111" y="1161161"/>
                  </a:lnTo>
                  <a:lnTo>
                    <a:pt x="234734" y="1161161"/>
                  </a:lnTo>
                  <a:lnTo>
                    <a:pt x="235483" y="1162621"/>
                  </a:lnTo>
                  <a:lnTo>
                    <a:pt x="235458" y="1161161"/>
                  </a:lnTo>
                  <a:lnTo>
                    <a:pt x="235623" y="1161161"/>
                  </a:lnTo>
                  <a:lnTo>
                    <a:pt x="236537" y="1160081"/>
                  </a:lnTo>
                  <a:lnTo>
                    <a:pt x="237655" y="1158824"/>
                  </a:lnTo>
                  <a:lnTo>
                    <a:pt x="238556" y="1160081"/>
                  </a:lnTo>
                  <a:lnTo>
                    <a:pt x="238226" y="1158735"/>
                  </a:lnTo>
                  <a:lnTo>
                    <a:pt x="239471" y="1157541"/>
                  </a:lnTo>
                  <a:lnTo>
                    <a:pt x="239471" y="1156271"/>
                  </a:lnTo>
                  <a:lnTo>
                    <a:pt x="241058" y="1156271"/>
                  </a:lnTo>
                  <a:lnTo>
                    <a:pt x="241655" y="1157541"/>
                  </a:lnTo>
                  <a:lnTo>
                    <a:pt x="242011" y="1158735"/>
                  </a:lnTo>
                  <a:lnTo>
                    <a:pt x="243459" y="1157541"/>
                  </a:lnTo>
                  <a:lnTo>
                    <a:pt x="243141" y="1156271"/>
                  </a:lnTo>
                  <a:lnTo>
                    <a:pt x="244767" y="1157541"/>
                  </a:lnTo>
                  <a:lnTo>
                    <a:pt x="245592" y="1156271"/>
                  </a:lnTo>
                  <a:lnTo>
                    <a:pt x="247929" y="1156271"/>
                  </a:lnTo>
                  <a:lnTo>
                    <a:pt x="247523" y="1153731"/>
                  </a:lnTo>
                  <a:lnTo>
                    <a:pt x="247561" y="1153591"/>
                  </a:lnTo>
                  <a:lnTo>
                    <a:pt x="248361" y="1151191"/>
                  </a:lnTo>
                  <a:lnTo>
                    <a:pt x="248843" y="1152461"/>
                  </a:lnTo>
                  <a:lnTo>
                    <a:pt x="248577" y="1152461"/>
                  </a:lnTo>
                  <a:lnTo>
                    <a:pt x="248615" y="1153591"/>
                  </a:lnTo>
                  <a:lnTo>
                    <a:pt x="249275" y="1152461"/>
                  </a:lnTo>
                  <a:lnTo>
                    <a:pt x="250659" y="1153591"/>
                  </a:lnTo>
                  <a:lnTo>
                    <a:pt x="252209" y="1152461"/>
                  </a:lnTo>
                  <a:lnTo>
                    <a:pt x="251053" y="1152461"/>
                  </a:lnTo>
                  <a:lnTo>
                    <a:pt x="251714" y="1151191"/>
                  </a:lnTo>
                  <a:lnTo>
                    <a:pt x="253834" y="1151191"/>
                  </a:lnTo>
                  <a:lnTo>
                    <a:pt x="256362" y="1150073"/>
                  </a:lnTo>
                  <a:lnTo>
                    <a:pt x="257009" y="1151191"/>
                  </a:lnTo>
                  <a:lnTo>
                    <a:pt x="257035" y="1148651"/>
                  </a:lnTo>
                  <a:lnTo>
                    <a:pt x="260413" y="1148651"/>
                  </a:lnTo>
                  <a:lnTo>
                    <a:pt x="260413" y="1147381"/>
                  </a:lnTo>
                  <a:lnTo>
                    <a:pt x="262521" y="1147381"/>
                  </a:lnTo>
                  <a:lnTo>
                    <a:pt x="263232" y="1149654"/>
                  </a:lnTo>
                  <a:lnTo>
                    <a:pt x="263588" y="1148651"/>
                  </a:lnTo>
                  <a:lnTo>
                    <a:pt x="262686" y="1147381"/>
                  </a:lnTo>
                  <a:lnTo>
                    <a:pt x="263702" y="1147381"/>
                  </a:lnTo>
                  <a:lnTo>
                    <a:pt x="263588" y="1148651"/>
                  </a:lnTo>
                  <a:lnTo>
                    <a:pt x="265353" y="1148651"/>
                  </a:lnTo>
                  <a:lnTo>
                    <a:pt x="265137" y="1149654"/>
                  </a:lnTo>
                  <a:lnTo>
                    <a:pt x="265188" y="1150073"/>
                  </a:lnTo>
                  <a:lnTo>
                    <a:pt x="265976" y="1151191"/>
                  </a:lnTo>
                  <a:lnTo>
                    <a:pt x="267576" y="1149921"/>
                  </a:lnTo>
                  <a:lnTo>
                    <a:pt x="268351" y="1149921"/>
                  </a:lnTo>
                  <a:lnTo>
                    <a:pt x="268389" y="1149654"/>
                  </a:lnTo>
                  <a:lnTo>
                    <a:pt x="268541" y="1148651"/>
                  </a:lnTo>
                  <a:lnTo>
                    <a:pt x="267182" y="1149921"/>
                  </a:lnTo>
                  <a:lnTo>
                    <a:pt x="267119" y="1149654"/>
                  </a:lnTo>
                  <a:lnTo>
                    <a:pt x="266865" y="1148651"/>
                  </a:lnTo>
                  <a:lnTo>
                    <a:pt x="269240" y="1147381"/>
                  </a:lnTo>
                  <a:lnTo>
                    <a:pt x="268389" y="1143571"/>
                  </a:lnTo>
                  <a:lnTo>
                    <a:pt x="269836" y="1143571"/>
                  </a:lnTo>
                  <a:lnTo>
                    <a:pt x="270687" y="1142301"/>
                  </a:lnTo>
                  <a:lnTo>
                    <a:pt x="271322" y="1142301"/>
                  </a:lnTo>
                  <a:lnTo>
                    <a:pt x="271881" y="1143571"/>
                  </a:lnTo>
                  <a:lnTo>
                    <a:pt x="273608" y="1144841"/>
                  </a:lnTo>
                  <a:lnTo>
                    <a:pt x="274472" y="1144841"/>
                  </a:lnTo>
                  <a:lnTo>
                    <a:pt x="275297" y="1143571"/>
                  </a:lnTo>
                  <a:lnTo>
                    <a:pt x="273875" y="1143571"/>
                  </a:lnTo>
                  <a:lnTo>
                    <a:pt x="273837" y="1142301"/>
                  </a:lnTo>
                  <a:lnTo>
                    <a:pt x="275031" y="1141031"/>
                  </a:lnTo>
                  <a:lnTo>
                    <a:pt x="274993" y="1142301"/>
                  </a:lnTo>
                  <a:lnTo>
                    <a:pt x="275971" y="1141031"/>
                  </a:lnTo>
                  <a:lnTo>
                    <a:pt x="277660" y="1142301"/>
                  </a:lnTo>
                  <a:lnTo>
                    <a:pt x="277583" y="1141768"/>
                  </a:lnTo>
                  <a:lnTo>
                    <a:pt x="277469" y="1141031"/>
                  </a:lnTo>
                  <a:lnTo>
                    <a:pt x="278511" y="1141768"/>
                  </a:lnTo>
                  <a:lnTo>
                    <a:pt x="278472" y="1141031"/>
                  </a:lnTo>
                  <a:lnTo>
                    <a:pt x="279679" y="1141031"/>
                  </a:lnTo>
                  <a:lnTo>
                    <a:pt x="279857" y="1139761"/>
                  </a:lnTo>
                  <a:lnTo>
                    <a:pt x="282155" y="1139761"/>
                  </a:lnTo>
                  <a:lnTo>
                    <a:pt x="281190" y="1138491"/>
                  </a:lnTo>
                  <a:lnTo>
                    <a:pt x="282143" y="1138491"/>
                  </a:lnTo>
                  <a:lnTo>
                    <a:pt x="282829" y="1139761"/>
                  </a:lnTo>
                  <a:lnTo>
                    <a:pt x="284543" y="1138491"/>
                  </a:lnTo>
                  <a:lnTo>
                    <a:pt x="284873" y="1139761"/>
                  </a:lnTo>
                  <a:lnTo>
                    <a:pt x="286346" y="1139761"/>
                  </a:lnTo>
                  <a:lnTo>
                    <a:pt x="285838" y="1138491"/>
                  </a:lnTo>
                  <a:lnTo>
                    <a:pt x="287362" y="1137221"/>
                  </a:lnTo>
                  <a:lnTo>
                    <a:pt x="288404" y="1137221"/>
                  </a:lnTo>
                  <a:lnTo>
                    <a:pt x="288963" y="1139761"/>
                  </a:lnTo>
                  <a:lnTo>
                    <a:pt x="289610" y="1135951"/>
                  </a:lnTo>
                  <a:lnTo>
                    <a:pt x="290855" y="1138491"/>
                  </a:lnTo>
                  <a:lnTo>
                    <a:pt x="290525" y="1137221"/>
                  </a:lnTo>
                  <a:lnTo>
                    <a:pt x="292684" y="1137221"/>
                  </a:lnTo>
                  <a:lnTo>
                    <a:pt x="292417" y="1135951"/>
                  </a:lnTo>
                  <a:lnTo>
                    <a:pt x="293281" y="1135951"/>
                  </a:lnTo>
                  <a:lnTo>
                    <a:pt x="293700" y="1137221"/>
                  </a:lnTo>
                  <a:lnTo>
                    <a:pt x="297878" y="1137221"/>
                  </a:lnTo>
                  <a:lnTo>
                    <a:pt x="298323" y="1135951"/>
                  </a:lnTo>
                  <a:lnTo>
                    <a:pt x="298907" y="1135951"/>
                  </a:lnTo>
                  <a:lnTo>
                    <a:pt x="299478" y="1134681"/>
                  </a:lnTo>
                  <a:lnTo>
                    <a:pt x="299008" y="1133411"/>
                  </a:lnTo>
                  <a:lnTo>
                    <a:pt x="301548" y="1133411"/>
                  </a:lnTo>
                  <a:lnTo>
                    <a:pt x="301561" y="1134681"/>
                  </a:lnTo>
                  <a:lnTo>
                    <a:pt x="302933" y="1132141"/>
                  </a:lnTo>
                  <a:lnTo>
                    <a:pt x="301244" y="1130871"/>
                  </a:lnTo>
                  <a:lnTo>
                    <a:pt x="301345" y="1130554"/>
                  </a:lnTo>
                  <a:lnTo>
                    <a:pt x="301663" y="1129601"/>
                  </a:lnTo>
                  <a:lnTo>
                    <a:pt x="302272" y="1129601"/>
                  </a:lnTo>
                  <a:lnTo>
                    <a:pt x="303034" y="1130871"/>
                  </a:lnTo>
                  <a:lnTo>
                    <a:pt x="303136" y="1129601"/>
                  </a:lnTo>
                  <a:lnTo>
                    <a:pt x="305142" y="1129601"/>
                  </a:lnTo>
                  <a:lnTo>
                    <a:pt x="304533" y="1130871"/>
                  </a:lnTo>
                  <a:lnTo>
                    <a:pt x="304596" y="1133411"/>
                  </a:lnTo>
                  <a:lnTo>
                    <a:pt x="306235" y="1132141"/>
                  </a:lnTo>
                  <a:lnTo>
                    <a:pt x="305435" y="1133411"/>
                  </a:lnTo>
                  <a:lnTo>
                    <a:pt x="305295" y="1134681"/>
                  </a:lnTo>
                  <a:lnTo>
                    <a:pt x="306501" y="1133411"/>
                  </a:lnTo>
                  <a:lnTo>
                    <a:pt x="306844" y="1134681"/>
                  </a:lnTo>
                  <a:lnTo>
                    <a:pt x="307327" y="1135951"/>
                  </a:lnTo>
                  <a:lnTo>
                    <a:pt x="308571" y="1135951"/>
                  </a:lnTo>
                  <a:lnTo>
                    <a:pt x="307809" y="1135062"/>
                  </a:lnTo>
                  <a:lnTo>
                    <a:pt x="307784" y="1134859"/>
                  </a:lnTo>
                  <a:lnTo>
                    <a:pt x="307632" y="1134821"/>
                  </a:lnTo>
                  <a:lnTo>
                    <a:pt x="307492" y="1134681"/>
                  </a:lnTo>
                  <a:lnTo>
                    <a:pt x="306984" y="1134681"/>
                  </a:lnTo>
                  <a:lnTo>
                    <a:pt x="306755" y="1133411"/>
                  </a:lnTo>
                  <a:lnTo>
                    <a:pt x="307009" y="1133411"/>
                  </a:lnTo>
                  <a:lnTo>
                    <a:pt x="307733" y="1132141"/>
                  </a:lnTo>
                  <a:lnTo>
                    <a:pt x="308190" y="1132141"/>
                  </a:lnTo>
                  <a:lnTo>
                    <a:pt x="306273" y="1130871"/>
                  </a:lnTo>
                  <a:lnTo>
                    <a:pt x="309499" y="1129753"/>
                  </a:lnTo>
                  <a:lnTo>
                    <a:pt x="309168" y="1130871"/>
                  </a:lnTo>
                  <a:lnTo>
                    <a:pt x="310400" y="1130096"/>
                  </a:lnTo>
                  <a:lnTo>
                    <a:pt x="310540" y="1129601"/>
                  </a:lnTo>
                  <a:lnTo>
                    <a:pt x="311188" y="1129601"/>
                  </a:lnTo>
                  <a:lnTo>
                    <a:pt x="311861" y="1129601"/>
                  </a:lnTo>
                  <a:lnTo>
                    <a:pt x="312229" y="1130554"/>
                  </a:lnTo>
                  <a:lnTo>
                    <a:pt x="312826" y="1129601"/>
                  </a:lnTo>
                  <a:lnTo>
                    <a:pt x="313766" y="1129601"/>
                  </a:lnTo>
                  <a:lnTo>
                    <a:pt x="315315" y="1128331"/>
                  </a:lnTo>
                  <a:lnTo>
                    <a:pt x="316064" y="1127061"/>
                  </a:lnTo>
                  <a:lnTo>
                    <a:pt x="316738" y="1128331"/>
                  </a:lnTo>
                  <a:lnTo>
                    <a:pt x="316649" y="1126959"/>
                  </a:lnTo>
                  <a:lnTo>
                    <a:pt x="317741" y="1126959"/>
                  </a:lnTo>
                  <a:lnTo>
                    <a:pt x="317868" y="1128331"/>
                  </a:lnTo>
                  <a:lnTo>
                    <a:pt x="318998" y="1128331"/>
                  </a:lnTo>
                  <a:lnTo>
                    <a:pt x="318731" y="1126959"/>
                  </a:lnTo>
                  <a:lnTo>
                    <a:pt x="319366" y="1125791"/>
                  </a:lnTo>
                  <a:lnTo>
                    <a:pt x="319468" y="1126312"/>
                  </a:lnTo>
                  <a:lnTo>
                    <a:pt x="319595" y="1126959"/>
                  </a:lnTo>
                  <a:lnTo>
                    <a:pt x="322554" y="1126959"/>
                  </a:lnTo>
                  <a:lnTo>
                    <a:pt x="322948" y="1125791"/>
                  </a:lnTo>
                  <a:lnTo>
                    <a:pt x="323291" y="1126312"/>
                  </a:lnTo>
                  <a:lnTo>
                    <a:pt x="322618" y="1126959"/>
                  </a:lnTo>
                  <a:lnTo>
                    <a:pt x="322910" y="1126959"/>
                  </a:lnTo>
                  <a:lnTo>
                    <a:pt x="323354" y="1126413"/>
                  </a:lnTo>
                  <a:lnTo>
                    <a:pt x="324637" y="1128331"/>
                  </a:lnTo>
                  <a:lnTo>
                    <a:pt x="326593" y="1126312"/>
                  </a:lnTo>
                  <a:lnTo>
                    <a:pt x="327215" y="1125715"/>
                  </a:lnTo>
                  <a:lnTo>
                    <a:pt x="328942" y="1124521"/>
                  </a:lnTo>
                  <a:lnTo>
                    <a:pt x="327850" y="1123251"/>
                  </a:lnTo>
                  <a:lnTo>
                    <a:pt x="329399" y="1124521"/>
                  </a:lnTo>
                  <a:lnTo>
                    <a:pt x="329361" y="1124191"/>
                  </a:lnTo>
                  <a:lnTo>
                    <a:pt x="329234" y="1123251"/>
                  </a:lnTo>
                  <a:lnTo>
                    <a:pt x="331508" y="1123251"/>
                  </a:lnTo>
                  <a:lnTo>
                    <a:pt x="329984" y="1124521"/>
                  </a:lnTo>
                  <a:lnTo>
                    <a:pt x="330949" y="1124521"/>
                  </a:lnTo>
                  <a:lnTo>
                    <a:pt x="331076" y="1124673"/>
                  </a:lnTo>
                  <a:lnTo>
                    <a:pt x="331901" y="1125715"/>
                  </a:lnTo>
                  <a:lnTo>
                    <a:pt x="329399" y="1125715"/>
                  </a:lnTo>
                  <a:lnTo>
                    <a:pt x="330860" y="1126959"/>
                  </a:lnTo>
                  <a:lnTo>
                    <a:pt x="332105" y="1126959"/>
                  </a:lnTo>
                  <a:lnTo>
                    <a:pt x="332143" y="1126312"/>
                  </a:lnTo>
                  <a:lnTo>
                    <a:pt x="332244" y="1124521"/>
                  </a:lnTo>
                  <a:lnTo>
                    <a:pt x="333806" y="1124521"/>
                  </a:lnTo>
                  <a:lnTo>
                    <a:pt x="333781" y="1125715"/>
                  </a:lnTo>
                  <a:lnTo>
                    <a:pt x="334721" y="1123251"/>
                  </a:lnTo>
                  <a:lnTo>
                    <a:pt x="334746" y="1124191"/>
                  </a:lnTo>
                  <a:lnTo>
                    <a:pt x="335534" y="1123251"/>
                  </a:lnTo>
                  <a:lnTo>
                    <a:pt x="336842" y="1122121"/>
                  </a:lnTo>
                  <a:lnTo>
                    <a:pt x="336867" y="1121981"/>
                  </a:lnTo>
                  <a:lnTo>
                    <a:pt x="337019" y="1121981"/>
                  </a:lnTo>
                  <a:lnTo>
                    <a:pt x="337019" y="1122121"/>
                  </a:lnTo>
                  <a:lnTo>
                    <a:pt x="337997" y="1123251"/>
                  </a:lnTo>
                  <a:lnTo>
                    <a:pt x="339191" y="1121981"/>
                  </a:lnTo>
                  <a:lnTo>
                    <a:pt x="339280" y="1121524"/>
                  </a:lnTo>
                  <a:lnTo>
                    <a:pt x="339432" y="1120711"/>
                  </a:lnTo>
                  <a:close/>
                </a:path>
                <a:path w="544194" h="1273175">
                  <a:moveTo>
                    <a:pt x="352183" y="788136"/>
                  </a:moveTo>
                  <a:lnTo>
                    <a:pt x="351307" y="788136"/>
                  </a:lnTo>
                  <a:lnTo>
                    <a:pt x="350837" y="789457"/>
                  </a:lnTo>
                  <a:lnTo>
                    <a:pt x="350989" y="789457"/>
                  </a:lnTo>
                  <a:lnTo>
                    <a:pt x="352183" y="788136"/>
                  </a:lnTo>
                  <a:close/>
                </a:path>
                <a:path w="544194" h="1273175">
                  <a:moveTo>
                    <a:pt x="362534" y="396240"/>
                  </a:moveTo>
                  <a:lnTo>
                    <a:pt x="362343" y="396240"/>
                  </a:lnTo>
                  <a:lnTo>
                    <a:pt x="362013" y="397510"/>
                  </a:lnTo>
                  <a:lnTo>
                    <a:pt x="362534" y="396240"/>
                  </a:lnTo>
                  <a:close/>
                </a:path>
                <a:path w="544194" h="1273175">
                  <a:moveTo>
                    <a:pt x="366687" y="387350"/>
                  </a:moveTo>
                  <a:lnTo>
                    <a:pt x="365302" y="388620"/>
                  </a:lnTo>
                  <a:lnTo>
                    <a:pt x="364909" y="391160"/>
                  </a:lnTo>
                  <a:lnTo>
                    <a:pt x="366687" y="387350"/>
                  </a:lnTo>
                  <a:close/>
                </a:path>
                <a:path w="544194" h="1273175">
                  <a:moveTo>
                    <a:pt x="375437" y="756437"/>
                  </a:moveTo>
                  <a:lnTo>
                    <a:pt x="375285" y="755167"/>
                  </a:lnTo>
                  <a:lnTo>
                    <a:pt x="373938" y="757707"/>
                  </a:lnTo>
                  <a:lnTo>
                    <a:pt x="373773" y="758977"/>
                  </a:lnTo>
                  <a:lnTo>
                    <a:pt x="375437" y="756437"/>
                  </a:lnTo>
                  <a:close/>
                </a:path>
                <a:path w="544194" h="1273175">
                  <a:moveTo>
                    <a:pt x="378637" y="752627"/>
                  </a:moveTo>
                  <a:lnTo>
                    <a:pt x="375437" y="756437"/>
                  </a:lnTo>
                  <a:lnTo>
                    <a:pt x="375526" y="757707"/>
                  </a:lnTo>
                  <a:lnTo>
                    <a:pt x="375602" y="758977"/>
                  </a:lnTo>
                  <a:lnTo>
                    <a:pt x="377621" y="754748"/>
                  </a:lnTo>
                  <a:lnTo>
                    <a:pt x="377837" y="754367"/>
                  </a:lnTo>
                  <a:lnTo>
                    <a:pt x="377710" y="754545"/>
                  </a:lnTo>
                  <a:lnTo>
                    <a:pt x="378637" y="752627"/>
                  </a:lnTo>
                  <a:close/>
                </a:path>
                <a:path w="544194" h="1273175">
                  <a:moveTo>
                    <a:pt x="403009" y="719607"/>
                  </a:moveTo>
                  <a:lnTo>
                    <a:pt x="401243" y="720877"/>
                  </a:lnTo>
                  <a:lnTo>
                    <a:pt x="400646" y="722147"/>
                  </a:lnTo>
                  <a:lnTo>
                    <a:pt x="402145" y="720877"/>
                  </a:lnTo>
                  <a:lnTo>
                    <a:pt x="403009" y="719607"/>
                  </a:lnTo>
                  <a:close/>
                </a:path>
                <a:path w="544194" h="1273175">
                  <a:moveTo>
                    <a:pt x="403593" y="718337"/>
                  </a:moveTo>
                  <a:lnTo>
                    <a:pt x="403301" y="718337"/>
                  </a:lnTo>
                  <a:lnTo>
                    <a:pt x="403009" y="719607"/>
                  </a:lnTo>
                  <a:lnTo>
                    <a:pt x="403593" y="718337"/>
                  </a:lnTo>
                  <a:close/>
                </a:path>
                <a:path w="544194" h="1273175">
                  <a:moveTo>
                    <a:pt x="407530" y="713257"/>
                  </a:moveTo>
                  <a:lnTo>
                    <a:pt x="406539" y="713257"/>
                  </a:lnTo>
                  <a:lnTo>
                    <a:pt x="406057" y="714171"/>
                  </a:lnTo>
                  <a:lnTo>
                    <a:pt x="407530" y="713257"/>
                  </a:lnTo>
                  <a:close/>
                </a:path>
                <a:path w="544194" h="1273175">
                  <a:moveTo>
                    <a:pt x="451853" y="207010"/>
                  </a:moveTo>
                  <a:lnTo>
                    <a:pt x="451573" y="205740"/>
                  </a:lnTo>
                  <a:lnTo>
                    <a:pt x="450151" y="208280"/>
                  </a:lnTo>
                  <a:lnTo>
                    <a:pt x="449414" y="209524"/>
                  </a:lnTo>
                  <a:lnTo>
                    <a:pt x="449491" y="210820"/>
                  </a:lnTo>
                  <a:lnTo>
                    <a:pt x="449821" y="209524"/>
                  </a:lnTo>
                  <a:lnTo>
                    <a:pt x="451853" y="207010"/>
                  </a:lnTo>
                  <a:close/>
                </a:path>
                <a:path w="544194" h="1273175">
                  <a:moveTo>
                    <a:pt x="457365" y="191528"/>
                  </a:moveTo>
                  <a:lnTo>
                    <a:pt x="448208" y="191528"/>
                  </a:lnTo>
                  <a:lnTo>
                    <a:pt x="448094" y="191757"/>
                  </a:lnTo>
                  <a:lnTo>
                    <a:pt x="445909" y="195580"/>
                  </a:lnTo>
                  <a:lnTo>
                    <a:pt x="442899" y="200660"/>
                  </a:lnTo>
                  <a:lnTo>
                    <a:pt x="442772" y="200660"/>
                  </a:lnTo>
                  <a:lnTo>
                    <a:pt x="441490" y="204444"/>
                  </a:lnTo>
                  <a:lnTo>
                    <a:pt x="440804" y="207010"/>
                  </a:lnTo>
                  <a:lnTo>
                    <a:pt x="438975" y="210820"/>
                  </a:lnTo>
                  <a:lnTo>
                    <a:pt x="439445" y="208280"/>
                  </a:lnTo>
                  <a:lnTo>
                    <a:pt x="436829" y="214630"/>
                  </a:lnTo>
                  <a:lnTo>
                    <a:pt x="435140" y="215900"/>
                  </a:lnTo>
                  <a:lnTo>
                    <a:pt x="433590" y="222250"/>
                  </a:lnTo>
                  <a:lnTo>
                    <a:pt x="432181" y="223520"/>
                  </a:lnTo>
                  <a:lnTo>
                    <a:pt x="429907" y="229870"/>
                  </a:lnTo>
                  <a:lnTo>
                    <a:pt x="429641" y="227330"/>
                  </a:lnTo>
                  <a:lnTo>
                    <a:pt x="426148" y="237490"/>
                  </a:lnTo>
                  <a:lnTo>
                    <a:pt x="423329" y="242570"/>
                  </a:lnTo>
                  <a:lnTo>
                    <a:pt x="419773" y="250190"/>
                  </a:lnTo>
                  <a:lnTo>
                    <a:pt x="418579" y="250190"/>
                  </a:lnTo>
                  <a:lnTo>
                    <a:pt x="419023" y="252730"/>
                  </a:lnTo>
                  <a:lnTo>
                    <a:pt x="416458" y="256540"/>
                  </a:lnTo>
                  <a:lnTo>
                    <a:pt x="416941" y="256540"/>
                  </a:lnTo>
                  <a:lnTo>
                    <a:pt x="412826" y="264160"/>
                  </a:lnTo>
                  <a:lnTo>
                    <a:pt x="408368" y="274320"/>
                  </a:lnTo>
                  <a:lnTo>
                    <a:pt x="403821" y="283210"/>
                  </a:lnTo>
                  <a:lnTo>
                    <a:pt x="399453" y="290830"/>
                  </a:lnTo>
                  <a:lnTo>
                    <a:pt x="398957" y="293370"/>
                  </a:lnTo>
                  <a:lnTo>
                    <a:pt x="398170" y="294640"/>
                  </a:lnTo>
                  <a:lnTo>
                    <a:pt x="393179" y="304800"/>
                  </a:lnTo>
                  <a:lnTo>
                    <a:pt x="387985" y="316230"/>
                  </a:lnTo>
                  <a:lnTo>
                    <a:pt x="383057" y="325120"/>
                  </a:lnTo>
                  <a:lnTo>
                    <a:pt x="378853" y="335280"/>
                  </a:lnTo>
                  <a:lnTo>
                    <a:pt x="377418" y="339090"/>
                  </a:lnTo>
                  <a:lnTo>
                    <a:pt x="375348" y="342900"/>
                  </a:lnTo>
                  <a:lnTo>
                    <a:pt x="372732" y="347980"/>
                  </a:lnTo>
                  <a:lnTo>
                    <a:pt x="372948" y="347980"/>
                  </a:lnTo>
                  <a:lnTo>
                    <a:pt x="369735" y="355600"/>
                  </a:lnTo>
                  <a:lnTo>
                    <a:pt x="366407" y="363220"/>
                  </a:lnTo>
                  <a:lnTo>
                    <a:pt x="362915" y="369570"/>
                  </a:lnTo>
                  <a:lnTo>
                    <a:pt x="359270" y="377190"/>
                  </a:lnTo>
                  <a:lnTo>
                    <a:pt x="359435" y="377190"/>
                  </a:lnTo>
                  <a:lnTo>
                    <a:pt x="358851" y="379730"/>
                  </a:lnTo>
                  <a:lnTo>
                    <a:pt x="359308" y="377190"/>
                  </a:lnTo>
                  <a:lnTo>
                    <a:pt x="358216" y="379730"/>
                  </a:lnTo>
                  <a:lnTo>
                    <a:pt x="356933" y="383540"/>
                  </a:lnTo>
                  <a:lnTo>
                    <a:pt x="355815" y="387350"/>
                  </a:lnTo>
                  <a:lnTo>
                    <a:pt x="354406" y="388620"/>
                  </a:lnTo>
                  <a:lnTo>
                    <a:pt x="352691" y="391160"/>
                  </a:lnTo>
                  <a:lnTo>
                    <a:pt x="350888" y="396240"/>
                  </a:lnTo>
                  <a:lnTo>
                    <a:pt x="350367" y="396240"/>
                  </a:lnTo>
                  <a:lnTo>
                    <a:pt x="350266" y="397510"/>
                  </a:lnTo>
                  <a:lnTo>
                    <a:pt x="350164" y="398780"/>
                  </a:lnTo>
                  <a:lnTo>
                    <a:pt x="348576" y="400037"/>
                  </a:lnTo>
                  <a:lnTo>
                    <a:pt x="348538" y="400227"/>
                  </a:lnTo>
                  <a:lnTo>
                    <a:pt x="348132" y="402590"/>
                  </a:lnTo>
                  <a:lnTo>
                    <a:pt x="345401" y="407670"/>
                  </a:lnTo>
                  <a:lnTo>
                    <a:pt x="344919" y="410210"/>
                  </a:lnTo>
                  <a:lnTo>
                    <a:pt x="344589" y="410210"/>
                  </a:lnTo>
                  <a:lnTo>
                    <a:pt x="343928" y="411454"/>
                  </a:lnTo>
                  <a:lnTo>
                    <a:pt x="343357" y="412445"/>
                  </a:lnTo>
                  <a:lnTo>
                    <a:pt x="342595" y="414020"/>
                  </a:lnTo>
                  <a:lnTo>
                    <a:pt x="340550" y="417830"/>
                  </a:lnTo>
                  <a:lnTo>
                    <a:pt x="335927" y="426720"/>
                  </a:lnTo>
                  <a:lnTo>
                    <a:pt x="337312" y="425450"/>
                  </a:lnTo>
                  <a:lnTo>
                    <a:pt x="337794" y="425450"/>
                  </a:lnTo>
                  <a:lnTo>
                    <a:pt x="335635" y="430530"/>
                  </a:lnTo>
                  <a:lnTo>
                    <a:pt x="334276" y="433044"/>
                  </a:lnTo>
                  <a:lnTo>
                    <a:pt x="335038" y="430530"/>
                  </a:lnTo>
                  <a:lnTo>
                    <a:pt x="333654" y="433679"/>
                  </a:lnTo>
                  <a:lnTo>
                    <a:pt x="332714" y="436880"/>
                  </a:lnTo>
                  <a:lnTo>
                    <a:pt x="329984" y="441960"/>
                  </a:lnTo>
                  <a:lnTo>
                    <a:pt x="329145" y="444500"/>
                  </a:lnTo>
                  <a:lnTo>
                    <a:pt x="329806" y="441960"/>
                  </a:lnTo>
                  <a:lnTo>
                    <a:pt x="328129" y="445770"/>
                  </a:lnTo>
                  <a:lnTo>
                    <a:pt x="326720" y="448310"/>
                  </a:lnTo>
                  <a:lnTo>
                    <a:pt x="324967" y="452120"/>
                  </a:lnTo>
                  <a:lnTo>
                    <a:pt x="323621" y="455930"/>
                  </a:lnTo>
                  <a:lnTo>
                    <a:pt x="322249" y="457161"/>
                  </a:lnTo>
                  <a:lnTo>
                    <a:pt x="323126" y="457161"/>
                  </a:lnTo>
                  <a:lnTo>
                    <a:pt x="320916" y="461010"/>
                  </a:lnTo>
                  <a:lnTo>
                    <a:pt x="321221" y="459740"/>
                  </a:lnTo>
                  <a:lnTo>
                    <a:pt x="321462" y="458355"/>
                  </a:lnTo>
                  <a:lnTo>
                    <a:pt x="321030" y="459740"/>
                  </a:lnTo>
                  <a:lnTo>
                    <a:pt x="319684" y="463550"/>
                  </a:lnTo>
                  <a:lnTo>
                    <a:pt x="318046" y="467360"/>
                  </a:lnTo>
                  <a:lnTo>
                    <a:pt x="316115" y="471170"/>
                  </a:lnTo>
                  <a:lnTo>
                    <a:pt x="315683" y="472440"/>
                  </a:lnTo>
                  <a:lnTo>
                    <a:pt x="309587" y="485140"/>
                  </a:lnTo>
                  <a:lnTo>
                    <a:pt x="309816" y="485140"/>
                  </a:lnTo>
                  <a:lnTo>
                    <a:pt x="307530" y="488950"/>
                  </a:lnTo>
                  <a:lnTo>
                    <a:pt x="307708" y="490220"/>
                  </a:lnTo>
                  <a:lnTo>
                    <a:pt x="306235" y="494030"/>
                  </a:lnTo>
                  <a:lnTo>
                    <a:pt x="304609" y="496570"/>
                  </a:lnTo>
                  <a:lnTo>
                    <a:pt x="303974" y="496570"/>
                  </a:lnTo>
                  <a:lnTo>
                    <a:pt x="303695" y="500380"/>
                  </a:lnTo>
                  <a:lnTo>
                    <a:pt x="296646" y="513080"/>
                  </a:lnTo>
                  <a:lnTo>
                    <a:pt x="289267" y="528320"/>
                  </a:lnTo>
                  <a:lnTo>
                    <a:pt x="281800" y="546100"/>
                  </a:lnTo>
                  <a:lnTo>
                    <a:pt x="274447" y="561340"/>
                  </a:lnTo>
                  <a:lnTo>
                    <a:pt x="268058" y="576580"/>
                  </a:lnTo>
                  <a:lnTo>
                    <a:pt x="264566" y="584200"/>
                  </a:lnTo>
                  <a:lnTo>
                    <a:pt x="260972" y="591820"/>
                  </a:lnTo>
                  <a:lnTo>
                    <a:pt x="261404" y="589280"/>
                  </a:lnTo>
                  <a:lnTo>
                    <a:pt x="258991" y="595579"/>
                  </a:lnTo>
                  <a:lnTo>
                    <a:pt x="258114" y="598170"/>
                  </a:lnTo>
                  <a:lnTo>
                    <a:pt x="259207" y="595579"/>
                  </a:lnTo>
                  <a:lnTo>
                    <a:pt x="258648" y="598170"/>
                  </a:lnTo>
                  <a:lnTo>
                    <a:pt x="257517" y="599389"/>
                  </a:lnTo>
                  <a:lnTo>
                    <a:pt x="257467" y="599744"/>
                  </a:lnTo>
                  <a:lnTo>
                    <a:pt x="256527" y="601980"/>
                  </a:lnTo>
                  <a:lnTo>
                    <a:pt x="256260" y="602653"/>
                  </a:lnTo>
                  <a:lnTo>
                    <a:pt x="253276" y="609600"/>
                  </a:lnTo>
                  <a:lnTo>
                    <a:pt x="248526" y="618490"/>
                  </a:lnTo>
                  <a:lnTo>
                    <a:pt x="243674" y="629920"/>
                  </a:lnTo>
                  <a:lnTo>
                    <a:pt x="239026" y="640080"/>
                  </a:lnTo>
                  <a:lnTo>
                    <a:pt x="235762" y="648970"/>
                  </a:lnTo>
                  <a:lnTo>
                    <a:pt x="235712" y="647700"/>
                  </a:lnTo>
                  <a:lnTo>
                    <a:pt x="235610" y="645160"/>
                  </a:lnTo>
                  <a:lnTo>
                    <a:pt x="232295" y="655320"/>
                  </a:lnTo>
                  <a:lnTo>
                    <a:pt x="232473" y="654050"/>
                  </a:lnTo>
                  <a:lnTo>
                    <a:pt x="230124" y="659130"/>
                  </a:lnTo>
                  <a:lnTo>
                    <a:pt x="227812" y="664210"/>
                  </a:lnTo>
                  <a:lnTo>
                    <a:pt x="225539" y="670560"/>
                  </a:lnTo>
                  <a:lnTo>
                    <a:pt x="222986" y="675640"/>
                  </a:lnTo>
                  <a:lnTo>
                    <a:pt x="222669" y="675640"/>
                  </a:lnTo>
                  <a:lnTo>
                    <a:pt x="220370" y="682929"/>
                  </a:lnTo>
                  <a:lnTo>
                    <a:pt x="220294" y="683082"/>
                  </a:lnTo>
                  <a:lnTo>
                    <a:pt x="220218" y="683234"/>
                  </a:lnTo>
                  <a:lnTo>
                    <a:pt x="216877" y="689610"/>
                  </a:lnTo>
                  <a:lnTo>
                    <a:pt x="215430" y="693420"/>
                  </a:lnTo>
                  <a:lnTo>
                    <a:pt x="214934" y="693420"/>
                  </a:lnTo>
                  <a:lnTo>
                    <a:pt x="207441" y="711200"/>
                  </a:lnTo>
                  <a:lnTo>
                    <a:pt x="205473" y="712470"/>
                  </a:lnTo>
                  <a:lnTo>
                    <a:pt x="200596" y="726440"/>
                  </a:lnTo>
                  <a:lnTo>
                    <a:pt x="194754" y="737870"/>
                  </a:lnTo>
                  <a:lnTo>
                    <a:pt x="188531" y="753110"/>
                  </a:lnTo>
                  <a:lnTo>
                    <a:pt x="182460" y="765810"/>
                  </a:lnTo>
                  <a:lnTo>
                    <a:pt x="181673" y="768350"/>
                  </a:lnTo>
                  <a:lnTo>
                    <a:pt x="179476" y="773430"/>
                  </a:lnTo>
                  <a:lnTo>
                    <a:pt x="177774" y="777240"/>
                  </a:lnTo>
                  <a:lnTo>
                    <a:pt x="175526" y="781050"/>
                  </a:lnTo>
                  <a:lnTo>
                    <a:pt x="173888" y="784860"/>
                  </a:lnTo>
                  <a:lnTo>
                    <a:pt x="172516" y="788670"/>
                  </a:lnTo>
                  <a:lnTo>
                    <a:pt x="170713" y="792480"/>
                  </a:lnTo>
                  <a:lnTo>
                    <a:pt x="168998" y="796290"/>
                  </a:lnTo>
                  <a:lnTo>
                    <a:pt x="167081" y="800100"/>
                  </a:lnTo>
                  <a:lnTo>
                    <a:pt x="165785" y="803910"/>
                  </a:lnTo>
                  <a:lnTo>
                    <a:pt x="163804" y="807720"/>
                  </a:lnTo>
                  <a:lnTo>
                    <a:pt x="161683" y="811530"/>
                  </a:lnTo>
                  <a:lnTo>
                    <a:pt x="162382" y="811530"/>
                  </a:lnTo>
                  <a:lnTo>
                    <a:pt x="157657" y="820420"/>
                  </a:lnTo>
                  <a:lnTo>
                    <a:pt x="142494" y="854710"/>
                  </a:lnTo>
                  <a:lnTo>
                    <a:pt x="131864" y="877570"/>
                  </a:lnTo>
                  <a:lnTo>
                    <a:pt x="120764" y="901700"/>
                  </a:lnTo>
                  <a:lnTo>
                    <a:pt x="104178" y="941070"/>
                  </a:lnTo>
                  <a:lnTo>
                    <a:pt x="93027" y="965885"/>
                  </a:lnTo>
                  <a:lnTo>
                    <a:pt x="93027" y="988060"/>
                  </a:lnTo>
                  <a:lnTo>
                    <a:pt x="91109" y="991641"/>
                  </a:lnTo>
                  <a:lnTo>
                    <a:pt x="91567" y="990600"/>
                  </a:lnTo>
                  <a:lnTo>
                    <a:pt x="93027" y="988060"/>
                  </a:lnTo>
                  <a:lnTo>
                    <a:pt x="93027" y="965885"/>
                  </a:lnTo>
                  <a:lnTo>
                    <a:pt x="83058" y="988060"/>
                  </a:lnTo>
                  <a:lnTo>
                    <a:pt x="68529" y="1021422"/>
                  </a:lnTo>
                  <a:lnTo>
                    <a:pt x="68529" y="1038821"/>
                  </a:lnTo>
                  <a:lnTo>
                    <a:pt x="66929" y="1041476"/>
                  </a:lnTo>
                  <a:lnTo>
                    <a:pt x="66929" y="1043025"/>
                  </a:lnTo>
                  <a:lnTo>
                    <a:pt x="66484" y="1043774"/>
                  </a:lnTo>
                  <a:lnTo>
                    <a:pt x="66357" y="1043940"/>
                  </a:lnTo>
                  <a:lnTo>
                    <a:pt x="64465" y="1046480"/>
                  </a:lnTo>
                  <a:lnTo>
                    <a:pt x="65582" y="1043940"/>
                  </a:lnTo>
                  <a:lnTo>
                    <a:pt x="65684" y="1043800"/>
                  </a:lnTo>
                  <a:lnTo>
                    <a:pt x="66929" y="1043025"/>
                  </a:lnTo>
                  <a:lnTo>
                    <a:pt x="66929" y="1041476"/>
                  </a:lnTo>
                  <a:lnTo>
                    <a:pt x="65963" y="1043076"/>
                  </a:lnTo>
                  <a:lnTo>
                    <a:pt x="67843" y="1038821"/>
                  </a:lnTo>
                  <a:lnTo>
                    <a:pt x="68529" y="1038821"/>
                  </a:lnTo>
                  <a:lnTo>
                    <a:pt x="68529" y="1021422"/>
                  </a:lnTo>
                  <a:lnTo>
                    <a:pt x="63144" y="1033780"/>
                  </a:lnTo>
                  <a:lnTo>
                    <a:pt x="46532" y="1074420"/>
                  </a:lnTo>
                  <a:lnTo>
                    <a:pt x="34848" y="1104900"/>
                  </a:lnTo>
                  <a:lnTo>
                    <a:pt x="33375" y="1109751"/>
                  </a:lnTo>
                  <a:lnTo>
                    <a:pt x="33096" y="1110640"/>
                  </a:lnTo>
                  <a:lnTo>
                    <a:pt x="33502" y="1109560"/>
                  </a:lnTo>
                  <a:lnTo>
                    <a:pt x="34048" y="1108710"/>
                  </a:lnTo>
                  <a:lnTo>
                    <a:pt x="33083" y="1110703"/>
                  </a:lnTo>
                  <a:lnTo>
                    <a:pt x="33045" y="1110513"/>
                  </a:lnTo>
                  <a:lnTo>
                    <a:pt x="32969" y="1110957"/>
                  </a:lnTo>
                  <a:lnTo>
                    <a:pt x="33045" y="1110830"/>
                  </a:lnTo>
                  <a:lnTo>
                    <a:pt x="33020" y="1111199"/>
                  </a:lnTo>
                  <a:lnTo>
                    <a:pt x="32842" y="1111491"/>
                  </a:lnTo>
                  <a:lnTo>
                    <a:pt x="32804" y="1111618"/>
                  </a:lnTo>
                  <a:lnTo>
                    <a:pt x="32842" y="1111491"/>
                  </a:lnTo>
                  <a:lnTo>
                    <a:pt x="32905" y="1111199"/>
                  </a:lnTo>
                  <a:lnTo>
                    <a:pt x="32956" y="1111008"/>
                  </a:lnTo>
                  <a:lnTo>
                    <a:pt x="32880" y="1111199"/>
                  </a:lnTo>
                  <a:lnTo>
                    <a:pt x="32842" y="1111338"/>
                  </a:lnTo>
                  <a:lnTo>
                    <a:pt x="32842" y="1111199"/>
                  </a:lnTo>
                  <a:lnTo>
                    <a:pt x="32664" y="1111618"/>
                  </a:lnTo>
                  <a:lnTo>
                    <a:pt x="32372" y="1112380"/>
                  </a:lnTo>
                  <a:lnTo>
                    <a:pt x="32131" y="1112824"/>
                  </a:lnTo>
                  <a:lnTo>
                    <a:pt x="32067" y="1113078"/>
                  </a:lnTo>
                  <a:lnTo>
                    <a:pt x="31153" y="1116330"/>
                  </a:lnTo>
                  <a:lnTo>
                    <a:pt x="33680" y="1111618"/>
                  </a:lnTo>
                  <a:lnTo>
                    <a:pt x="32473" y="1115060"/>
                  </a:lnTo>
                  <a:lnTo>
                    <a:pt x="32397" y="1116330"/>
                  </a:lnTo>
                  <a:lnTo>
                    <a:pt x="34251" y="1111199"/>
                  </a:lnTo>
                  <a:lnTo>
                    <a:pt x="34112" y="1111199"/>
                  </a:lnTo>
                  <a:lnTo>
                    <a:pt x="34874" y="1108710"/>
                  </a:lnTo>
                  <a:lnTo>
                    <a:pt x="35775" y="1107440"/>
                  </a:lnTo>
                  <a:lnTo>
                    <a:pt x="36817" y="1104900"/>
                  </a:lnTo>
                  <a:lnTo>
                    <a:pt x="37642" y="1101090"/>
                  </a:lnTo>
                  <a:lnTo>
                    <a:pt x="38925" y="1097280"/>
                  </a:lnTo>
                  <a:lnTo>
                    <a:pt x="40678" y="1093470"/>
                  </a:lnTo>
                  <a:lnTo>
                    <a:pt x="39966" y="1096010"/>
                  </a:lnTo>
                  <a:lnTo>
                    <a:pt x="41059" y="1093470"/>
                  </a:lnTo>
                  <a:lnTo>
                    <a:pt x="42151" y="1092200"/>
                  </a:lnTo>
                  <a:lnTo>
                    <a:pt x="42329" y="1092200"/>
                  </a:lnTo>
                  <a:lnTo>
                    <a:pt x="42125" y="1093470"/>
                  </a:lnTo>
                  <a:lnTo>
                    <a:pt x="42608" y="1092200"/>
                  </a:lnTo>
                  <a:lnTo>
                    <a:pt x="43942" y="1089571"/>
                  </a:lnTo>
                  <a:lnTo>
                    <a:pt x="44335" y="1089571"/>
                  </a:lnTo>
                  <a:lnTo>
                    <a:pt x="41427" y="1096010"/>
                  </a:lnTo>
                  <a:lnTo>
                    <a:pt x="41694" y="1096010"/>
                  </a:lnTo>
                  <a:lnTo>
                    <a:pt x="44729" y="1088986"/>
                  </a:lnTo>
                  <a:lnTo>
                    <a:pt x="45148" y="1088390"/>
                  </a:lnTo>
                  <a:lnTo>
                    <a:pt x="45859" y="1087120"/>
                  </a:lnTo>
                  <a:lnTo>
                    <a:pt x="44767" y="1088390"/>
                  </a:lnTo>
                  <a:lnTo>
                    <a:pt x="45961" y="1085850"/>
                  </a:lnTo>
                  <a:lnTo>
                    <a:pt x="48425" y="1080770"/>
                  </a:lnTo>
                  <a:lnTo>
                    <a:pt x="49657" y="1080770"/>
                  </a:lnTo>
                  <a:lnTo>
                    <a:pt x="51104" y="1073150"/>
                  </a:lnTo>
                  <a:lnTo>
                    <a:pt x="53035" y="1070610"/>
                  </a:lnTo>
                  <a:lnTo>
                    <a:pt x="51219" y="1076960"/>
                  </a:lnTo>
                  <a:lnTo>
                    <a:pt x="53467" y="1070571"/>
                  </a:lnTo>
                  <a:lnTo>
                    <a:pt x="53670" y="1070025"/>
                  </a:lnTo>
                  <a:lnTo>
                    <a:pt x="56921" y="1063625"/>
                  </a:lnTo>
                  <a:lnTo>
                    <a:pt x="58597" y="1059180"/>
                  </a:lnTo>
                  <a:lnTo>
                    <a:pt x="58775" y="1059180"/>
                  </a:lnTo>
                  <a:lnTo>
                    <a:pt x="59207" y="1059180"/>
                  </a:lnTo>
                  <a:lnTo>
                    <a:pt x="59702" y="1057910"/>
                  </a:lnTo>
                  <a:lnTo>
                    <a:pt x="60312" y="1055370"/>
                  </a:lnTo>
                  <a:lnTo>
                    <a:pt x="63322" y="1050290"/>
                  </a:lnTo>
                  <a:lnTo>
                    <a:pt x="63677" y="1050290"/>
                  </a:lnTo>
                  <a:lnTo>
                    <a:pt x="65493" y="1046480"/>
                  </a:lnTo>
                  <a:lnTo>
                    <a:pt x="66776" y="1043774"/>
                  </a:lnTo>
                  <a:lnTo>
                    <a:pt x="67195" y="1042809"/>
                  </a:lnTo>
                  <a:lnTo>
                    <a:pt x="67284" y="1042657"/>
                  </a:lnTo>
                  <a:lnTo>
                    <a:pt x="68668" y="1038821"/>
                  </a:lnTo>
                  <a:lnTo>
                    <a:pt x="68795" y="1038491"/>
                  </a:lnTo>
                  <a:lnTo>
                    <a:pt x="68694" y="1038821"/>
                  </a:lnTo>
                  <a:lnTo>
                    <a:pt x="69507" y="1038821"/>
                  </a:lnTo>
                  <a:lnTo>
                    <a:pt x="69634" y="1038161"/>
                  </a:lnTo>
                  <a:lnTo>
                    <a:pt x="69977" y="1036320"/>
                  </a:lnTo>
                  <a:lnTo>
                    <a:pt x="70065" y="1035050"/>
                  </a:lnTo>
                  <a:lnTo>
                    <a:pt x="68910" y="1038161"/>
                  </a:lnTo>
                  <a:lnTo>
                    <a:pt x="68567" y="1038771"/>
                  </a:lnTo>
                  <a:lnTo>
                    <a:pt x="68872" y="1038161"/>
                  </a:lnTo>
                  <a:lnTo>
                    <a:pt x="70205" y="1033780"/>
                  </a:lnTo>
                  <a:lnTo>
                    <a:pt x="70065" y="1035050"/>
                  </a:lnTo>
                  <a:lnTo>
                    <a:pt x="70586" y="1033780"/>
                  </a:lnTo>
                  <a:lnTo>
                    <a:pt x="75095" y="1024890"/>
                  </a:lnTo>
                  <a:lnTo>
                    <a:pt x="80733" y="1014730"/>
                  </a:lnTo>
                  <a:lnTo>
                    <a:pt x="86093" y="1003300"/>
                  </a:lnTo>
                  <a:lnTo>
                    <a:pt x="90944" y="992035"/>
                  </a:lnTo>
                  <a:lnTo>
                    <a:pt x="90411" y="994410"/>
                  </a:lnTo>
                  <a:lnTo>
                    <a:pt x="93179" y="988060"/>
                  </a:lnTo>
                  <a:lnTo>
                    <a:pt x="93980" y="986967"/>
                  </a:lnTo>
                  <a:lnTo>
                    <a:pt x="94094" y="986790"/>
                  </a:lnTo>
                  <a:lnTo>
                    <a:pt x="97421" y="979170"/>
                  </a:lnTo>
                  <a:lnTo>
                    <a:pt x="100647" y="972820"/>
                  </a:lnTo>
                  <a:lnTo>
                    <a:pt x="104089" y="965200"/>
                  </a:lnTo>
                  <a:lnTo>
                    <a:pt x="103898" y="965200"/>
                  </a:lnTo>
                  <a:lnTo>
                    <a:pt x="109677" y="953770"/>
                  </a:lnTo>
                  <a:lnTo>
                    <a:pt x="115481" y="941070"/>
                  </a:lnTo>
                  <a:lnTo>
                    <a:pt x="121361" y="927100"/>
                  </a:lnTo>
                  <a:lnTo>
                    <a:pt x="126492" y="915670"/>
                  </a:lnTo>
                  <a:lnTo>
                    <a:pt x="127355" y="913130"/>
                  </a:lnTo>
                  <a:lnTo>
                    <a:pt x="126238" y="915670"/>
                  </a:lnTo>
                  <a:lnTo>
                    <a:pt x="127025" y="913130"/>
                  </a:lnTo>
                  <a:lnTo>
                    <a:pt x="128714" y="909320"/>
                  </a:lnTo>
                  <a:lnTo>
                    <a:pt x="129730" y="908202"/>
                  </a:lnTo>
                  <a:lnTo>
                    <a:pt x="129755" y="908050"/>
                  </a:lnTo>
                  <a:lnTo>
                    <a:pt x="129933" y="907237"/>
                  </a:lnTo>
                  <a:lnTo>
                    <a:pt x="129870" y="908050"/>
                  </a:lnTo>
                  <a:lnTo>
                    <a:pt x="130124" y="906780"/>
                  </a:lnTo>
                  <a:lnTo>
                    <a:pt x="130187" y="905510"/>
                  </a:lnTo>
                  <a:lnTo>
                    <a:pt x="136791" y="892810"/>
                  </a:lnTo>
                  <a:lnTo>
                    <a:pt x="144970" y="875030"/>
                  </a:lnTo>
                  <a:lnTo>
                    <a:pt x="153873" y="854710"/>
                  </a:lnTo>
                  <a:lnTo>
                    <a:pt x="162661" y="835660"/>
                  </a:lnTo>
                  <a:lnTo>
                    <a:pt x="173913" y="810260"/>
                  </a:lnTo>
                  <a:lnTo>
                    <a:pt x="185534" y="784860"/>
                  </a:lnTo>
                  <a:lnTo>
                    <a:pt x="197116" y="758190"/>
                  </a:lnTo>
                  <a:lnTo>
                    <a:pt x="206133" y="737870"/>
                  </a:lnTo>
                  <a:lnTo>
                    <a:pt x="206311" y="735330"/>
                  </a:lnTo>
                  <a:lnTo>
                    <a:pt x="208521" y="733933"/>
                  </a:lnTo>
                  <a:lnTo>
                    <a:pt x="208203" y="733933"/>
                  </a:lnTo>
                  <a:lnTo>
                    <a:pt x="208762" y="732802"/>
                  </a:lnTo>
                  <a:lnTo>
                    <a:pt x="209207" y="732053"/>
                  </a:lnTo>
                  <a:lnTo>
                    <a:pt x="211886" y="726440"/>
                  </a:lnTo>
                  <a:lnTo>
                    <a:pt x="214896" y="718820"/>
                  </a:lnTo>
                  <a:lnTo>
                    <a:pt x="217855" y="712470"/>
                  </a:lnTo>
                  <a:lnTo>
                    <a:pt x="221449" y="704850"/>
                  </a:lnTo>
                  <a:lnTo>
                    <a:pt x="231317" y="682929"/>
                  </a:lnTo>
                  <a:lnTo>
                    <a:pt x="233794" y="678180"/>
                  </a:lnTo>
                  <a:lnTo>
                    <a:pt x="239737" y="664210"/>
                  </a:lnTo>
                  <a:lnTo>
                    <a:pt x="243700" y="655320"/>
                  </a:lnTo>
                  <a:lnTo>
                    <a:pt x="245287" y="651510"/>
                  </a:lnTo>
                  <a:lnTo>
                    <a:pt x="245770" y="651510"/>
                  </a:lnTo>
                  <a:lnTo>
                    <a:pt x="246443" y="648970"/>
                  </a:lnTo>
                  <a:lnTo>
                    <a:pt x="247205" y="647700"/>
                  </a:lnTo>
                  <a:lnTo>
                    <a:pt x="248475" y="645160"/>
                  </a:lnTo>
                  <a:lnTo>
                    <a:pt x="251536" y="637540"/>
                  </a:lnTo>
                  <a:lnTo>
                    <a:pt x="254787" y="629920"/>
                  </a:lnTo>
                  <a:lnTo>
                    <a:pt x="256654" y="626110"/>
                  </a:lnTo>
                  <a:lnTo>
                    <a:pt x="256387" y="626110"/>
                  </a:lnTo>
                  <a:lnTo>
                    <a:pt x="258114" y="622300"/>
                  </a:lnTo>
                  <a:lnTo>
                    <a:pt x="257594" y="624840"/>
                  </a:lnTo>
                  <a:lnTo>
                    <a:pt x="258394" y="622300"/>
                  </a:lnTo>
                  <a:lnTo>
                    <a:pt x="259181" y="621030"/>
                  </a:lnTo>
                  <a:lnTo>
                    <a:pt x="259321" y="621030"/>
                  </a:lnTo>
                  <a:lnTo>
                    <a:pt x="261073" y="614680"/>
                  </a:lnTo>
                  <a:lnTo>
                    <a:pt x="261531" y="617220"/>
                  </a:lnTo>
                  <a:lnTo>
                    <a:pt x="262293" y="614680"/>
                  </a:lnTo>
                  <a:lnTo>
                    <a:pt x="266103" y="605790"/>
                  </a:lnTo>
                  <a:lnTo>
                    <a:pt x="267804" y="601980"/>
                  </a:lnTo>
                  <a:lnTo>
                    <a:pt x="269989" y="595579"/>
                  </a:lnTo>
                  <a:lnTo>
                    <a:pt x="270776" y="593090"/>
                  </a:lnTo>
                  <a:lnTo>
                    <a:pt x="271589" y="591820"/>
                  </a:lnTo>
                  <a:lnTo>
                    <a:pt x="274015" y="585470"/>
                  </a:lnTo>
                  <a:lnTo>
                    <a:pt x="277609" y="577850"/>
                  </a:lnTo>
                  <a:lnTo>
                    <a:pt x="278587" y="577850"/>
                  </a:lnTo>
                  <a:lnTo>
                    <a:pt x="282829" y="568960"/>
                  </a:lnTo>
                  <a:lnTo>
                    <a:pt x="285699" y="562610"/>
                  </a:lnTo>
                  <a:lnTo>
                    <a:pt x="289966" y="553720"/>
                  </a:lnTo>
                  <a:lnTo>
                    <a:pt x="294805" y="542290"/>
                  </a:lnTo>
                  <a:lnTo>
                    <a:pt x="299974" y="530860"/>
                  </a:lnTo>
                  <a:lnTo>
                    <a:pt x="305219" y="519430"/>
                  </a:lnTo>
                  <a:lnTo>
                    <a:pt x="304673" y="519430"/>
                  </a:lnTo>
                  <a:lnTo>
                    <a:pt x="306412" y="515620"/>
                  </a:lnTo>
                  <a:lnTo>
                    <a:pt x="306768" y="515620"/>
                  </a:lnTo>
                  <a:lnTo>
                    <a:pt x="306539" y="516890"/>
                  </a:lnTo>
                  <a:lnTo>
                    <a:pt x="307467" y="515620"/>
                  </a:lnTo>
                  <a:lnTo>
                    <a:pt x="308394" y="513080"/>
                  </a:lnTo>
                  <a:lnTo>
                    <a:pt x="309079" y="511810"/>
                  </a:lnTo>
                  <a:lnTo>
                    <a:pt x="309714" y="509270"/>
                  </a:lnTo>
                  <a:lnTo>
                    <a:pt x="308216" y="511810"/>
                  </a:lnTo>
                  <a:lnTo>
                    <a:pt x="309194" y="509270"/>
                  </a:lnTo>
                  <a:lnTo>
                    <a:pt x="310896" y="506730"/>
                  </a:lnTo>
                  <a:lnTo>
                    <a:pt x="310603" y="506730"/>
                  </a:lnTo>
                  <a:lnTo>
                    <a:pt x="311226" y="505460"/>
                  </a:lnTo>
                  <a:lnTo>
                    <a:pt x="311594" y="505460"/>
                  </a:lnTo>
                  <a:lnTo>
                    <a:pt x="312191" y="504190"/>
                  </a:lnTo>
                  <a:lnTo>
                    <a:pt x="311683" y="504190"/>
                  </a:lnTo>
                  <a:lnTo>
                    <a:pt x="312534" y="501650"/>
                  </a:lnTo>
                  <a:lnTo>
                    <a:pt x="313016" y="501650"/>
                  </a:lnTo>
                  <a:lnTo>
                    <a:pt x="314388" y="500380"/>
                  </a:lnTo>
                  <a:lnTo>
                    <a:pt x="314871" y="500380"/>
                  </a:lnTo>
                  <a:lnTo>
                    <a:pt x="318808" y="490220"/>
                  </a:lnTo>
                  <a:lnTo>
                    <a:pt x="322351" y="482600"/>
                  </a:lnTo>
                  <a:lnTo>
                    <a:pt x="325970" y="472440"/>
                  </a:lnTo>
                  <a:lnTo>
                    <a:pt x="330149" y="463550"/>
                  </a:lnTo>
                  <a:lnTo>
                    <a:pt x="329907" y="464820"/>
                  </a:lnTo>
                  <a:lnTo>
                    <a:pt x="330796" y="463550"/>
                  </a:lnTo>
                  <a:lnTo>
                    <a:pt x="331698" y="461010"/>
                  </a:lnTo>
                  <a:lnTo>
                    <a:pt x="332955" y="458355"/>
                  </a:lnTo>
                  <a:lnTo>
                    <a:pt x="333883" y="455930"/>
                  </a:lnTo>
                  <a:lnTo>
                    <a:pt x="334518" y="453390"/>
                  </a:lnTo>
                  <a:lnTo>
                    <a:pt x="335292" y="452120"/>
                  </a:lnTo>
                  <a:lnTo>
                    <a:pt x="336207" y="449580"/>
                  </a:lnTo>
                  <a:lnTo>
                    <a:pt x="335889" y="452120"/>
                  </a:lnTo>
                  <a:lnTo>
                    <a:pt x="336651" y="449580"/>
                  </a:lnTo>
                  <a:lnTo>
                    <a:pt x="339013" y="444500"/>
                  </a:lnTo>
                  <a:lnTo>
                    <a:pt x="339204" y="444500"/>
                  </a:lnTo>
                  <a:lnTo>
                    <a:pt x="342061" y="438150"/>
                  </a:lnTo>
                  <a:lnTo>
                    <a:pt x="345478" y="433044"/>
                  </a:lnTo>
                  <a:lnTo>
                    <a:pt x="348767" y="425450"/>
                  </a:lnTo>
                  <a:lnTo>
                    <a:pt x="350342" y="421640"/>
                  </a:lnTo>
                  <a:lnTo>
                    <a:pt x="351485" y="419100"/>
                  </a:lnTo>
                  <a:lnTo>
                    <a:pt x="350621" y="420370"/>
                  </a:lnTo>
                  <a:lnTo>
                    <a:pt x="350177" y="421640"/>
                  </a:lnTo>
                  <a:lnTo>
                    <a:pt x="350621" y="420370"/>
                  </a:lnTo>
                  <a:lnTo>
                    <a:pt x="354190" y="411480"/>
                  </a:lnTo>
                  <a:lnTo>
                    <a:pt x="354558" y="414020"/>
                  </a:lnTo>
                  <a:lnTo>
                    <a:pt x="355333" y="411454"/>
                  </a:lnTo>
                  <a:lnTo>
                    <a:pt x="357314" y="406400"/>
                  </a:lnTo>
                  <a:lnTo>
                    <a:pt x="358394" y="403834"/>
                  </a:lnTo>
                  <a:lnTo>
                    <a:pt x="358876" y="402590"/>
                  </a:lnTo>
                  <a:lnTo>
                    <a:pt x="360133" y="400227"/>
                  </a:lnTo>
                  <a:lnTo>
                    <a:pt x="359587" y="402590"/>
                  </a:lnTo>
                  <a:lnTo>
                    <a:pt x="359498" y="403364"/>
                  </a:lnTo>
                  <a:lnTo>
                    <a:pt x="360857" y="400037"/>
                  </a:lnTo>
                  <a:lnTo>
                    <a:pt x="362013" y="397510"/>
                  </a:lnTo>
                  <a:lnTo>
                    <a:pt x="360210" y="400037"/>
                  </a:lnTo>
                  <a:lnTo>
                    <a:pt x="361759" y="396240"/>
                  </a:lnTo>
                  <a:lnTo>
                    <a:pt x="362343" y="396240"/>
                  </a:lnTo>
                  <a:lnTo>
                    <a:pt x="363029" y="394970"/>
                  </a:lnTo>
                  <a:lnTo>
                    <a:pt x="364185" y="391160"/>
                  </a:lnTo>
                  <a:lnTo>
                    <a:pt x="365302" y="388620"/>
                  </a:lnTo>
                  <a:lnTo>
                    <a:pt x="365810" y="387350"/>
                  </a:lnTo>
                  <a:lnTo>
                    <a:pt x="368515" y="383540"/>
                  </a:lnTo>
                  <a:lnTo>
                    <a:pt x="370039" y="379730"/>
                  </a:lnTo>
                  <a:lnTo>
                    <a:pt x="372338" y="373380"/>
                  </a:lnTo>
                  <a:lnTo>
                    <a:pt x="375412" y="367030"/>
                  </a:lnTo>
                  <a:lnTo>
                    <a:pt x="375615" y="367030"/>
                  </a:lnTo>
                  <a:lnTo>
                    <a:pt x="377571" y="361950"/>
                  </a:lnTo>
                  <a:lnTo>
                    <a:pt x="378155" y="363220"/>
                  </a:lnTo>
                  <a:lnTo>
                    <a:pt x="378968" y="361950"/>
                  </a:lnTo>
                  <a:lnTo>
                    <a:pt x="381406" y="355600"/>
                  </a:lnTo>
                  <a:lnTo>
                    <a:pt x="388442" y="340360"/>
                  </a:lnTo>
                  <a:lnTo>
                    <a:pt x="395960" y="323850"/>
                  </a:lnTo>
                  <a:lnTo>
                    <a:pt x="403542" y="308610"/>
                  </a:lnTo>
                  <a:lnTo>
                    <a:pt x="410730" y="293370"/>
                  </a:lnTo>
                  <a:lnTo>
                    <a:pt x="412178" y="289560"/>
                  </a:lnTo>
                  <a:lnTo>
                    <a:pt x="415023" y="283210"/>
                  </a:lnTo>
                  <a:lnTo>
                    <a:pt x="417779" y="275590"/>
                  </a:lnTo>
                  <a:lnTo>
                    <a:pt x="418744" y="275590"/>
                  </a:lnTo>
                  <a:lnTo>
                    <a:pt x="420116" y="273050"/>
                  </a:lnTo>
                  <a:lnTo>
                    <a:pt x="419214" y="275590"/>
                  </a:lnTo>
                  <a:lnTo>
                    <a:pt x="421182" y="271780"/>
                  </a:lnTo>
                  <a:lnTo>
                    <a:pt x="421678" y="270510"/>
                  </a:lnTo>
                  <a:lnTo>
                    <a:pt x="422097" y="267970"/>
                  </a:lnTo>
                  <a:lnTo>
                    <a:pt x="427990" y="256540"/>
                  </a:lnTo>
                  <a:lnTo>
                    <a:pt x="424446" y="264160"/>
                  </a:lnTo>
                  <a:lnTo>
                    <a:pt x="433806" y="245110"/>
                  </a:lnTo>
                  <a:lnTo>
                    <a:pt x="434860" y="242570"/>
                  </a:lnTo>
                  <a:lnTo>
                    <a:pt x="435902" y="241300"/>
                  </a:lnTo>
                  <a:lnTo>
                    <a:pt x="434467" y="242570"/>
                  </a:lnTo>
                  <a:lnTo>
                    <a:pt x="436321" y="238760"/>
                  </a:lnTo>
                  <a:lnTo>
                    <a:pt x="436676" y="238760"/>
                  </a:lnTo>
                  <a:lnTo>
                    <a:pt x="436778" y="238569"/>
                  </a:lnTo>
                  <a:lnTo>
                    <a:pt x="437400" y="237490"/>
                  </a:lnTo>
                  <a:lnTo>
                    <a:pt x="436410" y="238582"/>
                  </a:lnTo>
                  <a:lnTo>
                    <a:pt x="436943" y="237490"/>
                  </a:lnTo>
                  <a:lnTo>
                    <a:pt x="437400" y="237490"/>
                  </a:lnTo>
                  <a:lnTo>
                    <a:pt x="437527" y="237490"/>
                  </a:lnTo>
                  <a:lnTo>
                    <a:pt x="440956" y="229870"/>
                  </a:lnTo>
                  <a:lnTo>
                    <a:pt x="443649" y="223520"/>
                  </a:lnTo>
                  <a:lnTo>
                    <a:pt x="446227" y="215900"/>
                  </a:lnTo>
                  <a:lnTo>
                    <a:pt x="449173" y="210820"/>
                  </a:lnTo>
                  <a:lnTo>
                    <a:pt x="449389" y="209524"/>
                  </a:lnTo>
                  <a:lnTo>
                    <a:pt x="449110" y="208280"/>
                  </a:lnTo>
                  <a:lnTo>
                    <a:pt x="451332" y="205740"/>
                  </a:lnTo>
                  <a:lnTo>
                    <a:pt x="451142" y="204444"/>
                  </a:lnTo>
                  <a:lnTo>
                    <a:pt x="452183" y="204444"/>
                  </a:lnTo>
                  <a:lnTo>
                    <a:pt x="452653" y="203200"/>
                  </a:lnTo>
                  <a:lnTo>
                    <a:pt x="451154" y="204406"/>
                  </a:lnTo>
                  <a:lnTo>
                    <a:pt x="453377" y="199390"/>
                  </a:lnTo>
                  <a:lnTo>
                    <a:pt x="457365" y="191528"/>
                  </a:lnTo>
                  <a:close/>
                </a:path>
                <a:path w="544194" h="1273175">
                  <a:moveTo>
                    <a:pt x="468083" y="562127"/>
                  </a:moveTo>
                  <a:lnTo>
                    <a:pt x="466382" y="563397"/>
                  </a:lnTo>
                  <a:lnTo>
                    <a:pt x="468045" y="562279"/>
                  </a:lnTo>
                  <a:lnTo>
                    <a:pt x="468083" y="562127"/>
                  </a:lnTo>
                  <a:close/>
                </a:path>
                <a:path w="544194" h="1273175">
                  <a:moveTo>
                    <a:pt x="478256" y="148844"/>
                  </a:moveTo>
                  <a:lnTo>
                    <a:pt x="477050" y="151130"/>
                  </a:lnTo>
                  <a:lnTo>
                    <a:pt x="477799" y="151130"/>
                  </a:lnTo>
                  <a:lnTo>
                    <a:pt x="478256" y="148844"/>
                  </a:lnTo>
                  <a:close/>
                </a:path>
                <a:path w="544194" h="1273175">
                  <a:moveTo>
                    <a:pt x="480148" y="144780"/>
                  </a:moveTo>
                  <a:lnTo>
                    <a:pt x="479780" y="144780"/>
                  </a:lnTo>
                  <a:lnTo>
                    <a:pt x="478828" y="147320"/>
                  </a:lnTo>
                  <a:lnTo>
                    <a:pt x="478459" y="148564"/>
                  </a:lnTo>
                  <a:lnTo>
                    <a:pt x="479348" y="147320"/>
                  </a:lnTo>
                  <a:lnTo>
                    <a:pt x="480148" y="144780"/>
                  </a:lnTo>
                  <a:close/>
                </a:path>
                <a:path w="544194" h="1273175">
                  <a:moveTo>
                    <a:pt x="485368" y="134848"/>
                  </a:moveTo>
                  <a:lnTo>
                    <a:pt x="485228" y="135191"/>
                  </a:lnTo>
                  <a:lnTo>
                    <a:pt x="485114" y="135521"/>
                  </a:lnTo>
                  <a:lnTo>
                    <a:pt x="485025" y="135839"/>
                  </a:lnTo>
                  <a:lnTo>
                    <a:pt x="485190" y="135521"/>
                  </a:lnTo>
                  <a:lnTo>
                    <a:pt x="485305" y="135191"/>
                  </a:lnTo>
                  <a:lnTo>
                    <a:pt x="485368" y="134848"/>
                  </a:lnTo>
                  <a:close/>
                </a:path>
                <a:path w="544194" h="1273175">
                  <a:moveTo>
                    <a:pt x="498284" y="562902"/>
                  </a:moveTo>
                  <a:lnTo>
                    <a:pt x="497230" y="564019"/>
                  </a:lnTo>
                  <a:lnTo>
                    <a:pt x="496557" y="564565"/>
                  </a:lnTo>
                  <a:lnTo>
                    <a:pt x="496735" y="564718"/>
                  </a:lnTo>
                  <a:lnTo>
                    <a:pt x="496989" y="564819"/>
                  </a:lnTo>
                  <a:lnTo>
                    <a:pt x="497598" y="564451"/>
                  </a:lnTo>
                  <a:lnTo>
                    <a:pt x="498284" y="562902"/>
                  </a:lnTo>
                  <a:close/>
                </a:path>
                <a:path w="544194" h="1273175">
                  <a:moveTo>
                    <a:pt x="498335" y="105410"/>
                  </a:moveTo>
                  <a:lnTo>
                    <a:pt x="497573" y="105410"/>
                  </a:lnTo>
                  <a:lnTo>
                    <a:pt x="497141" y="109169"/>
                  </a:lnTo>
                  <a:lnTo>
                    <a:pt x="497865" y="107950"/>
                  </a:lnTo>
                  <a:lnTo>
                    <a:pt x="497840" y="106680"/>
                  </a:lnTo>
                  <a:lnTo>
                    <a:pt x="498335" y="105410"/>
                  </a:lnTo>
                  <a:close/>
                </a:path>
                <a:path w="544194" h="1273175">
                  <a:moveTo>
                    <a:pt x="499999" y="101600"/>
                  </a:moveTo>
                  <a:lnTo>
                    <a:pt x="498500" y="105143"/>
                  </a:lnTo>
                  <a:lnTo>
                    <a:pt x="498436" y="105410"/>
                  </a:lnTo>
                  <a:lnTo>
                    <a:pt x="497840" y="106680"/>
                  </a:lnTo>
                  <a:lnTo>
                    <a:pt x="498690" y="105410"/>
                  </a:lnTo>
                  <a:lnTo>
                    <a:pt x="499338" y="105410"/>
                  </a:lnTo>
                  <a:lnTo>
                    <a:pt x="499402" y="105143"/>
                  </a:lnTo>
                  <a:lnTo>
                    <a:pt x="499960" y="102870"/>
                  </a:lnTo>
                  <a:lnTo>
                    <a:pt x="499999" y="101600"/>
                  </a:lnTo>
                  <a:close/>
                </a:path>
                <a:path w="544194" h="1273175">
                  <a:moveTo>
                    <a:pt x="502183" y="99377"/>
                  </a:moveTo>
                  <a:lnTo>
                    <a:pt x="501319" y="101053"/>
                  </a:lnTo>
                  <a:lnTo>
                    <a:pt x="500595" y="102781"/>
                  </a:lnTo>
                  <a:lnTo>
                    <a:pt x="499999" y="104571"/>
                  </a:lnTo>
                  <a:lnTo>
                    <a:pt x="500837" y="102895"/>
                  </a:lnTo>
                  <a:lnTo>
                    <a:pt x="501573" y="101155"/>
                  </a:lnTo>
                  <a:lnTo>
                    <a:pt x="502183" y="99377"/>
                  </a:lnTo>
                  <a:close/>
                </a:path>
                <a:path w="544194" h="1273175">
                  <a:moveTo>
                    <a:pt x="506615" y="544347"/>
                  </a:moveTo>
                  <a:lnTo>
                    <a:pt x="505142" y="546887"/>
                  </a:lnTo>
                  <a:lnTo>
                    <a:pt x="505358" y="546887"/>
                  </a:lnTo>
                  <a:lnTo>
                    <a:pt x="504913" y="548157"/>
                  </a:lnTo>
                  <a:lnTo>
                    <a:pt x="506615" y="544347"/>
                  </a:lnTo>
                  <a:close/>
                </a:path>
                <a:path w="544194" h="1273175">
                  <a:moveTo>
                    <a:pt x="508520" y="543826"/>
                  </a:moveTo>
                  <a:lnTo>
                    <a:pt x="508508" y="543623"/>
                  </a:lnTo>
                  <a:lnTo>
                    <a:pt x="508431" y="543483"/>
                  </a:lnTo>
                  <a:lnTo>
                    <a:pt x="508317" y="544004"/>
                  </a:lnTo>
                  <a:lnTo>
                    <a:pt x="508292" y="544271"/>
                  </a:lnTo>
                  <a:lnTo>
                    <a:pt x="508520" y="543826"/>
                  </a:lnTo>
                  <a:close/>
                </a:path>
                <a:path w="544194" h="1273175">
                  <a:moveTo>
                    <a:pt x="509498" y="83820"/>
                  </a:moveTo>
                  <a:lnTo>
                    <a:pt x="509270" y="83820"/>
                  </a:lnTo>
                  <a:lnTo>
                    <a:pt x="508355" y="86360"/>
                  </a:lnTo>
                  <a:lnTo>
                    <a:pt x="509498" y="83820"/>
                  </a:lnTo>
                  <a:close/>
                </a:path>
                <a:path w="544194" h="1273175">
                  <a:moveTo>
                    <a:pt x="510070" y="82550"/>
                  </a:moveTo>
                  <a:lnTo>
                    <a:pt x="509498" y="83820"/>
                  </a:lnTo>
                  <a:lnTo>
                    <a:pt x="509790" y="83820"/>
                  </a:lnTo>
                  <a:lnTo>
                    <a:pt x="510070" y="82550"/>
                  </a:lnTo>
                  <a:close/>
                </a:path>
                <a:path w="544194" h="1273175">
                  <a:moveTo>
                    <a:pt x="510971" y="81280"/>
                  </a:moveTo>
                  <a:lnTo>
                    <a:pt x="510400" y="82550"/>
                  </a:lnTo>
                  <a:lnTo>
                    <a:pt x="510882" y="82550"/>
                  </a:lnTo>
                  <a:lnTo>
                    <a:pt x="510971" y="81280"/>
                  </a:lnTo>
                  <a:close/>
                </a:path>
                <a:path w="544194" h="1273175">
                  <a:moveTo>
                    <a:pt x="515404" y="494817"/>
                  </a:moveTo>
                  <a:lnTo>
                    <a:pt x="515137" y="494817"/>
                  </a:lnTo>
                  <a:lnTo>
                    <a:pt x="513778" y="497116"/>
                  </a:lnTo>
                  <a:lnTo>
                    <a:pt x="515404" y="494817"/>
                  </a:lnTo>
                  <a:close/>
                </a:path>
                <a:path w="544194" h="1273175">
                  <a:moveTo>
                    <a:pt x="516191" y="529971"/>
                  </a:moveTo>
                  <a:lnTo>
                    <a:pt x="516051" y="530072"/>
                  </a:lnTo>
                  <a:lnTo>
                    <a:pt x="515861" y="530313"/>
                  </a:lnTo>
                  <a:lnTo>
                    <a:pt x="516191" y="529971"/>
                  </a:lnTo>
                  <a:close/>
                </a:path>
                <a:path w="544194" h="1273175">
                  <a:moveTo>
                    <a:pt x="518858" y="520217"/>
                  </a:moveTo>
                  <a:lnTo>
                    <a:pt x="518490" y="521487"/>
                  </a:lnTo>
                  <a:lnTo>
                    <a:pt x="518769" y="521487"/>
                  </a:lnTo>
                  <a:lnTo>
                    <a:pt x="518858" y="520217"/>
                  </a:lnTo>
                  <a:close/>
                </a:path>
                <a:path w="544194" h="1273175">
                  <a:moveTo>
                    <a:pt x="520814" y="523405"/>
                  </a:moveTo>
                  <a:close/>
                </a:path>
                <a:path w="544194" h="1273175">
                  <a:moveTo>
                    <a:pt x="520814" y="521487"/>
                  </a:moveTo>
                  <a:lnTo>
                    <a:pt x="520331" y="521487"/>
                  </a:lnTo>
                  <a:lnTo>
                    <a:pt x="518020" y="522757"/>
                  </a:lnTo>
                  <a:lnTo>
                    <a:pt x="518490" y="521487"/>
                  </a:lnTo>
                  <a:lnTo>
                    <a:pt x="517410" y="522757"/>
                  </a:lnTo>
                  <a:lnTo>
                    <a:pt x="517677" y="525297"/>
                  </a:lnTo>
                  <a:lnTo>
                    <a:pt x="518693" y="525297"/>
                  </a:lnTo>
                  <a:lnTo>
                    <a:pt x="518287" y="526567"/>
                  </a:lnTo>
                  <a:lnTo>
                    <a:pt x="519518" y="525297"/>
                  </a:lnTo>
                  <a:lnTo>
                    <a:pt x="518896" y="525297"/>
                  </a:lnTo>
                  <a:lnTo>
                    <a:pt x="519607" y="522757"/>
                  </a:lnTo>
                  <a:lnTo>
                    <a:pt x="520255" y="522757"/>
                  </a:lnTo>
                  <a:lnTo>
                    <a:pt x="520814" y="521487"/>
                  </a:lnTo>
                  <a:close/>
                </a:path>
                <a:path w="544194" h="1273175">
                  <a:moveTo>
                    <a:pt x="521093" y="60960"/>
                  </a:moveTo>
                  <a:lnTo>
                    <a:pt x="518071" y="67310"/>
                  </a:lnTo>
                  <a:lnTo>
                    <a:pt x="517728" y="68275"/>
                  </a:lnTo>
                  <a:lnTo>
                    <a:pt x="518617" y="67310"/>
                  </a:lnTo>
                  <a:lnTo>
                    <a:pt x="521093" y="60960"/>
                  </a:lnTo>
                  <a:close/>
                </a:path>
                <a:path w="544194" h="1273175">
                  <a:moveTo>
                    <a:pt x="522249" y="519633"/>
                  </a:moveTo>
                  <a:lnTo>
                    <a:pt x="521423" y="520750"/>
                  </a:lnTo>
                  <a:lnTo>
                    <a:pt x="520941" y="522020"/>
                  </a:lnTo>
                  <a:lnTo>
                    <a:pt x="520814" y="523405"/>
                  </a:lnTo>
                  <a:lnTo>
                    <a:pt x="521601" y="522274"/>
                  </a:lnTo>
                  <a:lnTo>
                    <a:pt x="522071" y="521017"/>
                  </a:lnTo>
                  <a:lnTo>
                    <a:pt x="522249" y="519633"/>
                  </a:lnTo>
                  <a:close/>
                </a:path>
                <a:path w="544194" h="1273175">
                  <a:moveTo>
                    <a:pt x="523836" y="512597"/>
                  </a:moveTo>
                  <a:lnTo>
                    <a:pt x="523163" y="513867"/>
                  </a:lnTo>
                  <a:lnTo>
                    <a:pt x="523379" y="513867"/>
                  </a:lnTo>
                  <a:lnTo>
                    <a:pt x="523798" y="513867"/>
                  </a:lnTo>
                  <a:lnTo>
                    <a:pt x="523836" y="512597"/>
                  </a:lnTo>
                  <a:close/>
                </a:path>
                <a:path w="544194" h="1273175">
                  <a:moveTo>
                    <a:pt x="527735" y="48260"/>
                  </a:moveTo>
                  <a:lnTo>
                    <a:pt x="519087" y="48260"/>
                  </a:lnTo>
                  <a:lnTo>
                    <a:pt x="518934" y="48260"/>
                  </a:lnTo>
                  <a:lnTo>
                    <a:pt x="518299" y="49504"/>
                  </a:lnTo>
                  <a:lnTo>
                    <a:pt x="520026" y="45720"/>
                  </a:lnTo>
                  <a:lnTo>
                    <a:pt x="519798" y="45720"/>
                  </a:lnTo>
                  <a:lnTo>
                    <a:pt x="518515" y="48260"/>
                  </a:lnTo>
                  <a:lnTo>
                    <a:pt x="517410" y="52070"/>
                  </a:lnTo>
                  <a:lnTo>
                    <a:pt x="516521" y="53289"/>
                  </a:lnTo>
                  <a:lnTo>
                    <a:pt x="513410" y="59690"/>
                  </a:lnTo>
                  <a:lnTo>
                    <a:pt x="510882" y="64770"/>
                  </a:lnTo>
                  <a:lnTo>
                    <a:pt x="509447" y="67310"/>
                  </a:lnTo>
                  <a:lnTo>
                    <a:pt x="506298" y="73660"/>
                  </a:lnTo>
                  <a:lnTo>
                    <a:pt x="505333" y="74930"/>
                  </a:lnTo>
                  <a:lnTo>
                    <a:pt x="504202" y="77470"/>
                  </a:lnTo>
                  <a:lnTo>
                    <a:pt x="503707" y="78740"/>
                  </a:lnTo>
                  <a:lnTo>
                    <a:pt x="503618" y="79248"/>
                  </a:lnTo>
                  <a:lnTo>
                    <a:pt x="502424" y="82550"/>
                  </a:lnTo>
                  <a:lnTo>
                    <a:pt x="500583" y="86360"/>
                  </a:lnTo>
                  <a:lnTo>
                    <a:pt x="501396" y="82550"/>
                  </a:lnTo>
                  <a:lnTo>
                    <a:pt x="500303" y="83820"/>
                  </a:lnTo>
                  <a:lnTo>
                    <a:pt x="499224" y="87630"/>
                  </a:lnTo>
                  <a:lnTo>
                    <a:pt x="497509" y="91376"/>
                  </a:lnTo>
                  <a:lnTo>
                    <a:pt x="495477" y="95250"/>
                  </a:lnTo>
                  <a:lnTo>
                    <a:pt x="494449" y="97790"/>
                  </a:lnTo>
                  <a:lnTo>
                    <a:pt x="494919" y="95250"/>
                  </a:lnTo>
                  <a:lnTo>
                    <a:pt x="490753" y="105410"/>
                  </a:lnTo>
                  <a:lnTo>
                    <a:pt x="486778" y="110490"/>
                  </a:lnTo>
                  <a:lnTo>
                    <a:pt x="484035" y="118059"/>
                  </a:lnTo>
                  <a:lnTo>
                    <a:pt x="483539" y="118059"/>
                  </a:lnTo>
                  <a:lnTo>
                    <a:pt x="481507" y="121920"/>
                  </a:lnTo>
                  <a:lnTo>
                    <a:pt x="481863" y="120650"/>
                  </a:lnTo>
                  <a:lnTo>
                    <a:pt x="477875" y="129540"/>
                  </a:lnTo>
                  <a:lnTo>
                    <a:pt x="477735" y="129540"/>
                  </a:lnTo>
                  <a:lnTo>
                    <a:pt x="475259" y="135890"/>
                  </a:lnTo>
                  <a:lnTo>
                    <a:pt x="472452" y="140970"/>
                  </a:lnTo>
                  <a:lnTo>
                    <a:pt x="469493" y="147320"/>
                  </a:lnTo>
                  <a:lnTo>
                    <a:pt x="466623" y="152400"/>
                  </a:lnTo>
                  <a:lnTo>
                    <a:pt x="463321" y="161290"/>
                  </a:lnTo>
                  <a:lnTo>
                    <a:pt x="463029" y="158750"/>
                  </a:lnTo>
                  <a:lnTo>
                    <a:pt x="460248" y="166624"/>
                  </a:lnTo>
                  <a:lnTo>
                    <a:pt x="460273" y="166357"/>
                  </a:lnTo>
                  <a:lnTo>
                    <a:pt x="460400" y="165100"/>
                  </a:lnTo>
                  <a:lnTo>
                    <a:pt x="457898" y="170116"/>
                  </a:lnTo>
                  <a:lnTo>
                    <a:pt x="456704" y="173990"/>
                  </a:lnTo>
                  <a:lnTo>
                    <a:pt x="453529" y="178041"/>
                  </a:lnTo>
                  <a:lnTo>
                    <a:pt x="452755" y="180340"/>
                  </a:lnTo>
                  <a:lnTo>
                    <a:pt x="450964" y="185420"/>
                  </a:lnTo>
                  <a:lnTo>
                    <a:pt x="449808" y="187960"/>
                  </a:lnTo>
                  <a:lnTo>
                    <a:pt x="449999" y="187960"/>
                  </a:lnTo>
                  <a:lnTo>
                    <a:pt x="459041" y="187960"/>
                  </a:lnTo>
                  <a:lnTo>
                    <a:pt x="460235" y="185420"/>
                  </a:lnTo>
                  <a:lnTo>
                    <a:pt x="462368" y="181610"/>
                  </a:lnTo>
                  <a:lnTo>
                    <a:pt x="463511" y="177774"/>
                  </a:lnTo>
                  <a:lnTo>
                    <a:pt x="464807" y="176530"/>
                  </a:lnTo>
                  <a:lnTo>
                    <a:pt x="466204" y="172720"/>
                  </a:lnTo>
                  <a:lnTo>
                    <a:pt x="466826" y="171450"/>
                  </a:lnTo>
                  <a:lnTo>
                    <a:pt x="467258" y="170561"/>
                  </a:lnTo>
                  <a:lnTo>
                    <a:pt x="466432" y="171450"/>
                  </a:lnTo>
                  <a:lnTo>
                    <a:pt x="467131" y="170561"/>
                  </a:lnTo>
                  <a:lnTo>
                    <a:pt x="467436" y="170116"/>
                  </a:lnTo>
                  <a:lnTo>
                    <a:pt x="468439" y="168910"/>
                  </a:lnTo>
                  <a:lnTo>
                    <a:pt x="467487" y="170116"/>
                  </a:lnTo>
                  <a:lnTo>
                    <a:pt x="467258" y="170561"/>
                  </a:lnTo>
                  <a:lnTo>
                    <a:pt x="468795" y="168910"/>
                  </a:lnTo>
                  <a:lnTo>
                    <a:pt x="468833" y="166624"/>
                  </a:lnTo>
                  <a:lnTo>
                    <a:pt x="468845" y="166357"/>
                  </a:lnTo>
                  <a:lnTo>
                    <a:pt x="470776" y="162560"/>
                  </a:lnTo>
                  <a:lnTo>
                    <a:pt x="470662" y="165100"/>
                  </a:lnTo>
                  <a:lnTo>
                    <a:pt x="471678" y="162560"/>
                  </a:lnTo>
                  <a:lnTo>
                    <a:pt x="472694" y="161290"/>
                  </a:lnTo>
                  <a:lnTo>
                    <a:pt x="471881" y="161290"/>
                  </a:lnTo>
                  <a:lnTo>
                    <a:pt x="474662" y="154940"/>
                  </a:lnTo>
                  <a:lnTo>
                    <a:pt x="473532" y="158750"/>
                  </a:lnTo>
                  <a:lnTo>
                    <a:pt x="475310" y="154940"/>
                  </a:lnTo>
                  <a:lnTo>
                    <a:pt x="476161" y="152400"/>
                  </a:lnTo>
                  <a:lnTo>
                    <a:pt x="478447" y="147320"/>
                  </a:lnTo>
                  <a:lnTo>
                    <a:pt x="479513" y="143510"/>
                  </a:lnTo>
                  <a:lnTo>
                    <a:pt x="480758" y="140970"/>
                  </a:lnTo>
                  <a:lnTo>
                    <a:pt x="481863" y="140017"/>
                  </a:lnTo>
                  <a:lnTo>
                    <a:pt x="481012" y="140970"/>
                  </a:lnTo>
                  <a:lnTo>
                    <a:pt x="482307" y="139674"/>
                  </a:lnTo>
                  <a:lnTo>
                    <a:pt x="482333" y="139471"/>
                  </a:lnTo>
                  <a:lnTo>
                    <a:pt x="483704" y="135890"/>
                  </a:lnTo>
                  <a:lnTo>
                    <a:pt x="485343" y="132080"/>
                  </a:lnTo>
                  <a:lnTo>
                    <a:pt x="485216" y="133350"/>
                  </a:lnTo>
                  <a:lnTo>
                    <a:pt x="485368" y="133350"/>
                  </a:lnTo>
                  <a:lnTo>
                    <a:pt x="485889" y="132080"/>
                  </a:lnTo>
                  <a:lnTo>
                    <a:pt x="486956" y="128270"/>
                  </a:lnTo>
                  <a:lnTo>
                    <a:pt x="489927" y="124460"/>
                  </a:lnTo>
                  <a:lnTo>
                    <a:pt x="490931" y="121920"/>
                  </a:lnTo>
                  <a:lnTo>
                    <a:pt x="492937" y="118059"/>
                  </a:lnTo>
                  <a:lnTo>
                    <a:pt x="492480" y="118059"/>
                  </a:lnTo>
                  <a:lnTo>
                    <a:pt x="493522" y="116840"/>
                  </a:lnTo>
                  <a:lnTo>
                    <a:pt x="493725" y="115570"/>
                  </a:lnTo>
                  <a:lnTo>
                    <a:pt x="492683" y="116840"/>
                  </a:lnTo>
                  <a:lnTo>
                    <a:pt x="493776" y="115189"/>
                  </a:lnTo>
                  <a:lnTo>
                    <a:pt x="493725" y="115570"/>
                  </a:lnTo>
                  <a:lnTo>
                    <a:pt x="493966" y="115189"/>
                  </a:lnTo>
                  <a:lnTo>
                    <a:pt x="494423" y="114300"/>
                  </a:lnTo>
                  <a:lnTo>
                    <a:pt x="495338" y="113030"/>
                  </a:lnTo>
                  <a:lnTo>
                    <a:pt x="495388" y="109169"/>
                  </a:lnTo>
                  <a:lnTo>
                    <a:pt x="499300" y="101600"/>
                  </a:lnTo>
                  <a:lnTo>
                    <a:pt x="499110" y="102870"/>
                  </a:lnTo>
                  <a:lnTo>
                    <a:pt x="499491" y="101600"/>
                  </a:lnTo>
                  <a:lnTo>
                    <a:pt x="501497" y="97790"/>
                  </a:lnTo>
                  <a:lnTo>
                    <a:pt x="501269" y="99060"/>
                  </a:lnTo>
                  <a:lnTo>
                    <a:pt x="503123" y="95250"/>
                  </a:lnTo>
                  <a:lnTo>
                    <a:pt x="503923" y="94145"/>
                  </a:lnTo>
                  <a:lnTo>
                    <a:pt x="503999" y="93954"/>
                  </a:lnTo>
                  <a:lnTo>
                    <a:pt x="501967" y="95250"/>
                  </a:lnTo>
                  <a:lnTo>
                    <a:pt x="505015" y="90170"/>
                  </a:lnTo>
                  <a:lnTo>
                    <a:pt x="504736" y="91376"/>
                  </a:lnTo>
                  <a:lnTo>
                    <a:pt x="504393" y="91376"/>
                  </a:lnTo>
                  <a:lnTo>
                    <a:pt x="503999" y="93954"/>
                  </a:lnTo>
                  <a:lnTo>
                    <a:pt x="505510" y="90170"/>
                  </a:lnTo>
                  <a:lnTo>
                    <a:pt x="506272" y="87630"/>
                  </a:lnTo>
                  <a:lnTo>
                    <a:pt x="507174" y="86360"/>
                  </a:lnTo>
                  <a:lnTo>
                    <a:pt x="508990" y="82550"/>
                  </a:lnTo>
                  <a:lnTo>
                    <a:pt x="510070" y="82550"/>
                  </a:lnTo>
                  <a:lnTo>
                    <a:pt x="511048" y="80010"/>
                  </a:lnTo>
                  <a:lnTo>
                    <a:pt x="510971" y="81280"/>
                  </a:lnTo>
                  <a:lnTo>
                    <a:pt x="511568" y="80010"/>
                  </a:lnTo>
                  <a:lnTo>
                    <a:pt x="513359" y="76200"/>
                  </a:lnTo>
                  <a:lnTo>
                    <a:pt x="513956" y="74930"/>
                  </a:lnTo>
                  <a:lnTo>
                    <a:pt x="514705" y="72390"/>
                  </a:lnTo>
                  <a:lnTo>
                    <a:pt x="515454" y="71120"/>
                  </a:lnTo>
                  <a:lnTo>
                    <a:pt x="516597" y="71120"/>
                  </a:lnTo>
                  <a:lnTo>
                    <a:pt x="517347" y="68897"/>
                  </a:lnTo>
                  <a:lnTo>
                    <a:pt x="518896" y="64770"/>
                  </a:lnTo>
                  <a:lnTo>
                    <a:pt x="520814" y="60960"/>
                  </a:lnTo>
                  <a:lnTo>
                    <a:pt x="521868" y="59690"/>
                  </a:lnTo>
                  <a:lnTo>
                    <a:pt x="524484" y="53289"/>
                  </a:lnTo>
                  <a:lnTo>
                    <a:pt x="525386" y="53289"/>
                  </a:lnTo>
                  <a:lnTo>
                    <a:pt x="527189" y="49504"/>
                  </a:lnTo>
                  <a:lnTo>
                    <a:pt x="527735" y="48260"/>
                  </a:lnTo>
                  <a:close/>
                </a:path>
                <a:path w="544194" h="1273175">
                  <a:moveTo>
                    <a:pt x="528370" y="48260"/>
                  </a:moveTo>
                  <a:lnTo>
                    <a:pt x="527215" y="49504"/>
                  </a:lnTo>
                  <a:lnTo>
                    <a:pt x="527710" y="49504"/>
                  </a:lnTo>
                  <a:lnTo>
                    <a:pt x="528370" y="48260"/>
                  </a:lnTo>
                  <a:close/>
                </a:path>
                <a:path w="544194" h="1273175">
                  <a:moveTo>
                    <a:pt x="529234" y="510057"/>
                  </a:moveTo>
                  <a:lnTo>
                    <a:pt x="528955" y="510057"/>
                  </a:lnTo>
                  <a:lnTo>
                    <a:pt x="528637" y="511327"/>
                  </a:lnTo>
                  <a:lnTo>
                    <a:pt x="528408" y="512597"/>
                  </a:lnTo>
                  <a:lnTo>
                    <a:pt x="529234" y="510057"/>
                  </a:lnTo>
                  <a:close/>
                </a:path>
                <a:path w="544194" h="1273175">
                  <a:moveTo>
                    <a:pt x="529983" y="507517"/>
                  </a:moveTo>
                  <a:lnTo>
                    <a:pt x="529755" y="507517"/>
                  </a:lnTo>
                  <a:lnTo>
                    <a:pt x="529234" y="510057"/>
                  </a:lnTo>
                  <a:lnTo>
                    <a:pt x="529983" y="507517"/>
                  </a:lnTo>
                  <a:close/>
                </a:path>
                <a:path w="544194" h="1273175">
                  <a:moveTo>
                    <a:pt x="533488" y="38100"/>
                  </a:moveTo>
                  <a:lnTo>
                    <a:pt x="530313" y="43103"/>
                  </a:lnTo>
                  <a:lnTo>
                    <a:pt x="529996" y="43853"/>
                  </a:lnTo>
                  <a:lnTo>
                    <a:pt x="529183" y="45720"/>
                  </a:lnTo>
                  <a:lnTo>
                    <a:pt x="528370" y="48260"/>
                  </a:lnTo>
                  <a:lnTo>
                    <a:pt x="531114" y="43103"/>
                  </a:lnTo>
                  <a:lnTo>
                    <a:pt x="530491" y="43103"/>
                  </a:lnTo>
                  <a:lnTo>
                    <a:pt x="532942" y="39370"/>
                  </a:lnTo>
                  <a:lnTo>
                    <a:pt x="533488" y="38100"/>
                  </a:lnTo>
                  <a:close/>
                </a:path>
                <a:path w="544194" h="1273175">
                  <a:moveTo>
                    <a:pt x="534708" y="16497"/>
                  </a:moveTo>
                  <a:lnTo>
                    <a:pt x="534212" y="16497"/>
                  </a:lnTo>
                  <a:lnTo>
                    <a:pt x="534149" y="16840"/>
                  </a:lnTo>
                  <a:lnTo>
                    <a:pt x="533958" y="17780"/>
                  </a:lnTo>
                  <a:lnTo>
                    <a:pt x="534708" y="16497"/>
                  </a:lnTo>
                  <a:close/>
                </a:path>
                <a:path w="544194" h="1273175">
                  <a:moveTo>
                    <a:pt x="535368" y="34112"/>
                  </a:moveTo>
                  <a:lnTo>
                    <a:pt x="535139" y="34442"/>
                  </a:lnTo>
                  <a:lnTo>
                    <a:pt x="534860" y="34912"/>
                  </a:lnTo>
                  <a:lnTo>
                    <a:pt x="534568" y="35433"/>
                  </a:lnTo>
                  <a:lnTo>
                    <a:pt x="534784" y="35115"/>
                  </a:lnTo>
                  <a:lnTo>
                    <a:pt x="535051" y="34683"/>
                  </a:lnTo>
                  <a:lnTo>
                    <a:pt x="535368" y="34112"/>
                  </a:lnTo>
                  <a:close/>
                </a:path>
                <a:path w="544194" h="1273175">
                  <a:moveTo>
                    <a:pt x="540550" y="21590"/>
                  </a:moveTo>
                  <a:lnTo>
                    <a:pt x="538543" y="24130"/>
                  </a:lnTo>
                  <a:lnTo>
                    <a:pt x="539889" y="22860"/>
                  </a:lnTo>
                  <a:lnTo>
                    <a:pt x="540550" y="21590"/>
                  </a:lnTo>
                  <a:close/>
                </a:path>
                <a:path w="544194" h="1273175">
                  <a:moveTo>
                    <a:pt x="543775" y="457847"/>
                  </a:moveTo>
                  <a:lnTo>
                    <a:pt x="543623" y="457454"/>
                  </a:lnTo>
                  <a:lnTo>
                    <a:pt x="543471" y="458000"/>
                  </a:lnTo>
                  <a:lnTo>
                    <a:pt x="543242" y="458495"/>
                  </a:lnTo>
                  <a:lnTo>
                    <a:pt x="542925" y="458952"/>
                  </a:lnTo>
                  <a:lnTo>
                    <a:pt x="543433" y="458355"/>
                  </a:lnTo>
                  <a:lnTo>
                    <a:pt x="543775" y="457847"/>
                  </a:lnTo>
                  <a:close/>
                </a:path>
                <a:path w="544194" h="1273175">
                  <a:moveTo>
                    <a:pt x="543915" y="457987"/>
                  </a:moveTo>
                  <a:lnTo>
                    <a:pt x="542251" y="460527"/>
                  </a:lnTo>
                  <a:lnTo>
                    <a:pt x="541820" y="457987"/>
                  </a:lnTo>
                  <a:lnTo>
                    <a:pt x="540918" y="460527"/>
                  </a:lnTo>
                  <a:lnTo>
                    <a:pt x="540270" y="461797"/>
                  </a:lnTo>
                  <a:lnTo>
                    <a:pt x="540397" y="460527"/>
                  </a:lnTo>
                  <a:lnTo>
                    <a:pt x="538391" y="461797"/>
                  </a:lnTo>
                  <a:lnTo>
                    <a:pt x="535698" y="465607"/>
                  </a:lnTo>
                  <a:lnTo>
                    <a:pt x="534949" y="465607"/>
                  </a:lnTo>
                  <a:lnTo>
                    <a:pt x="535520" y="468147"/>
                  </a:lnTo>
                  <a:lnTo>
                    <a:pt x="533958" y="469417"/>
                  </a:lnTo>
                  <a:lnTo>
                    <a:pt x="531787" y="469417"/>
                  </a:lnTo>
                  <a:lnTo>
                    <a:pt x="530326" y="475767"/>
                  </a:lnTo>
                  <a:lnTo>
                    <a:pt x="527558" y="476808"/>
                  </a:lnTo>
                  <a:lnTo>
                    <a:pt x="528878" y="475767"/>
                  </a:lnTo>
                  <a:lnTo>
                    <a:pt x="528358" y="475767"/>
                  </a:lnTo>
                  <a:lnTo>
                    <a:pt x="527278" y="476808"/>
                  </a:lnTo>
                  <a:lnTo>
                    <a:pt x="527113" y="476808"/>
                  </a:lnTo>
                  <a:lnTo>
                    <a:pt x="525741" y="480847"/>
                  </a:lnTo>
                  <a:lnTo>
                    <a:pt x="525513" y="479577"/>
                  </a:lnTo>
                  <a:lnTo>
                    <a:pt x="520712" y="488467"/>
                  </a:lnTo>
                  <a:lnTo>
                    <a:pt x="518502" y="488467"/>
                  </a:lnTo>
                  <a:lnTo>
                    <a:pt x="517321" y="492277"/>
                  </a:lnTo>
                  <a:lnTo>
                    <a:pt x="517093" y="492861"/>
                  </a:lnTo>
                  <a:lnTo>
                    <a:pt x="517093" y="493280"/>
                  </a:lnTo>
                  <a:lnTo>
                    <a:pt x="517093" y="492861"/>
                  </a:lnTo>
                  <a:lnTo>
                    <a:pt x="516928" y="493280"/>
                  </a:lnTo>
                  <a:lnTo>
                    <a:pt x="516890" y="493471"/>
                  </a:lnTo>
                  <a:lnTo>
                    <a:pt x="516864" y="493598"/>
                  </a:lnTo>
                  <a:lnTo>
                    <a:pt x="516839" y="493725"/>
                  </a:lnTo>
                  <a:lnTo>
                    <a:pt x="516483" y="494360"/>
                  </a:lnTo>
                  <a:lnTo>
                    <a:pt x="516737" y="493725"/>
                  </a:lnTo>
                  <a:lnTo>
                    <a:pt x="515404" y="494817"/>
                  </a:lnTo>
                  <a:lnTo>
                    <a:pt x="515531" y="496087"/>
                  </a:lnTo>
                  <a:lnTo>
                    <a:pt x="516115" y="495122"/>
                  </a:lnTo>
                  <a:lnTo>
                    <a:pt x="515785" y="496087"/>
                  </a:lnTo>
                  <a:lnTo>
                    <a:pt x="515531" y="496087"/>
                  </a:lnTo>
                  <a:lnTo>
                    <a:pt x="514553" y="496087"/>
                  </a:lnTo>
                  <a:lnTo>
                    <a:pt x="513778" y="497116"/>
                  </a:lnTo>
                  <a:lnTo>
                    <a:pt x="514146" y="496087"/>
                  </a:lnTo>
                  <a:lnTo>
                    <a:pt x="513854" y="496087"/>
                  </a:lnTo>
                  <a:lnTo>
                    <a:pt x="513740" y="497166"/>
                  </a:lnTo>
                  <a:lnTo>
                    <a:pt x="513702" y="497357"/>
                  </a:lnTo>
                  <a:lnTo>
                    <a:pt x="513384" y="498627"/>
                  </a:lnTo>
                  <a:lnTo>
                    <a:pt x="513156" y="499897"/>
                  </a:lnTo>
                  <a:lnTo>
                    <a:pt x="512419" y="498627"/>
                  </a:lnTo>
                  <a:lnTo>
                    <a:pt x="510857" y="502437"/>
                  </a:lnTo>
                  <a:lnTo>
                    <a:pt x="510921" y="501167"/>
                  </a:lnTo>
                  <a:lnTo>
                    <a:pt x="510984" y="499897"/>
                  </a:lnTo>
                  <a:lnTo>
                    <a:pt x="511048" y="498627"/>
                  </a:lnTo>
                  <a:lnTo>
                    <a:pt x="509752" y="502437"/>
                  </a:lnTo>
                  <a:lnTo>
                    <a:pt x="509600" y="503707"/>
                  </a:lnTo>
                  <a:lnTo>
                    <a:pt x="510209" y="503707"/>
                  </a:lnTo>
                  <a:lnTo>
                    <a:pt x="508330" y="506247"/>
                  </a:lnTo>
                  <a:lnTo>
                    <a:pt x="506806" y="510057"/>
                  </a:lnTo>
                  <a:lnTo>
                    <a:pt x="505371" y="510057"/>
                  </a:lnTo>
                  <a:lnTo>
                    <a:pt x="505663" y="507517"/>
                  </a:lnTo>
                  <a:lnTo>
                    <a:pt x="502145" y="515137"/>
                  </a:lnTo>
                  <a:lnTo>
                    <a:pt x="496836" y="517677"/>
                  </a:lnTo>
                  <a:lnTo>
                    <a:pt x="495401" y="521487"/>
                  </a:lnTo>
                  <a:lnTo>
                    <a:pt x="495058" y="522757"/>
                  </a:lnTo>
                  <a:lnTo>
                    <a:pt x="494931" y="521487"/>
                  </a:lnTo>
                  <a:lnTo>
                    <a:pt x="492937" y="525297"/>
                  </a:lnTo>
                  <a:lnTo>
                    <a:pt x="492798" y="522757"/>
                  </a:lnTo>
                  <a:lnTo>
                    <a:pt x="490029" y="530377"/>
                  </a:lnTo>
                  <a:lnTo>
                    <a:pt x="489623" y="530377"/>
                  </a:lnTo>
                  <a:lnTo>
                    <a:pt x="486930" y="534187"/>
                  </a:lnTo>
                  <a:lnTo>
                    <a:pt x="483222" y="540537"/>
                  </a:lnTo>
                  <a:lnTo>
                    <a:pt x="480212" y="546887"/>
                  </a:lnTo>
                  <a:lnTo>
                    <a:pt x="480453" y="544347"/>
                  </a:lnTo>
                  <a:lnTo>
                    <a:pt x="477697" y="550697"/>
                  </a:lnTo>
                  <a:lnTo>
                    <a:pt x="476656" y="550697"/>
                  </a:lnTo>
                  <a:lnTo>
                    <a:pt x="474700" y="554507"/>
                  </a:lnTo>
                  <a:lnTo>
                    <a:pt x="472452" y="558317"/>
                  </a:lnTo>
                  <a:lnTo>
                    <a:pt x="472490" y="555777"/>
                  </a:lnTo>
                  <a:lnTo>
                    <a:pt x="471843" y="559587"/>
                  </a:lnTo>
                  <a:lnTo>
                    <a:pt x="468083" y="562127"/>
                  </a:lnTo>
                  <a:lnTo>
                    <a:pt x="468274" y="562127"/>
                  </a:lnTo>
                  <a:lnTo>
                    <a:pt x="468045" y="562279"/>
                  </a:lnTo>
                  <a:lnTo>
                    <a:pt x="467766" y="563397"/>
                  </a:lnTo>
                  <a:lnTo>
                    <a:pt x="466686" y="567207"/>
                  </a:lnTo>
                  <a:lnTo>
                    <a:pt x="466979" y="567207"/>
                  </a:lnTo>
                  <a:lnTo>
                    <a:pt x="465086" y="570204"/>
                  </a:lnTo>
                  <a:lnTo>
                    <a:pt x="463854" y="571017"/>
                  </a:lnTo>
                  <a:lnTo>
                    <a:pt x="462038" y="573557"/>
                  </a:lnTo>
                  <a:lnTo>
                    <a:pt x="462546" y="574827"/>
                  </a:lnTo>
                  <a:lnTo>
                    <a:pt x="459714" y="578637"/>
                  </a:lnTo>
                  <a:lnTo>
                    <a:pt x="459295" y="577367"/>
                  </a:lnTo>
                  <a:lnTo>
                    <a:pt x="458254" y="578637"/>
                  </a:lnTo>
                  <a:lnTo>
                    <a:pt x="457898" y="581177"/>
                  </a:lnTo>
                  <a:lnTo>
                    <a:pt x="456704" y="582180"/>
                  </a:lnTo>
                  <a:lnTo>
                    <a:pt x="456679" y="582333"/>
                  </a:lnTo>
                  <a:lnTo>
                    <a:pt x="455091" y="588797"/>
                  </a:lnTo>
                  <a:lnTo>
                    <a:pt x="452081" y="586257"/>
                  </a:lnTo>
                  <a:lnTo>
                    <a:pt x="452158" y="592607"/>
                  </a:lnTo>
                  <a:lnTo>
                    <a:pt x="450710" y="592607"/>
                  </a:lnTo>
                  <a:lnTo>
                    <a:pt x="448983" y="596417"/>
                  </a:lnTo>
                  <a:lnTo>
                    <a:pt x="448132" y="596417"/>
                  </a:lnTo>
                  <a:lnTo>
                    <a:pt x="445579" y="601497"/>
                  </a:lnTo>
                  <a:lnTo>
                    <a:pt x="440651" y="611657"/>
                  </a:lnTo>
                  <a:lnTo>
                    <a:pt x="440080" y="611657"/>
                  </a:lnTo>
                  <a:lnTo>
                    <a:pt x="437286" y="615467"/>
                  </a:lnTo>
                  <a:lnTo>
                    <a:pt x="438251" y="615467"/>
                  </a:lnTo>
                  <a:lnTo>
                    <a:pt x="434543" y="620547"/>
                  </a:lnTo>
                  <a:lnTo>
                    <a:pt x="430288" y="626897"/>
                  </a:lnTo>
                  <a:lnTo>
                    <a:pt x="425970" y="631977"/>
                  </a:lnTo>
                  <a:lnTo>
                    <a:pt x="422109" y="638327"/>
                  </a:lnTo>
                  <a:lnTo>
                    <a:pt x="421144" y="638327"/>
                  </a:lnTo>
                  <a:lnTo>
                    <a:pt x="421043" y="639597"/>
                  </a:lnTo>
                  <a:lnTo>
                    <a:pt x="416521" y="645947"/>
                  </a:lnTo>
                  <a:lnTo>
                    <a:pt x="411822" y="653567"/>
                  </a:lnTo>
                  <a:lnTo>
                    <a:pt x="407365" y="659917"/>
                  </a:lnTo>
                  <a:lnTo>
                    <a:pt x="403593" y="664997"/>
                  </a:lnTo>
                  <a:lnTo>
                    <a:pt x="402463" y="668807"/>
                  </a:lnTo>
                  <a:lnTo>
                    <a:pt x="400862" y="672617"/>
                  </a:lnTo>
                  <a:lnTo>
                    <a:pt x="398843" y="675093"/>
                  </a:lnTo>
                  <a:lnTo>
                    <a:pt x="395287" y="682777"/>
                  </a:lnTo>
                  <a:lnTo>
                    <a:pt x="391147" y="687857"/>
                  </a:lnTo>
                  <a:lnTo>
                    <a:pt x="386473" y="694207"/>
                  </a:lnTo>
                  <a:lnTo>
                    <a:pt x="386016" y="694207"/>
                  </a:lnTo>
                  <a:lnTo>
                    <a:pt x="385838" y="695477"/>
                  </a:lnTo>
                  <a:lnTo>
                    <a:pt x="383438" y="698017"/>
                  </a:lnTo>
                  <a:lnTo>
                    <a:pt x="384175" y="698017"/>
                  </a:lnTo>
                  <a:lnTo>
                    <a:pt x="382003" y="701827"/>
                  </a:lnTo>
                  <a:lnTo>
                    <a:pt x="379857" y="701827"/>
                  </a:lnTo>
                  <a:lnTo>
                    <a:pt x="378675" y="705637"/>
                  </a:lnTo>
                  <a:lnTo>
                    <a:pt x="377977" y="705637"/>
                  </a:lnTo>
                  <a:lnTo>
                    <a:pt x="378040" y="706907"/>
                  </a:lnTo>
                  <a:lnTo>
                    <a:pt x="375894" y="706907"/>
                  </a:lnTo>
                  <a:lnTo>
                    <a:pt x="375602" y="709447"/>
                  </a:lnTo>
                  <a:lnTo>
                    <a:pt x="373176" y="713257"/>
                  </a:lnTo>
                  <a:lnTo>
                    <a:pt x="373100" y="714171"/>
                  </a:lnTo>
                  <a:lnTo>
                    <a:pt x="370586" y="717067"/>
                  </a:lnTo>
                  <a:lnTo>
                    <a:pt x="372160" y="714171"/>
                  </a:lnTo>
                  <a:lnTo>
                    <a:pt x="364045" y="724687"/>
                  </a:lnTo>
                  <a:lnTo>
                    <a:pt x="366522" y="724687"/>
                  </a:lnTo>
                  <a:lnTo>
                    <a:pt x="364769" y="728497"/>
                  </a:lnTo>
                  <a:lnTo>
                    <a:pt x="363220" y="728497"/>
                  </a:lnTo>
                  <a:lnTo>
                    <a:pt x="364134" y="725957"/>
                  </a:lnTo>
                  <a:lnTo>
                    <a:pt x="362216" y="728497"/>
                  </a:lnTo>
                  <a:lnTo>
                    <a:pt x="360972" y="728497"/>
                  </a:lnTo>
                  <a:lnTo>
                    <a:pt x="360362" y="729767"/>
                  </a:lnTo>
                  <a:lnTo>
                    <a:pt x="362013" y="728764"/>
                  </a:lnTo>
                  <a:lnTo>
                    <a:pt x="362419" y="728522"/>
                  </a:lnTo>
                  <a:lnTo>
                    <a:pt x="362356" y="728764"/>
                  </a:lnTo>
                  <a:lnTo>
                    <a:pt x="361467" y="732307"/>
                  </a:lnTo>
                  <a:lnTo>
                    <a:pt x="360032" y="733577"/>
                  </a:lnTo>
                  <a:lnTo>
                    <a:pt x="358152" y="736117"/>
                  </a:lnTo>
                  <a:lnTo>
                    <a:pt x="358622" y="733577"/>
                  </a:lnTo>
                  <a:lnTo>
                    <a:pt x="357136" y="737387"/>
                  </a:lnTo>
                  <a:lnTo>
                    <a:pt x="354965" y="737387"/>
                  </a:lnTo>
                  <a:lnTo>
                    <a:pt x="353263" y="739927"/>
                  </a:lnTo>
                  <a:lnTo>
                    <a:pt x="352310" y="741197"/>
                  </a:lnTo>
                  <a:lnTo>
                    <a:pt x="350570" y="743737"/>
                  </a:lnTo>
                  <a:lnTo>
                    <a:pt x="352247" y="743737"/>
                  </a:lnTo>
                  <a:lnTo>
                    <a:pt x="350227" y="747547"/>
                  </a:lnTo>
                  <a:lnTo>
                    <a:pt x="350443" y="745007"/>
                  </a:lnTo>
                  <a:lnTo>
                    <a:pt x="349567" y="745007"/>
                  </a:lnTo>
                  <a:lnTo>
                    <a:pt x="349135" y="747547"/>
                  </a:lnTo>
                  <a:lnTo>
                    <a:pt x="345617" y="751255"/>
                  </a:lnTo>
                  <a:lnTo>
                    <a:pt x="344411" y="751255"/>
                  </a:lnTo>
                  <a:lnTo>
                    <a:pt x="345147" y="755167"/>
                  </a:lnTo>
                  <a:lnTo>
                    <a:pt x="337515" y="758977"/>
                  </a:lnTo>
                  <a:lnTo>
                    <a:pt x="338709" y="761517"/>
                  </a:lnTo>
                  <a:lnTo>
                    <a:pt x="335876" y="762787"/>
                  </a:lnTo>
                  <a:lnTo>
                    <a:pt x="336257" y="765327"/>
                  </a:lnTo>
                  <a:lnTo>
                    <a:pt x="336880" y="765327"/>
                  </a:lnTo>
                  <a:lnTo>
                    <a:pt x="335508" y="766597"/>
                  </a:lnTo>
                  <a:lnTo>
                    <a:pt x="333578" y="769137"/>
                  </a:lnTo>
                  <a:lnTo>
                    <a:pt x="332257" y="769137"/>
                  </a:lnTo>
                  <a:lnTo>
                    <a:pt x="332930" y="770407"/>
                  </a:lnTo>
                  <a:lnTo>
                    <a:pt x="325335" y="778027"/>
                  </a:lnTo>
                  <a:lnTo>
                    <a:pt x="317728" y="788136"/>
                  </a:lnTo>
                  <a:lnTo>
                    <a:pt x="309918" y="799617"/>
                  </a:lnTo>
                  <a:lnTo>
                    <a:pt x="301942" y="807237"/>
                  </a:lnTo>
                  <a:lnTo>
                    <a:pt x="297776" y="814857"/>
                  </a:lnTo>
                  <a:lnTo>
                    <a:pt x="293281" y="819937"/>
                  </a:lnTo>
                  <a:lnTo>
                    <a:pt x="288442" y="826287"/>
                  </a:lnTo>
                  <a:lnTo>
                    <a:pt x="288772" y="826287"/>
                  </a:lnTo>
                  <a:lnTo>
                    <a:pt x="287451" y="827557"/>
                  </a:lnTo>
                  <a:lnTo>
                    <a:pt x="287743" y="827557"/>
                  </a:lnTo>
                  <a:lnTo>
                    <a:pt x="321805" y="827557"/>
                  </a:lnTo>
                  <a:lnTo>
                    <a:pt x="323265" y="826287"/>
                  </a:lnTo>
                  <a:lnTo>
                    <a:pt x="326478" y="823747"/>
                  </a:lnTo>
                  <a:lnTo>
                    <a:pt x="330822" y="818667"/>
                  </a:lnTo>
                  <a:lnTo>
                    <a:pt x="335775" y="811047"/>
                  </a:lnTo>
                  <a:lnTo>
                    <a:pt x="341083" y="803427"/>
                  </a:lnTo>
                  <a:lnTo>
                    <a:pt x="346494" y="797077"/>
                  </a:lnTo>
                  <a:lnTo>
                    <a:pt x="345376" y="795807"/>
                  </a:lnTo>
                  <a:lnTo>
                    <a:pt x="347116" y="793267"/>
                  </a:lnTo>
                  <a:lnTo>
                    <a:pt x="350024" y="793267"/>
                  </a:lnTo>
                  <a:lnTo>
                    <a:pt x="350443" y="791997"/>
                  </a:lnTo>
                  <a:lnTo>
                    <a:pt x="350837" y="789457"/>
                  </a:lnTo>
                  <a:lnTo>
                    <a:pt x="349046" y="791997"/>
                  </a:lnTo>
                  <a:lnTo>
                    <a:pt x="349478" y="789457"/>
                  </a:lnTo>
                  <a:lnTo>
                    <a:pt x="351967" y="785647"/>
                  </a:lnTo>
                  <a:lnTo>
                    <a:pt x="352082" y="788136"/>
                  </a:lnTo>
                  <a:lnTo>
                    <a:pt x="352564" y="785647"/>
                  </a:lnTo>
                  <a:lnTo>
                    <a:pt x="352971" y="784377"/>
                  </a:lnTo>
                  <a:lnTo>
                    <a:pt x="353910" y="785647"/>
                  </a:lnTo>
                  <a:lnTo>
                    <a:pt x="355511" y="784377"/>
                  </a:lnTo>
                  <a:lnTo>
                    <a:pt x="356438" y="784377"/>
                  </a:lnTo>
                  <a:lnTo>
                    <a:pt x="360260" y="778027"/>
                  </a:lnTo>
                  <a:lnTo>
                    <a:pt x="363562" y="772947"/>
                  </a:lnTo>
                  <a:lnTo>
                    <a:pt x="366991" y="766597"/>
                  </a:lnTo>
                  <a:lnTo>
                    <a:pt x="371182" y="761517"/>
                  </a:lnTo>
                  <a:lnTo>
                    <a:pt x="371449" y="762787"/>
                  </a:lnTo>
                  <a:lnTo>
                    <a:pt x="372402" y="761517"/>
                  </a:lnTo>
                  <a:lnTo>
                    <a:pt x="373938" y="757707"/>
                  </a:lnTo>
                  <a:lnTo>
                    <a:pt x="374332" y="755167"/>
                  </a:lnTo>
                  <a:lnTo>
                    <a:pt x="375373" y="752627"/>
                  </a:lnTo>
                  <a:lnTo>
                    <a:pt x="376034" y="751255"/>
                  </a:lnTo>
                  <a:lnTo>
                    <a:pt x="376745" y="751255"/>
                  </a:lnTo>
                  <a:lnTo>
                    <a:pt x="376631" y="752627"/>
                  </a:lnTo>
                  <a:lnTo>
                    <a:pt x="378625" y="751255"/>
                  </a:lnTo>
                  <a:lnTo>
                    <a:pt x="380085" y="748817"/>
                  </a:lnTo>
                  <a:lnTo>
                    <a:pt x="379996" y="751255"/>
                  </a:lnTo>
                  <a:lnTo>
                    <a:pt x="380949" y="748817"/>
                  </a:lnTo>
                  <a:lnTo>
                    <a:pt x="381952" y="747547"/>
                  </a:lnTo>
                  <a:lnTo>
                    <a:pt x="383946" y="743737"/>
                  </a:lnTo>
                  <a:lnTo>
                    <a:pt x="389572" y="739927"/>
                  </a:lnTo>
                  <a:lnTo>
                    <a:pt x="391287" y="736117"/>
                  </a:lnTo>
                  <a:lnTo>
                    <a:pt x="392137" y="733577"/>
                  </a:lnTo>
                  <a:lnTo>
                    <a:pt x="393001" y="732307"/>
                  </a:lnTo>
                  <a:lnTo>
                    <a:pt x="392760" y="732307"/>
                  </a:lnTo>
                  <a:lnTo>
                    <a:pt x="391121" y="733577"/>
                  </a:lnTo>
                  <a:lnTo>
                    <a:pt x="390880" y="733577"/>
                  </a:lnTo>
                  <a:lnTo>
                    <a:pt x="394093" y="725957"/>
                  </a:lnTo>
                  <a:lnTo>
                    <a:pt x="395732" y="728497"/>
                  </a:lnTo>
                  <a:lnTo>
                    <a:pt x="396798" y="725957"/>
                  </a:lnTo>
                  <a:lnTo>
                    <a:pt x="398945" y="722147"/>
                  </a:lnTo>
                  <a:lnTo>
                    <a:pt x="398881" y="724687"/>
                  </a:lnTo>
                  <a:lnTo>
                    <a:pt x="399313" y="722147"/>
                  </a:lnTo>
                  <a:lnTo>
                    <a:pt x="400456" y="720877"/>
                  </a:lnTo>
                  <a:lnTo>
                    <a:pt x="402297" y="718337"/>
                  </a:lnTo>
                  <a:lnTo>
                    <a:pt x="403301" y="718337"/>
                  </a:lnTo>
                  <a:lnTo>
                    <a:pt x="404456" y="717067"/>
                  </a:lnTo>
                  <a:lnTo>
                    <a:pt x="405409" y="714946"/>
                  </a:lnTo>
                  <a:lnTo>
                    <a:pt x="405701" y="714311"/>
                  </a:lnTo>
                  <a:lnTo>
                    <a:pt x="403656" y="717067"/>
                  </a:lnTo>
                  <a:lnTo>
                    <a:pt x="405765" y="714171"/>
                  </a:lnTo>
                  <a:lnTo>
                    <a:pt x="406082" y="713257"/>
                  </a:lnTo>
                  <a:lnTo>
                    <a:pt x="409486" y="709447"/>
                  </a:lnTo>
                  <a:lnTo>
                    <a:pt x="412635" y="703097"/>
                  </a:lnTo>
                  <a:lnTo>
                    <a:pt x="415518" y="699287"/>
                  </a:lnTo>
                  <a:lnTo>
                    <a:pt x="416140" y="699287"/>
                  </a:lnTo>
                  <a:lnTo>
                    <a:pt x="417258" y="695477"/>
                  </a:lnTo>
                  <a:lnTo>
                    <a:pt x="419074" y="698017"/>
                  </a:lnTo>
                  <a:lnTo>
                    <a:pt x="420522" y="695477"/>
                  </a:lnTo>
                  <a:lnTo>
                    <a:pt x="421957" y="694207"/>
                  </a:lnTo>
                  <a:lnTo>
                    <a:pt x="428193" y="682777"/>
                  </a:lnTo>
                  <a:lnTo>
                    <a:pt x="434695" y="671347"/>
                  </a:lnTo>
                  <a:lnTo>
                    <a:pt x="441236" y="661187"/>
                  </a:lnTo>
                  <a:lnTo>
                    <a:pt x="447586" y="649757"/>
                  </a:lnTo>
                  <a:lnTo>
                    <a:pt x="448056" y="647217"/>
                  </a:lnTo>
                  <a:lnTo>
                    <a:pt x="450494" y="642137"/>
                  </a:lnTo>
                  <a:lnTo>
                    <a:pt x="452716" y="638327"/>
                  </a:lnTo>
                  <a:lnTo>
                    <a:pt x="454647" y="638327"/>
                  </a:lnTo>
                  <a:lnTo>
                    <a:pt x="456374" y="635787"/>
                  </a:lnTo>
                  <a:lnTo>
                    <a:pt x="456971" y="635787"/>
                  </a:lnTo>
                  <a:lnTo>
                    <a:pt x="456780" y="634517"/>
                  </a:lnTo>
                  <a:lnTo>
                    <a:pt x="457542" y="634517"/>
                  </a:lnTo>
                  <a:lnTo>
                    <a:pt x="462483" y="626897"/>
                  </a:lnTo>
                  <a:lnTo>
                    <a:pt x="460209" y="631977"/>
                  </a:lnTo>
                  <a:lnTo>
                    <a:pt x="463651" y="626897"/>
                  </a:lnTo>
                  <a:lnTo>
                    <a:pt x="468236" y="619277"/>
                  </a:lnTo>
                  <a:lnTo>
                    <a:pt x="470052" y="616737"/>
                  </a:lnTo>
                  <a:lnTo>
                    <a:pt x="467880" y="616737"/>
                  </a:lnTo>
                  <a:lnTo>
                    <a:pt x="470242" y="612927"/>
                  </a:lnTo>
                  <a:lnTo>
                    <a:pt x="471131" y="612927"/>
                  </a:lnTo>
                  <a:lnTo>
                    <a:pt x="469874" y="615467"/>
                  </a:lnTo>
                  <a:lnTo>
                    <a:pt x="470623" y="615467"/>
                  </a:lnTo>
                  <a:lnTo>
                    <a:pt x="471843" y="612927"/>
                  </a:lnTo>
                  <a:lnTo>
                    <a:pt x="474268" y="609117"/>
                  </a:lnTo>
                  <a:lnTo>
                    <a:pt x="475830" y="604037"/>
                  </a:lnTo>
                  <a:lnTo>
                    <a:pt x="477227" y="600227"/>
                  </a:lnTo>
                  <a:lnTo>
                    <a:pt x="480136" y="594360"/>
                  </a:lnTo>
                  <a:lnTo>
                    <a:pt x="480428" y="593763"/>
                  </a:lnTo>
                  <a:lnTo>
                    <a:pt x="482155" y="592607"/>
                  </a:lnTo>
                  <a:lnTo>
                    <a:pt x="481291" y="591337"/>
                  </a:lnTo>
                  <a:lnTo>
                    <a:pt x="480606" y="592607"/>
                  </a:lnTo>
                  <a:lnTo>
                    <a:pt x="480288" y="593763"/>
                  </a:lnTo>
                  <a:lnTo>
                    <a:pt x="479386" y="593763"/>
                  </a:lnTo>
                  <a:lnTo>
                    <a:pt x="478243" y="592607"/>
                  </a:lnTo>
                  <a:lnTo>
                    <a:pt x="480301" y="591337"/>
                  </a:lnTo>
                  <a:lnTo>
                    <a:pt x="481291" y="591337"/>
                  </a:lnTo>
                  <a:lnTo>
                    <a:pt x="482549" y="589940"/>
                  </a:lnTo>
                  <a:lnTo>
                    <a:pt x="480860" y="589940"/>
                  </a:lnTo>
                  <a:lnTo>
                    <a:pt x="479806" y="589940"/>
                  </a:lnTo>
                  <a:lnTo>
                    <a:pt x="481431" y="588797"/>
                  </a:lnTo>
                  <a:lnTo>
                    <a:pt x="481368" y="586257"/>
                  </a:lnTo>
                  <a:lnTo>
                    <a:pt x="482409" y="584987"/>
                  </a:lnTo>
                  <a:lnTo>
                    <a:pt x="485178" y="581177"/>
                  </a:lnTo>
                  <a:lnTo>
                    <a:pt x="486232" y="578637"/>
                  </a:lnTo>
                  <a:lnTo>
                    <a:pt x="487273" y="577367"/>
                  </a:lnTo>
                  <a:lnTo>
                    <a:pt x="489839" y="574827"/>
                  </a:lnTo>
                  <a:lnTo>
                    <a:pt x="490321" y="573557"/>
                  </a:lnTo>
                  <a:lnTo>
                    <a:pt x="489966" y="571017"/>
                  </a:lnTo>
                  <a:lnTo>
                    <a:pt x="490626" y="569747"/>
                  </a:lnTo>
                  <a:lnTo>
                    <a:pt x="491934" y="567207"/>
                  </a:lnTo>
                  <a:lnTo>
                    <a:pt x="494474" y="565962"/>
                  </a:lnTo>
                  <a:lnTo>
                    <a:pt x="492658" y="569747"/>
                  </a:lnTo>
                  <a:lnTo>
                    <a:pt x="495020" y="565937"/>
                  </a:lnTo>
                  <a:lnTo>
                    <a:pt x="494525" y="565937"/>
                  </a:lnTo>
                  <a:lnTo>
                    <a:pt x="496252" y="562127"/>
                  </a:lnTo>
                  <a:lnTo>
                    <a:pt x="496239" y="563397"/>
                  </a:lnTo>
                  <a:lnTo>
                    <a:pt x="496570" y="563397"/>
                  </a:lnTo>
                  <a:lnTo>
                    <a:pt x="497446" y="562127"/>
                  </a:lnTo>
                  <a:lnTo>
                    <a:pt x="498322" y="559587"/>
                  </a:lnTo>
                  <a:lnTo>
                    <a:pt x="496887" y="559587"/>
                  </a:lnTo>
                  <a:lnTo>
                    <a:pt x="498233" y="558317"/>
                  </a:lnTo>
                  <a:lnTo>
                    <a:pt x="499579" y="555777"/>
                  </a:lnTo>
                  <a:lnTo>
                    <a:pt x="499160" y="559587"/>
                  </a:lnTo>
                  <a:lnTo>
                    <a:pt x="500418" y="555777"/>
                  </a:lnTo>
                  <a:lnTo>
                    <a:pt x="501878" y="554507"/>
                  </a:lnTo>
                  <a:lnTo>
                    <a:pt x="503555" y="551967"/>
                  </a:lnTo>
                  <a:lnTo>
                    <a:pt x="503974" y="551967"/>
                  </a:lnTo>
                  <a:lnTo>
                    <a:pt x="503047" y="554507"/>
                  </a:lnTo>
                  <a:lnTo>
                    <a:pt x="504659" y="554507"/>
                  </a:lnTo>
                  <a:lnTo>
                    <a:pt x="503872" y="550697"/>
                  </a:lnTo>
                  <a:lnTo>
                    <a:pt x="502335" y="551967"/>
                  </a:lnTo>
                  <a:lnTo>
                    <a:pt x="502297" y="550697"/>
                  </a:lnTo>
                  <a:lnTo>
                    <a:pt x="503580" y="548157"/>
                  </a:lnTo>
                  <a:lnTo>
                    <a:pt x="503593" y="546887"/>
                  </a:lnTo>
                  <a:lnTo>
                    <a:pt x="505142" y="546887"/>
                  </a:lnTo>
                  <a:lnTo>
                    <a:pt x="508139" y="540537"/>
                  </a:lnTo>
                  <a:lnTo>
                    <a:pt x="508063" y="543077"/>
                  </a:lnTo>
                  <a:lnTo>
                    <a:pt x="508444" y="543077"/>
                  </a:lnTo>
                  <a:lnTo>
                    <a:pt x="508774" y="540537"/>
                  </a:lnTo>
                  <a:lnTo>
                    <a:pt x="509104" y="539267"/>
                  </a:lnTo>
                  <a:lnTo>
                    <a:pt x="512305" y="534187"/>
                  </a:lnTo>
                  <a:lnTo>
                    <a:pt x="514921" y="530377"/>
                  </a:lnTo>
                  <a:lnTo>
                    <a:pt x="514654" y="532917"/>
                  </a:lnTo>
                  <a:lnTo>
                    <a:pt x="515404" y="530377"/>
                  </a:lnTo>
                  <a:lnTo>
                    <a:pt x="515302" y="529107"/>
                  </a:lnTo>
                  <a:lnTo>
                    <a:pt x="513956" y="530377"/>
                  </a:lnTo>
                  <a:lnTo>
                    <a:pt x="514108" y="529107"/>
                  </a:lnTo>
                  <a:lnTo>
                    <a:pt x="513207" y="529107"/>
                  </a:lnTo>
                  <a:lnTo>
                    <a:pt x="516458" y="526567"/>
                  </a:lnTo>
                  <a:lnTo>
                    <a:pt x="515518" y="525297"/>
                  </a:lnTo>
                  <a:lnTo>
                    <a:pt x="514578" y="522757"/>
                  </a:lnTo>
                  <a:lnTo>
                    <a:pt x="518579" y="518947"/>
                  </a:lnTo>
                  <a:lnTo>
                    <a:pt x="518972" y="518947"/>
                  </a:lnTo>
                  <a:lnTo>
                    <a:pt x="518858" y="520217"/>
                  </a:lnTo>
                  <a:lnTo>
                    <a:pt x="519188" y="518947"/>
                  </a:lnTo>
                  <a:lnTo>
                    <a:pt x="520700" y="517677"/>
                  </a:lnTo>
                  <a:lnTo>
                    <a:pt x="521360" y="518947"/>
                  </a:lnTo>
                  <a:lnTo>
                    <a:pt x="521944" y="517677"/>
                  </a:lnTo>
                  <a:lnTo>
                    <a:pt x="522655" y="515137"/>
                  </a:lnTo>
                  <a:lnTo>
                    <a:pt x="523379" y="513867"/>
                  </a:lnTo>
                  <a:lnTo>
                    <a:pt x="520979" y="515137"/>
                  </a:lnTo>
                  <a:lnTo>
                    <a:pt x="523925" y="511327"/>
                  </a:lnTo>
                  <a:lnTo>
                    <a:pt x="523836" y="512597"/>
                  </a:lnTo>
                  <a:lnTo>
                    <a:pt x="525475" y="511327"/>
                  </a:lnTo>
                  <a:lnTo>
                    <a:pt x="526465" y="510057"/>
                  </a:lnTo>
                  <a:lnTo>
                    <a:pt x="527469" y="507517"/>
                  </a:lnTo>
                  <a:lnTo>
                    <a:pt x="529755" y="507517"/>
                  </a:lnTo>
                  <a:lnTo>
                    <a:pt x="530352" y="506247"/>
                  </a:lnTo>
                  <a:lnTo>
                    <a:pt x="530745" y="507517"/>
                  </a:lnTo>
                  <a:lnTo>
                    <a:pt x="531520" y="506247"/>
                  </a:lnTo>
                  <a:lnTo>
                    <a:pt x="532904" y="503707"/>
                  </a:lnTo>
                  <a:lnTo>
                    <a:pt x="534225" y="502437"/>
                  </a:lnTo>
                  <a:lnTo>
                    <a:pt x="532930" y="502437"/>
                  </a:lnTo>
                  <a:lnTo>
                    <a:pt x="533222" y="499897"/>
                  </a:lnTo>
                  <a:lnTo>
                    <a:pt x="534111" y="494817"/>
                  </a:lnTo>
                  <a:lnTo>
                    <a:pt x="534225" y="497357"/>
                  </a:lnTo>
                  <a:lnTo>
                    <a:pt x="534339" y="499897"/>
                  </a:lnTo>
                  <a:lnTo>
                    <a:pt x="534454" y="502437"/>
                  </a:lnTo>
                  <a:lnTo>
                    <a:pt x="534517" y="503707"/>
                  </a:lnTo>
                  <a:lnTo>
                    <a:pt x="536879" y="499897"/>
                  </a:lnTo>
                  <a:lnTo>
                    <a:pt x="537768" y="496087"/>
                  </a:lnTo>
                  <a:lnTo>
                    <a:pt x="539610" y="494817"/>
                  </a:lnTo>
                  <a:lnTo>
                    <a:pt x="541045" y="494817"/>
                  </a:lnTo>
                  <a:lnTo>
                    <a:pt x="541680" y="493280"/>
                  </a:lnTo>
                  <a:lnTo>
                    <a:pt x="542086" y="492277"/>
                  </a:lnTo>
                  <a:lnTo>
                    <a:pt x="543128" y="491007"/>
                  </a:lnTo>
                  <a:lnTo>
                    <a:pt x="543915" y="491007"/>
                  </a:lnTo>
                  <a:lnTo>
                    <a:pt x="543915" y="480847"/>
                  </a:lnTo>
                  <a:lnTo>
                    <a:pt x="543915" y="461797"/>
                  </a:lnTo>
                  <a:lnTo>
                    <a:pt x="543915" y="460527"/>
                  </a:lnTo>
                  <a:lnTo>
                    <a:pt x="543915" y="457987"/>
                  </a:lnTo>
                  <a:close/>
                </a:path>
                <a:path w="544194" h="1273175">
                  <a:moveTo>
                    <a:pt x="543915" y="0"/>
                  </a:moveTo>
                  <a:lnTo>
                    <a:pt x="543725" y="0"/>
                  </a:lnTo>
                  <a:lnTo>
                    <a:pt x="541159" y="3784"/>
                  </a:lnTo>
                  <a:lnTo>
                    <a:pt x="541147" y="4000"/>
                  </a:lnTo>
                  <a:lnTo>
                    <a:pt x="539178" y="8890"/>
                  </a:lnTo>
                  <a:lnTo>
                    <a:pt x="536079" y="15240"/>
                  </a:lnTo>
                  <a:lnTo>
                    <a:pt x="533869" y="19050"/>
                  </a:lnTo>
                  <a:lnTo>
                    <a:pt x="533539" y="19050"/>
                  </a:lnTo>
                  <a:lnTo>
                    <a:pt x="532739" y="20320"/>
                  </a:lnTo>
                  <a:lnTo>
                    <a:pt x="531901" y="22860"/>
                  </a:lnTo>
                  <a:lnTo>
                    <a:pt x="532511" y="20320"/>
                  </a:lnTo>
                  <a:lnTo>
                    <a:pt x="530555" y="24130"/>
                  </a:lnTo>
                  <a:lnTo>
                    <a:pt x="527227" y="31750"/>
                  </a:lnTo>
                  <a:lnTo>
                    <a:pt x="526999" y="31750"/>
                  </a:lnTo>
                  <a:lnTo>
                    <a:pt x="525360" y="35560"/>
                  </a:lnTo>
                  <a:lnTo>
                    <a:pt x="523887" y="35560"/>
                  </a:lnTo>
                  <a:lnTo>
                    <a:pt x="521208" y="43103"/>
                  </a:lnTo>
                  <a:lnTo>
                    <a:pt x="520026" y="45720"/>
                  </a:lnTo>
                  <a:lnTo>
                    <a:pt x="520217" y="45720"/>
                  </a:lnTo>
                  <a:lnTo>
                    <a:pt x="528891" y="45720"/>
                  </a:lnTo>
                  <a:lnTo>
                    <a:pt x="530085" y="43103"/>
                  </a:lnTo>
                  <a:lnTo>
                    <a:pt x="532815" y="35560"/>
                  </a:lnTo>
                  <a:lnTo>
                    <a:pt x="534555" y="34290"/>
                  </a:lnTo>
                  <a:lnTo>
                    <a:pt x="534022" y="34290"/>
                  </a:lnTo>
                  <a:lnTo>
                    <a:pt x="537146" y="27940"/>
                  </a:lnTo>
                  <a:lnTo>
                    <a:pt x="537705" y="24130"/>
                  </a:lnTo>
                  <a:lnTo>
                    <a:pt x="538810" y="22860"/>
                  </a:lnTo>
                  <a:lnTo>
                    <a:pt x="541032" y="19050"/>
                  </a:lnTo>
                  <a:lnTo>
                    <a:pt x="541934" y="19050"/>
                  </a:lnTo>
                  <a:lnTo>
                    <a:pt x="542429" y="17780"/>
                  </a:lnTo>
                  <a:lnTo>
                    <a:pt x="542798" y="16840"/>
                  </a:lnTo>
                  <a:lnTo>
                    <a:pt x="542925" y="16497"/>
                  </a:lnTo>
                  <a:lnTo>
                    <a:pt x="543179" y="15684"/>
                  </a:lnTo>
                  <a:lnTo>
                    <a:pt x="543242" y="15557"/>
                  </a:lnTo>
                  <a:lnTo>
                    <a:pt x="543039" y="16497"/>
                  </a:lnTo>
                  <a:lnTo>
                    <a:pt x="543915" y="15240"/>
                  </a:lnTo>
                  <a:lnTo>
                    <a:pt x="543915" y="13970"/>
                  </a:lnTo>
                  <a:lnTo>
                    <a:pt x="543915" y="5080"/>
                  </a:lnTo>
                  <a:lnTo>
                    <a:pt x="543915" y="0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7176128" y="7391589"/>
              <a:ext cx="1053465" cy="1714500"/>
            </a:xfrm>
            <a:custGeom>
              <a:avLst/>
              <a:gdLst/>
              <a:ahLst/>
              <a:cxnLst/>
              <a:rect l="l" t="t" r="r" b="b"/>
              <a:pathLst>
                <a:path w="1053465" h="1714500">
                  <a:moveTo>
                    <a:pt x="2857" y="113118"/>
                  </a:moveTo>
                  <a:lnTo>
                    <a:pt x="2755" y="111506"/>
                  </a:lnTo>
                  <a:lnTo>
                    <a:pt x="2679" y="110248"/>
                  </a:lnTo>
                  <a:lnTo>
                    <a:pt x="2374" y="110248"/>
                  </a:lnTo>
                  <a:lnTo>
                    <a:pt x="2489" y="111506"/>
                  </a:lnTo>
                  <a:lnTo>
                    <a:pt x="2857" y="113118"/>
                  </a:lnTo>
                  <a:close/>
                </a:path>
                <a:path w="1053465" h="1714500">
                  <a:moveTo>
                    <a:pt x="3492" y="122948"/>
                  </a:moveTo>
                  <a:lnTo>
                    <a:pt x="2489" y="111506"/>
                  </a:lnTo>
                  <a:lnTo>
                    <a:pt x="2209" y="110248"/>
                  </a:lnTo>
                  <a:lnTo>
                    <a:pt x="0" y="110248"/>
                  </a:lnTo>
                  <a:lnTo>
                    <a:pt x="3111" y="122948"/>
                  </a:lnTo>
                  <a:lnTo>
                    <a:pt x="3492" y="122948"/>
                  </a:lnTo>
                  <a:close/>
                </a:path>
                <a:path w="1053465" h="1714500">
                  <a:moveTo>
                    <a:pt x="5092" y="122948"/>
                  </a:moveTo>
                  <a:lnTo>
                    <a:pt x="2857" y="113118"/>
                  </a:lnTo>
                  <a:lnTo>
                    <a:pt x="3492" y="122948"/>
                  </a:lnTo>
                  <a:lnTo>
                    <a:pt x="5092" y="122948"/>
                  </a:lnTo>
                  <a:close/>
                </a:path>
                <a:path w="1053465" h="1714500">
                  <a:moveTo>
                    <a:pt x="6515" y="133858"/>
                  </a:moveTo>
                  <a:lnTo>
                    <a:pt x="6489" y="133731"/>
                  </a:lnTo>
                  <a:lnTo>
                    <a:pt x="6426" y="133540"/>
                  </a:lnTo>
                  <a:lnTo>
                    <a:pt x="6438" y="133692"/>
                  </a:lnTo>
                  <a:lnTo>
                    <a:pt x="6515" y="133858"/>
                  </a:lnTo>
                  <a:close/>
                </a:path>
                <a:path w="1053465" h="1714500">
                  <a:moveTo>
                    <a:pt x="9334" y="132067"/>
                  </a:moveTo>
                  <a:lnTo>
                    <a:pt x="9245" y="130352"/>
                  </a:lnTo>
                  <a:lnTo>
                    <a:pt x="8839" y="122948"/>
                  </a:lnTo>
                  <a:lnTo>
                    <a:pt x="7569" y="122948"/>
                  </a:lnTo>
                  <a:lnTo>
                    <a:pt x="8877" y="130352"/>
                  </a:lnTo>
                  <a:lnTo>
                    <a:pt x="9334" y="132067"/>
                  </a:lnTo>
                  <a:close/>
                </a:path>
                <a:path w="1053465" h="1714500">
                  <a:moveTo>
                    <a:pt x="10299" y="135648"/>
                  </a:moveTo>
                  <a:lnTo>
                    <a:pt x="9334" y="132067"/>
                  </a:lnTo>
                  <a:lnTo>
                    <a:pt x="9410" y="133388"/>
                  </a:lnTo>
                  <a:lnTo>
                    <a:pt x="8877" y="130352"/>
                  </a:lnTo>
                  <a:lnTo>
                    <a:pt x="6883" y="122948"/>
                  </a:lnTo>
                  <a:lnTo>
                    <a:pt x="6286" y="122948"/>
                  </a:lnTo>
                  <a:lnTo>
                    <a:pt x="8128" y="135648"/>
                  </a:lnTo>
                  <a:lnTo>
                    <a:pt x="9537" y="135648"/>
                  </a:lnTo>
                  <a:lnTo>
                    <a:pt x="9804" y="135648"/>
                  </a:lnTo>
                  <a:lnTo>
                    <a:pt x="10299" y="135648"/>
                  </a:lnTo>
                  <a:close/>
                </a:path>
                <a:path w="1053465" h="1714500">
                  <a:moveTo>
                    <a:pt x="15430" y="148348"/>
                  </a:moveTo>
                  <a:lnTo>
                    <a:pt x="12153" y="135648"/>
                  </a:lnTo>
                  <a:lnTo>
                    <a:pt x="10896" y="135648"/>
                  </a:lnTo>
                  <a:lnTo>
                    <a:pt x="13487" y="148348"/>
                  </a:lnTo>
                  <a:lnTo>
                    <a:pt x="15430" y="148348"/>
                  </a:lnTo>
                  <a:close/>
                </a:path>
                <a:path w="1053465" h="1714500">
                  <a:moveTo>
                    <a:pt x="15494" y="148348"/>
                  </a:moveTo>
                  <a:lnTo>
                    <a:pt x="15011" y="145288"/>
                  </a:lnTo>
                  <a:lnTo>
                    <a:pt x="14909" y="144983"/>
                  </a:lnTo>
                  <a:lnTo>
                    <a:pt x="12153" y="135648"/>
                  </a:lnTo>
                  <a:lnTo>
                    <a:pt x="14643" y="145288"/>
                  </a:lnTo>
                  <a:lnTo>
                    <a:pt x="15494" y="148348"/>
                  </a:lnTo>
                  <a:close/>
                </a:path>
                <a:path w="1053465" h="1714500">
                  <a:moveTo>
                    <a:pt x="17310" y="152514"/>
                  </a:moveTo>
                  <a:lnTo>
                    <a:pt x="16446" y="148348"/>
                  </a:lnTo>
                  <a:lnTo>
                    <a:pt x="16891" y="148348"/>
                  </a:lnTo>
                  <a:lnTo>
                    <a:pt x="14224" y="140462"/>
                  </a:lnTo>
                  <a:lnTo>
                    <a:pt x="14071" y="140042"/>
                  </a:lnTo>
                  <a:lnTo>
                    <a:pt x="13360" y="135648"/>
                  </a:lnTo>
                  <a:lnTo>
                    <a:pt x="12598" y="135648"/>
                  </a:lnTo>
                  <a:lnTo>
                    <a:pt x="12153" y="135648"/>
                  </a:lnTo>
                  <a:lnTo>
                    <a:pt x="13576" y="140462"/>
                  </a:lnTo>
                  <a:lnTo>
                    <a:pt x="14795" y="144233"/>
                  </a:lnTo>
                  <a:lnTo>
                    <a:pt x="15011" y="145288"/>
                  </a:lnTo>
                  <a:lnTo>
                    <a:pt x="15913" y="148348"/>
                  </a:lnTo>
                  <a:lnTo>
                    <a:pt x="16230" y="148348"/>
                  </a:lnTo>
                  <a:lnTo>
                    <a:pt x="17310" y="152514"/>
                  </a:lnTo>
                  <a:close/>
                </a:path>
                <a:path w="1053465" h="1714500">
                  <a:moveTo>
                    <a:pt x="18567" y="164693"/>
                  </a:moveTo>
                  <a:lnTo>
                    <a:pt x="18313" y="163995"/>
                  </a:lnTo>
                  <a:lnTo>
                    <a:pt x="17983" y="163322"/>
                  </a:lnTo>
                  <a:lnTo>
                    <a:pt x="17589" y="162687"/>
                  </a:lnTo>
                  <a:lnTo>
                    <a:pt x="18567" y="164693"/>
                  </a:lnTo>
                  <a:close/>
                </a:path>
                <a:path w="1053465" h="1714500">
                  <a:moveTo>
                    <a:pt x="19050" y="165658"/>
                  </a:moveTo>
                  <a:lnTo>
                    <a:pt x="18567" y="164693"/>
                  </a:lnTo>
                  <a:lnTo>
                    <a:pt x="18681" y="165036"/>
                  </a:lnTo>
                  <a:lnTo>
                    <a:pt x="18846" y="165354"/>
                  </a:lnTo>
                  <a:lnTo>
                    <a:pt x="19050" y="165658"/>
                  </a:lnTo>
                  <a:close/>
                </a:path>
                <a:path w="1053465" h="1714500">
                  <a:moveTo>
                    <a:pt x="26162" y="173748"/>
                  </a:moveTo>
                  <a:lnTo>
                    <a:pt x="23469" y="161048"/>
                  </a:lnTo>
                  <a:lnTo>
                    <a:pt x="17284" y="148348"/>
                  </a:lnTo>
                  <a:lnTo>
                    <a:pt x="17056" y="148348"/>
                  </a:lnTo>
                  <a:lnTo>
                    <a:pt x="17094" y="148920"/>
                  </a:lnTo>
                  <a:lnTo>
                    <a:pt x="17310" y="152514"/>
                  </a:lnTo>
                  <a:lnTo>
                    <a:pt x="17411" y="153009"/>
                  </a:lnTo>
                  <a:lnTo>
                    <a:pt x="17907" y="155422"/>
                  </a:lnTo>
                  <a:lnTo>
                    <a:pt x="17335" y="153009"/>
                  </a:lnTo>
                  <a:lnTo>
                    <a:pt x="17805" y="161048"/>
                  </a:lnTo>
                  <a:lnTo>
                    <a:pt x="19062" y="161048"/>
                  </a:lnTo>
                  <a:lnTo>
                    <a:pt x="19227" y="161048"/>
                  </a:lnTo>
                  <a:lnTo>
                    <a:pt x="21018" y="161048"/>
                  </a:lnTo>
                  <a:lnTo>
                    <a:pt x="23368" y="173748"/>
                  </a:lnTo>
                  <a:lnTo>
                    <a:pt x="21272" y="161048"/>
                  </a:lnTo>
                  <a:lnTo>
                    <a:pt x="25361" y="173748"/>
                  </a:lnTo>
                  <a:lnTo>
                    <a:pt x="26162" y="173748"/>
                  </a:lnTo>
                  <a:close/>
                </a:path>
                <a:path w="1053465" h="1714500">
                  <a:moveTo>
                    <a:pt x="35039" y="199123"/>
                  </a:moveTo>
                  <a:lnTo>
                    <a:pt x="34899" y="198653"/>
                  </a:lnTo>
                  <a:lnTo>
                    <a:pt x="33731" y="186448"/>
                  </a:lnTo>
                  <a:lnTo>
                    <a:pt x="32677" y="186448"/>
                  </a:lnTo>
                  <a:lnTo>
                    <a:pt x="29806" y="173748"/>
                  </a:lnTo>
                  <a:lnTo>
                    <a:pt x="26543" y="173748"/>
                  </a:lnTo>
                  <a:lnTo>
                    <a:pt x="32169" y="186448"/>
                  </a:lnTo>
                  <a:lnTo>
                    <a:pt x="30505" y="186448"/>
                  </a:lnTo>
                  <a:lnTo>
                    <a:pt x="34023" y="199123"/>
                  </a:lnTo>
                  <a:lnTo>
                    <a:pt x="35039" y="199123"/>
                  </a:lnTo>
                  <a:close/>
                </a:path>
                <a:path w="1053465" h="1714500">
                  <a:moveTo>
                    <a:pt x="41897" y="211848"/>
                  </a:moveTo>
                  <a:lnTo>
                    <a:pt x="39751" y="199123"/>
                  </a:lnTo>
                  <a:lnTo>
                    <a:pt x="35039" y="199123"/>
                  </a:lnTo>
                  <a:lnTo>
                    <a:pt x="38950" y="211848"/>
                  </a:lnTo>
                  <a:lnTo>
                    <a:pt x="40779" y="211848"/>
                  </a:lnTo>
                  <a:lnTo>
                    <a:pt x="41897" y="211848"/>
                  </a:lnTo>
                  <a:close/>
                </a:path>
                <a:path w="1053465" h="1714500">
                  <a:moveTo>
                    <a:pt x="42646" y="224548"/>
                  </a:moveTo>
                  <a:lnTo>
                    <a:pt x="40779" y="211848"/>
                  </a:lnTo>
                  <a:lnTo>
                    <a:pt x="42354" y="224548"/>
                  </a:lnTo>
                  <a:lnTo>
                    <a:pt x="42646" y="224548"/>
                  </a:lnTo>
                  <a:close/>
                </a:path>
                <a:path w="1053465" h="1714500">
                  <a:moveTo>
                    <a:pt x="46266" y="224548"/>
                  </a:moveTo>
                  <a:lnTo>
                    <a:pt x="44526" y="211848"/>
                  </a:lnTo>
                  <a:lnTo>
                    <a:pt x="42316" y="211848"/>
                  </a:lnTo>
                  <a:lnTo>
                    <a:pt x="43408" y="224548"/>
                  </a:lnTo>
                  <a:lnTo>
                    <a:pt x="46266" y="224548"/>
                  </a:lnTo>
                  <a:close/>
                </a:path>
                <a:path w="1053465" h="1714500">
                  <a:moveTo>
                    <a:pt x="47205" y="224548"/>
                  </a:moveTo>
                  <a:lnTo>
                    <a:pt x="46024" y="211848"/>
                  </a:lnTo>
                  <a:lnTo>
                    <a:pt x="45745" y="211848"/>
                  </a:lnTo>
                  <a:lnTo>
                    <a:pt x="47205" y="224548"/>
                  </a:lnTo>
                  <a:close/>
                </a:path>
                <a:path w="1053465" h="1714500">
                  <a:moveTo>
                    <a:pt x="50698" y="246773"/>
                  </a:moveTo>
                  <a:lnTo>
                    <a:pt x="48628" y="241642"/>
                  </a:lnTo>
                  <a:lnTo>
                    <a:pt x="50584" y="246621"/>
                  </a:lnTo>
                  <a:lnTo>
                    <a:pt x="50698" y="246773"/>
                  </a:lnTo>
                  <a:close/>
                </a:path>
                <a:path w="1053465" h="1714500">
                  <a:moveTo>
                    <a:pt x="51346" y="237248"/>
                  </a:moveTo>
                  <a:lnTo>
                    <a:pt x="49352" y="224548"/>
                  </a:lnTo>
                  <a:lnTo>
                    <a:pt x="47205" y="224548"/>
                  </a:lnTo>
                  <a:lnTo>
                    <a:pt x="46939" y="224548"/>
                  </a:lnTo>
                  <a:lnTo>
                    <a:pt x="46329" y="224548"/>
                  </a:lnTo>
                  <a:lnTo>
                    <a:pt x="46367" y="225272"/>
                  </a:lnTo>
                  <a:lnTo>
                    <a:pt x="47129" y="237248"/>
                  </a:lnTo>
                  <a:lnTo>
                    <a:pt x="46951" y="225412"/>
                  </a:lnTo>
                  <a:lnTo>
                    <a:pt x="47256" y="228625"/>
                  </a:lnTo>
                  <a:lnTo>
                    <a:pt x="47942" y="237248"/>
                  </a:lnTo>
                  <a:lnTo>
                    <a:pt x="51346" y="237248"/>
                  </a:lnTo>
                  <a:close/>
                </a:path>
                <a:path w="1053465" h="1714500">
                  <a:moveTo>
                    <a:pt x="61366" y="262648"/>
                  </a:moveTo>
                  <a:lnTo>
                    <a:pt x="60579" y="255790"/>
                  </a:lnTo>
                  <a:lnTo>
                    <a:pt x="60490" y="255409"/>
                  </a:lnTo>
                  <a:lnTo>
                    <a:pt x="59220" y="249948"/>
                  </a:lnTo>
                  <a:lnTo>
                    <a:pt x="57429" y="249948"/>
                  </a:lnTo>
                  <a:lnTo>
                    <a:pt x="57327" y="249631"/>
                  </a:lnTo>
                  <a:lnTo>
                    <a:pt x="57200" y="249351"/>
                  </a:lnTo>
                  <a:lnTo>
                    <a:pt x="57200" y="249948"/>
                  </a:lnTo>
                  <a:lnTo>
                    <a:pt x="56908" y="249948"/>
                  </a:lnTo>
                  <a:lnTo>
                    <a:pt x="56807" y="248767"/>
                  </a:lnTo>
                  <a:lnTo>
                    <a:pt x="57200" y="249948"/>
                  </a:lnTo>
                  <a:lnTo>
                    <a:pt x="57200" y="249351"/>
                  </a:lnTo>
                  <a:lnTo>
                    <a:pt x="56781" y="248386"/>
                  </a:lnTo>
                  <a:lnTo>
                    <a:pt x="55892" y="237248"/>
                  </a:lnTo>
                  <a:lnTo>
                    <a:pt x="52705" y="237248"/>
                  </a:lnTo>
                  <a:lnTo>
                    <a:pt x="50558" y="228625"/>
                  </a:lnTo>
                  <a:lnTo>
                    <a:pt x="50190" y="224548"/>
                  </a:lnTo>
                  <a:lnTo>
                    <a:pt x="49542" y="224548"/>
                  </a:lnTo>
                  <a:lnTo>
                    <a:pt x="49352" y="224548"/>
                  </a:lnTo>
                  <a:lnTo>
                    <a:pt x="49466" y="225272"/>
                  </a:lnTo>
                  <a:lnTo>
                    <a:pt x="51346" y="237248"/>
                  </a:lnTo>
                  <a:lnTo>
                    <a:pt x="51854" y="237248"/>
                  </a:lnTo>
                  <a:lnTo>
                    <a:pt x="54013" y="249948"/>
                  </a:lnTo>
                  <a:lnTo>
                    <a:pt x="56121" y="249948"/>
                  </a:lnTo>
                  <a:lnTo>
                    <a:pt x="58801" y="262648"/>
                  </a:lnTo>
                  <a:lnTo>
                    <a:pt x="61366" y="262648"/>
                  </a:lnTo>
                  <a:close/>
                </a:path>
                <a:path w="1053465" h="1714500">
                  <a:moveTo>
                    <a:pt x="61658" y="259918"/>
                  </a:moveTo>
                  <a:lnTo>
                    <a:pt x="60109" y="251663"/>
                  </a:lnTo>
                  <a:lnTo>
                    <a:pt x="60579" y="255790"/>
                  </a:lnTo>
                  <a:lnTo>
                    <a:pt x="60680" y="256222"/>
                  </a:lnTo>
                  <a:lnTo>
                    <a:pt x="61658" y="259918"/>
                  </a:lnTo>
                  <a:close/>
                </a:path>
                <a:path w="1053465" h="1714500">
                  <a:moveTo>
                    <a:pt x="62471" y="255409"/>
                  </a:moveTo>
                  <a:lnTo>
                    <a:pt x="62217" y="249948"/>
                  </a:lnTo>
                  <a:lnTo>
                    <a:pt x="61950" y="249948"/>
                  </a:lnTo>
                  <a:lnTo>
                    <a:pt x="62471" y="255409"/>
                  </a:lnTo>
                  <a:close/>
                </a:path>
                <a:path w="1053465" h="1714500">
                  <a:moveTo>
                    <a:pt x="62623" y="259918"/>
                  </a:moveTo>
                  <a:lnTo>
                    <a:pt x="61899" y="249948"/>
                  </a:lnTo>
                  <a:lnTo>
                    <a:pt x="60680" y="249948"/>
                  </a:lnTo>
                  <a:lnTo>
                    <a:pt x="62623" y="259918"/>
                  </a:lnTo>
                  <a:close/>
                </a:path>
                <a:path w="1053465" h="1714500">
                  <a:moveTo>
                    <a:pt x="63144" y="262648"/>
                  </a:moveTo>
                  <a:lnTo>
                    <a:pt x="62509" y="256222"/>
                  </a:lnTo>
                  <a:lnTo>
                    <a:pt x="62712" y="260388"/>
                  </a:lnTo>
                  <a:lnTo>
                    <a:pt x="63144" y="262648"/>
                  </a:lnTo>
                  <a:close/>
                </a:path>
                <a:path w="1053465" h="1714500">
                  <a:moveTo>
                    <a:pt x="79717" y="319671"/>
                  </a:moveTo>
                  <a:lnTo>
                    <a:pt x="79552" y="319493"/>
                  </a:lnTo>
                  <a:lnTo>
                    <a:pt x="79425" y="319455"/>
                  </a:lnTo>
                  <a:lnTo>
                    <a:pt x="79590" y="319671"/>
                  </a:lnTo>
                  <a:lnTo>
                    <a:pt x="79717" y="319671"/>
                  </a:lnTo>
                  <a:close/>
                </a:path>
                <a:path w="1053465" h="1714500">
                  <a:moveTo>
                    <a:pt x="81915" y="313448"/>
                  </a:moveTo>
                  <a:lnTo>
                    <a:pt x="81559" y="300748"/>
                  </a:lnTo>
                  <a:lnTo>
                    <a:pt x="80264" y="300748"/>
                  </a:lnTo>
                  <a:lnTo>
                    <a:pt x="77393" y="288048"/>
                  </a:lnTo>
                  <a:lnTo>
                    <a:pt x="72796" y="288048"/>
                  </a:lnTo>
                  <a:lnTo>
                    <a:pt x="71335" y="275348"/>
                  </a:lnTo>
                  <a:lnTo>
                    <a:pt x="68046" y="275348"/>
                  </a:lnTo>
                  <a:lnTo>
                    <a:pt x="63284" y="262648"/>
                  </a:lnTo>
                  <a:lnTo>
                    <a:pt x="63144" y="262648"/>
                  </a:lnTo>
                  <a:lnTo>
                    <a:pt x="61950" y="262648"/>
                  </a:lnTo>
                  <a:lnTo>
                    <a:pt x="63982" y="275348"/>
                  </a:lnTo>
                  <a:lnTo>
                    <a:pt x="64795" y="275348"/>
                  </a:lnTo>
                  <a:lnTo>
                    <a:pt x="68072" y="288048"/>
                  </a:lnTo>
                  <a:lnTo>
                    <a:pt x="71780" y="288048"/>
                  </a:lnTo>
                  <a:lnTo>
                    <a:pt x="72923" y="300748"/>
                  </a:lnTo>
                  <a:lnTo>
                    <a:pt x="76885" y="300748"/>
                  </a:lnTo>
                  <a:lnTo>
                    <a:pt x="79984" y="313448"/>
                  </a:lnTo>
                  <a:lnTo>
                    <a:pt x="81915" y="313448"/>
                  </a:lnTo>
                  <a:close/>
                </a:path>
                <a:path w="1053465" h="1714500">
                  <a:moveTo>
                    <a:pt x="101422" y="356450"/>
                  </a:moveTo>
                  <a:lnTo>
                    <a:pt x="101206" y="351510"/>
                  </a:lnTo>
                  <a:lnTo>
                    <a:pt x="101015" y="351510"/>
                  </a:lnTo>
                  <a:lnTo>
                    <a:pt x="101422" y="356450"/>
                  </a:lnTo>
                  <a:close/>
                </a:path>
                <a:path w="1053465" h="1714500">
                  <a:moveTo>
                    <a:pt x="102006" y="376948"/>
                  </a:moveTo>
                  <a:lnTo>
                    <a:pt x="100711" y="364248"/>
                  </a:lnTo>
                  <a:lnTo>
                    <a:pt x="101739" y="364248"/>
                  </a:lnTo>
                  <a:lnTo>
                    <a:pt x="99885" y="351510"/>
                  </a:lnTo>
                  <a:lnTo>
                    <a:pt x="100672" y="351510"/>
                  </a:lnTo>
                  <a:lnTo>
                    <a:pt x="96443" y="338836"/>
                  </a:lnTo>
                  <a:lnTo>
                    <a:pt x="94488" y="338836"/>
                  </a:lnTo>
                  <a:lnTo>
                    <a:pt x="91897" y="326148"/>
                  </a:lnTo>
                  <a:lnTo>
                    <a:pt x="87490" y="326148"/>
                  </a:lnTo>
                  <a:lnTo>
                    <a:pt x="87426" y="313448"/>
                  </a:lnTo>
                  <a:lnTo>
                    <a:pt x="82308" y="313448"/>
                  </a:lnTo>
                  <a:lnTo>
                    <a:pt x="84213" y="326148"/>
                  </a:lnTo>
                  <a:lnTo>
                    <a:pt x="87223" y="326148"/>
                  </a:lnTo>
                  <a:lnTo>
                    <a:pt x="89281" y="339064"/>
                  </a:lnTo>
                  <a:lnTo>
                    <a:pt x="93675" y="349783"/>
                  </a:lnTo>
                  <a:lnTo>
                    <a:pt x="98552" y="364248"/>
                  </a:lnTo>
                  <a:lnTo>
                    <a:pt x="99796" y="364248"/>
                  </a:lnTo>
                  <a:lnTo>
                    <a:pt x="99872" y="364693"/>
                  </a:lnTo>
                  <a:lnTo>
                    <a:pt x="102006" y="376948"/>
                  </a:lnTo>
                  <a:close/>
                </a:path>
                <a:path w="1053465" h="1714500">
                  <a:moveTo>
                    <a:pt x="126314" y="442366"/>
                  </a:moveTo>
                  <a:lnTo>
                    <a:pt x="125691" y="440969"/>
                  </a:lnTo>
                  <a:lnTo>
                    <a:pt x="125844" y="441452"/>
                  </a:lnTo>
                  <a:lnTo>
                    <a:pt x="126060" y="441921"/>
                  </a:lnTo>
                  <a:lnTo>
                    <a:pt x="126314" y="442366"/>
                  </a:lnTo>
                  <a:close/>
                </a:path>
                <a:path w="1053465" h="1714500">
                  <a:moveTo>
                    <a:pt x="155308" y="516648"/>
                  </a:moveTo>
                  <a:lnTo>
                    <a:pt x="154254" y="511835"/>
                  </a:lnTo>
                  <a:lnTo>
                    <a:pt x="154546" y="516648"/>
                  </a:lnTo>
                  <a:lnTo>
                    <a:pt x="155308" y="516648"/>
                  </a:lnTo>
                  <a:close/>
                </a:path>
                <a:path w="1053465" h="1714500">
                  <a:moveTo>
                    <a:pt x="162356" y="539280"/>
                  </a:moveTo>
                  <a:lnTo>
                    <a:pt x="161988" y="538111"/>
                  </a:lnTo>
                  <a:lnTo>
                    <a:pt x="162356" y="539280"/>
                  </a:lnTo>
                  <a:close/>
                </a:path>
                <a:path w="1053465" h="1714500">
                  <a:moveTo>
                    <a:pt x="166776" y="551370"/>
                  </a:moveTo>
                  <a:lnTo>
                    <a:pt x="166573" y="550646"/>
                  </a:lnTo>
                  <a:lnTo>
                    <a:pt x="166268" y="549973"/>
                  </a:lnTo>
                  <a:lnTo>
                    <a:pt x="165887" y="549325"/>
                  </a:lnTo>
                  <a:lnTo>
                    <a:pt x="166128" y="549783"/>
                  </a:lnTo>
                  <a:lnTo>
                    <a:pt x="166458" y="550583"/>
                  </a:lnTo>
                  <a:lnTo>
                    <a:pt x="166776" y="551370"/>
                  </a:lnTo>
                  <a:close/>
                </a:path>
                <a:path w="1053465" h="1714500">
                  <a:moveTo>
                    <a:pt x="182575" y="567436"/>
                  </a:moveTo>
                  <a:lnTo>
                    <a:pt x="180784" y="554748"/>
                  </a:lnTo>
                  <a:lnTo>
                    <a:pt x="181444" y="562127"/>
                  </a:lnTo>
                  <a:lnTo>
                    <a:pt x="182575" y="567436"/>
                  </a:lnTo>
                  <a:close/>
                </a:path>
                <a:path w="1053465" h="1714500">
                  <a:moveTo>
                    <a:pt x="199656" y="618248"/>
                  </a:moveTo>
                  <a:lnTo>
                    <a:pt x="197612" y="605548"/>
                  </a:lnTo>
                  <a:lnTo>
                    <a:pt x="196278" y="605548"/>
                  </a:lnTo>
                  <a:lnTo>
                    <a:pt x="197002" y="609155"/>
                  </a:lnTo>
                  <a:lnTo>
                    <a:pt x="199656" y="618248"/>
                  </a:lnTo>
                  <a:close/>
                </a:path>
                <a:path w="1053465" h="1714500">
                  <a:moveTo>
                    <a:pt x="208876" y="643648"/>
                  </a:moveTo>
                  <a:lnTo>
                    <a:pt x="207848" y="630948"/>
                  </a:lnTo>
                  <a:lnTo>
                    <a:pt x="207721" y="630948"/>
                  </a:lnTo>
                  <a:lnTo>
                    <a:pt x="208876" y="643648"/>
                  </a:lnTo>
                  <a:close/>
                </a:path>
                <a:path w="1053465" h="1714500">
                  <a:moveTo>
                    <a:pt x="220726" y="705891"/>
                  </a:moveTo>
                  <a:lnTo>
                    <a:pt x="220395" y="704977"/>
                  </a:lnTo>
                  <a:lnTo>
                    <a:pt x="220548" y="705472"/>
                  </a:lnTo>
                  <a:lnTo>
                    <a:pt x="220726" y="705891"/>
                  </a:lnTo>
                  <a:close/>
                </a:path>
                <a:path w="1053465" h="1714500">
                  <a:moveTo>
                    <a:pt x="299529" y="946759"/>
                  </a:moveTo>
                  <a:lnTo>
                    <a:pt x="299275" y="946315"/>
                  </a:lnTo>
                  <a:lnTo>
                    <a:pt x="299453" y="946759"/>
                  </a:lnTo>
                  <a:close/>
                </a:path>
                <a:path w="1053465" h="1714500">
                  <a:moveTo>
                    <a:pt x="374218" y="1199883"/>
                  </a:moveTo>
                  <a:lnTo>
                    <a:pt x="374002" y="1199299"/>
                  </a:lnTo>
                  <a:lnTo>
                    <a:pt x="374218" y="1199883"/>
                  </a:lnTo>
                  <a:close/>
                </a:path>
                <a:path w="1053465" h="1714500">
                  <a:moveTo>
                    <a:pt x="377482" y="1213497"/>
                  </a:moveTo>
                  <a:lnTo>
                    <a:pt x="376618" y="1210640"/>
                  </a:lnTo>
                  <a:lnTo>
                    <a:pt x="376834" y="1211618"/>
                  </a:lnTo>
                  <a:lnTo>
                    <a:pt x="377126" y="1212570"/>
                  </a:lnTo>
                  <a:lnTo>
                    <a:pt x="377482" y="1213497"/>
                  </a:lnTo>
                  <a:close/>
                </a:path>
                <a:path w="1053465" h="1714500">
                  <a:moveTo>
                    <a:pt x="416788" y="1359192"/>
                  </a:moveTo>
                  <a:lnTo>
                    <a:pt x="416394" y="1357871"/>
                  </a:lnTo>
                  <a:lnTo>
                    <a:pt x="416547" y="1358455"/>
                  </a:lnTo>
                  <a:lnTo>
                    <a:pt x="416674" y="1358887"/>
                  </a:lnTo>
                  <a:lnTo>
                    <a:pt x="416788" y="1359192"/>
                  </a:lnTo>
                  <a:close/>
                </a:path>
                <a:path w="1053465" h="1714500">
                  <a:moveTo>
                    <a:pt x="495338" y="1670431"/>
                  </a:moveTo>
                  <a:lnTo>
                    <a:pt x="495223" y="1670265"/>
                  </a:lnTo>
                  <a:lnTo>
                    <a:pt x="495160" y="1669503"/>
                  </a:lnTo>
                  <a:lnTo>
                    <a:pt x="494982" y="1668818"/>
                  </a:lnTo>
                  <a:lnTo>
                    <a:pt x="495033" y="1669948"/>
                  </a:lnTo>
                  <a:lnTo>
                    <a:pt x="495058" y="1670659"/>
                  </a:lnTo>
                  <a:lnTo>
                    <a:pt x="495223" y="1670862"/>
                  </a:lnTo>
                  <a:lnTo>
                    <a:pt x="495338" y="1670431"/>
                  </a:lnTo>
                  <a:close/>
                </a:path>
                <a:path w="1053465" h="1714500">
                  <a:moveTo>
                    <a:pt x="495592" y="1672348"/>
                  </a:moveTo>
                  <a:lnTo>
                    <a:pt x="495350" y="1671497"/>
                  </a:lnTo>
                  <a:lnTo>
                    <a:pt x="495427" y="1672348"/>
                  </a:lnTo>
                  <a:lnTo>
                    <a:pt x="495592" y="1672348"/>
                  </a:lnTo>
                  <a:close/>
                </a:path>
                <a:path w="1053465" h="1714500">
                  <a:moveTo>
                    <a:pt x="495604" y="1666151"/>
                  </a:moveTo>
                  <a:lnTo>
                    <a:pt x="495122" y="1661033"/>
                  </a:lnTo>
                  <a:lnTo>
                    <a:pt x="495122" y="1660829"/>
                  </a:lnTo>
                  <a:lnTo>
                    <a:pt x="494969" y="1659509"/>
                  </a:lnTo>
                  <a:lnTo>
                    <a:pt x="494741" y="1659509"/>
                  </a:lnTo>
                  <a:lnTo>
                    <a:pt x="494626" y="1658683"/>
                  </a:lnTo>
                  <a:lnTo>
                    <a:pt x="494626" y="1660613"/>
                  </a:lnTo>
                  <a:lnTo>
                    <a:pt x="494576" y="1659509"/>
                  </a:lnTo>
                  <a:lnTo>
                    <a:pt x="494626" y="1660613"/>
                  </a:lnTo>
                  <a:lnTo>
                    <a:pt x="494626" y="1658683"/>
                  </a:lnTo>
                  <a:lnTo>
                    <a:pt x="492975" y="1646948"/>
                  </a:lnTo>
                  <a:lnTo>
                    <a:pt x="491642" y="1646948"/>
                  </a:lnTo>
                  <a:lnTo>
                    <a:pt x="489000" y="1634248"/>
                  </a:lnTo>
                  <a:lnTo>
                    <a:pt x="488784" y="1634248"/>
                  </a:lnTo>
                  <a:lnTo>
                    <a:pt x="488238" y="1621548"/>
                  </a:lnTo>
                  <a:lnTo>
                    <a:pt x="486879" y="1621548"/>
                  </a:lnTo>
                  <a:lnTo>
                    <a:pt x="485470" y="1608848"/>
                  </a:lnTo>
                  <a:lnTo>
                    <a:pt x="485508" y="1621548"/>
                  </a:lnTo>
                  <a:lnTo>
                    <a:pt x="484251" y="1608848"/>
                  </a:lnTo>
                  <a:lnTo>
                    <a:pt x="484695" y="1608848"/>
                  </a:lnTo>
                  <a:lnTo>
                    <a:pt x="482079" y="1596148"/>
                  </a:lnTo>
                  <a:lnTo>
                    <a:pt x="479971" y="1583448"/>
                  </a:lnTo>
                  <a:lnTo>
                    <a:pt x="477710" y="1570748"/>
                  </a:lnTo>
                  <a:lnTo>
                    <a:pt x="474687" y="1558048"/>
                  </a:lnTo>
                  <a:lnTo>
                    <a:pt x="476072" y="1558048"/>
                  </a:lnTo>
                  <a:lnTo>
                    <a:pt x="473887" y="1545348"/>
                  </a:lnTo>
                  <a:lnTo>
                    <a:pt x="472490" y="1545348"/>
                  </a:lnTo>
                  <a:lnTo>
                    <a:pt x="471258" y="1532648"/>
                  </a:lnTo>
                  <a:lnTo>
                    <a:pt x="469239" y="1532648"/>
                  </a:lnTo>
                  <a:lnTo>
                    <a:pt x="468071" y="1519948"/>
                  </a:lnTo>
                  <a:lnTo>
                    <a:pt x="466712" y="1519948"/>
                  </a:lnTo>
                  <a:lnTo>
                    <a:pt x="465239" y="1507248"/>
                  </a:lnTo>
                  <a:lnTo>
                    <a:pt x="462064" y="1494548"/>
                  </a:lnTo>
                  <a:lnTo>
                    <a:pt x="459625" y="1481848"/>
                  </a:lnTo>
                  <a:lnTo>
                    <a:pt x="457200" y="1469148"/>
                  </a:lnTo>
                  <a:lnTo>
                    <a:pt x="457530" y="1481848"/>
                  </a:lnTo>
                  <a:lnTo>
                    <a:pt x="456615" y="1469148"/>
                  </a:lnTo>
                  <a:lnTo>
                    <a:pt x="454736" y="1469148"/>
                  </a:lnTo>
                  <a:lnTo>
                    <a:pt x="451535" y="1456448"/>
                  </a:lnTo>
                  <a:lnTo>
                    <a:pt x="447078" y="1431048"/>
                  </a:lnTo>
                  <a:lnTo>
                    <a:pt x="442074" y="1405648"/>
                  </a:lnTo>
                  <a:lnTo>
                    <a:pt x="437235" y="1392948"/>
                  </a:lnTo>
                  <a:lnTo>
                    <a:pt x="430364" y="1367548"/>
                  </a:lnTo>
                  <a:lnTo>
                    <a:pt x="416547" y="1316748"/>
                  </a:lnTo>
                  <a:lnTo>
                    <a:pt x="412000" y="1291348"/>
                  </a:lnTo>
                  <a:lnTo>
                    <a:pt x="409714" y="1278648"/>
                  </a:lnTo>
                  <a:lnTo>
                    <a:pt x="411099" y="1291348"/>
                  </a:lnTo>
                  <a:lnTo>
                    <a:pt x="409778" y="1291348"/>
                  </a:lnTo>
                  <a:lnTo>
                    <a:pt x="408927" y="1278648"/>
                  </a:lnTo>
                  <a:lnTo>
                    <a:pt x="407377" y="1278648"/>
                  </a:lnTo>
                  <a:lnTo>
                    <a:pt x="405409" y="1265948"/>
                  </a:lnTo>
                  <a:lnTo>
                    <a:pt x="403352" y="1265948"/>
                  </a:lnTo>
                  <a:lnTo>
                    <a:pt x="401523" y="1253248"/>
                  </a:lnTo>
                  <a:lnTo>
                    <a:pt x="397471" y="1240548"/>
                  </a:lnTo>
                  <a:lnTo>
                    <a:pt x="393788" y="1227848"/>
                  </a:lnTo>
                  <a:lnTo>
                    <a:pt x="390080" y="1215148"/>
                  </a:lnTo>
                  <a:lnTo>
                    <a:pt x="385927" y="1202448"/>
                  </a:lnTo>
                  <a:lnTo>
                    <a:pt x="386181" y="1202448"/>
                  </a:lnTo>
                  <a:lnTo>
                    <a:pt x="385597" y="1189748"/>
                  </a:lnTo>
                  <a:lnTo>
                    <a:pt x="382727" y="1189748"/>
                  </a:lnTo>
                  <a:lnTo>
                    <a:pt x="380009" y="1177048"/>
                  </a:lnTo>
                  <a:lnTo>
                    <a:pt x="378574" y="1177048"/>
                  </a:lnTo>
                  <a:lnTo>
                    <a:pt x="377380" y="1164348"/>
                  </a:lnTo>
                  <a:lnTo>
                    <a:pt x="376161" y="1164348"/>
                  </a:lnTo>
                  <a:lnTo>
                    <a:pt x="372110" y="1151648"/>
                  </a:lnTo>
                  <a:lnTo>
                    <a:pt x="371513" y="1151648"/>
                  </a:lnTo>
                  <a:lnTo>
                    <a:pt x="369887" y="1138948"/>
                  </a:lnTo>
                  <a:lnTo>
                    <a:pt x="366725" y="1126248"/>
                  </a:lnTo>
                  <a:lnTo>
                    <a:pt x="364528" y="1126248"/>
                  </a:lnTo>
                  <a:lnTo>
                    <a:pt x="361721" y="1113548"/>
                  </a:lnTo>
                  <a:lnTo>
                    <a:pt x="360133" y="1100848"/>
                  </a:lnTo>
                  <a:lnTo>
                    <a:pt x="346964" y="1062748"/>
                  </a:lnTo>
                  <a:lnTo>
                    <a:pt x="345592" y="1062748"/>
                  </a:lnTo>
                  <a:lnTo>
                    <a:pt x="345173" y="1050048"/>
                  </a:lnTo>
                  <a:lnTo>
                    <a:pt x="341757" y="1050048"/>
                  </a:lnTo>
                  <a:lnTo>
                    <a:pt x="340728" y="1037348"/>
                  </a:lnTo>
                  <a:lnTo>
                    <a:pt x="340563" y="1037348"/>
                  </a:lnTo>
                  <a:lnTo>
                    <a:pt x="337654" y="1024648"/>
                  </a:lnTo>
                  <a:lnTo>
                    <a:pt x="334899" y="1024648"/>
                  </a:lnTo>
                  <a:lnTo>
                    <a:pt x="332155" y="1011948"/>
                  </a:lnTo>
                  <a:lnTo>
                    <a:pt x="329311" y="999248"/>
                  </a:lnTo>
                  <a:lnTo>
                    <a:pt x="327787" y="999248"/>
                  </a:lnTo>
                  <a:lnTo>
                    <a:pt x="325526" y="988720"/>
                  </a:lnTo>
                  <a:lnTo>
                    <a:pt x="327647" y="999248"/>
                  </a:lnTo>
                  <a:lnTo>
                    <a:pt x="326047" y="999248"/>
                  </a:lnTo>
                  <a:lnTo>
                    <a:pt x="325513" y="988568"/>
                  </a:lnTo>
                  <a:lnTo>
                    <a:pt x="325412" y="986548"/>
                  </a:lnTo>
                  <a:lnTo>
                    <a:pt x="325081" y="986548"/>
                  </a:lnTo>
                  <a:lnTo>
                    <a:pt x="323951" y="986548"/>
                  </a:lnTo>
                  <a:lnTo>
                    <a:pt x="321398" y="973848"/>
                  </a:lnTo>
                  <a:lnTo>
                    <a:pt x="317144" y="961148"/>
                  </a:lnTo>
                  <a:lnTo>
                    <a:pt x="314769" y="948448"/>
                  </a:lnTo>
                  <a:lnTo>
                    <a:pt x="314286" y="948448"/>
                  </a:lnTo>
                  <a:lnTo>
                    <a:pt x="315937" y="961148"/>
                  </a:lnTo>
                  <a:lnTo>
                    <a:pt x="315455" y="961148"/>
                  </a:lnTo>
                  <a:lnTo>
                    <a:pt x="311823" y="948448"/>
                  </a:lnTo>
                  <a:lnTo>
                    <a:pt x="313131" y="948448"/>
                  </a:lnTo>
                  <a:lnTo>
                    <a:pt x="309854" y="935748"/>
                  </a:lnTo>
                  <a:lnTo>
                    <a:pt x="309168" y="935748"/>
                  </a:lnTo>
                  <a:lnTo>
                    <a:pt x="306374" y="923023"/>
                  </a:lnTo>
                  <a:lnTo>
                    <a:pt x="306832" y="935748"/>
                  </a:lnTo>
                  <a:lnTo>
                    <a:pt x="305955" y="923023"/>
                  </a:lnTo>
                  <a:lnTo>
                    <a:pt x="303212" y="923023"/>
                  </a:lnTo>
                  <a:lnTo>
                    <a:pt x="300520" y="910348"/>
                  </a:lnTo>
                  <a:lnTo>
                    <a:pt x="298551" y="897648"/>
                  </a:lnTo>
                  <a:lnTo>
                    <a:pt x="297662" y="897648"/>
                  </a:lnTo>
                  <a:lnTo>
                    <a:pt x="295198" y="884948"/>
                  </a:lnTo>
                  <a:lnTo>
                    <a:pt x="289941" y="872248"/>
                  </a:lnTo>
                  <a:lnTo>
                    <a:pt x="284200" y="859548"/>
                  </a:lnTo>
                  <a:lnTo>
                    <a:pt x="278511" y="834148"/>
                  </a:lnTo>
                  <a:lnTo>
                    <a:pt x="273367" y="821448"/>
                  </a:lnTo>
                  <a:lnTo>
                    <a:pt x="271437" y="821448"/>
                  </a:lnTo>
                  <a:lnTo>
                    <a:pt x="269367" y="808748"/>
                  </a:lnTo>
                  <a:lnTo>
                    <a:pt x="267665" y="808748"/>
                  </a:lnTo>
                  <a:lnTo>
                    <a:pt x="266687" y="802309"/>
                  </a:lnTo>
                  <a:lnTo>
                    <a:pt x="266204" y="796048"/>
                  </a:lnTo>
                  <a:lnTo>
                    <a:pt x="265734" y="796048"/>
                  </a:lnTo>
                  <a:lnTo>
                    <a:pt x="265239" y="796048"/>
                  </a:lnTo>
                  <a:lnTo>
                    <a:pt x="260883" y="783348"/>
                  </a:lnTo>
                  <a:lnTo>
                    <a:pt x="264261" y="796048"/>
                  </a:lnTo>
                  <a:lnTo>
                    <a:pt x="259829" y="783348"/>
                  </a:lnTo>
                  <a:lnTo>
                    <a:pt x="257492" y="770648"/>
                  </a:lnTo>
                  <a:lnTo>
                    <a:pt x="255358" y="770648"/>
                  </a:lnTo>
                  <a:lnTo>
                    <a:pt x="252234" y="757948"/>
                  </a:lnTo>
                  <a:lnTo>
                    <a:pt x="249491" y="757948"/>
                  </a:lnTo>
                  <a:lnTo>
                    <a:pt x="246761" y="745248"/>
                  </a:lnTo>
                  <a:lnTo>
                    <a:pt x="243725" y="732548"/>
                  </a:lnTo>
                  <a:lnTo>
                    <a:pt x="239509" y="732548"/>
                  </a:lnTo>
                  <a:lnTo>
                    <a:pt x="238506" y="719848"/>
                  </a:lnTo>
                  <a:lnTo>
                    <a:pt x="234607" y="719848"/>
                  </a:lnTo>
                  <a:lnTo>
                    <a:pt x="233819" y="707148"/>
                  </a:lnTo>
                  <a:lnTo>
                    <a:pt x="230809" y="707148"/>
                  </a:lnTo>
                  <a:lnTo>
                    <a:pt x="229590" y="694448"/>
                  </a:lnTo>
                  <a:lnTo>
                    <a:pt x="228815" y="694448"/>
                  </a:lnTo>
                  <a:lnTo>
                    <a:pt x="230327" y="707148"/>
                  </a:lnTo>
                  <a:lnTo>
                    <a:pt x="228803" y="694448"/>
                  </a:lnTo>
                  <a:lnTo>
                    <a:pt x="227380" y="694448"/>
                  </a:lnTo>
                  <a:lnTo>
                    <a:pt x="225894" y="681748"/>
                  </a:lnTo>
                  <a:lnTo>
                    <a:pt x="225704" y="694448"/>
                  </a:lnTo>
                  <a:lnTo>
                    <a:pt x="224015" y="681748"/>
                  </a:lnTo>
                  <a:lnTo>
                    <a:pt x="223342" y="681748"/>
                  </a:lnTo>
                  <a:lnTo>
                    <a:pt x="221500" y="669810"/>
                  </a:lnTo>
                  <a:lnTo>
                    <a:pt x="222313" y="681748"/>
                  </a:lnTo>
                  <a:lnTo>
                    <a:pt x="221424" y="669925"/>
                  </a:lnTo>
                  <a:lnTo>
                    <a:pt x="221386" y="669048"/>
                  </a:lnTo>
                  <a:lnTo>
                    <a:pt x="220662" y="669048"/>
                  </a:lnTo>
                  <a:lnTo>
                    <a:pt x="220357" y="669048"/>
                  </a:lnTo>
                  <a:lnTo>
                    <a:pt x="216484" y="669048"/>
                  </a:lnTo>
                  <a:lnTo>
                    <a:pt x="215442" y="656348"/>
                  </a:lnTo>
                  <a:lnTo>
                    <a:pt x="212267" y="656348"/>
                  </a:lnTo>
                  <a:lnTo>
                    <a:pt x="210096" y="643648"/>
                  </a:lnTo>
                  <a:lnTo>
                    <a:pt x="208876" y="643648"/>
                  </a:lnTo>
                  <a:lnTo>
                    <a:pt x="207657" y="643648"/>
                  </a:lnTo>
                  <a:lnTo>
                    <a:pt x="205562" y="630948"/>
                  </a:lnTo>
                  <a:lnTo>
                    <a:pt x="203542" y="630948"/>
                  </a:lnTo>
                  <a:lnTo>
                    <a:pt x="201752" y="618248"/>
                  </a:lnTo>
                  <a:lnTo>
                    <a:pt x="203238" y="630948"/>
                  </a:lnTo>
                  <a:lnTo>
                    <a:pt x="202895" y="630948"/>
                  </a:lnTo>
                  <a:lnTo>
                    <a:pt x="202641" y="630453"/>
                  </a:lnTo>
                  <a:lnTo>
                    <a:pt x="200291" y="618248"/>
                  </a:lnTo>
                  <a:lnTo>
                    <a:pt x="199656" y="618248"/>
                  </a:lnTo>
                  <a:lnTo>
                    <a:pt x="198831" y="618248"/>
                  </a:lnTo>
                  <a:lnTo>
                    <a:pt x="197002" y="609155"/>
                  </a:lnTo>
                  <a:lnTo>
                    <a:pt x="195948" y="605548"/>
                  </a:lnTo>
                  <a:lnTo>
                    <a:pt x="194729" y="605548"/>
                  </a:lnTo>
                  <a:lnTo>
                    <a:pt x="193738" y="592848"/>
                  </a:lnTo>
                  <a:lnTo>
                    <a:pt x="191973" y="592848"/>
                  </a:lnTo>
                  <a:lnTo>
                    <a:pt x="189293" y="581723"/>
                  </a:lnTo>
                  <a:lnTo>
                    <a:pt x="191312" y="592848"/>
                  </a:lnTo>
                  <a:lnTo>
                    <a:pt x="190449" y="592848"/>
                  </a:lnTo>
                  <a:lnTo>
                    <a:pt x="189293" y="581723"/>
                  </a:lnTo>
                  <a:lnTo>
                    <a:pt x="189179" y="581088"/>
                  </a:lnTo>
                  <a:lnTo>
                    <a:pt x="189001" y="580148"/>
                  </a:lnTo>
                  <a:lnTo>
                    <a:pt x="186232" y="580148"/>
                  </a:lnTo>
                  <a:lnTo>
                    <a:pt x="185407" y="569353"/>
                  </a:lnTo>
                  <a:lnTo>
                    <a:pt x="185254" y="567436"/>
                  </a:lnTo>
                  <a:lnTo>
                    <a:pt x="182575" y="567436"/>
                  </a:lnTo>
                  <a:lnTo>
                    <a:pt x="182854" y="569353"/>
                  </a:lnTo>
                  <a:lnTo>
                    <a:pt x="182486" y="567436"/>
                  </a:lnTo>
                  <a:lnTo>
                    <a:pt x="181927" y="567436"/>
                  </a:lnTo>
                  <a:lnTo>
                    <a:pt x="181444" y="562127"/>
                  </a:lnTo>
                  <a:lnTo>
                    <a:pt x="180022" y="554748"/>
                  </a:lnTo>
                  <a:lnTo>
                    <a:pt x="175044" y="554748"/>
                  </a:lnTo>
                  <a:lnTo>
                    <a:pt x="172821" y="542048"/>
                  </a:lnTo>
                  <a:lnTo>
                    <a:pt x="173558" y="542048"/>
                  </a:lnTo>
                  <a:lnTo>
                    <a:pt x="170751" y="529348"/>
                  </a:lnTo>
                  <a:lnTo>
                    <a:pt x="166992" y="529348"/>
                  </a:lnTo>
                  <a:lnTo>
                    <a:pt x="164757" y="516648"/>
                  </a:lnTo>
                  <a:lnTo>
                    <a:pt x="162115" y="516648"/>
                  </a:lnTo>
                  <a:lnTo>
                    <a:pt x="159092" y="503948"/>
                  </a:lnTo>
                  <a:lnTo>
                    <a:pt x="159334" y="503948"/>
                  </a:lnTo>
                  <a:lnTo>
                    <a:pt x="156629" y="491248"/>
                  </a:lnTo>
                  <a:lnTo>
                    <a:pt x="158889" y="503948"/>
                  </a:lnTo>
                  <a:lnTo>
                    <a:pt x="157886" y="503948"/>
                  </a:lnTo>
                  <a:lnTo>
                    <a:pt x="155092" y="491248"/>
                  </a:lnTo>
                  <a:lnTo>
                    <a:pt x="154330" y="491248"/>
                  </a:lnTo>
                  <a:lnTo>
                    <a:pt x="150749" y="478548"/>
                  </a:lnTo>
                  <a:lnTo>
                    <a:pt x="145872" y="465848"/>
                  </a:lnTo>
                  <a:lnTo>
                    <a:pt x="146799" y="478548"/>
                  </a:lnTo>
                  <a:lnTo>
                    <a:pt x="145211" y="465848"/>
                  </a:lnTo>
                  <a:lnTo>
                    <a:pt x="141909" y="465848"/>
                  </a:lnTo>
                  <a:lnTo>
                    <a:pt x="141020" y="453148"/>
                  </a:lnTo>
                  <a:lnTo>
                    <a:pt x="139065" y="453148"/>
                  </a:lnTo>
                  <a:lnTo>
                    <a:pt x="136232" y="440448"/>
                  </a:lnTo>
                  <a:lnTo>
                    <a:pt x="135851" y="440448"/>
                  </a:lnTo>
                  <a:lnTo>
                    <a:pt x="133489" y="431406"/>
                  </a:lnTo>
                  <a:lnTo>
                    <a:pt x="133083" y="427748"/>
                  </a:lnTo>
                  <a:lnTo>
                    <a:pt x="132537" y="427748"/>
                  </a:lnTo>
                  <a:lnTo>
                    <a:pt x="130898" y="427748"/>
                  </a:lnTo>
                  <a:lnTo>
                    <a:pt x="128143" y="415048"/>
                  </a:lnTo>
                  <a:lnTo>
                    <a:pt x="129057" y="423837"/>
                  </a:lnTo>
                  <a:lnTo>
                    <a:pt x="130416" y="427748"/>
                  </a:lnTo>
                  <a:lnTo>
                    <a:pt x="129463" y="427748"/>
                  </a:lnTo>
                  <a:lnTo>
                    <a:pt x="129057" y="423837"/>
                  </a:lnTo>
                  <a:lnTo>
                    <a:pt x="125996" y="415048"/>
                  </a:lnTo>
                  <a:lnTo>
                    <a:pt x="124663" y="415048"/>
                  </a:lnTo>
                  <a:lnTo>
                    <a:pt x="121704" y="402348"/>
                  </a:lnTo>
                  <a:lnTo>
                    <a:pt x="122415" y="415048"/>
                  </a:lnTo>
                  <a:lnTo>
                    <a:pt x="121412" y="402348"/>
                  </a:lnTo>
                  <a:lnTo>
                    <a:pt x="118148" y="402348"/>
                  </a:lnTo>
                  <a:lnTo>
                    <a:pt x="114719" y="389648"/>
                  </a:lnTo>
                  <a:lnTo>
                    <a:pt x="113461" y="389648"/>
                  </a:lnTo>
                  <a:lnTo>
                    <a:pt x="111315" y="376948"/>
                  </a:lnTo>
                  <a:lnTo>
                    <a:pt x="109270" y="376948"/>
                  </a:lnTo>
                  <a:lnTo>
                    <a:pt x="107975" y="364693"/>
                  </a:lnTo>
                  <a:lnTo>
                    <a:pt x="108458" y="376948"/>
                  </a:lnTo>
                  <a:lnTo>
                    <a:pt x="107950" y="376948"/>
                  </a:lnTo>
                  <a:lnTo>
                    <a:pt x="105651" y="364248"/>
                  </a:lnTo>
                  <a:lnTo>
                    <a:pt x="102057" y="364248"/>
                  </a:lnTo>
                  <a:lnTo>
                    <a:pt x="101422" y="356450"/>
                  </a:lnTo>
                  <a:lnTo>
                    <a:pt x="101739" y="364248"/>
                  </a:lnTo>
                  <a:lnTo>
                    <a:pt x="101765" y="364693"/>
                  </a:lnTo>
                  <a:lnTo>
                    <a:pt x="102603" y="376948"/>
                  </a:lnTo>
                  <a:lnTo>
                    <a:pt x="107238" y="376948"/>
                  </a:lnTo>
                  <a:lnTo>
                    <a:pt x="107988" y="389648"/>
                  </a:lnTo>
                  <a:lnTo>
                    <a:pt x="111760" y="389648"/>
                  </a:lnTo>
                  <a:lnTo>
                    <a:pt x="113118" y="402348"/>
                  </a:lnTo>
                  <a:lnTo>
                    <a:pt x="115887" y="402348"/>
                  </a:lnTo>
                  <a:lnTo>
                    <a:pt x="117030" y="415048"/>
                  </a:lnTo>
                  <a:lnTo>
                    <a:pt x="116243" y="402348"/>
                  </a:lnTo>
                  <a:lnTo>
                    <a:pt x="119418" y="415048"/>
                  </a:lnTo>
                  <a:lnTo>
                    <a:pt x="119253" y="415048"/>
                  </a:lnTo>
                  <a:lnTo>
                    <a:pt x="122529" y="427748"/>
                  </a:lnTo>
                  <a:lnTo>
                    <a:pt x="123355" y="427748"/>
                  </a:lnTo>
                  <a:lnTo>
                    <a:pt x="126580" y="440448"/>
                  </a:lnTo>
                  <a:lnTo>
                    <a:pt x="129806" y="440448"/>
                  </a:lnTo>
                  <a:lnTo>
                    <a:pt x="130365" y="453148"/>
                  </a:lnTo>
                  <a:lnTo>
                    <a:pt x="134175" y="453148"/>
                  </a:lnTo>
                  <a:lnTo>
                    <a:pt x="138099" y="465848"/>
                  </a:lnTo>
                  <a:lnTo>
                    <a:pt x="141833" y="478548"/>
                  </a:lnTo>
                  <a:lnTo>
                    <a:pt x="145618" y="491248"/>
                  </a:lnTo>
                  <a:lnTo>
                    <a:pt x="149694" y="503948"/>
                  </a:lnTo>
                  <a:lnTo>
                    <a:pt x="152514" y="503948"/>
                  </a:lnTo>
                  <a:lnTo>
                    <a:pt x="154254" y="511835"/>
                  </a:lnTo>
                  <a:lnTo>
                    <a:pt x="153758" y="503948"/>
                  </a:lnTo>
                  <a:lnTo>
                    <a:pt x="156476" y="516648"/>
                  </a:lnTo>
                  <a:lnTo>
                    <a:pt x="160426" y="529348"/>
                  </a:lnTo>
                  <a:lnTo>
                    <a:pt x="162191" y="529348"/>
                  </a:lnTo>
                  <a:lnTo>
                    <a:pt x="164058" y="542048"/>
                  </a:lnTo>
                  <a:lnTo>
                    <a:pt x="167398" y="542048"/>
                  </a:lnTo>
                  <a:lnTo>
                    <a:pt x="168122" y="554748"/>
                  </a:lnTo>
                  <a:lnTo>
                    <a:pt x="172593" y="554748"/>
                  </a:lnTo>
                  <a:lnTo>
                    <a:pt x="173888" y="567436"/>
                  </a:lnTo>
                  <a:lnTo>
                    <a:pt x="177406" y="567436"/>
                  </a:lnTo>
                  <a:lnTo>
                    <a:pt x="179070" y="580148"/>
                  </a:lnTo>
                  <a:lnTo>
                    <a:pt x="180162" y="580148"/>
                  </a:lnTo>
                  <a:lnTo>
                    <a:pt x="183464" y="592848"/>
                  </a:lnTo>
                  <a:lnTo>
                    <a:pt x="185089" y="592848"/>
                  </a:lnTo>
                  <a:lnTo>
                    <a:pt x="189318" y="605548"/>
                  </a:lnTo>
                  <a:lnTo>
                    <a:pt x="189877" y="605548"/>
                  </a:lnTo>
                  <a:lnTo>
                    <a:pt x="191528" y="618248"/>
                  </a:lnTo>
                  <a:lnTo>
                    <a:pt x="194805" y="618248"/>
                  </a:lnTo>
                  <a:lnTo>
                    <a:pt x="196608" y="630948"/>
                  </a:lnTo>
                  <a:lnTo>
                    <a:pt x="199631" y="630948"/>
                  </a:lnTo>
                  <a:lnTo>
                    <a:pt x="200533" y="643648"/>
                  </a:lnTo>
                  <a:lnTo>
                    <a:pt x="203873" y="656983"/>
                  </a:lnTo>
                  <a:lnTo>
                    <a:pt x="203847" y="656348"/>
                  </a:lnTo>
                  <a:lnTo>
                    <a:pt x="203327" y="643648"/>
                  </a:lnTo>
                  <a:lnTo>
                    <a:pt x="205295" y="656348"/>
                  </a:lnTo>
                  <a:lnTo>
                    <a:pt x="204533" y="656348"/>
                  </a:lnTo>
                  <a:lnTo>
                    <a:pt x="208254" y="669048"/>
                  </a:lnTo>
                  <a:lnTo>
                    <a:pt x="210108" y="669048"/>
                  </a:lnTo>
                  <a:lnTo>
                    <a:pt x="213614" y="681748"/>
                  </a:lnTo>
                  <a:lnTo>
                    <a:pt x="215963" y="681748"/>
                  </a:lnTo>
                  <a:lnTo>
                    <a:pt x="219265" y="694448"/>
                  </a:lnTo>
                  <a:lnTo>
                    <a:pt x="220700" y="694448"/>
                  </a:lnTo>
                  <a:lnTo>
                    <a:pt x="222643" y="707148"/>
                  </a:lnTo>
                  <a:lnTo>
                    <a:pt x="223888" y="707148"/>
                  </a:lnTo>
                  <a:lnTo>
                    <a:pt x="225577" y="719848"/>
                  </a:lnTo>
                  <a:lnTo>
                    <a:pt x="228155" y="719848"/>
                  </a:lnTo>
                  <a:lnTo>
                    <a:pt x="230289" y="732548"/>
                  </a:lnTo>
                  <a:lnTo>
                    <a:pt x="228422" y="719848"/>
                  </a:lnTo>
                  <a:lnTo>
                    <a:pt x="229565" y="719848"/>
                  </a:lnTo>
                  <a:lnTo>
                    <a:pt x="231076" y="732548"/>
                  </a:lnTo>
                  <a:lnTo>
                    <a:pt x="233337" y="732548"/>
                  </a:lnTo>
                  <a:lnTo>
                    <a:pt x="234340" y="745248"/>
                  </a:lnTo>
                  <a:lnTo>
                    <a:pt x="238582" y="745248"/>
                  </a:lnTo>
                  <a:lnTo>
                    <a:pt x="238137" y="757948"/>
                  </a:lnTo>
                  <a:lnTo>
                    <a:pt x="241490" y="757948"/>
                  </a:lnTo>
                  <a:lnTo>
                    <a:pt x="243370" y="770648"/>
                  </a:lnTo>
                  <a:lnTo>
                    <a:pt x="245872" y="770648"/>
                  </a:lnTo>
                  <a:lnTo>
                    <a:pt x="248158" y="783348"/>
                  </a:lnTo>
                  <a:lnTo>
                    <a:pt x="251612" y="783348"/>
                  </a:lnTo>
                  <a:lnTo>
                    <a:pt x="252831" y="796048"/>
                  </a:lnTo>
                  <a:lnTo>
                    <a:pt x="253060" y="796048"/>
                  </a:lnTo>
                  <a:lnTo>
                    <a:pt x="255828" y="808748"/>
                  </a:lnTo>
                  <a:lnTo>
                    <a:pt x="261416" y="821448"/>
                  </a:lnTo>
                  <a:lnTo>
                    <a:pt x="264452" y="834148"/>
                  </a:lnTo>
                  <a:lnTo>
                    <a:pt x="265430" y="834148"/>
                  </a:lnTo>
                  <a:lnTo>
                    <a:pt x="268808" y="846848"/>
                  </a:lnTo>
                  <a:lnTo>
                    <a:pt x="272364" y="859548"/>
                  </a:lnTo>
                  <a:lnTo>
                    <a:pt x="275780" y="872248"/>
                  </a:lnTo>
                  <a:lnTo>
                    <a:pt x="278739" y="872248"/>
                  </a:lnTo>
                  <a:lnTo>
                    <a:pt x="280060" y="884948"/>
                  </a:lnTo>
                  <a:lnTo>
                    <a:pt x="283654" y="884948"/>
                  </a:lnTo>
                  <a:lnTo>
                    <a:pt x="288594" y="910348"/>
                  </a:lnTo>
                  <a:lnTo>
                    <a:pt x="291045" y="910348"/>
                  </a:lnTo>
                  <a:lnTo>
                    <a:pt x="293446" y="923023"/>
                  </a:lnTo>
                  <a:lnTo>
                    <a:pt x="296125" y="923023"/>
                  </a:lnTo>
                  <a:lnTo>
                    <a:pt x="296976" y="935748"/>
                  </a:lnTo>
                  <a:lnTo>
                    <a:pt x="299961" y="935748"/>
                  </a:lnTo>
                  <a:lnTo>
                    <a:pt x="300304" y="948448"/>
                  </a:lnTo>
                  <a:lnTo>
                    <a:pt x="303936" y="948448"/>
                  </a:lnTo>
                  <a:lnTo>
                    <a:pt x="305206" y="961148"/>
                  </a:lnTo>
                  <a:lnTo>
                    <a:pt x="304038" y="961148"/>
                  </a:lnTo>
                  <a:lnTo>
                    <a:pt x="309397" y="973848"/>
                  </a:lnTo>
                  <a:lnTo>
                    <a:pt x="310794" y="973848"/>
                  </a:lnTo>
                  <a:lnTo>
                    <a:pt x="312077" y="986548"/>
                  </a:lnTo>
                  <a:lnTo>
                    <a:pt x="311137" y="973848"/>
                  </a:lnTo>
                  <a:lnTo>
                    <a:pt x="311378" y="973848"/>
                  </a:lnTo>
                  <a:lnTo>
                    <a:pt x="312788" y="986548"/>
                  </a:lnTo>
                  <a:lnTo>
                    <a:pt x="315633" y="986548"/>
                  </a:lnTo>
                  <a:lnTo>
                    <a:pt x="315595" y="999248"/>
                  </a:lnTo>
                  <a:lnTo>
                    <a:pt x="319100" y="999248"/>
                  </a:lnTo>
                  <a:lnTo>
                    <a:pt x="319366" y="1001217"/>
                  </a:lnTo>
                  <a:lnTo>
                    <a:pt x="319747" y="1011948"/>
                  </a:lnTo>
                  <a:lnTo>
                    <a:pt x="320789" y="1011948"/>
                  </a:lnTo>
                  <a:lnTo>
                    <a:pt x="322745" y="1011948"/>
                  </a:lnTo>
                  <a:lnTo>
                    <a:pt x="324485" y="1024648"/>
                  </a:lnTo>
                  <a:lnTo>
                    <a:pt x="326656" y="1037348"/>
                  </a:lnTo>
                  <a:lnTo>
                    <a:pt x="331165" y="1037348"/>
                  </a:lnTo>
                  <a:lnTo>
                    <a:pt x="330936" y="1050048"/>
                  </a:lnTo>
                  <a:lnTo>
                    <a:pt x="334289" y="1050048"/>
                  </a:lnTo>
                  <a:lnTo>
                    <a:pt x="336486" y="1062748"/>
                  </a:lnTo>
                  <a:lnTo>
                    <a:pt x="338836" y="1075448"/>
                  </a:lnTo>
                  <a:lnTo>
                    <a:pt x="341287" y="1075448"/>
                  </a:lnTo>
                  <a:lnTo>
                    <a:pt x="343725" y="1088148"/>
                  </a:lnTo>
                  <a:lnTo>
                    <a:pt x="346087" y="1100848"/>
                  </a:lnTo>
                  <a:lnTo>
                    <a:pt x="348322" y="1100848"/>
                  </a:lnTo>
                  <a:lnTo>
                    <a:pt x="350418" y="1113548"/>
                  </a:lnTo>
                  <a:lnTo>
                    <a:pt x="355104" y="1126248"/>
                  </a:lnTo>
                  <a:lnTo>
                    <a:pt x="357568" y="1138948"/>
                  </a:lnTo>
                  <a:lnTo>
                    <a:pt x="359486" y="1138948"/>
                  </a:lnTo>
                  <a:lnTo>
                    <a:pt x="360819" y="1144841"/>
                  </a:lnTo>
                  <a:lnTo>
                    <a:pt x="361226" y="1151648"/>
                  </a:lnTo>
                  <a:lnTo>
                    <a:pt x="362356" y="1151648"/>
                  </a:lnTo>
                  <a:lnTo>
                    <a:pt x="362534" y="1151648"/>
                  </a:lnTo>
                  <a:lnTo>
                    <a:pt x="365023" y="1164348"/>
                  </a:lnTo>
                  <a:lnTo>
                    <a:pt x="367868" y="1177048"/>
                  </a:lnTo>
                  <a:lnTo>
                    <a:pt x="370954" y="1177048"/>
                  </a:lnTo>
                  <a:lnTo>
                    <a:pt x="374192" y="1189748"/>
                  </a:lnTo>
                  <a:lnTo>
                    <a:pt x="377621" y="1202448"/>
                  </a:lnTo>
                  <a:lnTo>
                    <a:pt x="377482" y="1202448"/>
                  </a:lnTo>
                  <a:lnTo>
                    <a:pt x="375145" y="1202448"/>
                  </a:lnTo>
                  <a:lnTo>
                    <a:pt x="378244" y="1215148"/>
                  </a:lnTo>
                  <a:lnTo>
                    <a:pt x="377990" y="1204175"/>
                  </a:lnTo>
                  <a:lnTo>
                    <a:pt x="381254" y="1215148"/>
                  </a:lnTo>
                  <a:lnTo>
                    <a:pt x="383057" y="1227848"/>
                  </a:lnTo>
                  <a:lnTo>
                    <a:pt x="384035" y="1227848"/>
                  </a:lnTo>
                  <a:lnTo>
                    <a:pt x="386943" y="1240548"/>
                  </a:lnTo>
                  <a:lnTo>
                    <a:pt x="388086" y="1240548"/>
                  </a:lnTo>
                  <a:lnTo>
                    <a:pt x="389699" y="1253248"/>
                  </a:lnTo>
                  <a:lnTo>
                    <a:pt x="390969" y="1253248"/>
                  </a:lnTo>
                  <a:lnTo>
                    <a:pt x="394716" y="1265948"/>
                  </a:lnTo>
                  <a:lnTo>
                    <a:pt x="398259" y="1278648"/>
                  </a:lnTo>
                  <a:lnTo>
                    <a:pt x="401993" y="1291348"/>
                  </a:lnTo>
                  <a:lnTo>
                    <a:pt x="405739" y="1316748"/>
                  </a:lnTo>
                  <a:lnTo>
                    <a:pt x="409282" y="1329448"/>
                  </a:lnTo>
                  <a:lnTo>
                    <a:pt x="410222" y="1329448"/>
                  </a:lnTo>
                  <a:lnTo>
                    <a:pt x="412699" y="1342148"/>
                  </a:lnTo>
                  <a:lnTo>
                    <a:pt x="414604" y="1342148"/>
                  </a:lnTo>
                  <a:lnTo>
                    <a:pt x="416280" y="1354848"/>
                  </a:lnTo>
                  <a:lnTo>
                    <a:pt x="418769" y="1354848"/>
                  </a:lnTo>
                  <a:lnTo>
                    <a:pt x="420179" y="1367548"/>
                  </a:lnTo>
                  <a:lnTo>
                    <a:pt x="421360" y="1367548"/>
                  </a:lnTo>
                  <a:lnTo>
                    <a:pt x="422300" y="1380248"/>
                  </a:lnTo>
                  <a:lnTo>
                    <a:pt x="421538" y="1367548"/>
                  </a:lnTo>
                  <a:lnTo>
                    <a:pt x="422363" y="1367548"/>
                  </a:lnTo>
                  <a:lnTo>
                    <a:pt x="423976" y="1380248"/>
                  </a:lnTo>
                  <a:lnTo>
                    <a:pt x="454456" y="1507248"/>
                  </a:lnTo>
                  <a:lnTo>
                    <a:pt x="466432" y="1558048"/>
                  </a:lnTo>
                  <a:lnTo>
                    <a:pt x="472401" y="1583448"/>
                  </a:lnTo>
                  <a:lnTo>
                    <a:pt x="474383" y="1596148"/>
                  </a:lnTo>
                  <a:lnTo>
                    <a:pt x="476135" y="1596148"/>
                  </a:lnTo>
                  <a:lnTo>
                    <a:pt x="483120" y="1634248"/>
                  </a:lnTo>
                  <a:lnTo>
                    <a:pt x="487870" y="1646948"/>
                  </a:lnTo>
                  <a:lnTo>
                    <a:pt x="492023" y="1659509"/>
                  </a:lnTo>
                  <a:lnTo>
                    <a:pt x="494804" y="1669503"/>
                  </a:lnTo>
                  <a:lnTo>
                    <a:pt x="494969" y="1669948"/>
                  </a:lnTo>
                  <a:lnTo>
                    <a:pt x="494931" y="1669503"/>
                  </a:lnTo>
                  <a:lnTo>
                    <a:pt x="494830" y="1668043"/>
                  </a:lnTo>
                  <a:lnTo>
                    <a:pt x="494957" y="1668449"/>
                  </a:lnTo>
                  <a:lnTo>
                    <a:pt x="494893" y="1666633"/>
                  </a:lnTo>
                  <a:lnTo>
                    <a:pt x="494842" y="1666151"/>
                  </a:lnTo>
                  <a:lnTo>
                    <a:pt x="494499" y="1663369"/>
                  </a:lnTo>
                  <a:lnTo>
                    <a:pt x="494690" y="1666151"/>
                  </a:lnTo>
                  <a:lnTo>
                    <a:pt x="494220" y="1659509"/>
                  </a:lnTo>
                  <a:lnTo>
                    <a:pt x="494322" y="1660829"/>
                  </a:lnTo>
                  <a:lnTo>
                    <a:pt x="494360" y="1661033"/>
                  </a:lnTo>
                  <a:lnTo>
                    <a:pt x="494868" y="1666151"/>
                  </a:lnTo>
                  <a:lnTo>
                    <a:pt x="494753" y="1663369"/>
                  </a:lnTo>
                  <a:lnTo>
                    <a:pt x="494652" y="1661033"/>
                  </a:lnTo>
                  <a:lnTo>
                    <a:pt x="494639" y="1660842"/>
                  </a:lnTo>
                  <a:lnTo>
                    <a:pt x="494792" y="1661033"/>
                  </a:lnTo>
                  <a:lnTo>
                    <a:pt x="495122" y="1662722"/>
                  </a:lnTo>
                  <a:lnTo>
                    <a:pt x="495122" y="1663369"/>
                  </a:lnTo>
                  <a:lnTo>
                    <a:pt x="495604" y="1666151"/>
                  </a:lnTo>
                  <a:close/>
                </a:path>
                <a:path w="1053465" h="1714500">
                  <a:moveTo>
                    <a:pt x="497319" y="1690370"/>
                  </a:moveTo>
                  <a:lnTo>
                    <a:pt x="495592" y="1684248"/>
                  </a:lnTo>
                  <a:lnTo>
                    <a:pt x="496074" y="1686509"/>
                  </a:lnTo>
                  <a:lnTo>
                    <a:pt x="496709" y="1688376"/>
                  </a:lnTo>
                  <a:lnTo>
                    <a:pt x="497319" y="1690370"/>
                  </a:lnTo>
                  <a:close/>
                </a:path>
                <a:path w="1053465" h="1714500">
                  <a:moveTo>
                    <a:pt x="498170" y="1685048"/>
                  </a:moveTo>
                  <a:lnTo>
                    <a:pt x="496633" y="1672348"/>
                  </a:lnTo>
                  <a:lnTo>
                    <a:pt x="496887" y="1672348"/>
                  </a:lnTo>
                  <a:lnTo>
                    <a:pt x="495490" y="1662950"/>
                  </a:lnTo>
                  <a:lnTo>
                    <a:pt x="495325" y="1662722"/>
                  </a:lnTo>
                  <a:lnTo>
                    <a:pt x="495401" y="1663369"/>
                  </a:lnTo>
                  <a:lnTo>
                    <a:pt x="495922" y="1668043"/>
                  </a:lnTo>
                  <a:lnTo>
                    <a:pt x="495655" y="1666633"/>
                  </a:lnTo>
                  <a:lnTo>
                    <a:pt x="495795" y="1668043"/>
                  </a:lnTo>
                  <a:lnTo>
                    <a:pt x="495998" y="1668818"/>
                  </a:lnTo>
                  <a:lnTo>
                    <a:pt x="496404" y="1672348"/>
                  </a:lnTo>
                  <a:lnTo>
                    <a:pt x="496277" y="1671497"/>
                  </a:lnTo>
                  <a:lnTo>
                    <a:pt x="496189" y="1670862"/>
                  </a:lnTo>
                  <a:lnTo>
                    <a:pt x="496036" y="1670659"/>
                  </a:lnTo>
                  <a:lnTo>
                    <a:pt x="496112" y="1671497"/>
                  </a:lnTo>
                  <a:lnTo>
                    <a:pt x="496201" y="1672348"/>
                  </a:lnTo>
                  <a:lnTo>
                    <a:pt x="495592" y="1672348"/>
                  </a:lnTo>
                  <a:lnTo>
                    <a:pt x="495706" y="1674279"/>
                  </a:lnTo>
                  <a:lnTo>
                    <a:pt x="495731" y="1674647"/>
                  </a:lnTo>
                  <a:lnTo>
                    <a:pt x="496366" y="1685048"/>
                  </a:lnTo>
                  <a:lnTo>
                    <a:pt x="498170" y="1685048"/>
                  </a:lnTo>
                  <a:close/>
                </a:path>
                <a:path w="1053465" h="1714500">
                  <a:moveTo>
                    <a:pt x="498297" y="1693837"/>
                  </a:moveTo>
                  <a:lnTo>
                    <a:pt x="497992" y="1692567"/>
                  </a:lnTo>
                  <a:lnTo>
                    <a:pt x="497662" y="1691436"/>
                  </a:lnTo>
                  <a:lnTo>
                    <a:pt x="497319" y="1690370"/>
                  </a:lnTo>
                  <a:lnTo>
                    <a:pt x="498297" y="1693837"/>
                  </a:lnTo>
                  <a:close/>
                </a:path>
                <a:path w="1053465" h="1714500">
                  <a:moveTo>
                    <a:pt x="500430" y="1697748"/>
                  </a:moveTo>
                  <a:lnTo>
                    <a:pt x="499643" y="1685048"/>
                  </a:lnTo>
                  <a:lnTo>
                    <a:pt x="498246" y="1685048"/>
                  </a:lnTo>
                  <a:lnTo>
                    <a:pt x="498182" y="1684693"/>
                  </a:lnTo>
                  <a:lnTo>
                    <a:pt x="498170" y="1684870"/>
                  </a:lnTo>
                  <a:lnTo>
                    <a:pt x="498170" y="1685048"/>
                  </a:lnTo>
                  <a:lnTo>
                    <a:pt x="498182" y="1685290"/>
                  </a:lnTo>
                  <a:lnTo>
                    <a:pt x="498259" y="1685848"/>
                  </a:lnTo>
                  <a:lnTo>
                    <a:pt x="500430" y="1697748"/>
                  </a:lnTo>
                  <a:close/>
                </a:path>
                <a:path w="1053465" h="1714500">
                  <a:moveTo>
                    <a:pt x="579742" y="1709089"/>
                  </a:moveTo>
                  <a:lnTo>
                    <a:pt x="579145" y="1712798"/>
                  </a:lnTo>
                  <a:lnTo>
                    <a:pt x="579399" y="1711477"/>
                  </a:lnTo>
                  <a:lnTo>
                    <a:pt x="579589" y="1710270"/>
                  </a:lnTo>
                  <a:lnTo>
                    <a:pt x="579742" y="1709089"/>
                  </a:lnTo>
                  <a:close/>
                </a:path>
                <a:path w="1053465" h="1714500">
                  <a:moveTo>
                    <a:pt x="580377" y="1701787"/>
                  </a:moveTo>
                  <a:lnTo>
                    <a:pt x="579742" y="1701787"/>
                  </a:lnTo>
                  <a:lnTo>
                    <a:pt x="578688" y="1714500"/>
                  </a:lnTo>
                  <a:lnTo>
                    <a:pt x="578840" y="1714500"/>
                  </a:lnTo>
                  <a:lnTo>
                    <a:pt x="580377" y="1701787"/>
                  </a:lnTo>
                  <a:close/>
                </a:path>
                <a:path w="1053465" h="1714500">
                  <a:moveTo>
                    <a:pt x="582472" y="1706003"/>
                  </a:moveTo>
                  <a:lnTo>
                    <a:pt x="582053" y="1707629"/>
                  </a:lnTo>
                  <a:lnTo>
                    <a:pt x="582231" y="1707032"/>
                  </a:lnTo>
                  <a:lnTo>
                    <a:pt x="582358" y="1706524"/>
                  </a:lnTo>
                  <a:lnTo>
                    <a:pt x="582472" y="1706003"/>
                  </a:lnTo>
                  <a:close/>
                </a:path>
                <a:path w="1053465" h="1714500">
                  <a:moveTo>
                    <a:pt x="582955" y="1704098"/>
                  </a:moveTo>
                  <a:lnTo>
                    <a:pt x="582866" y="1704251"/>
                  </a:lnTo>
                  <a:lnTo>
                    <a:pt x="582790" y="1704467"/>
                  </a:lnTo>
                  <a:lnTo>
                    <a:pt x="582701" y="1704657"/>
                  </a:lnTo>
                  <a:lnTo>
                    <a:pt x="582650" y="1705076"/>
                  </a:lnTo>
                  <a:lnTo>
                    <a:pt x="582574" y="1705546"/>
                  </a:lnTo>
                  <a:lnTo>
                    <a:pt x="582472" y="1706003"/>
                  </a:lnTo>
                  <a:lnTo>
                    <a:pt x="582955" y="1704098"/>
                  </a:lnTo>
                  <a:close/>
                </a:path>
                <a:path w="1053465" h="1714500">
                  <a:moveTo>
                    <a:pt x="585800" y="1684477"/>
                  </a:moveTo>
                  <a:lnTo>
                    <a:pt x="585012" y="1689100"/>
                  </a:lnTo>
                  <a:lnTo>
                    <a:pt x="585317" y="1689100"/>
                  </a:lnTo>
                  <a:lnTo>
                    <a:pt x="585800" y="1684477"/>
                  </a:lnTo>
                  <a:close/>
                </a:path>
                <a:path w="1053465" h="1714500">
                  <a:moveTo>
                    <a:pt x="586651" y="1676400"/>
                  </a:moveTo>
                  <a:lnTo>
                    <a:pt x="585800" y="1684477"/>
                  </a:lnTo>
                  <a:lnTo>
                    <a:pt x="586206" y="1682051"/>
                  </a:lnTo>
                  <a:lnTo>
                    <a:pt x="586651" y="1676400"/>
                  </a:lnTo>
                  <a:close/>
                </a:path>
                <a:path w="1053465" h="1714500">
                  <a:moveTo>
                    <a:pt x="587171" y="1676400"/>
                  </a:moveTo>
                  <a:lnTo>
                    <a:pt x="586206" y="1682051"/>
                  </a:lnTo>
                  <a:lnTo>
                    <a:pt x="586130" y="1684477"/>
                  </a:lnTo>
                  <a:lnTo>
                    <a:pt x="587171" y="1676400"/>
                  </a:lnTo>
                  <a:close/>
                </a:path>
                <a:path w="1053465" h="1714500">
                  <a:moveTo>
                    <a:pt x="675436" y="1282700"/>
                  </a:moveTo>
                  <a:lnTo>
                    <a:pt x="674865" y="1285443"/>
                  </a:lnTo>
                  <a:lnTo>
                    <a:pt x="674090" y="1295400"/>
                  </a:lnTo>
                  <a:lnTo>
                    <a:pt x="674382" y="1295400"/>
                  </a:lnTo>
                  <a:lnTo>
                    <a:pt x="675436" y="1282700"/>
                  </a:lnTo>
                  <a:close/>
                </a:path>
                <a:path w="1053465" h="1714500">
                  <a:moveTo>
                    <a:pt x="693013" y="1130300"/>
                  </a:moveTo>
                  <a:lnTo>
                    <a:pt x="691210" y="1143000"/>
                  </a:lnTo>
                  <a:lnTo>
                    <a:pt x="692937" y="1133081"/>
                  </a:lnTo>
                  <a:lnTo>
                    <a:pt x="693013" y="1130300"/>
                  </a:lnTo>
                  <a:close/>
                </a:path>
                <a:path w="1053465" h="1714500">
                  <a:moveTo>
                    <a:pt x="721487" y="952500"/>
                  </a:moveTo>
                  <a:lnTo>
                    <a:pt x="720852" y="952500"/>
                  </a:lnTo>
                  <a:lnTo>
                    <a:pt x="720699" y="965200"/>
                  </a:lnTo>
                  <a:lnTo>
                    <a:pt x="721487" y="952500"/>
                  </a:lnTo>
                  <a:close/>
                </a:path>
                <a:path w="1053465" h="1714500">
                  <a:moveTo>
                    <a:pt x="735723" y="12687"/>
                  </a:moveTo>
                  <a:lnTo>
                    <a:pt x="735622" y="8648"/>
                  </a:lnTo>
                  <a:lnTo>
                    <a:pt x="735533" y="4686"/>
                  </a:lnTo>
                  <a:lnTo>
                    <a:pt x="735418" y="0"/>
                  </a:lnTo>
                  <a:lnTo>
                    <a:pt x="734593" y="0"/>
                  </a:lnTo>
                  <a:lnTo>
                    <a:pt x="735457" y="12687"/>
                  </a:lnTo>
                  <a:lnTo>
                    <a:pt x="735723" y="12687"/>
                  </a:lnTo>
                  <a:close/>
                </a:path>
                <a:path w="1053465" h="1714500">
                  <a:moveTo>
                    <a:pt x="736854" y="11785"/>
                  </a:moveTo>
                  <a:lnTo>
                    <a:pt x="736536" y="8648"/>
                  </a:lnTo>
                  <a:lnTo>
                    <a:pt x="736612" y="11785"/>
                  </a:lnTo>
                  <a:lnTo>
                    <a:pt x="736485" y="9702"/>
                  </a:lnTo>
                  <a:lnTo>
                    <a:pt x="736536" y="8648"/>
                  </a:lnTo>
                  <a:lnTo>
                    <a:pt x="736434" y="7581"/>
                  </a:lnTo>
                  <a:lnTo>
                    <a:pt x="735685" y="0"/>
                  </a:lnTo>
                  <a:lnTo>
                    <a:pt x="736193" y="8648"/>
                  </a:lnTo>
                  <a:lnTo>
                    <a:pt x="736409" y="11785"/>
                  </a:lnTo>
                  <a:lnTo>
                    <a:pt x="736409" y="12687"/>
                  </a:lnTo>
                  <a:lnTo>
                    <a:pt x="736638" y="12687"/>
                  </a:lnTo>
                  <a:lnTo>
                    <a:pt x="736854" y="12687"/>
                  </a:lnTo>
                  <a:lnTo>
                    <a:pt x="736854" y="11785"/>
                  </a:lnTo>
                  <a:close/>
                </a:path>
                <a:path w="1053465" h="1714500">
                  <a:moveTo>
                    <a:pt x="736955" y="26174"/>
                  </a:moveTo>
                  <a:lnTo>
                    <a:pt x="736942" y="26035"/>
                  </a:lnTo>
                  <a:lnTo>
                    <a:pt x="736930" y="25831"/>
                  </a:lnTo>
                  <a:lnTo>
                    <a:pt x="736904" y="25984"/>
                  </a:lnTo>
                  <a:lnTo>
                    <a:pt x="736955" y="26174"/>
                  </a:lnTo>
                  <a:close/>
                </a:path>
                <a:path w="1053465" h="1714500">
                  <a:moveTo>
                    <a:pt x="738403" y="38100"/>
                  </a:moveTo>
                  <a:lnTo>
                    <a:pt x="737489" y="28422"/>
                  </a:lnTo>
                  <a:lnTo>
                    <a:pt x="737235" y="26327"/>
                  </a:lnTo>
                  <a:lnTo>
                    <a:pt x="737349" y="28422"/>
                  </a:lnTo>
                  <a:lnTo>
                    <a:pt x="737844" y="38100"/>
                  </a:lnTo>
                  <a:lnTo>
                    <a:pt x="738403" y="38100"/>
                  </a:lnTo>
                  <a:close/>
                </a:path>
                <a:path w="1053465" h="1714500">
                  <a:moveTo>
                    <a:pt x="738835" y="901700"/>
                  </a:moveTo>
                  <a:lnTo>
                    <a:pt x="738212" y="908494"/>
                  </a:lnTo>
                  <a:lnTo>
                    <a:pt x="738073" y="914400"/>
                  </a:lnTo>
                  <a:lnTo>
                    <a:pt x="738835" y="901700"/>
                  </a:lnTo>
                  <a:close/>
                </a:path>
                <a:path w="1053465" h="1714500">
                  <a:moveTo>
                    <a:pt x="738898" y="38100"/>
                  </a:moveTo>
                  <a:lnTo>
                    <a:pt x="738149" y="28422"/>
                  </a:lnTo>
                  <a:lnTo>
                    <a:pt x="738403" y="38100"/>
                  </a:lnTo>
                  <a:lnTo>
                    <a:pt x="738898" y="38100"/>
                  </a:lnTo>
                  <a:close/>
                </a:path>
                <a:path w="1053465" h="1714500">
                  <a:moveTo>
                    <a:pt x="741299" y="60363"/>
                  </a:moveTo>
                  <a:lnTo>
                    <a:pt x="741235" y="59575"/>
                  </a:lnTo>
                  <a:lnTo>
                    <a:pt x="741095" y="58813"/>
                  </a:lnTo>
                  <a:lnTo>
                    <a:pt x="740867" y="58064"/>
                  </a:lnTo>
                  <a:lnTo>
                    <a:pt x="741299" y="60363"/>
                  </a:lnTo>
                  <a:close/>
                </a:path>
                <a:path w="1053465" h="1714500">
                  <a:moveTo>
                    <a:pt x="741718" y="50800"/>
                  </a:moveTo>
                  <a:lnTo>
                    <a:pt x="741616" y="38100"/>
                  </a:lnTo>
                  <a:lnTo>
                    <a:pt x="740956" y="38100"/>
                  </a:lnTo>
                  <a:lnTo>
                    <a:pt x="739622" y="26327"/>
                  </a:lnTo>
                  <a:lnTo>
                    <a:pt x="739546" y="25400"/>
                  </a:lnTo>
                  <a:lnTo>
                    <a:pt x="739444" y="23876"/>
                  </a:lnTo>
                  <a:lnTo>
                    <a:pt x="739381" y="23469"/>
                  </a:lnTo>
                  <a:lnTo>
                    <a:pt x="738593" y="12687"/>
                  </a:lnTo>
                  <a:lnTo>
                    <a:pt x="737781" y="12687"/>
                  </a:lnTo>
                  <a:lnTo>
                    <a:pt x="737082" y="12687"/>
                  </a:lnTo>
                  <a:lnTo>
                    <a:pt x="737743" y="25400"/>
                  </a:lnTo>
                  <a:lnTo>
                    <a:pt x="737908" y="25400"/>
                  </a:lnTo>
                  <a:lnTo>
                    <a:pt x="737984" y="26327"/>
                  </a:lnTo>
                  <a:lnTo>
                    <a:pt x="738111" y="27330"/>
                  </a:lnTo>
                  <a:lnTo>
                    <a:pt x="738085" y="26365"/>
                  </a:lnTo>
                  <a:lnTo>
                    <a:pt x="738263" y="28422"/>
                  </a:lnTo>
                  <a:lnTo>
                    <a:pt x="738898" y="38100"/>
                  </a:lnTo>
                  <a:lnTo>
                    <a:pt x="739546" y="38100"/>
                  </a:lnTo>
                  <a:lnTo>
                    <a:pt x="740956" y="52120"/>
                  </a:lnTo>
                  <a:lnTo>
                    <a:pt x="741299" y="54902"/>
                  </a:lnTo>
                  <a:lnTo>
                    <a:pt x="741184" y="50800"/>
                  </a:lnTo>
                  <a:lnTo>
                    <a:pt x="741718" y="50800"/>
                  </a:lnTo>
                  <a:close/>
                </a:path>
                <a:path w="1053465" h="1714500">
                  <a:moveTo>
                    <a:pt x="748131" y="114300"/>
                  </a:moveTo>
                  <a:lnTo>
                    <a:pt x="748068" y="113614"/>
                  </a:lnTo>
                  <a:lnTo>
                    <a:pt x="747737" y="110515"/>
                  </a:lnTo>
                  <a:lnTo>
                    <a:pt x="747788" y="114300"/>
                  </a:lnTo>
                  <a:lnTo>
                    <a:pt x="748131" y="114300"/>
                  </a:lnTo>
                  <a:close/>
                </a:path>
                <a:path w="1053465" h="1714500">
                  <a:moveTo>
                    <a:pt x="749058" y="126403"/>
                  </a:moveTo>
                  <a:lnTo>
                    <a:pt x="747801" y="115392"/>
                  </a:lnTo>
                  <a:lnTo>
                    <a:pt x="748372" y="127000"/>
                  </a:lnTo>
                  <a:lnTo>
                    <a:pt x="749058" y="127000"/>
                  </a:lnTo>
                  <a:lnTo>
                    <a:pt x="749058" y="126403"/>
                  </a:lnTo>
                  <a:close/>
                </a:path>
                <a:path w="1053465" h="1714500">
                  <a:moveTo>
                    <a:pt x="750747" y="151561"/>
                  </a:moveTo>
                  <a:lnTo>
                    <a:pt x="750138" y="145846"/>
                  </a:lnTo>
                  <a:lnTo>
                    <a:pt x="750684" y="151371"/>
                  </a:lnTo>
                  <a:lnTo>
                    <a:pt x="750722" y="151498"/>
                  </a:lnTo>
                  <a:close/>
                </a:path>
                <a:path w="1053465" h="1714500">
                  <a:moveTo>
                    <a:pt x="753173" y="126403"/>
                  </a:moveTo>
                  <a:lnTo>
                    <a:pt x="752729" y="114300"/>
                  </a:lnTo>
                  <a:lnTo>
                    <a:pt x="751636" y="114300"/>
                  </a:lnTo>
                  <a:lnTo>
                    <a:pt x="751713" y="114909"/>
                  </a:lnTo>
                  <a:lnTo>
                    <a:pt x="751776" y="115392"/>
                  </a:lnTo>
                  <a:lnTo>
                    <a:pt x="753173" y="126403"/>
                  </a:lnTo>
                  <a:close/>
                </a:path>
                <a:path w="1053465" h="1714500">
                  <a:moveTo>
                    <a:pt x="757415" y="232879"/>
                  </a:moveTo>
                  <a:lnTo>
                    <a:pt x="757377" y="232752"/>
                  </a:lnTo>
                  <a:lnTo>
                    <a:pt x="757199" y="232575"/>
                  </a:lnTo>
                  <a:lnTo>
                    <a:pt x="757301" y="232854"/>
                  </a:lnTo>
                  <a:close/>
                </a:path>
                <a:path w="1053465" h="1714500">
                  <a:moveTo>
                    <a:pt x="760603" y="276860"/>
                  </a:moveTo>
                  <a:lnTo>
                    <a:pt x="759752" y="266700"/>
                  </a:lnTo>
                  <a:lnTo>
                    <a:pt x="760425" y="276860"/>
                  </a:lnTo>
                  <a:lnTo>
                    <a:pt x="760590" y="277863"/>
                  </a:lnTo>
                  <a:lnTo>
                    <a:pt x="760603" y="276860"/>
                  </a:lnTo>
                  <a:close/>
                </a:path>
                <a:path w="1053465" h="1714500">
                  <a:moveTo>
                    <a:pt x="760755" y="286740"/>
                  </a:moveTo>
                  <a:lnTo>
                    <a:pt x="760323" y="281381"/>
                  </a:lnTo>
                  <a:lnTo>
                    <a:pt x="760730" y="289306"/>
                  </a:lnTo>
                  <a:lnTo>
                    <a:pt x="760755" y="286740"/>
                  </a:lnTo>
                  <a:close/>
                </a:path>
                <a:path w="1053465" h="1714500">
                  <a:moveTo>
                    <a:pt x="760869" y="292100"/>
                  </a:moveTo>
                  <a:lnTo>
                    <a:pt x="760730" y="289509"/>
                  </a:lnTo>
                  <a:lnTo>
                    <a:pt x="760704" y="292100"/>
                  </a:lnTo>
                  <a:lnTo>
                    <a:pt x="760869" y="292100"/>
                  </a:lnTo>
                  <a:close/>
                </a:path>
                <a:path w="1053465" h="1714500">
                  <a:moveTo>
                    <a:pt x="761072" y="289509"/>
                  </a:moveTo>
                  <a:lnTo>
                    <a:pt x="760996" y="286740"/>
                  </a:lnTo>
                  <a:lnTo>
                    <a:pt x="760793" y="281381"/>
                  </a:lnTo>
                  <a:lnTo>
                    <a:pt x="760755" y="286740"/>
                  </a:lnTo>
                  <a:lnTo>
                    <a:pt x="760755" y="287032"/>
                  </a:lnTo>
                  <a:lnTo>
                    <a:pt x="760933" y="289306"/>
                  </a:lnTo>
                  <a:lnTo>
                    <a:pt x="761072" y="289509"/>
                  </a:lnTo>
                  <a:close/>
                </a:path>
                <a:path w="1053465" h="1714500">
                  <a:moveTo>
                    <a:pt x="762012" y="495300"/>
                  </a:moveTo>
                  <a:lnTo>
                    <a:pt x="761733" y="495300"/>
                  </a:lnTo>
                  <a:lnTo>
                    <a:pt x="761568" y="508000"/>
                  </a:lnTo>
                  <a:lnTo>
                    <a:pt x="762012" y="495300"/>
                  </a:lnTo>
                  <a:close/>
                </a:path>
                <a:path w="1053465" h="1714500">
                  <a:moveTo>
                    <a:pt x="762215" y="317500"/>
                  </a:moveTo>
                  <a:lnTo>
                    <a:pt x="761644" y="304800"/>
                  </a:lnTo>
                  <a:lnTo>
                    <a:pt x="761453" y="304800"/>
                  </a:lnTo>
                  <a:lnTo>
                    <a:pt x="761492" y="305409"/>
                  </a:lnTo>
                  <a:lnTo>
                    <a:pt x="762215" y="317500"/>
                  </a:lnTo>
                  <a:close/>
                </a:path>
                <a:path w="1053465" h="1714500">
                  <a:moveTo>
                    <a:pt x="762596" y="352564"/>
                  </a:moveTo>
                  <a:lnTo>
                    <a:pt x="762546" y="342900"/>
                  </a:lnTo>
                  <a:lnTo>
                    <a:pt x="762114" y="342900"/>
                  </a:lnTo>
                  <a:lnTo>
                    <a:pt x="762596" y="352564"/>
                  </a:lnTo>
                  <a:close/>
                </a:path>
                <a:path w="1053465" h="1714500">
                  <a:moveTo>
                    <a:pt x="762685" y="369239"/>
                  </a:moveTo>
                  <a:lnTo>
                    <a:pt x="762546" y="367652"/>
                  </a:lnTo>
                  <a:lnTo>
                    <a:pt x="762546" y="368185"/>
                  </a:lnTo>
                  <a:lnTo>
                    <a:pt x="762584" y="368719"/>
                  </a:lnTo>
                  <a:lnTo>
                    <a:pt x="762685" y="369239"/>
                  </a:lnTo>
                  <a:close/>
                </a:path>
                <a:path w="1053465" h="1714500">
                  <a:moveTo>
                    <a:pt x="762812" y="434568"/>
                  </a:moveTo>
                  <a:lnTo>
                    <a:pt x="762596" y="431787"/>
                  </a:lnTo>
                  <a:lnTo>
                    <a:pt x="762647" y="435749"/>
                  </a:lnTo>
                  <a:lnTo>
                    <a:pt x="762787" y="440169"/>
                  </a:lnTo>
                  <a:lnTo>
                    <a:pt x="762812" y="434568"/>
                  </a:lnTo>
                  <a:close/>
                </a:path>
                <a:path w="1053465" h="1714500">
                  <a:moveTo>
                    <a:pt x="762838" y="475475"/>
                  </a:moveTo>
                  <a:lnTo>
                    <a:pt x="762774" y="475335"/>
                  </a:lnTo>
                  <a:lnTo>
                    <a:pt x="762774" y="476758"/>
                  </a:lnTo>
                  <a:lnTo>
                    <a:pt x="762838" y="475475"/>
                  </a:lnTo>
                  <a:close/>
                </a:path>
                <a:path w="1053465" h="1714500">
                  <a:moveTo>
                    <a:pt x="763473" y="652018"/>
                  </a:moveTo>
                  <a:lnTo>
                    <a:pt x="763193" y="654202"/>
                  </a:lnTo>
                  <a:lnTo>
                    <a:pt x="762990" y="655396"/>
                  </a:lnTo>
                  <a:lnTo>
                    <a:pt x="763193" y="655408"/>
                  </a:lnTo>
                  <a:lnTo>
                    <a:pt x="763384" y="654481"/>
                  </a:lnTo>
                  <a:lnTo>
                    <a:pt x="763473" y="652018"/>
                  </a:lnTo>
                  <a:close/>
                </a:path>
                <a:path w="1053465" h="1714500">
                  <a:moveTo>
                    <a:pt x="764616" y="635000"/>
                  </a:moveTo>
                  <a:lnTo>
                    <a:pt x="764438" y="622300"/>
                  </a:lnTo>
                  <a:lnTo>
                    <a:pt x="764273" y="622300"/>
                  </a:lnTo>
                  <a:lnTo>
                    <a:pt x="764197" y="624306"/>
                  </a:lnTo>
                  <a:lnTo>
                    <a:pt x="763930" y="635000"/>
                  </a:lnTo>
                  <a:lnTo>
                    <a:pt x="764616" y="635000"/>
                  </a:lnTo>
                  <a:close/>
                </a:path>
                <a:path w="1053465" h="1714500">
                  <a:moveTo>
                    <a:pt x="764717" y="278003"/>
                  </a:moveTo>
                  <a:lnTo>
                    <a:pt x="764692" y="276860"/>
                  </a:lnTo>
                  <a:lnTo>
                    <a:pt x="764425" y="266700"/>
                  </a:lnTo>
                  <a:lnTo>
                    <a:pt x="764705" y="266700"/>
                  </a:lnTo>
                  <a:lnTo>
                    <a:pt x="764540" y="254000"/>
                  </a:lnTo>
                  <a:lnTo>
                    <a:pt x="763473" y="254000"/>
                  </a:lnTo>
                  <a:lnTo>
                    <a:pt x="762952" y="241300"/>
                  </a:lnTo>
                  <a:lnTo>
                    <a:pt x="762444" y="241300"/>
                  </a:lnTo>
                  <a:lnTo>
                    <a:pt x="763155" y="228600"/>
                  </a:lnTo>
                  <a:lnTo>
                    <a:pt x="761555" y="228600"/>
                  </a:lnTo>
                  <a:lnTo>
                    <a:pt x="761225" y="215900"/>
                  </a:lnTo>
                  <a:lnTo>
                    <a:pt x="761796" y="215900"/>
                  </a:lnTo>
                  <a:lnTo>
                    <a:pt x="761276" y="203200"/>
                  </a:lnTo>
                  <a:lnTo>
                    <a:pt x="760996" y="203200"/>
                  </a:lnTo>
                  <a:lnTo>
                    <a:pt x="760107" y="190500"/>
                  </a:lnTo>
                  <a:lnTo>
                    <a:pt x="758774" y="190500"/>
                  </a:lnTo>
                  <a:lnTo>
                    <a:pt x="758050" y="177800"/>
                  </a:lnTo>
                  <a:lnTo>
                    <a:pt x="758723" y="177800"/>
                  </a:lnTo>
                  <a:lnTo>
                    <a:pt x="756831" y="165506"/>
                  </a:lnTo>
                  <a:lnTo>
                    <a:pt x="757072" y="177800"/>
                  </a:lnTo>
                  <a:lnTo>
                    <a:pt x="756310" y="177800"/>
                  </a:lnTo>
                  <a:lnTo>
                    <a:pt x="756208" y="165100"/>
                  </a:lnTo>
                  <a:lnTo>
                    <a:pt x="756818" y="165100"/>
                  </a:lnTo>
                  <a:lnTo>
                    <a:pt x="757110" y="165100"/>
                  </a:lnTo>
                  <a:lnTo>
                    <a:pt x="757440" y="165100"/>
                  </a:lnTo>
                  <a:lnTo>
                    <a:pt x="756805" y="152400"/>
                  </a:lnTo>
                  <a:lnTo>
                    <a:pt x="756361" y="152400"/>
                  </a:lnTo>
                  <a:lnTo>
                    <a:pt x="755370" y="152400"/>
                  </a:lnTo>
                  <a:lnTo>
                    <a:pt x="755688" y="165100"/>
                  </a:lnTo>
                  <a:lnTo>
                    <a:pt x="755370" y="152400"/>
                  </a:lnTo>
                  <a:lnTo>
                    <a:pt x="755154" y="152400"/>
                  </a:lnTo>
                  <a:lnTo>
                    <a:pt x="754519" y="139700"/>
                  </a:lnTo>
                  <a:lnTo>
                    <a:pt x="754024" y="139700"/>
                  </a:lnTo>
                  <a:lnTo>
                    <a:pt x="753389" y="129882"/>
                  </a:lnTo>
                  <a:lnTo>
                    <a:pt x="753732" y="139700"/>
                  </a:lnTo>
                  <a:lnTo>
                    <a:pt x="753237" y="139700"/>
                  </a:lnTo>
                  <a:lnTo>
                    <a:pt x="752881" y="127000"/>
                  </a:lnTo>
                  <a:lnTo>
                    <a:pt x="752246" y="127000"/>
                  </a:lnTo>
                  <a:lnTo>
                    <a:pt x="752221" y="126403"/>
                  </a:lnTo>
                  <a:lnTo>
                    <a:pt x="751611" y="114300"/>
                  </a:lnTo>
                  <a:lnTo>
                    <a:pt x="750709" y="114300"/>
                  </a:lnTo>
                  <a:lnTo>
                    <a:pt x="750671" y="113614"/>
                  </a:lnTo>
                  <a:lnTo>
                    <a:pt x="749846" y="101600"/>
                  </a:lnTo>
                  <a:lnTo>
                    <a:pt x="749452" y="101600"/>
                  </a:lnTo>
                  <a:lnTo>
                    <a:pt x="748665" y="88900"/>
                  </a:lnTo>
                  <a:lnTo>
                    <a:pt x="747699" y="88900"/>
                  </a:lnTo>
                  <a:lnTo>
                    <a:pt x="746620" y="76200"/>
                  </a:lnTo>
                  <a:lnTo>
                    <a:pt x="745731" y="76200"/>
                  </a:lnTo>
                  <a:lnTo>
                    <a:pt x="745464" y="63500"/>
                  </a:lnTo>
                  <a:lnTo>
                    <a:pt x="744550" y="63500"/>
                  </a:lnTo>
                  <a:lnTo>
                    <a:pt x="743318" y="50800"/>
                  </a:lnTo>
                  <a:lnTo>
                    <a:pt x="741870" y="50800"/>
                  </a:lnTo>
                  <a:lnTo>
                    <a:pt x="741934" y="55079"/>
                  </a:lnTo>
                  <a:lnTo>
                    <a:pt x="742035" y="61175"/>
                  </a:lnTo>
                  <a:lnTo>
                    <a:pt x="742302" y="63500"/>
                  </a:lnTo>
                  <a:lnTo>
                    <a:pt x="742073" y="63500"/>
                  </a:lnTo>
                  <a:lnTo>
                    <a:pt x="742035" y="61175"/>
                  </a:lnTo>
                  <a:lnTo>
                    <a:pt x="741311" y="55079"/>
                  </a:lnTo>
                  <a:lnTo>
                    <a:pt x="741489" y="61328"/>
                  </a:lnTo>
                  <a:lnTo>
                    <a:pt x="741299" y="60363"/>
                  </a:lnTo>
                  <a:lnTo>
                    <a:pt x="741324" y="60731"/>
                  </a:lnTo>
                  <a:lnTo>
                    <a:pt x="741400" y="61087"/>
                  </a:lnTo>
                  <a:lnTo>
                    <a:pt x="741489" y="61379"/>
                  </a:lnTo>
                  <a:lnTo>
                    <a:pt x="741553" y="63500"/>
                  </a:lnTo>
                  <a:lnTo>
                    <a:pt x="741794" y="63500"/>
                  </a:lnTo>
                  <a:lnTo>
                    <a:pt x="743318" y="76200"/>
                  </a:lnTo>
                  <a:lnTo>
                    <a:pt x="743496" y="76200"/>
                  </a:lnTo>
                  <a:lnTo>
                    <a:pt x="746201" y="88900"/>
                  </a:lnTo>
                  <a:lnTo>
                    <a:pt x="744918" y="88900"/>
                  </a:lnTo>
                  <a:lnTo>
                    <a:pt x="746442" y="101600"/>
                  </a:lnTo>
                  <a:lnTo>
                    <a:pt x="746798" y="101600"/>
                  </a:lnTo>
                  <a:lnTo>
                    <a:pt x="747737" y="110515"/>
                  </a:lnTo>
                  <a:lnTo>
                    <a:pt x="748093" y="113588"/>
                  </a:lnTo>
                  <a:lnTo>
                    <a:pt x="748131" y="114300"/>
                  </a:lnTo>
                  <a:lnTo>
                    <a:pt x="748880" y="114300"/>
                  </a:lnTo>
                  <a:lnTo>
                    <a:pt x="748906" y="115392"/>
                  </a:lnTo>
                  <a:lnTo>
                    <a:pt x="749058" y="126403"/>
                  </a:lnTo>
                  <a:lnTo>
                    <a:pt x="749122" y="127000"/>
                  </a:lnTo>
                  <a:lnTo>
                    <a:pt x="749681" y="127000"/>
                  </a:lnTo>
                  <a:lnTo>
                    <a:pt x="749719" y="129882"/>
                  </a:lnTo>
                  <a:lnTo>
                    <a:pt x="749833" y="139700"/>
                  </a:lnTo>
                  <a:lnTo>
                    <a:pt x="750290" y="139700"/>
                  </a:lnTo>
                  <a:lnTo>
                    <a:pt x="751014" y="148844"/>
                  </a:lnTo>
                  <a:lnTo>
                    <a:pt x="751103" y="152400"/>
                  </a:lnTo>
                  <a:lnTo>
                    <a:pt x="751281" y="152400"/>
                  </a:lnTo>
                  <a:lnTo>
                    <a:pt x="751624" y="152400"/>
                  </a:lnTo>
                  <a:lnTo>
                    <a:pt x="752055" y="152400"/>
                  </a:lnTo>
                  <a:lnTo>
                    <a:pt x="753071" y="165100"/>
                  </a:lnTo>
                  <a:lnTo>
                    <a:pt x="751624" y="152400"/>
                  </a:lnTo>
                  <a:lnTo>
                    <a:pt x="752170" y="165100"/>
                  </a:lnTo>
                  <a:lnTo>
                    <a:pt x="752690" y="165100"/>
                  </a:lnTo>
                  <a:lnTo>
                    <a:pt x="752741" y="165506"/>
                  </a:lnTo>
                  <a:lnTo>
                    <a:pt x="754227" y="177800"/>
                  </a:lnTo>
                  <a:lnTo>
                    <a:pt x="754405" y="177800"/>
                  </a:lnTo>
                  <a:lnTo>
                    <a:pt x="755142" y="190500"/>
                  </a:lnTo>
                  <a:lnTo>
                    <a:pt x="756119" y="203200"/>
                  </a:lnTo>
                  <a:lnTo>
                    <a:pt x="755980" y="203200"/>
                  </a:lnTo>
                  <a:lnTo>
                    <a:pt x="756018" y="215900"/>
                  </a:lnTo>
                  <a:lnTo>
                    <a:pt x="756920" y="215900"/>
                  </a:lnTo>
                  <a:lnTo>
                    <a:pt x="757783" y="228600"/>
                  </a:lnTo>
                  <a:lnTo>
                    <a:pt x="758240" y="228600"/>
                  </a:lnTo>
                  <a:lnTo>
                    <a:pt x="757948" y="241300"/>
                  </a:lnTo>
                  <a:lnTo>
                    <a:pt x="759574" y="241300"/>
                  </a:lnTo>
                  <a:lnTo>
                    <a:pt x="759396" y="254000"/>
                  </a:lnTo>
                  <a:lnTo>
                    <a:pt x="759040" y="254000"/>
                  </a:lnTo>
                  <a:lnTo>
                    <a:pt x="759523" y="266700"/>
                  </a:lnTo>
                  <a:lnTo>
                    <a:pt x="759752" y="266700"/>
                  </a:lnTo>
                  <a:lnTo>
                    <a:pt x="760641" y="266700"/>
                  </a:lnTo>
                  <a:lnTo>
                    <a:pt x="760691" y="278003"/>
                  </a:lnTo>
                  <a:lnTo>
                    <a:pt x="760818" y="278003"/>
                  </a:lnTo>
                  <a:lnTo>
                    <a:pt x="764717" y="278003"/>
                  </a:lnTo>
                  <a:close/>
                </a:path>
                <a:path w="1053465" h="1714500">
                  <a:moveTo>
                    <a:pt x="764857" y="620750"/>
                  </a:moveTo>
                  <a:lnTo>
                    <a:pt x="764844" y="620382"/>
                  </a:lnTo>
                  <a:lnTo>
                    <a:pt x="764768" y="620026"/>
                  </a:lnTo>
                  <a:lnTo>
                    <a:pt x="764781" y="620420"/>
                  </a:lnTo>
                  <a:lnTo>
                    <a:pt x="764794" y="620776"/>
                  </a:lnTo>
                  <a:lnTo>
                    <a:pt x="764819" y="621106"/>
                  </a:lnTo>
                  <a:lnTo>
                    <a:pt x="764857" y="620750"/>
                  </a:lnTo>
                  <a:close/>
                </a:path>
                <a:path w="1053465" h="1714500">
                  <a:moveTo>
                    <a:pt x="765048" y="269887"/>
                  </a:moveTo>
                  <a:lnTo>
                    <a:pt x="764857" y="269024"/>
                  </a:lnTo>
                  <a:lnTo>
                    <a:pt x="764730" y="268706"/>
                  </a:lnTo>
                  <a:lnTo>
                    <a:pt x="764705" y="269697"/>
                  </a:lnTo>
                  <a:lnTo>
                    <a:pt x="764806" y="270357"/>
                  </a:lnTo>
                  <a:lnTo>
                    <a:pt x="765048" y="269887"/>
                  </a:lnTo>
                  <a:close/>
                </a:path>
                <a:path w="1053465" h="1714500">
                  <a:moveTo>
                    <a:pt x="766572" y="583526"/>
                  </a:moveTo>
                  <a:lnTo>
                    <a:pt x="766546" y="581596"/>
                  </a:lnTo>
                  <a:lnTo>
                    <a:pt x="766381" y="579666"/>
                  </a:lnTo>
                  <a:lnTo>
                    <a:pt x="766279" y="581596"/>
                  </a:lnTo>
                  <a:lnTo>
                    <a:pt x="766305" y="583526"/>
                  </a:lnTo>
                  <a:lnTo>
                    <a:pt x="766470" y="585470"/>
                  </a:lnTo>
                  <a:lnTo>
                    <a:pt x="766572" y="583526"/>
                  </a:lnTo>
                  <a:close/>
                </a:path>
                <a:path w="1053465" h="1714500">
                  <a:moveTo>
                    <a:pt x="769480" y="398614"/>
                  </a:moveTo>
                  <a:lnTo>
                    <a:pt x="769391" y="397916"/>
                  </a:lnTo>
                  <a:lnTo>
                    <a:pt x="769340" y="397764"/>
                  </a:lnTo>
                  <a:lnTo>
                    <a:pt x="769327" y="398386"/>
                  </a:lnTo>
                  <a:lnTo>
                    <a:pt x="769391" y="398703"/>
                  </a:lnTo>
                  <a:close/>
                </a:path>
                <a:path w="1053465" h="1714500">
                  <a:moveTo>
                    <a:pt x="769747" y="504367"/>
                  </a:moveTo>
                  <a:lnTo>
                    <a:pt x="769683" y="504774"/>
                  </a:lnTo>
                  <a:lnTo>
                    <a:pt x="769632" y="505333"/>
                  </a:lnTo>
                  <a:lnTo>
                    <a:pt x="769594" y="505955"/>
                  </a:lnTo>
                  <a:lnTo>
                    <a:pt x="769658" y="505561"/>
                  </a:lnTo>
                  <a:lnTo>
                    <a:pt x="769708" y="505040"/>
                  </a:lnTo>
                  <a:lnTo>
                    <a:pt x="769747" y="504367"/>
                  </a:lnTo>
                  <a:close/>
                </a:path>
                <a:path w="1053465" h="1714500">
                  <a:moveTo>
                    <a:pt x="770013" y="520700"/>
                  </a:moveTo>
                  <a:lnTo>
                    <a:pt x="769975" y="515366"/>
                  </a:lnTo>
                  <a:lnTo>
                    <a:pt x="769645" y="520700"/>
                  </a:lnTo>
                  <a:lnTo>
                    <a:pt x="770013" y="520700"/>
                  </a:lnTo>
                  <a:close/>
                </a:path>
                <a:path w="1053465" h="1714500">
                  <a:moveTo>
                    <a:pt x="770013" y="419100"/>
                  </a:moveTo>
                  <a:lnTo>
                    <a:pt x="769708" y="406400"/>
                  </a:lnTo>
                  <a:lnTo>
                    <a:pt x="769480" y="419100"/>
                  </a:lnTo>
                  <a:lnTo>
                    <a:pt x="770013" y="419100"/>
                  </a:lnTo>
                  <a:close/>
                </a:path>
                <a:path w="1053465" h="1714500">
                  <a:moveTo>
                    <a:pt x="770331" y="469900"/>
                  </a:moveTo>
                  <a:lnTo>
                    <a:pt x="770242" y="457200"/>
                  </a:lnTo>
                  <a:lnTo>
                    <a:pt x="769861" y="444500"/>
                  </a:lnTo>
                  <a:lnTo>
                    <a:pt x="769581" y="444500"/>
                  </a:lnTo>
                  <a:lnTo>
                    <a:pt x="769683" y="442772"/>
                  </a:lnTo>
                  <a:lnTo>
                    <a:pt x="770128" y="435749"/>
                  </a:lnTo>
                  <a:lnTo>
                    <a:pt x="770115" y="431787"/>
                  </a:lnTo>
                  <a:lnTo>
                    <a:pt x="769493" y="431787"/>
                  </a:lnTo>
                  <a:lnTo>
                    <a:pt x="769480" y="419100"/>
                  </a:lnTo>
                  <a:lnTo>
                    <a:pt x="769302" y="401993"/>
                  </a:lnTo>
                  <a:lnTo>
                    <a:pt x="769124" y="393700"/>
                  </a:lnTo>
                  <a:lnTo>
                    <a:pt x="769188" y="380809"/>
                  </a:lnTo>
                  <a:lnTo>
                    <a:pt x="769785" y="370408"/>
                  </a:lnTo>
                  <a:lnTo>
                    <a:pt x="769734" y="368300"/>
                  </a:lnTo>
                  <a:lnTo>
                    <a:pt x="770128" y="368300"/>
                  </a:lnTo>
                  <a:lnTo>
                    <a:pt x="770255" y="355600"/>
                  </a:lnTo>
                  <a:lnTo>
                    <a:pt x="769391" y="355600"/>
                  </a:lnTo>
                  <a:lnTo>
                    <a:pt x="769277" y="352564"/>
                  </a:lnTo>
                  <a:lnTo>
                    <a:pt x="768883" y="342900"/>
                  </a:lnTo>
                  <a:lnTo>
                    <a:pt x="767715" y="342900"/>
                  </a:lnTo>
                  <a:lnTo>
                    <a:pt x="767600" y="330200"/>
                  </a:lnTo>
                  <a:lnTo>
                    <a:pt x="767346" y="330200"/>
                  </a:lnTo>
                  <a:lnTo>
                    <a:pt x="768083" y="317500"/>
                  </a:lnTo>
                  <a:lnTo>
                    <a:pt x="767549" y="317500"/>
                  </a:lnTo>
                  <a:lnTo>
                    <a:pt x="767257" y="305409"/>
                  </a:lnTo>
                  <a:lnTo>
                    <a:pt x="767321" y="317500"/>
                  </a:lnTo>
                  <a:lnTo>
                    <a:pt x="766838" y="317500"/>
                  </a:lnTo>
                  <a:lnTo>
                    <a:pt x="766699" y="304800"/>
                  </a:lnTo>
                  <a:lnTo>
                    <a:pt x="766851" y="304800"/>
                  </a:lnTo>
                  <a:lnTo>
                    <a:pt x="766178" y="292100"/>
                  </a:lnTo>
                  <a:lnTo>
                    <a:pt x="765759" y="292100"/>
                  </a:lnTo>
                  <a:lnTo>
                    <a:pt x="765022" y="279387"/>
                  </a:lnTo>
                  <a:lnTo>
                    <a:pt x="760857" y="279387"/>
                  </a:lnTo>
                  <a:lnTo>
                    <a:pt x="760933" y="281381"/>
                  </a:lnTo>
                  <a:lnTo>
                    <a:pt x="761301" y="292100"/>
                  </a:lnTo>
                  <a:lnTo>
                    <a:pt x="761517" y="292100"/>
                  </a:lnTo>
                  <a:lnTo>
                    <a:pt x="761644" y="304800"/>
                  </a:lnTo>
                  <a:lnTo>
                    <a:pt x="761695" y="305409"/>
                  </a:lnTo>
                  <a:lnTo>
                    <a:pt x="762317" y="317500"/>
                  </a:lnTo>
                  <a:lnTo>
                    <a:pt x="762444" y="317500"/>
                  </a:lnTo>
                  <a:lnTo>
                    <a:pt x="762139" y="330200"/>
                  </a:lnTo>
                  <a:lnTo>
                    <a:pt x="762330" y="330200"/>
                  </a:lnTo>
                  <a:lnTo>
                    <a:pt x="762762" y="342900"/>
                  </a:lnTo>
                  <a:lnTo>
                    <a:pt x="762546" y="342900"/>
                  </a:lnTo>
                  <a:lnTo>
                    <a:pt x="763257" y="355600"/>
                  </a:lnTo>
                  <a:lnTo>
                    <a:pt x="762749" y="355600"/>
                  </a:lnTo>
                  <a:lnTo>
                    <a:pt x="762596" y="352564"/>
                  </a:lnTo>
                  <a:lnTo>
                    <a:pt x="762622" y="355600"/>
                  </a:lnTo>
                  <a:lnTo>
                    <a:pt x="762165" y="355600"/>
                  </a:lnTo>
                  <a:lnTo>
                    <a:pt x="762673" y="368300"/>
                  </a:lnTo>
                  <a:lnTo>
                    <a:pt x="763066" y="368300"/>
                  </a:lnTo>
                  <a:lnTo>
                    <a:pt x="762292" y="381000"/>
                  </a:lnTo>
                  <a:lnTo>
                    <a:pt x="762927" y="381000"/>
                  </a:lnTo>
                  <a:lnTo>
                    <a:pt x="763447" y="393700"/>
                  </a:lnTo>
                  <a:lnTo>
                    <a:pt x="763536" y="401993"/>
                  </a:lnTo>
                  <a:lnTo>
                    <a:pt x="763587" y="406400"/>
                  </a:lnTo>
                  <a:lnTo>
                    <a:pt x="763320" y="406400"/>
                  </a:lnTo>
                  <a:lnTo>
                    <a:pt x="763003" y="419100"/>
                  </a:lnTo>
                  <a:lnTo>
                    <a:pt x="763130" y="431787"/>
                  </a:lnTo>
                  <a:lnTo>
                    <a:pt x="762825" y="431787"/>
                  </a:lnTo>
                  <a:lnTo>
                    <a:pt x="762812" y="434568"/>
                  </a:lnTo>
                  <a:lnTo>
                    <a:pt x="762812" y="435749"/>
                  </a:lnTo>
                  <a:lnTo>
                    <a:pt x="763016" y="440169"/>
                  </a:lnTo>
                  <a:lnTo>
                    <a:pt x="762977" y="469900"/>
                  </a:lnTo>
                  <a:lnTo>
                    <a:pt x="763168" y="469900"/>
                  </a:lnTo>
                  <a:lnTo>
                    <a:pt x="762825" y="482600"/>
                  </a:lnTo>
                  <a:lnTo>
                    <a:pt x="762508" y="482600"/>
                  </a:lnTo>
                  <a:lnTo>
                    <a:pt x="762444" y="487807"/>
                  </a:lnTo>
                  <a:lnTo>
                    <a:pt x="762381" y="495300"/>
                  </a:lnTo>
                  <a:lnTo>
                    <a:pt x="762342" y="493979"/>
                  </a:lnTo>
                  <a:lnTo>
                    <a:pt x="762076" y="482600"/>
                  </a:lnTo>
                  <a:lnTo>
                    <a:pt x="762050" y="495300"/>
                  </a:lnTo>
                  <a:lnTo>
                    <a:pt x="761936" y="508000"/>
                  </a:lnTo>
                  <a:lnTo>
                    <a:pt x="761568" y="508000"/>
                  </a:lnTo>
                  <a:lnTo>
                    <a:pt x="761250" y="508000"/>
                  </a:lnTo>
                  <a:lnTo>
                    <a:pt x="761949" y="520700"/>
                  </a:lnTo>
                  <a:lnTo>
                    <a:pt x="761238" y="520700"/>
                  </a:lnTo>
                  <a:lnTo>
                    <a:pt x="761111" y="533400"/>
                  </a:lnTo>
                  <a:lnTo>
                    <a:pt x="760387" y="546100"/>
                  </a:lnTo>
                  <a:lnTo>
                    <a:pt x="760234" y="546100"/>
                  </a:lnTo>
                  <a:lnTo>
                    <a:pt x="760006" y="558800"/>
                  </a:lnTo>
                  <a:lnTo>
                    <a:pt x="760679" y="546100"/>
                  </a:lnTo>
                  <a:lnTo>
                    <a:pt x="760501" y="558800"/>
                  </a:lnTo>
                  <a:lnTo>
                    <a:pt x="760006" y="558800"/>
                  </a:lnTo>
                  <a:lnTo>
                    <a:pt x="759498" y="558800"/>
                  </a:lnTo>
                  <a:lnTo>
                    <a:pt x="760044" y="571500"/>
                  </a:lnTo>
                  <a:lnTo>
                    <a:pt x="759167" y="571500"/>
                  </a:lnTo>
                  <a:lnTo>
                    <a:pt x="758964" y="584200"/>
                  </a:lnTo>
                  <a:lnTo>
                    <a:pt x="758926" y="584441"/>
                  </a:lnTo>
                  <a:lnTo>
                    <a:pt x="757224" y="596900"/>
                  </a:lnTo>
                  <a:lnTo>
                    <a:pt x="757364" y="596900"/>
                  </a:lnTo>
                  <a:lnTo>
                    <a:pt x="756983" y="609600"/>
                  </a:lnTo>
                  <a:lnTo>
                    <a:pt x="756450" y="609600"/>
                  </a:lnTo>
                  <a:lnTo>
                    <a:pt x="756081" y="622300"/>
                  </a:lnTo>
                  <a:lnTo>
                    <a:pt x="755015" y="635000"/>
                  </a:lnTo>
                  <a:lnTo>
                    <a:pt x="754888" y="638987"/>
                  </a:lnTo>
                  <a:lnTo>
                    <a:pt x="754634" y="647700"/>
                  </a:lnTo>
                  <a:lnTo>
                    <a:pt x="754151" y="647700"/>
                  </a:lnTo>
                  <a:lnTo>
                    <a:pt x="753884" y="659206"/>
                  </a:lnTo>
                  <a:lnTo>
                    <a:pt x="753859" y="660400"/>
                  </a:lnTo>
                  <a:lnTo>
                    <a:pt x="753846" y="659663"/>
                  </a:lnTo>
                  <a:lnTo>
                    <a:pt x="753884" y="659206"/>
                  </a:lnTo>
                  <a:lnTo>
                    <a:pt x="753846" y="659485"/>
                  </a:lnTo>
                  <a:lnTo>
                    <a:pt x="753833" y="647700"/>
                  </a:lnTo>
                  <a:lnTo>
                    <a:pt x="753389" y="660400"/>
                  </a:lnTo>
                  <a:lnTo>
                    <a:pt x="751738" y="673100"/>
                  </a:lnTo>
                  <a:lnTo>
                    <a:pt x="752055" y="673100"/>
                  </a:lnTo>
                  <a:lnTo>
                    <a:pt x="752436" y="673100"/>
                  </a:lnTo>
                  <a:lnTo>
                    <a:pt x="751967" y="685800"/>
                  </a:lnTo>
                  <a:lnTo>
                    <a:pt x="752055" y="673100"/>
                  </a:lnTo>
                  <a:lnTo>
                    <a:pt x="751636" y="684085"/>
                  </a:lnTo>
                  <a:lnTo>
                    <a:pt x="751535" y="685800"/>
                  </a:lnTo>
                  <a:lnTo>
                    <a:pt x="750760" y="698500"/>
                  </a:lnTo>
                  <a:lnTo>
                    <a:pt x="749985" y="698500"/>
                  </a:lnTo>
                  <a:lnTo>
                    <a:pt x="749795" y="711200"/>
                  </a:lnTo>
                  <a:lnTo>
                    <a:pt x="748601" y="711200"/>
                  </a:lnTo>
                  <a:lnTo>
                    <a:pt x="749033" y="723900"/>
                  </a:lnTo>
                  <a:lnTo>
                    <a:pt x="747852" y="723900"/>
                  </a:lnTo>
                  <a:lnTo>
                    <a:pt x="747318" y="736600"/>
                  </a:lnTo>
                  <a:lnTo>
                    <a:pt x="746937" y="736600"/>
                  </a:lnTo>
                  <a:lnTo>
                    <a:pt x="746213" y="749300"/>
                  </a:lnTo>
                  <a:lnTo>
                    <a:pt x="746074" y="749300"/>
                  </a:lnTo>
                  <a:lnTo>
                    <a:pt x="745147" y="762000"/>
                  </a:lnTo>
                  <a:lnTo>
                    <a:pt x="744474" y="762000"/>
                  </a:lnTo>
                  <a:lnTo>
                    <a:pt x="741883" y="787400"/>
                  </a:lnTo>
                  <a:lnTo>
                    <a:pt x="740791" y="800100"/>
                  </a:lnTo>
                  <a:lnTo>
                    <a:pt x="740498" y="800100"/>
                  </a:lnTo>
                  <a:lnTo>
                    <a:pt x="739063" y="812800"/>
                  </a:lnTo>
                  <a:lnTo>
                    <a:pt x="737577" y="825500"/>
                  </a:lnTo>
                  <a:lnTo>
                    <a:pt x="736193" y="838200"/>
                  </a:lnTo>
                  <a:lnTo>
                    <a:pt x="735037" y="850900"/>
                  </a:lnTo>
                  <a:lnTo>
                    <a:pt x="734568" y="850900"/>
                  </a:lnTo>
                  <a:lnTo>
                    <a:pt x="733679" y="863600"/>
                  </a:lnTo>
                  <a:lnTo>
                    <a:pt x="732802" y="863600"/>
                  </a:lnTo>
                  <a:lnTo>
                    <a:pt x="731862" y="876300"/>
                  </a:lnTo>
                  <a:lnTo>
                    <a:pt x="730808" y="889000"/>
                  </a:lnTo>
                  <a:lnTo>
                    <a:pt x="729399" y="889000"/>
                  </a:lnTo>
                  <a:lnTo>
                    <a:pt x="729221" y="901700"/>
                  </a:lnTo>
                  <a:lnTo>
                    <a:pt x="728243" y="901700"/>
                  </a:lnTo>
                  <a:lnTo>
                    <a:pt x="727392" y="914400"/>
                  </a:lnTo>
                  <a:lnTo>
                    <a:pt x="725919" y="914400"/>
                  </a:lnTo>
                  <a:lnTo>
                    <a:pt x="725106" y="927100"/>
                  </a:lnTo>
                  <a:lnTo>
                    <a:pt x="724255" y="939800"/>
                  </a:lnTo>
                  <a:lnTo>
                    <a:pt x="724674" y="927100"/>
                  </a:lnTo>
                  <a:lnTo>
                    <a:pt x="721944" y="952500"/>
                  </a:lnTo>
                  <a:lnTo>
                    <a:pt x="721487" y="952500"/>
                  </a:lnTo>
                  <a:lnTo>
                    <a:pt x="721220" y="965200"/>
                  </a:lnTo>
                  <a:lnTo>
                    <a:pt x="720699" y="965200"/>
                  </a:lnTo>
                  <a:lnTo>
                    <a:pt x="719632" y="965200"/>
                  </a:lnTo>
                  <a:lnTo>
                    <a:pt x="718705" y="977900"/>
                  </a:lnTo>
                  <a:lnTo>
                    <a:pt x="717854" y="977900"/>
                  </a:lnTo>
                  <a:lnTo>
                    <a:pt x="717118" y="990600"/>
                  </a:lnTo>
                  <a:lnTo>
                    <a:pt x="715835" y="990600"/>
                  </a:lnTo>
                  <a:lnTo>
                    <a:pt x="714883" y="1003300"/>
                  </a:lnTo>
                  <a:lnTo>
                    <a:pt x="715340" y="1003300"/>
                  </a:lnTo>
                  <a:lnTo>
                    <a:pt x="712254" y="1016279"/>
                  </a:lnTo>
                  <a:lnTo>
                    <a:pt x="711771" y="1028700"/>
                  </a:lnTo>
                  <a:lnTo>
                    <a:pt x="710768" y="1028700"/>
                  </a:lnTo>
                  <a:lnTo>
                    <a:pt x="709282" y="1041400"/>
                  </a:lnTo>
                  <a:lnTo>
                    <a:pt x="707821" y="1041400"/>
                  </a:lnTo>
                  <a:lnTo>
                    <a:pt x="704913" y="1066800"/>
                  </a:lnTo>
                  <a:lnTo>
                    <a:pt x="703402" y="1066800"/>
                  </a:lnTo>
                  <a:lnTo>
                    <a:pt x="701852" y="1079500"/>
                  </a:lnTo>
                  <a:lnTo>
                    <a:pt x="700265" y="1092200"/>
                  </a:lnTo>
                  <a:lnTo>
                    <a:pt x="698652" y="1104900"/>
                  </a:lnTo>
                  <a:lnTo>
                    <a:pt x="696226" y="1117600"/>
                  </a:lnTo>
                  <a:lnTo>
                    <a:pt x="694842" y="1130300"/>
                  </a:lnTo>
                  <a:lnTo>
                    <a:pt x="693432" y="1130300"/>
                  </a:lnTo>
                  <a:lnTo>
                    <a:pt x="692937" y="1133081"/>
                  </a:lnTo>
                  <a:lnTo>
                    <a:pt x="692670" y="1143000"/>
                  </a:lnTo>
                  <a:lnTo>
                    <a:pt x="692035" y="1143000"/>
                  </a:lnTo>
                  <a:lnTo>
                    <a:pt x="690016" y="1155700"/>
                  </a:lnTo>
                  <a:lnTo>
                    <a:pt x="685761" y="1181100"/>
                  </a:lnTo>
                  <a:lnTo>
                    <a:pt x="683780" y="1181100"/>
                  </a:lnTo>
                  <a:lnTo>
                    <a:pt x="682815" y="1193800"/>
                  </a:lnTo>
                  <a:lnTo>
                    <a:pt x="681786" y="1193800"/>
                  </a:lnTo>
                  <a:lnTo>
                    <a:pt x="680720" y="1206500"/>
                  </a:lnTo>
                  <a:lnTo>
                    <a:pt x="678700" y="1219200"/>
                  </a:lnTo>
                  <a:lnTo>
                    <a:pt x="677811" y="1219200"/>
                  </a:lnTo>
                  <a:lnTo>
                    <a:pt x="676859" y="1231900"/>
                  </a:lnTo>
                  <a:lnTo>
                    <a:pt x="674865" y="1231900"/>
                  </a:lnTo>
                  <a:lnTo>
                    <a:pt x="673658" y="1244600"/>
                  </a:lnTo>
                  <a:lnTo>
                    <a:pt x="672795" y="1244600"/>
                  </a:lnTo>
                  <a:lnTo>
                    <a:pt x="671626" y="1257300"/>
                  </a:lnTo>
                  <a:lnTo>
                    <a:pt x="669455" y="1270000"/>
                  </a:lnTo>
                  <a:lnTo>
                    <a:pt x="668121" y="1270000"/>
                  </a:lnTo>
                  <a:lnTo>
                    <a:pt x="666000" y="1282700"/>
                  </a:lnTo>
                  <a:lnTo>
                    <a:pt x="663232" y="1295400"/>
                  </a:lnTo>
                  <a:lnTo>
                    <a:pt x="660184" y="1308100"/>
                  </a:lnTo>
                  <a:lnTo>
                    <a:pt x="657199" y="1320800"/>
                  </a:lnTo>
                  <a:lnTo>
                    <a:pt x="656971" y="1333500"/>
                  </a:lnTo>
                  <a:lnTo>
                    <a:pt x="655091" y="1333500"/>
                  </a:lnTo>
                  <a:lnTo>
                    <a:pt x="653732" y="1346200"/>
                  </a:lnTo>
                  <a:lnTo>
                    <a:pt x="652589" y="1346200"/>
                  </a:lnTo>
                  <a:lnTo>
                    <a:pt x="651484" y="1358900"/>
                  </a:lnTo>
                  <a:lnTo>
                    <a:pt x="649605" y="1358900"/>
                  </a:lnTo>
                  <a:lnTo>
                    <a:pt x="649173" y="1371600"/>
                  </a:lnTo>
                  <a:lnTo>
                    <a:pt x="647509" y="1371600"/>
                  </a:lnTo>
                  <a:lnTo>
                    <a:pt x="644728" y="1384300"/>
                  </a:lnTo>
                  <a:lnTo>
                    <a:pt x="605548" y="1574800"/>
                  </a:lnTo>
                  <a:lnTo>
                    <a:pt x="594982" y="1625600"/>
                  </a:lnTo>
                  <a:lnTo>
                    <a:pt x="586320" y="1663700"/>
                  </a:lnTo>
                  <a:lnTo>
                    <a:pt x="580682" y="1701787"/>
                  </a:lnTo>
                  <a:lnTo>
                    <a:pt x="580377" y="1701787"/>
                  </a:lnTo>
                  <a:lnTo>
                    <a:pt x="579843" y="1708302"/>
                  </a:lnTo>
                  <a:lnTo>
                    <a:pt x="579742" y="1709089"/>
                  </a:lnTo>
                  <a:lnTo>
                    <a:pt x="579818" y="1708556"/>
                  </a:lnTo>
                  <a:lnTo>
                    <a:pt x="579348" y="1714500"/>
                  </a:lnTo>
                  <a:lnTo>
                    <a:pt x="581050" y="1701787"/>
                  </a:lnTo>
                  <a:lnTo>
                    <a:pt x="582688" y="1701787"/>
                  </a:lnTo>
                  <a:lnTo>
                    <a:pt x="582688" y="1700530"/>
                  </a:lnTo>
                  <a:lnTo>
                    <a:pt x="582777" y="1689100"/>
                  </a:lnTo>
                  <a:lnTo>
                    <a:pt x="585012" y="1689100"/>
                  </a:lnTo>
                  <a:lnTo>
                    <a:pt x="586651" y="1676400"/>
                  </a:lnTo>
                  <a:lnTo>
                    <a:pt x="587171" y="1676400"/>
                  </a:lnTo>
                  <a:lnTo>
                    <a:pt x="589343" y="1676400"/>
                  </a:lnTo>
                  <a:lnTo>
                    <a:pt x="590397" y="1663700"/>
                  </a:lnTo>
                  <a:lnTo>
                    <a:pt x="592467" y="1663700"/>
                  </a:lnTo>
                  <a:lnTo>
                    <a:pt x="595083" y="1651000"/>
                  </a:lnTo>
                  <a:lnTo>
                    <a:pt x="595896" y="1651000"/>
                  </a:lnTo>
                  <a:lnTo>
                    <a:pt x="596328" y="1638300"/>
                  </a:lnTo>
                  <a:lnTo>
                    <a:pt x="598297" y="1638300"/>
                  </a:lnTo>
                  <a:lnTo>
                    <a:pt x="599681" y="1630108"/>
                  </a:lnTo>
                  <a:lnTo>
                    <a:pt x="600379" y="1625600"/>
                  </a:lnTo>
                  <a:lnTo>
                    <a:pt x="601256" y="1625600"/>
                  </a:lnTo>
                  <a:lnTo>
                    <a:pt x="604926" y="1612900"/>
                  </a:lnTo>
                  <a:lnTo>
                    <a:pt x="608291" y="1600200"/>
                  </a:lnTo>
                  <a:lnTo>
                    <a:pt x="611416" y="1587500"/>
                  </a:lnTo>
                  <a:lnTo>
                    <a:pt x="614362" y="1574800"/>
                  </a:lnTo>
                  <a:lnTo>
                    <a:pt x="613994" y="1574800"/>
                  </a:lnTo>
                  <a:lnTo>
                    <a:pt x="615937" y="1562100"/>
                  </a:lnTo>
                  <a:lnTo>
                    <a:pt x="617880" y="1562100"/>
                  </a:lnTo>
                  <a:lnTo>
                    <a:pt x="619798" y="1549400"/>
                  </a:lnTo>
                  <a:lnTo>
                    <a:pt x="621461" y="1549400"/>
                  </a:lnTo>
                  <a:lnTo>
                    <a:pt x="624763" y="1536700"/>
                  </a:lnTo>
                  <a:lnTo>
                    <a:pt x="627926" y="1511300"/>
                  </a:lnTo>
                  <a:lnTo>
                    <a:pt x="631063" y="1498600"/>
                  </a:lnTo>
                  <a:lnTo>
                    <a:pt x="634288" y="1485900"/>
                  </a:lnTo>
                  <a:lnTo>
                    <a:pt x="634720" y="1485900"/>
                  </a:lnTo>
                  <a:lnTo>
                    <a:pt x="634834" y="1483309"/>
                  </a:lnTo>
                  <a:lnTo>
                    <a:pt x="635254" y="1473200"/>
                  </a:lnTo>
                  <a:lnTo>
                    <a:pt x="636117" y="1473200"/>
                  </a:lnTo>
                  <a:lnTo>
                    <a:pt x="635635" y="1483309"/>
                  </a:lnTo>
                  <a:lnTo>
                    <a:pt x="636460" y="1473200"/>
                  </a:lnTo>
                  <a:lnTo>
                    <a:pt x="637235" y="1473200"/>
                  </a:lnTo>
                  <a:lnTo>
                    <a:pt x="639178" y="1460500"/>
                  </a:lnTo>
                  <a:lnTo>
                    <a:pt x="641299" y="1447800"/>
                  </a:lnTo>
                  <a:lnTo>
                    <a:pt x="643559" y="1447800"/>
                  </a:lnTo>
                  <a:lnTo>
                    <a:pt x="652805" y="1397000"/>
                  </a:lnTo>
                  <a:lnTo>
                    <a:pt x="655586" y="1384300"/>
                  </a:lnTo>
                  <a:lnTo>
                    <a:pt x="658444" y="1371600"/>
                  </a:lnTo>
                  <a:lnTo>
                    <a:pt x="661352" y="1358900"/>
                  </a:lnTo>
                  <a:lnTo>
                    <a:pt x="664298" y="1346200"/>
                  </a:lnTo>
                  <a:lnTo>
                    <a:pt x="667194" y="1333500"/>
                  </a:lnTo>
                  <a:lnTo>
                    <a:pt x="670039" y="1320800"/>
                  </a:lnTo>
                  <a:lnTo>
                    <a:pt x="672782" y="1295400"/>
                  </a:lnTo>
                  <a:lnTo>
                    <a:pt x="674865" y="1285443"/>
                  </a:lnTo>
                  <a:lnTo>
                    <a:pt x="675068" y="1282700"/>
                  </a:lnTo>
                  <a:lnTo>
                    <a:pt x="675436" y="1282700"/>
                  </a:lnTo>
                  <a:lnTo>
                    <a:pt x="677125" y="1282700"/>
                  </a:lnTo>
                  <a:lnTo>
                    <a:pt x="678522" y="1270000"/>
                  </a:lnTo>
                  <a:lnTo>
                    <a:pt x="679831" y="1270000"/>
                  </a:lnTo>
                  <a:lnTo>
                    <a:pt x="681672" y="1257300"/>
                  </a:lnTo>
                  <a:lnTo>
                    <a:pt x="684530" y="1244600"/>
                  </a:lnTo>
                  <a:lnTo>
                    <a:pt x="687451" y="1219200"/>
                  </a:lnTo>
                  <a:lnTo>
                    <a:pt x="690168" y="1206500"/>
                  </a:lnTo>
                  <a:lnTo>
                    <a:pt x="692442" y="1193800"/>
                  </a:lnTo>
                  <a:lnTo>
                    <a:pt x="693991" y="1193800"/>
                  </a:lnTo>
                  <a:lnTo>
                    <a:pt x="695553" y="1181100"/>
                  </a:lnTo>
                  <a:lnTo>
                    <a:pt x="696760" y="1168400"/>
                  </a:lnTo>
                  <a:lnTo>
                    <a:pt x="697992" y="1168400"/>
                  </a:lnTo>
                  <a:lnTo>
                    <a:pt x="698538" y="1155700"/>
                  </a:lnTo>
                  <a:lnTo>
                    <a:pt x="699871" y="1155700"/>
                  </a:lnTo>
                  <a:lnTo>
                    <a:pt x="701433" y="1143000"/>
                  </a:lnTo>
                  <a:lnTo>
                    <a:pt x="702373" y="1143000"/>
                  </a:lnTo>
                  <a:lnTo>
                    <a:pt x="703199" y="1130300"/>
                  </a:lnTo>
                  <a:lnTo>
                    <a:pt x="704811" y="1130300"/>
                  </a:lnTo>
                  <a:lnTo>
                    <a:pt x="706335" y="1117600"/>
                  </a:lnTo>
                  <a:lnTo>
                    <a:pt x="706970" y="1117600"/>
                  </a:lnTo>
                  <a:lnTo>
                    <a:pt x="708698" y="1104900"/>
                  </a:lnTo>
                  <a:lnTo>
                    <a:pt x="709993" y="1092200"/>
                  </a:lnTo>
                  <a:lnTo>
                    <a:pt x="717702" y="1054100"/>
                  </a:lnTo>
                  <a:lnTo>
                    <a:pt x="717194" y="1054100"/>
                  </a:lnTo>
                  <a:lnTo>
                    <a:pt x="717842" y="1041400"/>
                  </a:lnTo>
                  <a:lnTo>
                    <a:pt x="718667" y="1041400"/>
                  </a:lnTo>
                  <a:lnTo>
                    <a:pt x="719658" y="1028700"/>
                  </a:lnTo>
                  <a:lnTo>
                    <a:pt x="719785" y="1028700"/>
                  </a:lnTo>
                  <a:lnTo>
                    <a:pt x="719429" y="1041400"/>
                  </a:lnTo>
                  <a:lnTo>
                    <a:pt x="720305" y="1028700"/>
                  </a:lnTo>
                  <a:lnTo>
                    <a:pt x="721487" y="1028700"/>
                  </a:lnTo>
                  <a:lnTo>
                    <a:pt x="722896" y="1016000"/>
                  </a:lnTo>
                  <a:lnTo>
                    <a:pt x="725208" y="1003300"/>
                  </a:lnTo>
                  <a:lnTo>
                    <a:pt x="726719" y="990600"/>
                  </a:lnTo>
                  <a:lnTo>
                    <a:pt x="726909" y="990600"/>
                  </a:lnTo>
                  <a:lnTo>
                    <a:pt x="728179" y="977900"/>
                  </a:lnTo>
                  <a:lnTo>
                    <a:pt x="728637" y="977900"/>
                  </a:lnTo>
                  <a:lnTo>
                    <a:pt x="729361" y="965200"/>
                  </a:lnTo>
                  <a:lnTo>
                    <a:pt x="729132" y="977900"/>
                  </a:lnTo>
                  <a:lnTo>
                    <a:pt x="729945" y="965200"/>
                  </a:lnTo>
                  <a:lnTo>
                    <a:pt x="731062" y="965200"/>
                  </a:lnTo>
                  <a:lnTo>
                    <a:pt x="733463" y="939800"/>
                  </a:lnTo>
                  <a:lnTo>
                    <a:pt x="733628" y="939800"/>
                  </a:lnTo>
                  <a:lnTo>
                    <a:pt x="734593" y="927100"/>
                  </a:lnTo>
                  <a:lnTo>
                    <a:pt x="735406" y="927100"/>
                  </a:lnTo>
                  <a:lnTo>
                    <a:pt x="736422" y="914400"/>
                  </a:lnTo>
                  <a:lnTo>
                    <a:pt x="737666" y="914400"/>
                  </a:lnTo>
                  <a:lnTo>
                    <a:pt x="738212" y="908494"/>
                  </a:lnTo>
                  <a:lnTo>
                    <a:pt x="738378" y="901700"/>
                  </a:lnTo>
                  <a:lnTo>
                    <a:pt x="738835" y="901700"/>
                  </a:lnTo>
                  <a:lnTo>
                    <a:pt x="739813" y="901700"/>
                  </a:lnTo>
                  <a:lnTo>
                    <a:pt x="740968" y="889000"/>
                  </a:lnTo>
                  <a:lnTo>
                    <a:pt x="741921" y="876300"/>
                  </a:lnTo>
                  <a:lnTo>
                    <a:pt x="743242" y="876300"/>
                  </a:lnTo>
                  <a:lnTo>
                    <a:pt x="744143" y="863600"/>
                  </a:lnTo>
                  <a:lnTo>
                    <a:pt x="745121" y="863600"/>
                  </a:lnTo>
                  <a:lnTo>
                    <a:pt x="747941" y="825500"/>
                  </a:lnTo>
                  <a:lnTo>
                    <a:pt x="751763" y="800100"/>
                  </a:lnTo>
                  <a:lnTo>
                    <a:pt x="751687" y="787400"/>
                  </a:lnTo>
                  <a:lnTo>
                    <a:pt x="752360" y="787400"/>
                  </a:lnTo>
                  <a:lnTo>
                    <a:pt x="752932" y="774700"/>
                  </a:lnTo>
                  <a:lnTo>
                    <a:pt x="753770" y="774700"/>
                  </a:lnTo>
                  <a:lnTo>
                    <a:pt x="754075" y="774700"/>
                  </a:lnTo>
                  <a:lnTo>
                    <a:pt x="754456" y="774700"/>
                  </a:lnTo>
                  <a:lnTo>
                    <a:pt x="754329" y="767664"/>
                  </a:lnTo>
                  <a:lnTo>
                    <a:pt x="754291" y="765911"/>
                  </a:lnTo>
                  <a:lnTo>
                    <a:pt x="754189" y="767664"/>
                  </a:lnTo>
                  <a:lnTo>
                    <a:pt x="754227" y="762000"/>
                  </a:lnTo>
                  <a:lnTo>
                    <a:pt x="754532" y="762000"/>
                  </a:lnTo>
                  <a:lnTo>
                    <a:pt x="755878" y="749300"/>
                  </a:lnTo>
                  <a:lnTo>
                    <a:pt x="755434" y="762000"/>
                  </a:lnTo>
                  <a:lnTo>
                    <a:pt x="756158" y="749300"/>
                  </a:lnTo>
                  <a:lnTo>
                    <a:pt x="756996" y="749300"/>
                  </a:lnTo>
                  <a:lnTo>
                    <a:pt x="757593" y="736600"/>
                  </a:lnTo>
                  <a:lnTo>
                    <a:pt x="758164" y="736600"/>
                  </a:lnTo>
                  <a:lnTo>
                    <a:pt x="759053" y="723900"/>
                  </a:lnTo>
                  <a:lnTo>
                    <a:pt x="759333" y="711200"/>
                  </a:lnTo>
                  <a:lnTo>
                    <a:pt x="760476" y="698500"/>
                  </a:lnTo>
                  <a:lnTo>
                    <a:pt x="759421" y="698500"/>
                  </a:lnTo>
                  <a:lnTo>
                    <a:pt x="759752" y="685800"/>
                  </a:lnTo>
                  <a:lnTo>
                    <a:pt x="760704" y="685800"/>
                  </a:lnTo>
                  <a:lnTo>
                    <a:pt x="760742" y="684085"/>
                  </a:lnTo>
                  <a:lnTo>
                    <a:pt x="760984" y="673100"/>
                  </a:lnTo>
                  <a:lnTo>
                    <a:pt x="761758" y="673100"/>
                  </a:lnTo>
                  <a:lnTo>
                    <a:pt x="761542" y="660400"/>
                  </a:lnTo>
                  <a:lnTo>
                    <a:pt x="761733" y="660400"/>
                  </a:lnTo>
                  <a:lnTo>
                    <a:pt x="762508" y="647700"/>
                  </a:lnTo>
                  <a:lnTo>
                    <a:pt x="762127" y="660400"/>
                  </a:lnTo>
                  <a:lnTo>
                    <a:pt x="763460" y="635000"/>
                  </a:lnTo>
                  <a:lnTo>
                    <a:pt x="763574" y="647700"/>
                  </a:lnTo>
                  <a:lnTo>
                    <a:pt x="763714" y="638987"/>
                  </a:lnTo>
                  <a:lnTo>
                    <a:pt x="763701" y="635000"/>
                  </a:lnTo>
                  <a:lnTo>
                    <a:pt x="763676" y="622300"/>
                  </a:lnTo>
                  <a:lnTo>
                    <a:pt x="764273" y="622300"/>
                  </a:lnTo>
                  <a:lnTo>
                    <a:pt x="764781" y="609600"/>
                  </a:lnTo>
                  <a:lnTo>
                    <a:pt x="764590" y="609600"/>
                  </a:lnTo>
                  <a:lnTo>
                    <a:pt x="765352" y="596900"/>
                  </a:lnTo>
                  <a:lnTo>
                    <a:pt x="764870" y="596900"/>
                  </a:lnTo>
                  <a:lnTo>
                    <a:pt x="765721" y="584441"/>
                  </a:lnTo>
                  <a:lnTo>
                    <a:pt x="765708" y="571500"/>
                  </a:lnTo>
                  <a:lnTo>
                    <a:pt x="766114" y="571500"/>
                  </a:lnTo>
                  <a:lnTo>
                    <a:pt x="766508" y="558800"/>
                  </a:lnTo>
                  <a:lnTo>
                    <a:pt x="767562" y="558800"/>
                  </a:lnTo>
                  <a:lnTo>
                    <a:pt x="767918" y="546100"/>
                  </a:lnTo>
                  <a:lnTo>
                    <a:pt x="768324" y="546100"/>
                  </a:lnTo>
                  <a:lnTo>
                    <a:pt x="768705" y="533400"/>
                  </a:lnTo>
                  <a:lnTo>
                    <a:pt x="769035" y="533400"/>
                  </a:lnTo>
                  <a:lnTo>
                    <a:pt x="769023" y="520700"/>
                  </a:lnTo>
                  <a:lnTo>
                    <a:pt x="769239" y="520700"/>
                  </a:lnTo>
                  <a:lnTo>
                    <a:pt x="769302" y="495300"/>
                  </a:lnTo>
                  <a:lnTo>
                    <a:pt x="768896" y="495300"/>
                  </a:lnTo>
                  <a:lnTo>
                    <a:pt x="768934" y="493979"/>
                  </a:lnTo>
                  <a:lnTo>
                    <a:pt x="769213" y="482600"/>
                  </a:lnTo>
                  <a:lnTo>
                    <a:pt x="769480" y="482600"/>
                  </a:lnTo>
                  <a:lnTo>
                    <a:pt x="769480" y="493979"/>
                  </a:lnTo>
                  <a:lnTo>
                    <a:pt x="769899" y="482600"/>
                  </a:lnTo>
                  <a:lnTo>
                    <a:pt x="770102" y="482600"/>
                  </a:lnTo>
                  <a:lnTo>
                    <a:pt x="770153" y="469900"/>
                  </a:lnTo>
                  <a:lnTo>
                    <a:pt x="770331" y="469900"/>
                  </a:lnTo>
                  <a:close/>
                </a:path>
                <a:path w="1053465" h="1714500">
                  <a:moveTo>
                    <a:pt x="770445" y="508000"/>
                  </a:moveTo>
                  <a:lnTo>
                    <a:pt x="769924" y="508000"/>
                  </a:lnTo>
                  <a:lnTo>
                    <a:pt x="769975" y="515366"/>
                  </a:lnTo>
                  <a:lnTo>
                    <a:pt x="770445" y="508000"/>
                  </a:lnTo>
                  <a:close/>
                </a:path>
                <a:path w="1053465" h="1714500">
                  <a:moveTo>
                    <a:pt x="770547" y="482777"/>
                  </a:moveTo>
                  <a:lnTo>
                    <a:pt x="770343" y="478243"/>
                  </a:lnTo>
                  <a:lnTo>
                    <a:pt x="770255" y="481241"/>
                  </a:lnTo>
                  <a:lnTo>
                    <a:pt x="770445" y="481380"/>
                  </a:lnTo>
                  <a:lnTo>
                    <a:pt x="770547" y="482777"/>
                  </a:lnTo>
                  <a:close/>
                </a:path>
                <a:path w="1053465" h="1714500">
                  <a:moveTo>
                    <a:pt x="1040257" y="829310"/>
                  </a:moveTo>
                  <a:lnTo>
                    <a:pt x="1039215" y="831189"/>
                  </a:lnTo>
                  <a:lnTo>
                    <a:pt x="1038618" y="832192"/>
                  </a:lnTo>
                  <a:lnTo>
                    <a:pt x="1038783" y="832281"/>
                  </a:lnTo>
                  <a:lnTo>
                    <a:pt x="1039291" y="831507"/>
                  </a:lnTo>
                  <a:lnTo>
                    <a:pt x="1040257" y="829310"/>
                  </a:lnTo>
                  <a:close/>
                </a:path>
                <a:path w="1053465" h="1714500">
                  <a:moveTo>
                    <a:pt x="1053325" y="801103"/>
                  </a:moveTo>
                  <a:lnTo>
                    <a:pt x="1053185" y="801446"/>
                  </a:lnTo>
                  <a:lnTo>
                    <a:pt x="1053071" y="801776"/>
                  </a:lnTo>
                  <a:lnTo>
                    <a:pt x="1052982" y="802093"/>
                  </a:lnTo>
                  <a:lnTo>
                    <a:pt x="1053147" y="801776"/>
                  </a:lnTo>
                  <a:lnTo>
                    <a:pt x="1053261" y="801446"/>
                  </a:lnTo>
                  <a:lnTo>
                    <a:pt x="1053325" y="801103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7234231" y="7643202"/>
              <a:ext cx="40005" cy="100330"/>
            </a:xfrm>
            <a:custGeom>
              <a:avLst/>
              <a:gdLst/>
              <a:ahLst/>
              <a:cxnLst/>
              <a:rect l="l" t="t" r="r" b="b"/>
              <a:pathLst>
                <a:path w="40005" h="100329">
                  <a:moveTo>
                    <a:pt x="635" y="1574"/>
                  </a:moveTo>
                  <a:lnTo>
                    <a:pt x="38" y="0"/>
                  </a:lnTo>
                  <a:lnTo>
                    <a:pt x="50" y="165"/>
                  </a:lnTo>
                  <a:lnTo>
                    <a:pt x="228" y="749"/>
                  </a:lnTo>
                  <a:lnTo>
                    <a:pt x="431" y="1219"/>
                  </a:lnTo>
                  <a:lnTo>
                    <a:pt x="635" y="1574"/>
                  </a:lnTo>
                  <a:close/>
                </a:path>
                <a:path w="40005" h="100329">
                  <a:moveTo>
                    <a:pt x="18122" y="44234"/>
                  </a:moveTo>
                  <a:lnTo>
                    <a:pt x="17551" y="43091"/>
                  </a:lnTo>
                  <a:lnTo>
                    <a:pt x="17691" y="43472"/>
                  </a:lnTo>
                  <a:lnTo>
                    <a:pt x="18122" y="44234"/>
                  </a:lnTo>
                  <a:close/>
                </a:path>
                <a:path w="40005" h="100329">
                  <a:moveTo>
                    <a:pt x="39560" y="99618"/>
                  </a:moveTo>
                  <a:lnTo>
                    <a:pt x="39103" y="98894"/>
                  </a:lnTo>
                  <a:lnTo>
                    <a:pt x="38887" y="98640"/>
                  </a:lnTo>
                  <a:lnTo>
                    <a:pt x="39179" y="99555"/>
                  </a:lnTo>
                  <a:lnTo>
                    <a:pt x="39471" y="100126"/>
                  </a:lnTo>
                  <a:lnTo>
                    <a:pt x="39560" y="99618"/>
                  </a:lnTo>
                  <a:close/>
                </a:path>
              </a:pathLst>
            </a:custGeom>
            <a:solidFill>
              <a:srgbClr val="2580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7887243" y="7245561"/>
              <a:ext cx="45085" cy="197485"/>
            </a:xfrm>
            <a:custGeom>
              <a:avLst/>
              <a:gdLst/>
              <a:ahLst/>
              <a:cxnLst/>
              <a:rect l="l" t="t" r="r" b="b"/>
              <a:pathLst>
                <a:path w="45084" h="197484">
                  <a:moveTo>
                    <a:pt x="29228" y="196901"/>
                  </a:moveTo>
                  <a:lnTo>
                    <a:pt x="19532" y="196585"/>
                  </a:lnTo>
                  <a:lnTo>
                    <a:pt x="10925" y="187938"/>
                  </a:lnTo>
                  <a:lnTo>
                    <a:pt x="6797" y="175374"/>
                  </a:lnTo>
                  <a:lnTo>
                    <a:pt x="5701" y="161632"/>
                  </a:lnTo>
                  <a:lnTo>
                    <a:pt x="6186" y="149450"/>
                  </a:lnTo>
                  <a:lnTo>
                    <a:pt x="6257" y="148511"/>
                  </a:lnTo>
                  <a:lnTo>
                    <a:pt x="6472" y="144508"/>
                  </a:lnTo>
                  <a:lnTo>
                    <a:pt x="6834" y="136129"/>
                  </a:lnTo>
                  <a:lnTo>
                    <a:pt x="6889" y="134049"/>
                  </a:lnTo>
                  <a:lnTo>
                    <a:pt x="6992" y="112274"/>
                  </a:lnTo>
                  <a:lnTo>
                    <a:pt x="6831" y="105306"/>
                  </a:lnTo>
                  <a:lnTo>
                    <a:pt x="6565" y="98354"/>
                  </a:lnTo>
                  <a:lnTo>
                    <a:pt x="6507" y="96846"/>
                  </a:lnTo>
                  <a:lnTo>
                    <a:pt x="6244" y="91826"/>
                  </a:lnTo>
                  <a:lnTo>
                    <a:pt x="5815" y="86885"/>
                  </a:lnTo>
                  <a:lnTo>
                    <a:pt x="5609" y="84271"/>
                  </a:lnTo>
                  <a:lnTo>
                    <a:pt x="805" y="47579"/>
                  </a:lnTo>
                  <a:lnTo>
                    <a:pt x="0" y="35750"/>
                  </a:lnTo>
                  <a:lnTo>
                    <a:pt x="1376" y="21850"/>
                  </a:lnTo>
                  <a:lnTo>
                    <a:pt x="5803" y="9030"/>
                  </a:lnTo>
                  <a:lnTo>
                    <a:pt x="14151" y="444"/>
                  </a:lnTo>
                  <a:lnTo>
                    <a:pt x="23900" y="0"/>
                  </a:lnTo>
                  <a:lnTo>
                    <a:pt x="30893" y="7223"/>
                  </a:lnTo>
                  <a:lnTo>
                    <a:pt x="35391" y="17749"/>
                  </a:lnTo>
                  <a:lnTo>
                    <a:pt x="37655" y="27209"/>
                  </a:lnTo>
                  <a:lnTo>
                    <a:pt x="42156" y="62269"/>
                  </a:lnTo>
                  <a:lnTo>
                    <a:pt x="42217" y="62741"/>
                  </a:lnTo>
                  <a:lnTo>
                    <a:pt x="44532" y="96846"/>
                  </a:lnTo>
                  <a:lnTo>
                    <a:pt x="44634" y="98354"/>
                  </a:lnTo>
                  <a:lnTo>
                    <a:pt x="44885" y="131175"/>
                  </a:lnTo>
                  <a:lnTo>
                    <a:pt x="44799" y="136129"/>
                  </a:lnTo>
                  <a:lnTo>
                    <a:pt x="43036" y="169819"/>
                  </a:lnTo>
                  <a:lnTo>
                    <a:pt x="41096" y="179158"/>
                  </a:lnTo>
                  <a:lnTo>
                    <a:pt x="36455" y="189639"/>
                  </a:lnTo>
                  <a:lnTo>
                    <a:pt x="29228" y="196901"/>
                  </a:lnTo>
                  <a:close/>
                </a:path>
              </a:pathLst>
            </a:custGeom>
            <a:solidFill>
              <a:srgbClr val="EF73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045237" y="7355648"/>
              <a:ext cx="163642" cy="223154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17878274" y="7198292"/>
              <a:ext cx="24765" cy="50800"/>
            </a:xfrm>
            <a:custGeom>
              <a:avLst/>
              <a:gdLst/>
              <a:ahLst/>
              <a:cxnLst/>
              <a:rect l="l" t="t" r="r" b="b"/>
              <a:pathLst>
                <a:path w="24765" h="50800">
                  <a:moveTo>
                    <a:pt x="18896" y="50771"/>
                  </a:moveTo>
                  <a:lnTo>
                    <a:pt x="1528" y="4682"/>
                  </a:lnTo>
                  <a:lnTo>
                    <a:pt x="0" y="2140"/>
                  </a:lnTo>
                  <a:lnTo>
                    <a:pt x="5262" y="0"/>
                  </a:lnTo>
                  <a:lnTo>
                    <a:pt x="21010" y="34962"/>
                  </a:lnTo>
                  <a:lnTo>
                    <a:pt x="24446" y="49336"/>
                  </a:lnTo>
                  <a:lnTo>
                    <a:pt x="18896" y="50771"/>
                  </a:lnTo>
                  <a:close/>
                </a:path>
              </a:pathLst>
            </a:custGeom>
            <a:solidFill>
              <a:srgbClr val="F1BE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0" y="7937936"/>
              <a:ext cx="3181349" cy="2349062"/>
            </a:xfrm>
            <a:prstGeom prst="rect">
              <a:avLst/>
            </a:prstGeom>
          </p:spPr>
        </p:pic>
      </p:grpSp>
      <p:pic>
        <p:nvPicPr>
          <p:cNvPr id="70" name="object 7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15038" y="1584551"/>
            <a:ext cx="2125517" cy="1681751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2128185" y="4658266"/>
            <a:ext cx="2509520" cy="4952365"/>
            <a:chOff x="2128185" y="4658266"/>
            <a:chExt cx="2509520" cy="4952365"/>
          </a:xfrm>
        </p:grpSpPr>
        <p:sp>
          <p:nvSpPr>
            <p:cNvPr id="72" name="object 72"/>
            <p:cNvSpPr/>
            <p:nvPr/>
          </p:nvSpPr>
          <p:spPr>
            <a:xfrm>
              <a:off x="2397933" y="5232812"/>
              <a:ext cx="1953895" cy="2849880"/>
            </a:xfrm>
            <a:custGeom>
              <a:avLst/>
              <a:gdLst/>
              <a:ahLst/>
              <a:cxnLst/>
              <a:rect l="l" t="t" r="r" b="b"/>
              <a:pathLst>
                <a:path w="1953895" h="2849879">
                  <a:moveTo>
                    <a:pt x="1889102" y="2849386"/>
                  </a:moveTo>
                  <a:lnTo>
                    <a:pt x="64580" y="2849386"/>
                  </a:lnTo>
                  <a:lnTo>
                    <a:pt x="55326" y="2813153"/>
                  </a:lnTo>
                  <a:lnTo>
                    <a:pt x="46740" y="2774970"/>
                  </a:lnTo>
                  <a:lnTo>
                    <a:pt x="38836" y="2734783"/>
                  </a:lnTo>
                  <a:lnTo>
                    <a:pt x="31625" y="2692537"/>
                  </a:lnTo>
                  <a:lnTo>
                    <a:pt x="25121" y="2648179"/>
                  </a:lnTo>
                  <a:lnTo>
                    <a:pt x="19335" y="2601654"/>
                  </a:lnTo>
                  <a:lnTo>
                    <a:pt x="14280" y="2552909"/>
                  </a:lnTo>
                  <a:lnTo>
                    <a:pt x="9968" y="2501890"/>
                  </a:lnTo>
                  <a:lnTo>
                    <a:pt x="6413" y="2448543"/>
                  </a:lnTo>
                  <a:lnTo>
                    <a:pt x="3626" y="2392813"/>
                  </a:lnTo>
                  <a:lnTo>
                    <a:pt x="1619" y="2334647"/>
                  </a:lnTo>
                  <a:lnTo>
                    <a:pt x="407" y="2273992"/>
                  </a:lnTo>
                  <a:lnTo>
                    <a:pt x="0" y="2210792"/>
                  </a:lnTo>
                  <a:lnTo>
                    <a:pt x="85" y="2150921"/>
                  </a:lnTo>
                  <a:lnTo>
                    <a:pt x="355" y="2091446"/>
                  </a:lnTo>
                  <a:lnTo>
                    <a:pt x="825" y="2032387"/>
                  </a:lnTo>
                  <a:lnTo>
                    <a:pt x="1514" y="1973765"/>
                  </a:lnTo>
                  <a:lnTo>
                    <a:pt x="2440" y="1915598"/>
                  </a:lnTo>
                  <a:lnTo>
                    <a:pt x="3620" y="1857907"/>
                  </a:lnTo>
                  <a:lnTo>
                    <a:pt x="5072" y="1800712"/>
                  </a:lnTo>
                  <a:lnTo>
                    <a:pt x="6813" y="1744033"/>
                  </a:lnTo>
                  <a:lnTo>
                    <a:pt x="8861" y="1687889"/>
                  </a:lnTo>
                  <a:lnTo>
                    <a:pt x="11234" y="1632300"/>
                  </a:lnTo>
                  <a:lnTo>
                    <a:pt x="13950" y="1577287"/>
                  </a:lnTo>
                  <a:lnTo>
                    <a:pt x="17025" y="1522869"/>
                  </a:lnTo>
                  <a:lnTo>
                    <a:pt x="20479" y="1469067"/>
                  </a:lnTo>
                  <a:lnTo>
                    <a:pt x="24328" y="1415899"/>
                  </a:lnTo>
                  <a:lnTo>
                    <a:pt x="28590" y="1363386"/>
                  </a:lnTo>
                  <a:lnTo>
                    <a:pt x="33283" y="1311549"/>
                  </a:lnTo>
                  <a:lnTo>
                    <a:pt x="38424" y="1260405"/>
                  </a:lnTo>
                  <a:lnTo>
                    <a:pt x="44032" y="1209977"/>
                  </a:lnTo>
                  <a:lnTo>
                    <a:pt x="50124" y="1160283"/>
                  </a:lnTo>
                  <a:lnTo>
                    <a:pt x="56716" y="1111344"/>
                  </a:lnTo>
                  <a:lnTo>
                    <a:pt x="63828" y="1063179"/>
                  </a:lnTo>
                  <a:lnTo>
                    <a:pt x="71477" y="1015808"/>
                  </a:lnTo>
                  <a:lnTo>
                    <a:pt x="79681" y="969251"/>
                  </a:lnTo>
                  <a:lnTo>
                    <a:pt x="88456" y="923528"/>
                  </a:lnTo>
                  <a:lnTo>
                    <a:pt x="97822" y="878660"/>
                  </a:lnTo>
                  <a:lnTo>
                    <a:pt x="107794" y="834665"/>
                  </a:lnTo>
                  <a:lnTo>
                    <a:pt x="118392" y="791564"/>
                  </a:lnTo>
                  <a:lnTo>
                    <a:pt x="129633" y="749376"/>
                  </a:lnTo>
                  <a:lnTo>
                    <a:pt x="141535" y="708123"/>
                  </a:lnTo>
                  <a:lnTo>
                    <a:pt x="154114" y="667822"/>
                  </a:lnTo>
                  <a:lnTo>
                    <a:pt x="167389" y="628495"/>
                  </a:lnTo>
                  <a:lnTo>
                    <a:pt x="181378" y="590161"/>
                  </a:lnTo>
                  <a:lnTo>
                    <a:pt x="196098" y="552841"/>
                  </a:lnTo>
                  <a:lnTo>
                    <a:pt x="211567" y="516553"/>
                  </a:lnTo>
                  <a:lnTo>
                    <a:pt x="227802" y="481318"/>
                  </a:lnTo>
                  <a:lnTo>
                    <a:pt x="244822" y="447157"/>
                  </a:lnTo>
                  <a:lnTo>
                    <a:pt x="281284" y="382131"/>
                  </a:lnTo>
                  <a:lnTo>
                    <a:pt x="321095" y="321636"/>
                  </a:lnTo>
                  <a:lnTo>
                    <a:pt x="364395" y="265830"/>
                  </a:lnTo>
                  <a:lnTo>
                    <a:pt x="411328" y="214873"/>
                  </a:lnTo>
                  <a:lnTo>
                    <a:pt x="462033" y="168924"/>
                  </a:lnTo>
                  <a:lnTo>
                    <a:pt x="516651" y="128142"/>
                  </a:lnTo>
                  <a:lnTo>
                    <a:pt x="575326" y="92686"/>
                  </a:lnTo>
                  <a:lnTo>
                    <a:pt x="638197" y="62715"/>
                  </a:lnTo>
                  <a:lnTo>
                    <a:pt x="705406" y="38390"/>
                  </a:lnTo>
                  <a:lnTo>
                    <a:pt x="777095" y="19868"/>
                  </a:lnTo>
                  <a:lnTo>
                    <a:pt x="814663" y="12833"/>
                  </a:lnTo>
                  <a:lnTo>
                    <a:pt x="853404" y="7309"/>
                  </a:lnTo>
                  <a:lnTo>
                    <a:pt x="893336" y="3315"/>
                  </a:lnTo>
                  <a:lnTo>
                    <a:pt x="934475" y="872"/>
                  </a:lnTo>
                  <a:lnTo>
                    <a:pt x="976841" y="0"/>
                  </a:lnTo>
                  <a:lnTo>
                    <a:pt x="1017436" y="761"/>
                  </a:lnTo>
                  <a:lnTo>
                    <a:pt x="1056930" y="3156"/>
                  </a:lnTo>
                  <a:lnTo>
                    <a:pt x="1095337" y="7163"/>
                  </a:lnTo>
                  <a:lnTo>
                    <a:pt x="1168949" y="19925"/>
                  </a:lnTo>
                  <a:lnTo>
                    <a:pt x="1238387" y="38880"/>
                  </a:lnTo>
                  <a:lnTo>
                    <a:pt x="1303764" y="63858"/>
                  </a:lnTo>
                  <a:lnTo>
                    <a:pt x="1365195" y="94689"/>
                  </a:lnTo>
                  <a:lnTo>
                    <a:pt x="1422795" y="131204"/>
                  </a:lnTo>
                  <a:lnTo>
                    <a:pt x="1476678" y="173233"/>
                  </a:lnTo>
                  <a:lnTo>
                    <a:pt x="1526959" y="220607"/>
                  </a:lnTo>
                  <a:lnTo>
                    <a:pt x="1573752" y="273156"/>
                  </a:lnTo>
                  <a:lnTo>
                    <a:pt x="1617172" y="330711"/>
                  </a:lnTo>
                  <a:lnTo>
                    <a:pt x="1657333" y="393103"/>
                  </a:lnTo>
                  <a:lnTo>
                    <a:pt x="1694350" y="460161"/>
                  </a:lnTo>
                  <a:lnTo>
                    <a:pt x="1711715" y="495387"/>
                  </a:lnTo>
                  <a:lnTo>
                    <a:pt x="1728337" y="531717"/>
                  </a:lnTo>
                  <a:lnTo>
                    <a:pt x="1744231" y="569128"/>
                  </a:lnTo>
                  <a:lnTo>
                    <a:pt x="1759410" y="607600"/>
                  </a:lnTo>
                  <a:lnTo>
                    <a:pt x="1773889" y="647112"/>
                  </a:lnTo>
                  <a:lnTo>
                    <a:pt x="1787682" y="687642"/>
                  </a:lnTo>
                  <a:lnTo>
                    <a:pt x="1800803" y="729169"/>
                  </a:lnTo>
                  <a:lnTo>
                    <a:pt x="1813267" y="771673"/>
                  </a:lnTo>
                  <a:lnTo>
                    <a:pt x="1825088" y="815131"/>
                  </a:lnTo>
                  <a:lnTo>
                    <a:pt x="1836281" y="859523"/>
                  </a:lnTo>
                  <a:lnTo>
                    <a:pt x="1846860" y="904827"/>
                  </a:lnTo>
                  <a:lnTo>
                    <a:pt x="1856838" y="951023"/>
                  </a:lnTo>
                  <a:lnTo>
                    <a:pt x="1866231" y="998088"/>
                  </a:lnTo>
                  <a:lnTo>
                    <a:pt x="1875053" y="1046003"/>
                  </a:lnTo>
                  <a:lnTo>
                    <a:pt x="1883317" y="1094745"/>
                  </a:lnTo>
                  <a:lnTo>
                    <a:pt x="1891039" y="1144294"/>
                  </a:lnTo>
                  <a:lnTo>
                    <a:pt x="1898233" y="1194629"/>
                  </a:lnTo>
                  <a:lnTo>
                    <a:pt x="1904912" y="1245727"/>
                  </a:lnTo>
                  <a:lnTo>
                    <a:pt x="1911092" y="1297569"/>
                  </a:lnTo>
                  <a:lnTo>
                    <a:pt x="1916786" y="1350132"/>
                  </a:lnTo>
                  <a:lnTo>
                    <a:pt x="1922009" y="1403396"/>
                  </a:lnTo>
                  <a:lnTo>
                    <a:pt x="1926776" y="1457339"/>
                  </a:lnTo>
                  <a:lnTo>
                    <a:pt x="1931099" y="1511941"/>
                  </a:lnTo>
                  <a:lnTo>
                    <a:pt x="1934995" y="1567180"/>
                  </a:lnTo>
                  <a:lnTo>
                    <a:pt x="1938477" y="1623034"/>
                  </a:lnTo>
                  <a:lnTo>
                    <a:pt x="1941559" y="1679483"/>
                  </a:lnTo>
                  <a:lnTo>
                    <a:pt x="1944256" y="1736506"/>
                  </a:lnTo>
                  <a:lnTo>
                    <a:pt x="1946582" y="1794081"/>
                  </a:lnTo>
                  <a:lnTo>
                    <a:pt x="1948552" y="1852187"/>
                  </a:lnTo>
                  <a:lnTo>
                    <a:pt x="1950179" y="1910803"/>
                  </a:lnTo>
                  <a:lnTo>
                    <a:pt x="1951479" y="1969908"/>
                  </a:lnTo>
                  <a:lnTo>
                    <a:pt x="1952464" y="2029481"/>
                  </a:lnTo>
                  <a:lnTo>
                    <a:pt x="1953151" y="2089500"/>
                  </a:lnTo>
                  <a:lnTo>
                    <a:pt x="1953552" y="2149944"/>
                  </a:lnTo>
                  <a:lnTo>
                    <a:pt x="1953682" y="2210792"/>
                  </a:lnTo>
                  <a:lnTo>
                    <a:pt x="1953282" y="2273998"/>
                  </a:lnTo>
                  <a:lnTo>
                    <a:pt x="1952087" y="2334672"/>
                  </a:lnTo>
                  <a:lnTo>
                    <a:pt x="1950107" y="2392864"/>
                  </a:lnTo>
                  <a:lnTo>
                    <a:pt x="1947351" y="2448624"/>
                  </a:lnTo>
                  <a:lnTo>
                    <a:pt x="1943827" y="2502003"/>
                  </a:lnTo>
                  <a:lnTo>
                    <a:pt x="1939545" y="2553052"/>
                  </a:lnTo>
                  <a:lnTo>
                    <a:pt x="1934514" y="2601820"/>
                  </a:lnTo>
                  <a:lnTo>
                    <a:pt x="1928743" y="2648360"/>
                  </a:lnTo>
                  <a:lnTo>
                    <a:pt x="1922240" y="2692720"/>
                  </a:lnTo>
                  <a:lnTo>
                    <a:pt x="1915016" y="2734952"/>
                  </a:lnTo>
                  <a:lnTo>
                    <a:pt x="1907079" y="2775107"/>
                  </a:lnTo>
                  <a:lnTo>
                    <a:pt x="1898438" y="2813235"/>
                  </a:lnTo>
                  <a:lnTo>
                    <a:pt x="1889102" y="2849386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397933" y="5232812"/>
              <a:ext cx="1953895" cy="2849880"/>
            </a:xfrm>
            <a:custGeom>
              <a:avLst/>
              <a:gdLst/>
              <a:ahLst/>
              <a:cxnLst/>
              <a:rect l="l" t="t" r="r" b="b"/>
              <a:pathLst>
                <a:path w="1953895" h="2849879">
                  <a:moveTo>
                    <a:pt x="1953682" y="2210792"/>
                  </a:moveTo>
                  <a:lnTo>
                    <a:pt x="1953552" y="2149944"/>
                  </a:lnTo>
                  <a:lnTo>
                    <a:pt x="1953151" y="2089500"/>
                  </a:lnTo>
                  <a:lnTo>
                    <a:pt x="1952464" y="2029481"/>
                  </a:lnTo>
                  <a:lnTo>
                    <a:pt x="1951479" y="1969908"/>
                  </a:lnTo>
                  <a:lnTo>
                    <a:pt x="1950179" y="1910803"/>
                  </a:lnTo>
                  <a:lnTo>
                    <a:pt x="1948552" y="1852187"/>
                  </a:lnTo>
                  <a:lnTo>
                    <a:pt x="1946582" y="1794081"/>
                  </a:lnTo>
                  <a:lnTo>
                    <a:pt x="1944256" y="1736506"/>
                  </a:lnTo>
                  <a:lnTo>
                    <a:pt x="1941559" y="1679483"/>
                  </a:lnTo>
                  <a:lnTo>
                    <a:pt x="1938477" y="1623034"/>
                  </a:lnTo>
                  <a:lnTo>
                    <a:pt x="1934995" y="1567180"/>
                  </a:lnTo>
                  <a:lnTo>
                    <a:pt x="1931099" y="1511941"/>
                  </a:lnTo>
                  <a:lnTo>
                    <a:pt x="1926776" y="1457339"/>
                  </a:lnTo>
                  <a:lnTo>
                    <a:pt x="1922009" y="1403396"/>
                  </a:lnTo>
                  <a:lnTo>
                    <a:pt x="1916786" y="1350132"/>
                  </a:lnTo>
                  <a:lnTo>
                    <a:pt x="1911092" y="1297569"/>
                  </a:lnTo>
                  <a:lnTo>
                    <a:pt x="1904912" y="1245727"/>
                  </a:lnTo>
                  <a:lnTo>
                    <a:pt x="1898233" y="1194629"/>
                  </a:lnTo>
                  <a:lnTo>
                    <a:pt x="1891039" y="1144294"/>
                  </a:lnTo>
                  <a:lnTo>
                    <a:pt x="1883317" y="1094745"/>
                  </a:lnTo>
                  <a:lnTo>
                    <a:pt x="1875053" y="1046003"/>
                  </a:lnTo>
                  <a:lnTo>
                    <a:pt x="1866231" y="998088"/>
                  </a:lnTo>
                  <a:lnTo>
                    <a:pt x="1856838" y="951023"/>
                  </a:lnTo>
                  <a:lnTo>
                    <a:pt x="1846860" y="904827"/>
                  </a:lnTo>
                  <a:lnTo>
                    <a:pt x="1836281" y="859523"/>
                  </a:lnTo>
                  <a:lnTo>
                    <a:pt x="1825088" y="815131"/>
                  </a:lnTo>
                  <a:lnTo>
                    <a:pt x="1813267" y="771673"/>
                  </a:lnTo>
                  <a:lnTo>
                    <a:pt x="1800803" y="729169"/>
                  </a:lnTo>
                  <a:lnTo>
                    <a:pt x="1787682" y="687642"/>
                  </a:lnTo>
                  <a:lnTo>
                    <a:pt x="1773889" y="647112"/>
                  </a:lnTo>
                  <a:lnTo>
                    <a:pt x="1759410" y="607600"/>
                  </a:lnTo>
                  <a:lnTo>
                    <a:pt x="1744231" y="569128"/>
                  </a:lnTo>
                  <a:lnTo>
                    <a:pt x="1728337" y="531717"/>
                  </a:lnTo>
                  <a:lnTo>
                    <a:pt x="1711715" y="495387"/>
                  </a:lnTo>
                  <a:lnTo>
                    <a:pt x="1694350" y="460161"/>
                  </a:lnTo>
                  <a:lnTo>
                    <a:pt x="1676227" y="426059"/>
                  </a:lnTo>
                  <a:lnTo>
                    <a:pt x="1637652" y="361313"/>
                  </a:lnTo>
                  <a:lnTo>
                    <a:pt x="1595876" y="301319"/>
                  </a:lnTo>
                  <a:lnTo>
                    <a:pt x="1550784" y="246246"/>
                  </a:lnTo>
                  <a:lnTo>
                    <a:pt x="1502261" y="196263"/>
                  </a:lnTo>
                  <a:lnTo>
                    <a:pt x="1450194" y="151540"/>
                  </a:lnTo>
                  <a:lnTo>
                    <a:pt x="1394466" y="112247"/>
                  </a:lnTo>
                  <a:lnTo>
                    <a:pt x="1334965" y="78553"/>
                  </a:lnTo>
                  <a:lnTo>
                    <a:pt x="1271575" y="50627"/>
                  </a:lnTo>
                  <a:lnTo>
                    <a:pt x="1204183" y="28640"/>
                  </a:lnTo>
                  <a:lnTo>
                    <a:pt x="1132672" y="12759"/>
                  </a:lnTo>
                  <a:lnTo>
                    <a:pt x="1056930" y="3156"/>
                  </a:lnTo>
                  <a:lnTo>
                    <a:pt x="1017436" y="761"/>
                  </a:lnTo>
                  <a:lnTo>
                    <a:pt x="976841" y="0"/>
                  </a:lnTo>
                  <a:lnTo>
                    <a:pt x="934475" y="872"/>
                  </a:lnTo>
                  <a:lnTo>
                    <a:pt x="893336" y="3315"/>
                  </a:lnTo>
                  <a:lnTo>
                    <a:pt x="853404" y="7309"/>
                  </a:lnTo>
                  <a:lnTo>
                    <a:pt x="814663" y="12833"/>
                  </a:lnTo>
                  <a:lnTo>
                    <a:pt x="777095" y="19868"/>
                  </a:lnTo>
                  <a:lnTo>
                    <a:pt x="705406" y="38390"/>
                  </a:lnTo>
                  <a:lnTo>
                    <a:pt x="638197" y="62715"/>
                  </a:lnTo>
                  <a:lnTo>
                    <a:pt x="575326" y="92686"/>
                  </a:lnTo>
                  <a:lnTo>
                    <a:pt x="516651" y="128142"/>
                  </a:lnTo>
                  <a:lnTo>
                    <a:pt x="462033" y="168924"/>
                  </a:lnTo>
                  <a:lnTo>
                    <a:pt x="411328" y="214873"/>
                  </a:lnTo>
                  <a:lnTo>
                    <a:pt x="364395" y="265830"/>
                  </a:lnTo>
                  <a:lnTo>
                    <a:pt x="321095" y="321636"/>
                  </a:lnTo>
                  <a:lnTo>
                    <a:pt x="281284" y="382131"/>
                  </a:lnTo>
                  <a:lnTo>
                    <a:pt x="244822" y="447157"/>
                  </a:lnTo>
                  <a:lnTo>
                    <a:pt x="227802" y="481318"/>
                  </a:lnTo>
                  <a:lnTo>
                    <a:pt x="211567" y="516553"/>
                  </a:lnTo>
                  <a:lnTo>
                    <a:pt x="196098" y="552841"/>
                  </a:lnTo>
                  <a:lnTo>
                    <a:pt x="181378" y="590161"/>
                  </a:lnTo>
                  <a:lnTo>
                    <a:pt x="167389" y="628495"/>
                  </a:lnTo>
                  <a:lnTo>
                    <a:pt x="154114" y="667822"/>
                  </a:lnTo>
                  <a:lnTo>
                    <a:pt x="141535" y="708123"/>
                  </a:lnTo>
                  <a:lnTo>
                    <a:pt x="129633" y="749376"/>
                  </a:lnTo>
                  <a:lnTo>
                    <a:pt x="118392" y="791564"/>
                  </a:lnTo>
                  <a:lnTo>
                    <a:pt x="107794" y="834665"/>
                  </a:lnTo>
                  <a:lnTo>
                    <a:pt x="97822" y="878660"/>
                  </a:lnTo>
                  <a:lnTo>
                    <a:pt x="88456" y="923528"/>
                  </a:lnTo>
                  <a:lnTo>
                    <a:pt x="79681" y="969251"/>
                  </a:lnTo>
                  <a:lnTo>
                    <a:pt x="71477" y="1015808"/>
                  </a:lnTo>
                  <a:lnTo>
                    <a:pt x="63828" y="1063179"/>
                  </a:lnTo>
                  <a:lnTo>
                    <a:pt x="56716" y="1111344"/>
                  </a:lnTo>
                  <a:lnTo>
                    <a:pt x="50124" y="1160283"/>
                  </a:lnTo>
                  <a:lnTo>
                    <a:pt x="44032" y="1209977"/>
                  </a:lnTo>
                  <a:lnTo>
                    <a:pt x="38424" y="1260405"/>
                  </a:lnTo>
                  <a:lnTo>
                    <a:pt x="33283" y="1311549"/>
                  </a:lnTo>
                  <a:lnTo>
                    <a:pt x="28590" y="1363386"/>
                  </a:lnTo>
                  <a:lnTo>
                    <a:pt x="24328" y="1415899"/>
                  </a:lnTo>
                  <a:lnTo>
                    <a:pt x="20479" y="1469067"/>
                  </a:lnTo>
                  <a:lnTo>
                    <a:pt x="17025" y="1522869"/>
                  </a:lnTo>
                  <a:lnTo>
                    <a:pt x="13950" y="1577287"/>
                  </a:lnTo>
                  <a:lnTo>
                    <a:pt x="11234" y="1632300"/>
                  </a:lnTo>
                  <a:lnTo>
                    <a:pt x="8861" y="1687889"/>
                  </a:lnTo>
                  <a:lnTo>
                    <a:pt x="6813" y="1744033"/>
                  </a:lnTo>
                  <a:lnTo>
                    <a:pt x="5072" y="1800712"/>
                  </a:lnTo>
                  <a:lnTo>
                    <a:pt x="3620" y="1857907"/>
                  </a:lnTo>
                  <a:lnTo>
                    <a:pt x="2440" y="1915598"/>
                  </a:lnTo>
                  <a:lnTo>
                    <a:pt x="1514" y="1973765"/>
                  </a:lnTo>
                  <a:lnTo>
                    <a:pt x="825" y="2032387"/>
                  </a:lnTo>
                  <a:lnTo>
                    <a:pt x="355" y="2091446"/>
                  </a:lnTo>
                  <a:lnTo>
                    <a:pt x="85" y="2150921"/>
                  </a:lnTo>
                  <a:lnTo>
                    <a:pt x="0" y="2210792"/>
                  </a:lnTo>
                  <a:lnTo>
                    <a:pt x="407" y="2273992"/>
                  </a:lnTo>
                  <a:lnTo>
                    <a:pt x="1619" y="2334647"/>
                  </a:lnTo>
                  <a:lnTo>
                    <a:pt x="3626" y="2392813"/>
                  </a:lnTo>
                  <a:lnTo>
                    <a:pt x="6413" y="2448543"/>
                  </a:lnTo>
                  <a:lnTo>
                    <a:pt x="9968" y="2501890"/>
                  </a:lnTo>
                  <a:lnTo>
                    <a:pt x="14280" y="2552909"/>
                  </a:lnTo>
                  <a:lnTo>
                    <a:pt x="19335" y="2601654"/>
                  </a:lnTo>
                  <a:lnTo>
                    <a:pt x="25121" y="2648179"/>
                  </a:lnTo>
                  <a:lnTo>
                    <a:pt x="31625" y="2692537"/>
                  </a:lnTo>
                  <a:lnTo>
                    <a:pt x="38836" y="2734783"/>
                  </a:lnTo>
                  <a:lnTo>
                    <a:pt x="46740" y="2774970"/>
                  </a:lnTo>
                  <a:lnTo>
                    <a:pt x="55326" y="2813153"/>
                  </a:lnTo>
                  <a:lnTo>
                    <a:pt x="64580" y="2849386"/>
                  </a:lnTo>
                  <a:lnTo>
                    <a:pt x="1889102" y="2849386"/>
                  </a:lnTo>
                  <a:lnTo>
                    <a:pt x="1907079" y="2775107"/>
                  </a:lnTo>
                  <a:lnTo>
                    <a:pt x="1915016" y="2734952"/>
                  </a:lnTo>
                  <a:lnTo>
                    <a:pt x="1922240" y="2692720"/>
                  </a:lnTo>
                  <a:lnTo>
                    <a:pt x="1928743" y="2648360"/>
                  </a:lnTo>
                  <a:lnTo>
                    <a:pt x="1934514" y="2601820"/>
                  </a:lnTo>
                  <a:lnTo>
                    <a:pt x="1939545" y="2553052"/>
                  </a:lnTo>
                  <a:lnTo>
                    <a:pt x="1943827" y="2502003"/>
                  </a:lnTo>
                  <a:lnTo>
                    <a:pt x="1947351" y="2448624"/>
                  </a:lnTo>
                  <a:lnTo>
                    <a:pt x="1950107" y="2392864"/>
                  </a:lnTo>
                  <a:lnTo>
                    <a:pt x="1952087" y="2334672"/>
                  </a:lnTo>
                  <a:lnTo>
                    <a:pt x="1953282" y="2273998"/>
                  </a:lnTo>
                  <a:lnTo>
                    <a:pt x="1953682" y="2210792"/>
                  </a:lnTo>
                  <a:close/>
                </a:path>
              </a:pathLst>
            </a:custGeom>
            <a:ln w="49356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49236" y="5248748"/>
              <a:ext cx="1012190" cy="2849880"/>
            </a:xfrm>
            <a:custGeom>
              <a:avLst/>
              <a:gdLst/>
              <a:ahLst/>
              <a:cxnLst/>
              <a:rect l="l" t="t" r="r" b="b"/>
              <a:pathLst>
                <a:path w="1012189" h="2849879">
                  <a:moveTo>
                    <a:pt x="947217" y="2849386"/>
                  </a:moveTo>
                  <a:lnTo>
                    <a:pt x="0" y="2849386"/>
                  </a:lnTo>
                  <a:lnTo>
                    <a:pt x="0" y="2450"/>
                  </a:lnTo>
                  <a:lnTo>
                    <a:pt x="32593" y="0"/>
                  </a:lnTo>
                  <a:lnTo>
                    <a:pt x="73293" y="761"/>
                  </a:lnTo>
                  <a:lnTo>
                    <a:pt x="112890" y="3156"/>
                  </a:lnTo>
                  <a:lnTo>
                    <a:pt x="151397" y="7162"/>
                  </a:lnTo>
                  <a:lnTo>
                    <a:pt x="225200" y="19925"/>
                  </a:lnTo>
                  <a:lnTo>
                    <a:pt x="294818" y="38879"/>
                  </a:lnTo>
                  <a:lnTo>
                    <a:pt x="360364" y="63857"/>
                  </a:lnTo>
                  <a:lnTo>
                    <a:pt x="421954" y="94688"/>
                  </a:lnTo>
                  <a:lnTo>
                    <a:pt x="479703" y="131203"/>
                  </a:lnTo>
                  <a:lnTo>
                    <a:pt x="533726" y="173232"/>
                  </a:lnTo>
                  <a:lnTo>
                    <a:pt x="584137" y="220605"/>
                  </a:lnTo>
                  <a:lnTo>
                    <a:pt x="631051" y="273154"/>
                  </a:lnTo>
                  <a:lnTo>
                    <a:pt x="674583" y="330709"/>
                  </a:lnTo>
                  <a:lnTo>
                    <a:pt x="714848" y="393101"/>
                  </a:lnTo>
                  <a:lnTo>
                    <a:pt x="751960" y="460159"/>
                  </a:lnTo>
                  <a:lnTo>
                    <a:pt x="769370" y="495385"/>
                  </a:lnTo>
                  <a:lnTo>
                    <a:pt x="786035" y="531714"/>
                  </a:lnTo>
                  <a:lnTo>
                    <a:pt x="801969" y="569126"/>
                  </a:lnTo>
                  <a:lnTo>
                    <a:pt x="817187" y="607598"/>
                  </a:lnTo>
                  <a:lnTo>
                    <a:pt x="831703" y="647109"/>
                  </a:lnTo>
                  <a:lnTo>
                    <a:pt x="845532" y="687639"/>
                  </a:lnTo>
                  <a:lnTo>
                    <a:pt x="858687" y="729167"/>
                  </a:lnTo>
                  <a:lnTo>
                    <a:pt x="871183" y="771670"/>
                  </a:lnTo>
                  <a:lnTo>
                    <a:pt x="883035" y="815128"/>
                  </a:lnTo>
                  <a:lnTo>
                    <a:pt x="894256" y="859520"/>
                  </a:lnTo>
                  <a:lnTo>
                    <a:pt x="904862" y="904825"/>
                  </a:lnTo>
                  <a:lnTo>
                    <a:pt x="914866" y="951020"/>
                  </a:lnTo>
                  <a:lnTo>
                    <a:pt x="924283" y="998086"/>
                  </a:lnTo>
                  <a:lnTo>
                    <a:pt x="933127" y="1046001"/>
                  </a:lnTo>
                  <a:lnTo>
                    <a:pt x="941412" y="1094743"/>
                  </a:lnTo>
                  <a:lnTo>
                    <a:pt x="949154" y="1144292"/>
                  </a:lnTo>
                  <a:lnTo>
                    <a:pt x="956366" y="1194627"/>
                  </a:lnTo>
                  <a:lnTo>
                    <a:pt x="963062" y="1245725"/>
                  </a:lnTo>
                  <a:lnTo>
                    <a:pt x="969258" y="1297567"/>
                  </a:lnTo>
                  <a:lnTo>
                    <a:pt x="974967" y="1350130"/>
                  </a:lnTo>
                  <a:lnTo>
                    <a:pt x="980203" y="1403394"/>
                  </a:lnTo>
                  <a:lnTo>
                    <a:pt x="984981" y="1457338"/>
                  </a:lnTo>
                  <a:lnTo>
                    <a:pt x="989316" y="1511939"/>
                  </a:lnTo>
                  <a:lnTo>
                    <a:pt x="993222" y="1567178"/>
                  </a:lnTo>
                  <a:lnTo>
                    <a:pt x="996712" y="1623033"/>
                  </a:lnTo>
                  <a:lnTo>
                    <a:pt x="999802" y="1679482"/>
                  </a:lnTo>
                  <a:lnTo>
                    <a:pt x="1002506" y="1736505"/>
                  </a:lnTo>
                  <a:lnTo>
                    <a:pt x="1004838" y="1794080"/>
                  </a:lnTo>
                  <a:lnTo>
                    <a:pt x="1006813" y="1852186"/>
                  </a:lnTo>
                  <a:lnTo>
                    <a:pt x="1008444" y="1910803"/>
                  </a:lnTo>
                  <a:lnTo>
                    <a:pt x="1009747" y="1969908"/>
                  </a:lnTo>
                  <a:lnTo>
                    <a:pt x="1010735" y="2029480"/>
                  </a:lnTo>
                  <a:lnTo>
                    <a:pt x="1011423" y="2089499"/>
                  </a:lnTo>
                  <a:lnTo>
                    <a:pt x="1011825" y="2149943"/>
                  </a:lnTo>
                  <a:lnTo>
                    <a:pt x="1011956" y="2210792"/>
                  </a:lnTo>
                  <a:lnTo>
                    <a:pt x="1011555" y="2273998"/>
                  </a:lnTo>
                  <a:lnTo>
                    <a:pt x="1010359" y="2334672"/>
                  </a:lnTo>
                  <a:lnTo>
                    <a:pt x="1008375" y="2392864"/>
                  </a:lnTo>
                  <a:lnTo>
                    <a:pt x="1005614" y="2448624"/>
                  </a:lnTo>
                  <a:lnTo>
                    <a:pt x="1002083" y="2502003"/>
                  </a:lnTo>
                  <a:lnTo>
                    <a:pt x="997792" y="2553052"/>
                  </a:lnTo>
                  <a:lnTo>
                    <a:pt x="992750" y="2601820"/>
                  </a:lnTo>
                  <a:lnTo>
                    <a:pt x="986965" y="2648360"/>
                  </a:lnTo>
                  <a:lnTo>
                    <a:pt x="980447" y="2692720"/>
                  </a:lnTo>
                  <a:lnTo>
                    <a:pt x="973204" y="2734952"/>
                  </a:lnTo>
                  <a:lnTo>
                    <a:pt x="965245" y="2775107"/>
                  </a:lnTo>
                  <a:lnTo>
                    <a:pt x="956580" y="2813235"/>
                  </a:lnTo>
                  <a:lnTo>
                    <a:pt x="947217" y="2849386"/>
                  </a:lnTo>
                  <a:close/>
                </a:path>
              </a:pathLst>
            </a:custGeom>
            <a:solidFill>
              <a:srgbClr val="538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675663" y="5232812"/>
              <a:ext cx="1685925" cy="2865755"/>
            </a:xfrm>
            <a:custGeom>
              <a:avLst/>
              <a:gdLst/>
              <a:ahLst/>
              <a:cxnLst/>
              <a:rect l="l" t="t" r="r" b="b"/>
              <a:pathLst>
                <a:path w="1685925" h="2865754">
                  <a:moveTo>
                    <a:pt x="706167" y="15936"/>
                  </a:moveTo>
                  <a:lnTo>
                    <a:pt x="746867" y="16697"/>
                  </a:lnTo>
                  <a:lnTo>
                    <a:pt x="786464" y="19092"/>
                  </a:lnTo>
                  <a:lnTo>
                    <a:pt x="824971" y="23098"/>
                  </a:lnTo>
                  <a:lnTo>
                    <a:pt x="898774" y="35861"/>
                  </a:lnTo>
                  <a:lnTo>
                    <a:pt x="968391" y="54816"/>
                  </a:lnTo>
                  <a:lnTo>
                    <a:pt x="1033938" y="79793"/>
                  </a:lnTo>
                  <a:lnTo>
                    <a:pt x="1095528" y="110624"/>
                  </a:lnTo>
                  <a:lnTo>
                    <a:pt x="1153277" y="147139"/>
                  </a:lnTo>
                  <a:lnTo>
                    <a:pt x="1207300" y="189168"/>
                  </a:lnTo>
                  <a:lnTo>
                    <a:pt x="1257710" y="236541"/>
                  </a:lnTo>
                  <a:lnTo>
                    <a:pt x="1304624" y="289091"/>
                  </a:lnTo>
                  <a:lnTo>
                    <a:pt x="1348157" y="346645"/>
                  </a:lnTo>
                  <a:lnTo>
                    <a:pt x="1388421" y="409037"/>
                  </a:lnTo>
                  <a:lnTo>
                    <a:pt x="1425534" y="476095"/>
                  </a:lnTo>
                  <a:lnTo>
                    <a:pt x="1442944" y="511321"/>
                  </a:lnTo>
                  <a:lnTo>
                    <a:pt x="1459609" y="547650"/>
                  </a:lnTo>
                  <a:lnTo>
                    <a:pt x="1475543" y="585062"/>
                  </a:lnTo>
                  <a:lnTo>
                    <a:pt x="1490761" y="623534"/>
                  </a:lnTo>
                  <a:lnTo>
                    <a:pt x="1505277" y="663046"/>
                  </a:lnTo>
                  <a:lnTo>
                    <a:pt x="1519105" y="703576"/>
                  </a:lnTo>
                  <a:lnTo>
                    <a:pt x="1532261" y="745103"/>
                  </a:lnTo>
                  <a:lnTo>
                    <a:pt x="1544757" y="787606"/>
                  </a:lnTo>
                  <a:lnTo>
                    <a:pt x="1556608" y="831065"/>
                  </a:lnTo>
                  <a:lnTo>
                    <a:pt x="1567830" y="875456"/>
                  </a:lnTo>
                  <a:lnTo>
                    <a:pt x="1578435" y="920761"/>
                  </a:lnTo>
                  <a:lnTo>
                    <a:pt x="1588439" y="966957"/>
                  </a:lnTo>
                  <a:lnTo>
                    <a:pt x="1597856" y="1014022"/>
                  </a:lnTo>
                  <a:lnTo>
                    <a:pt x="1606700" y="1061937"/>
                  </a:lnTo>
                  <a:lnTo>
                    <a:pt x="1614986" y="1110680"/>
                  </a:lnTo>
                  <a:lnTo>
                    <a:pt x="1622728" y="1160229"/>
                  </a:lnTo>
                  <a:lnTo>
                    <a:pt x="1629940" y="1210563"/>
                  </a:lnTo>
                  <a:lnTo>
                    <a:pt x="1636636" y="1261662"/>
                  </a:lnTo>
                  <a:lnTo>
                    <a:pt x="1642831" y="1313503"/>
                  </a:lnTo>
                  <a:lnTo>
                    <a:pt x="1648540" y="1366066"/>
                  </a:lnTo>
                  <a:lnTo>
                    <a:pt x="1653777" y="1419330"/>
                  </a:lnTo>
                  <a:lnTo>
                    <a:pt x="1658555" y="1473274"/>
                  </a:lnTo>
                  <a:lnTo>
                    <a:pt x="1662890" y="1527876"/>
                  </a:lnTo>
                  <a:lnTo>
                    <a:pt x="1666795" y="1583114"/>
                  </a:lnTo>
                  <a:lnTo>
                    <a:pt x="1670286" y="1638969"/>
                  </a:lnTo>
                  <a:lnTo>
                    <a:pt x="1673376" y="1695418"/>
                  </a:lnTo>
                  <a:lnTo>
                    <a:pt x="1676080" y="1752441"/>
                  </a:lnTo>
                  <a:lnTo>
                    <a:pt x="1678412" y="1810016"/>
                  </a:lnTo>
                  <a:lnTo>
                    <a:pt x="1680387" y="1868123"/>
                  </a:lnTo>
                  <a:lnTo>
                    <a:pt x="1682018" y="1926739"/>
                  </a:lnTo>
                  <a:lnTo>
                    <a:pt x="1683321" y="1985844"/>
                  </a:lnTo>
                  <a:lnTo>
                    <a:pt x="1684309" y="2045416"/>
                  </a:lnTo>
                  <a:lnTo>
                    <a:pt x="1684997" y="2105435"/>
                  </a:lnTo>
                  <a:lnTo>
                    <a:pt x="1685399" y="2165880"/>
                  </a:lnTo>
                  <a:lnTo>
                    <a:pt x="1685530" y="2226728"/>
                  </a:lnTo>
                  <a:lnTo>
                    <a:pt x="1685129" y="2289935"/>
                  </a:lnTo>
                  <a:lnTo>
                    <a:pt x="1683932" y="2350608"/>
                  </a:lnTo>
                  <a:lnTo>
                    <a:pt x="1681949" y="2408800"/>
                  </a:lnTo>
                  <a:lnTo>
                    <a:pt x="1679187" y="2464560"/>
                  </a:lnTo>
                  <a:lnTo>
                    <a:pt x="1675657" y="2517939"/>
                  </a:lnTo>
                  <a:lnTo>
                    <a:pt x="1671366" y="2568988"/>
                  </a:lnTo>
                  <a:lnTo>
                    <a:pt x="1666323" y="2617756"/>
                  </a:lnTo>
                  <a:lnTo>
                    <a:pt x="1660539" y="2664296"/>
                  </a:lnTo>
                  <a:lnTo>
                    <a:pt x="1654021" y="2708656"/>
                  </a:lnTo>
                  <a:lnTo>
                    <a:pt x="1646778" y="2750888"/>
                  </a:lnTo>
                  <a:lnTo>
                    <a:pt x="1638819" y="2791043"/>
                  </a:lnTo>
                  <a:lnTo>
                    <a:pt x="1630154" y="2829171"/>
                  </a:lnTo>
                  <a:lnTo>
                    <a:pt x="1620790" y="2865322"/>
                  </a:lnTo>
                  <a:lnTo>
                    <a:pt x="673573" y="2865322"/>
                  </a:lnTo>
                  <a:lnTo>
                    <a:pt x="673573" y="18387"/>
                  </a:lnTo>
                  <a:lnTo>
                    <a:pt x="706167" y="15936"/>
                  </a:lnTo>
                  <a:close/>
                </a:path>
                <a:path w="1685925" h="2865754">
                  <a:moveTo>
                    <a:pt x="0" y="2342616"/>
                  </a:moveTo>
                  <a:lnTo>
                    <a:pt x="214" y="2266924"/>
                  </a:lnTo>
                  <a:lnTo>
                    <a:pt x="854" y="2191850"/>
                  </a:lnTo>
                  <a:lnTo>
                    <a:pt x="1912" y="2117429"/>
                  </a:lnTo>
                  <a:lnTo>
                    <a:pt x="3382" y="2043701"/>
                  </a:lnTo>
                  <a:lnTo>
                    <a:pt x="5258" y="1970702"/>
                  </a:lnTo>
                  <a:lnTo>
                    <a:pt x="7532" y="1898471"/>
                  </a:lnTo>
                  <a:lnTo>
                    <a:pt x="10198" y="1827044"/>
                  </a:lnTo>
                  <a:lnTo>
                    <a:pt x="13250" y="1756460"/>
                  </a:lnTo>
                  <a:lnTo>
                    <a:pt x="16680" y="1686755"/>
                  </a:lnTo>
                  <a:lnTo>
                    <a:pt x="20483" y="1617969"/>
                  </a:lnTo>
                  <a:lnTo>
                    <a:pt x="24652" y="1550138"/>
                  </a:lnTo>
                  <a:lnTo>
                    <a:pt x="29180" y="1483300"/>
                  </a:lnTo>
                  <a:lnTo>
                    <a:pt x="34060" y="1417492"/>
                  </a:lnTo>
                  <a:lnTo>
                    <a:pt x="39286" y="1352753"/>
                  </a:lnTo>
                  <a:lnTo>
                    <a:pt x="44852" y="1289120"/>
                  </a:lnTo>
                  <a:lnTo>
                    <a:pt x="50750" y="1226630"/>
                  </a:lnTo>
                  <a:lnTo>
                    <a:pt x="56975" y="1165321"/>
                  </a:lnTo>
                  <a:lnTo>
                    <a:pt x="63519" y="1105231"/>
                  </a:lnTo>
                  <a:lnTo>
                    <a:pt x="70376" y="1046397"/>
                  </a:lnTo>
                  <a:lnTo>
                    <a:pt x="77540" y="988857"/>
                  </a:lnTo>
                  <a:lnTo>
                    <a:pt x="85003" y="932649"/>
                  </a:lnTo>
                  <a:lnTo>
                    <a:pt x="92760" y="877810"/>
                  </a:lnTo>
                  <a:lnTo>
                    <a:pt x="100803" y="824378"/>
                  </a:lnTo>
                  <a:lnTo>
                    <a:pt x="109127" y="772391"/>
                  </a:lnTo>
                  <a:lnTo>
                    <a:pt x="117723" y="721885"/>
                  </a:lnTo>
                  <a:lnTo>
                    <a:pt x="126587" y="672900"/>
                  </a:lnTo>
                  <a:lnTo>
                    <a:pt x="135711" y="625471"/>
                  </a:lnTo>
                  <a:lnTo>
                    <a:pt x="145088" y="579638"/>
                  </a:lnTo>
                  <a:lnTo>
                    <a:pt x="154713" y="535437"/>
                  </a:lnTo>
                  <a:lnTo>
                    <a:pt x="164578" y="492907"/>
                  </a:lnTo>
                  <a:lnTo>
                    <a:pt x="174677" y="452084"/>
                  </a:lnTo>
                  <a:lnTo>
                    <a:pt x="185003" y="413007"/>
                  </a:lnTo>
                  <a:lnTo>
                    <a:pt x="195550" y="375714"/>
                  </a:lnTo>
                  <a:lnTo>
                    <a:pt x="217280" y="306626"/>
                  </a:lnTo>
                  <a:lnTo>
                    <a:pt x="239813" y="245122"/>
                  </a:lnTo>
                  <a:lnTo>
                    <a:pt x="263097" y="191503"/>
                  </a:lnTo>
                  <a:lnTo>
                    <a:pt x="287080" y="146070"/>
                  </a:lnTo>
                  <a:lnTo>
                    <a:pt x="311708" y="109124"/>
                  </a:lnTo>
                  <a:lnTo>
                    <a:pt x="349745" y="70277"/>
                  </a:lnTo>
                  <a:lnTo>
                    <a:pt x="388938" y="52219"/>
                  </a:lnTo>
                  <a:lnTo>
                    <a:pt x="402228" y="50995"/>
                  </a:lnTo>
                </a:path>
                <a:path w="1685925" h="2865754">
                  <a:moveTo>
                    <a:pt x="1353531" y="2336241"/>
                  </a:moveTo>
                  <a:lnTo>
                    <a:pt x="1353317" y="2260655"/>
                  </a:lnTo>
                  <a:lnTo>
                    <a:pt x="1352677" y="2185685"/>
                  </a:lnTo>
                  <a:lnTo>
                    <a:pt x="1351619" y="2111368"/>
                  </a:lnTo>
                  <a:lnTo>
                    <a:pt x="1350149" y="2037742"/>
                  </a:lnTo>
                  <a:lnTo>
                    <a:pt x="1348273" y="1964844"/>
                  </a:lnTo>
                  <a:lnTo>
                    <a:pt x="1345999" y="1892713"/>
                  </a:lnTo>
                  <a:lnTo>
                    <a:pt x="1343333" y="1821386"/>
                  </a:lnTo>
                  <a:lnTo>
                    <a:pt x="1340281" y="1750900"/>
                  </a:lnTo>
                  <a:lnTo>
                    <a:pt x="1336851" y="1681292"/>
                  </a:lnTo>
                  <a:lnTo>
                    <a:pt x="1333048" y="1612602"/>
                  </a:lnTo>
                  <a:lnTo>
                    <a:pt x="1328879" y="1544865"/>
                  </a:lnTo>
                  <a:lnTo>
                    <a:pt x="1324351" y="1478120"/>
                  </a:lnTo>
                  <a:lnTo>
                    <a:pt x="1319471" y="1412404"/>
                  </a:lnTo>
                  <a:lnTo>
                    <a:pt x="1314245" y="1347754"/>
                  </a:lnTo>
                  <a:lnTo>
                    <a:pt x="1308679" y="1284210"/>
                  </a:lnTo>
                  <a:lnTo>
                    <a:pt x="1302781" y="1221807"/>
                  </a:lnTo>
                  <a:lnTo>
                    <a:pt x="1296556" y="1160583"/>
                  </a:lnTo>
                  <a:lnTo>
                    <a:pt x="1290012" y="1100576"/>
                  </a:lnTo>
                  <a:lnTo>
                    <a:pt x="1283155" y="1041825"/>
                  </a:lnTo>
                  <a:lnTo>
                    <a:pt x="1275991" y="984365"/>
                  </a:lnTo>
                  <a:lnTo>
                    <a:pt x="1268528" y="928235"/>
                  </a:lnTo>
                  <a:lnTo>
                    <a:pt x="1260771" y="873472"/>
                  </a:lnTo>
                  <a:lnTo>
                    <a:pt x="1252728" y="820115"/>
                  </a:lnTo>
                  <a:lnTo>
                    <a:pt x="1244404" y="768199"/>
                  </a:lnTo>
                  <a:lnTo>
                    <a:pt x="1235808" y="717764"/>
                  </a:lnTo>
                  <a:lnTo>
                    <a:pt x="1226944" y="668847"/>
                  </a:lnTo>
                  <a:lnTo>
                    <a:pt x="1217820" y="621485"/>
                  </a:lnTo>
                  <a:lnTo>
                    <a:pt x="1208443" y="575715"/>
                  </a:lnTo>
                  <a:lnTo>
                    <a:pt x="1198818" y="531576"/>
                  </a:lnTo>
                  <a:lnTo>
                    <a:pt x="1188953" y="489105"/>
                  </a:lnTo>
                  <a:lnTo>
                    <a:pt x="1178854" y="448339"/>
                  </a:lnTo>
                  <a:lnTo>
                    <a:pt x="1168528" y="409316"/>
                  </a:lnTo>
                  <a:lnTo>
                    <a:pt x="1157981" y="372074"/>
                  </a:lnTo>
                  <a:lnTo>
                    <a:pt x="1136251" y="303082"/>
                  </a:lnTo>
                  <a:lnTo>
                    <a:pt x="1113718" y="241664"/>
                  </a:lnTo>
                  <a:lnTo>
                    <a:pt x="1090434" y="188120"/>
                  </a:lnTo>
                  <a:lnTo>
                    <a:pt x="1066451" y="142750"/>
                  </a:lnTo>
                  <a:lnTo>
                    <a:pt x="1041823" y="105856"/>
                  </a:lnTo>
                  <a:lnTo>
                    <a:pt x="1003786" y="67063"/>
                  </a:lnTo>
                  <a:lnTo>
                    <a:pt x="964593" y="49030"/>
                  </a:lnTo>
                  <a:lnTo>
                    <a:pt x="951303" y="47808"/>
                  </a:lnTo>
                </a:path>
                <a:path w="1685925" h="2865754">
                  <a:moveTo>
                    <a:pt x="699112" y="2336241"/>
                  </a:moveTo>
                  <a:lnTo>
                    <a:pt x="699112" y="0"/>
                  </a:lnTo>
                </a:path>
              </a:pathLst>
            </a:custGeom>
            <a:ln w="49342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128177" y="7516469"/>
              <a:ext cx="2509520" cy="2094230"/>
            </a:xfrm>
            <a:custGeom>
              <a:avLst/>
              <a:gdLst/>
              <a:ahLst/>
              <a:cxnLst/>
              <a:rect l="l" t="t" r="r" b="b"/>
              <a:pathLst>
                <a:path w="2509520" h="2094229">
                  <a:moveTo>
                    <a:pt x="2509139" y="0"/>
                  </a:moveTo>
                  <a:lnTo>
                    <a:pt x="0" y="0"/>
                  </a:lnTo>
                  <a:lnTo>
                    <a:pt x="65862" y="436651"/>
                  </a:lnTo>
                  <a:lnTo>
                    <a:pt x="133578" y="436651"/>
                  </a:lnTo>
                  <a:lnTo>
                    <a:pt x="352526" y="2094014"/>
                  </a:lnTo>
                  <a:lnTo>
                    <a:pt x="2133892" y="2094014"/>
                  </a:lnTo>
                  <a:lnTo>
                    <a:pt x="2353145" y="436651"/>
                  </a:lnTo>
                  <a:lnTo>
                    <a:pt x="2427643" y="436651"/>
                  </a:lnTo>
                  <a:lnTo>
                    <a:pt x="2509139" y="0"/>
                  </a:lnTo>
                  <a:close/>
                </a:path>
              </a:pathLst>
            </a:custGeom>
            <a:solidFill>
              <a:srgbClr val="CA9D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43718" y="8073249"/>
              <a:ext cx="404495" cy="1356360"/>
            </a:xfrm>
            <a:custGeom>
              <a:avLst/>
              <a:gdLst/>
              <a:ahLst/>
              <a:cxnLst/>
              <a:rect l="l" t="t" r="r" b="b"/>
              <a:pathLst>
                <a:path w="404495" h="1356359">
                  <a:moveTo>
                    <a:pt x="361416" y="760958"/>
                  </a:moveTo>
                  <a:lnTo>
                    <a:pt x="360705" y="700341"/>
                  </a:lnTo>
                  <a:lnTo>
                    <a:pt x="356958" y="643267"/>
                  </a:lnTo>
                  <a:lnTo>
                    <a:pt x="350329" y="590359"/>
                  </a:lnTo>
                  <a:lnTo>
                    <a:pt x="340944" y="542201"/>
                  </a:lnTo>
                  <a:lnTo>
                    <a:pt x="328955" y="499402"/>
                  </a:lnTo>
                  <a:lnTo>
                    <a:pt x="314490" y="462559"/>
                  </a:lnTo>
                  <a:lnTo>
                    <a:pt x="278739" y="409117"/>
                  </a:lnTo>
                  <a:lnTo>
                    <a:pt x="234810" y="386702"/>
                  </a:lnTo>
                  <a:lnTo>
                    <a:pt x="210908" y="388531"/>
                  </a:lnTo>
                  <a:lnTo>
                    <a:pt x="163410" y="417322"/>
                  </a:lnTo>
                  <a:lnTo>
                    <a:pt x="118135" y="475945"/>
                  </a:lnTo>
                  <a:lnTo>
                    <a:pt x="96989" y="515061"/>
                  </a:lnTo>
                  <a:lnTo>
                    <a:pt x="77216" y="559968"/>
                  </a:lnTo>
                  <a:lnTo>
                    <a:pt x="59067" y="610108"/>
                  </a:lnTo>
                  <a:lnTo>
                    <a:pt x="42837" y="664946"/>
                  </a:lnTo>
                  <a:lnTo>
                    <a:pt x="28765" y="723925"/>
                  </a:lnTo>
                  <a:lnTo>
                    <a:pt x="17132" y="786472"/>
                  </a:lnTo>
                  <a:lnTo>
                    <a:pt x="8216" y="852043"/>
                  </a:lnTo>
                  <a:lnTo>
                    <a:pt x="2451" y="917968"/>
                  </a:lnTo>
                  <a:lnTo>
                    <a:pt x="0" y="981532"/>
                  </a:lnTo>
                  <a:lnTo>
                    <a:pt x="711" y="1042149"/>
                  </a:lnTo>
                  <a:lnTo>
                    <a:pt x="4457" y="1099210"/>
                  </a:lnTo>
                  <a:lnTo>
                    <a:pt x="11087" y="1152131"/>
                  </a:lnTo>
                  <a:lnTo>
                    <a:pt x="20472" y="1200277"/>
                  </a:lnTo>
                  <a:lnTo>
                    <a:pt x="32461" y="1243088"/>
                  </a:lnTo>
                  <a:lnTo>
                    <a:pt x="46926" y="1279931"/>
                  </a:lnTo>
                  <a:lnTo>
                    <a:pt x="82664" y="1333373"/>
                  </a:lnTo>
                  <a:lnTo>
                    <a:pt x="126580" y="1355788"/>
                  </a:lnTo>
                  <a:lnTo>
                    <a:pt x="150482" y="1353959"/>
                  </a:lnTo>
                  <a:lnTo>
                    <a:pt x="197980" y="1325168"/>
                  </a:lnTo>
                  <a:lnTo>
                    <a:pt x="243255" y="1266545"/>
                  </a:lnTo>
                  <a:lnTo>
                    <a:pt x="264401" y="1227429"/>
                  </a:lnTo>
                  <a:lnTo>
                    <a:pt x="284175" y="1182522"/>
                  </a:lnTo>
                  <a:lnTo>
                    <a:pt x="302323" y="1132370"/>
                  </a:lnTo>
                  <a:lnTo>
                    <a:pt x="318566" y="1077544"/>
                  </a:lnTo>
                  <a:lnTo>
                    <a:pt x="332625" y="1018565"/>
                  </a:lnTo>
                  <a:lnTo>
                    <a:pt x="344258" y="956017"/>
                  </a:lnTo>
                  <a:lnTo>
                    <a:pt x="353174" y="890447"/>
                  </a:lnTo>
                  <a:lnTo>
                    <a:pt x="358952" y="824522"/>
                  </a:lnTo>
                  <a:lnTo>
                    <a:pt x="361416" y="760958"/>
                  </a:lnTo>
                  <a:close/>
                </a:path>
                <a:path w="404495" h="1356359">
                  <a:moveTo>
                    <a:pt x="403999" y="148844"/>
                  </a:moveTo>
                  <a:lnTo>
                    <a:pt x="401370" y="96481"/>
                  </a:lnTo>
                  <a:lnTo>
                    <a:pt x="380301" y="51041"/>
                  </a:lnTo>
                  <a:lnTo>
                    <a:pt x="344233" y="17284"/>
                  </a:lnTo>
                  <a:lnTo>
                    <a:pt x="296608" y="0"/>
                  </a:lnTo>
                  <a:lnTo>
                    <a:pt x="246049" y="3289"/>
                  </a:lnTo>
                  <a:lnTo>
                    <a:pt x="201955" y="25615"/>
                  </a:lnTo>
                  <a:lnTo>
                    <a:pt x="168973" y="63347"/>
                  </a:lnTo>
                  <a:lnTo>
                    <a:pt x="151777" y="112864"/>
                  </a:lnTo>
                  <a:lnTo>
                    <a:pt x="154406" y="165201"/>
                  </a:lnTo>
                  <a:lnTo>
                    <a:pt x="175488" y="210642"/>
                  </a:lnTo>
                  <a:lnTo>
                    <a:pt x="211556" y="244411"/>
                  </a:lnTo>
                  <a:lnTo>
                    <a:pt x="259168" y="261696"/>
                  </a:lnTo>
                  <a:lnTo>
                    <a:pt x="309727" y="258406"/>
                  </a:lnTo>
                  <a:lnTo>
                    <a:pt x="353822" y="236080"/>
                  </a:lnTo>
                  <a:lnTo>
                    <a:pt x="386803" y="198348"/>
                  </a:lnTo>
                  <a:lnTo>
                    <a:pt x="403999" y="148844"/>
                  </a:lnTo>
                  <a:close/>
                </a:path>
              </a:pathLst>
            </a:custGeom>
            <a:solidFill>
              <a:srgbClr val="B08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815987" y="4658266"/>
              <a:ext cx="1104900" cy="1119505"/>
            </a:xfrm>
            <a:custGeom>
              <a:avLst/>
              <a:gdLst/>
              <a:ahLst/>
              <a:cxnLst/>
              <a:rect l="l" t="t" r="r" b="b"/>
              <a:pathLst>
                <a:path w="1104900" h="1119504">
                  <a:moveTo>
                    <a:pt x="575515" y="1119337"/>
                  </a:moveTo>
                  <a:lnTo>
                    <a:pt x="513478" y="1096423"/>
                  </a:lnTo>
                  <a:lnTo>
                    <a:pt x="485546" y="1066214"/>
                  </a:lnTo>
                  <a:lnTo>
                    <a:pt x="460597" y="1025324"/>
                  </a:lnTo>
                  <a:lnTo>
                    <a:pt x="439322" y="975118"/>
                  </a:lnTo>
                  <a:lnTo>
                    <a:pt x="422415" y="916961"/>
                  </a:lnTo>
                  <a:lnTo>
                    <a:pt x="410569" y="852218"/>
                  </a:lnTo>
                  <a:lnTo>
                    <a:pt x="402716" y="858111"/>
                  </a:lnTo>
                  <a:lnTo>
                    <a:pt x="351235" y="893661"/>
                  </a:lnTo>
                  <a:lnTo>
                    <a:pt x="299958" y="923223"/>
                  </a:lnTo>
                  <a:lnTo>
                    <a:pt x="249926" y="946557"/>
                  </a:lnTo>
                  <a:lnTo>
                    <a:pt x="202181" y="963422"/>
                  </a:lnTo>
                  <a:lnTo>
                    <a:pt x="157764" y="973578"/>
                  </a:lnTo>
                  <a:lnTo>
                    <a:pt x="117715" y="976786"/>
                  </a:lnTo>
                  <a:lnTo>
                    <a:pt x="83078" y="972805"/>
                  </a:lnTo>
                  <a:lnTo>
                    <a:pt x="54891" y="961396"/>
                  </a:lnTo>
                  <a:lnTo>
                    <a:pt x="34198" y="942318"/>
                  </a:lnTo>
                  <a:lnTo>
                    <a:pt x="21676" y="912901"/>
                  </a:lnTo>
                  <a:lnTo>
                    <a:pt x="20979" y="877282"/>
                  </a:lnTo>
                  <a:lnTo>
                    <a:pt x="31345" y="836802"/>
                  </a:lnTo>
                  <a:lnTo>
                    <a:pt x="52013" y="792804"/>
                  </a:lnTo>
                  <a:lnTo>
                    <a:pt x="82221" y="746630"/>
                  </a:lnTo>
                  <a:lnTo>
                    <a:pt x="121207" y="699622"/>
                  </a:lnTo>
                  <a:lnTo>
                    <a:pt x="168210" y="653124"/>
                  </a:lnTo>
                  <a:lnTo>
                    <a:pt x="196590" y="629774"/>
                  </a:lnTo>
                  <a:lnTo>
                    <a:pt x="178011" y="616477"/>
                  </a:lnTo>
                  <a:lnTo>
                    <a:pt x="141038" y="584984"/>
                  </a:lnTo>
                  <a:lnTo>
                    <a:pt x="90255" y="531824"/>
                  </a:lnTo>
                  <a:lnTo>
                    <a:pt x="83327" y="527059"/>
                  </a:lnTo>
                  <a:lnTo>
                    <a:pt x="41968" y="489343"/>
                  </a:lnTo>
                  <a:lnTo>
                    <a:pt x="13664" y="450702"/>
                  </a:lnTo>
                  <a:lnTo>
                    <a:pt x="0" y="412518"/>
                  </a:lnTo>
                  <a:lnTo>
                    <a:pt x="2562" y="376173"/>
                  </a:lnTo>
                  <a:lnTo>
                    <a:pt x="31540" y="335819"/>
                  </a:lnTo>
                  <a:lnTo>
                    <a:pt x="50766" y="323602"/>
                  </a:lnTo>
                  <a:lnTo>
                    <a:pt x="55171" y="319016"/>
                  </a:lnTo>
                  <a:lnTo>
                    <a:pt x="118921" y="301238"/>
                  </a:lnTo>
                  <a:lnTo>
                    <a:pt x="132010" y="298347"/>
                  </a:lnTo>
                  <a:lnTo>
                    <a:pt x="147716" y="298178"/>
                  </a:lnTo>
                  <a:lnTo>
                    <a:pt x="156335" y="297260"/>
                  </a:lnTo>
                  <a:lnTo>
                    <a:pt x="160325" y="298044"/>
                  </a:lnTo>
                  <a:lnTo>
                    <a:pt x="245879" y="297126"/>
                  </a:lnTo>
                  <a:lnTo>
                    <a:pt x="353108" y="318649"/>
                  </a:lnTo>
                  <a:lnTo>
                    <a:pt x="364185" y="213232"/>
                  </a:lnTo>
                  <a:lnTo>
                    <a:pt x="379324" y="154312"/>
                  </a:lnTo>
                  <a:lnTo>
                    <a:pt x="398997" y="102876"/>
                  </a:lnTo>
                  <a:lnTo>
                    <a:pt x="422560" y="60325"/>
                  </a:lnTo>
                  <a:lnTo>
                    <a:pt x="449372" y="28061"/>
                  </a:lnTo>
                  <a:lnTo>
                    <a:pt x="510169" y="0"/>
                  </a:lnTo>
                  <a:lnTo>
                    <a:pt x="541329" y="6565"/>
                  </a:lnTo>
                  <a:lnTo>
                    <a:pt x="596021" y="57774"/>
                  </a:lnTo>
                  <a:lnTo>
                    <a:pt x="618350" y="99649"/>
                  </a:lnTo>
                  <a:lnTo>
                    <a:pt x="636530" y="150529"/>
                  </a:lnTo>
                  <a:lnTo>
                    <a:pt x="649959" y="209028"/>
                  </a:lnTo>
                  <a:lnTo>
                    <a:pt x="658323" y="318920"/>
                  </a:lnTo>
                  <a:lnTo>
                    <a:pt x="712752" y="290834"/>
                  </a:lnTo>
                  <a:lnTo>
                    <a:pt x="770564" y="267889"/>
                  </a:lnTo>
                  <a:lnTo>
                    <a:pt x="826819" y="250752"/>
                  </a:lnTo>
                  <a:lnTo>
                    <a:pt x="880460" y="239419"/>
                  </a:lnTo>
                  <a:lnTo>
                    <a:pt x="930429" y="233887"/>
                  </a:lnTo>
                  <a:lnTo>
                    <a:pt x="975668" y="234154"/>
                  </a:lnTo>
                  <a:lnTo>
                    <a:pt x="1015118" y="240215"/>
                  </a:lnTo>
                  <a:lnTo>
                    <a:pt x="1072425" y="269708"/>
                  </a:lnTo>
                  <a:lnTo>
                    <a:pt x="1093615" y="325141"/>
                  </a:lnTo>
                  <a:lnTo>
                    <a:pt x="1086069" y="360530"/>
                  </a:lnTo>
                  <a:lnTo>
                    <a:pt x="1066586" y="398143"/>
                  </a:lnTo>
                  <a:lnTo>
                    <a:pt x="1036224" y="436820"/>
                  </a:lnTo>
                  <a:lnTo>
                    <a:pt x="996039" y="475406"/>
                  </a:lnTo>
                  <a:lnTo>
                    <a:pt x="947090" y="512741"/>
                  </a:lnTo>
                  <a:lnTo>
                    <a:pt x="890435" y="547668"/>
                  </a:lnTo>
                  <a:lnTo>
                    <a:pt x="898351" y="552984"/>
                  </a:lnTo>
                  <a:lnTo>
                    <a:pt x="947458" y="588972"/>
                  </a:lnTo>
                  <a:lnTo>
                    <a:pt x="990920" y="626956"/>
                  </a:lnTo>
                  <a:lnTo>
                    <a:pt x="1028190" y="666032"/>
                  </a:lnTo>
                  <a:lnTo>
                    <a:pt x="1058722" y="705298"/>
                  </a:lnTo>
                  <a:lnTo>
                    <a:pt x="1081968" y="743850"/>
                  </a:lnTo>
                  <a:lnTo>
                    <a:pt x="1097383" y="780784"/>
                  </a:lnTo>
                  <a:lnTo>
                    <a:pt x="1104418" y="815198"/>
                  </a:lnTo>
                  <a:lnTo>
                    <a:pt x="1102528" y="846189"/>
                  </a:lnTo>
                  <a:lnTo>
                    <a:pt x="1091166" y="872852"/>
                  </a:lnTo>
                  <a:lnTo>
                    <a:pt x="1070749" y="893437"/>
                  </a:lnTo>
                  <a:lnTo>
                    <a:pt x="1042733" y="906907"/>
                  </a:lnTo>
                  <a:lnTo>
                    <a:pt x="1008165" y="913425"/>
                  </a:lnTo>
                  <a:lnTo>
                    <a:pt x="968089" y="913155"/>
                  </a:lnTo>
                  <a:lnTo>
                    <a:pt x="923549" y="906260"/>
                  </a:lnTo>
                  <a:lnTo>
                    <a:pt x="875592" y="892904"/>
                  </a:lnTo>
                  <a:lnTo>
                    <a:pt x="825261" y="873250"/>
                  </a:lnTo>
                  <a:lnTo>
                    <a:pt x="773601" y="847463"/>
                  </a:lnTo>
                  <a:lnTo>
                    <a:pt x="721658" y="815705"/>
                  </a:lnTo>
                  <a:lnTo>
                    <a:pt x="717700" y="813047"/>
                  </a:lnTo>
                  <a:lnTo>
                    <a:pt x="709751" y="874181"/>
                  </a:lnTo>
                  <a:lnTo>
                    <a:pt x="697016" y="957517"/>
                  </a:lnTo>
                  <a:lnTo>
                    <a:pt x="680409" y="1009959"/>
                  </a:lnTo>
                  <a:lnTo>
                    <a:pt x="659400" y="1053793"/>
                  </a:lnTo>
                  <a:lnTo>
                    <a:pt x="634545" y="1087589"/>
                  </a:lnTo>
                  <a:lnTo>
                    <a:pt x="606398" y="1109913"/>
                  </a:lnTo>
                  <a:lnTo>
                    <a:pt x="575515" y="1119337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900978" y="4750045"/>
              <a:ext cx="935355" cy="948690"/>
            </a:xfrm>
            <a:custGeom>
              <a:avLst/>
              <a:gdLst/>
              <a:ahLst/>
              <a:cxnLst/>
              <a:rect l="l" t="t" r="r" b="b"/>
              <a:pathLst>
                <a:path w="935354" h="948689">
                  <a:moveTo>
                    <a:pt x="487460" y="948087"/>
                  </a:moveTo>
                  <a:lnTo>
                    <a:pt x="426781" y="921226"/>
                  </a:lnTo>
                  <a:lnTo>
                    <a:pt x="400334" y="886833"/>
                  </a:lnTo>
                  <a:lnTo>
                    <a:pt x="377723" y="840912"/>
                  </a:lnTo>
                  <a:lnTo>
                    <a:pt x="359879" y="785301"/>
                  </a:lnTo>
                  <a:lnTo>
                    <a:pt x="347733" y="721834"/>
                  </a:lnTo>
                  <a:lnTo>
                    <a:pt x="341093" y="726829"/>
                  </a:lnTo>
                  <a:lnTo>
                    <a:pt x="285025" y="764620"/>
                  </a:lnTo>
                  <a:lnTo>
                    <a:pt x="229656" y="793930"/>
                  </a:lnTo>
                  <a:lnTo>
                    <a:pt x="176863" y="814328"/>
                  </a:lnTo>
                  <a:lnTo>
                    <a:pt x="128519" y="825381"/>
                  </a:lnTo>
                  <a:lnTo>
                    <a:pt x="86503" y="826657"/>
                  </a:lnTo>
                  <a:lnTo>
                    <a:pt x="52688" y="817724"/>
                  </a:lnTo>
                  <a:lnTo>
                    <a:pt x="28951" y="798150"/>
                  </a:lnTo>
                  <a:lnTo>
                    <a:pt x="17567" y="768540"/>
                  </a:lnTo>
                  <a:lnTo>
                    <a:pt x="19669" y="732037"/>
                  </a:lnTo>
                  <a:lnTo>
                    <a:pt x="34234" y="690446"/>
                  </a:lnTo>
                  <a:lnTo>
                    <a:pt x="60237" y="645572"/>
                  </a:lnTo>
                  <a:lnTo>
                    <a:pt x="96657" y="599222"/>
                  </a:lnTo>
                  <a:lnTo>
                    <a:pt x="142469" y="553201"/>
                  </a:lnTo>
                  <a:lnTo>
                    <a:pt x="166506" y="533421"/>
                  </a:lnTo>
                  <a:lnTo>
                    <a:pt x="150768" y="522161"/>
                  </a:lnTo>
                  <a:lnTo>
                    <a:pt x="119466" y="495486"/>
                  </a:lnTo>
                  <a:lnTo>
                    <a:pt x="76420" y="450461"/>
                  </a:lnTo>
                  <a:lnTo>
                    <a:pt x="70578" y="446422"/>
                  </a:lnTo>
                  <a:lnTo>
                    <a:pt x="35540" y="414477"/>
                  </a:lnTo>
                  <a:lnTo>
                    <a:pt x="11569" y="381747"/>
                  </a:lnTo>
                  <a:lnTo>
                    <a:pt x="0" y="349405"/>
                  </a:lnTo>
                  <a:lnTo>
                    <a:pt x="2167" y="318621"/>
                  </a:lnTo>
                  <a:lnTo>
                    <a:pt x="26692" y="284441"/>
                  </a:lnTo>
                  <a:lnTo>
                    <a:pt x="42997" y="274092"/>
                  </a:lnTo>
                  <a:lnTo>
                    <a:pt x="46700" y="270207"/>
                  </a:lnTo>
                  <a:lnTo>
                    <a:pt x="100713" y="255150"/>
                  </a:lnTo>
                  <a:lnTo>
                    <a:pt x="111791" y="252699"/>
                  </a:lnTo>
                  <a:lnTo>
                    <a:pt x="125102" y="252559"/>
                  </a:lnTo>
                  <a:lnTo>
                    <a:pt x="132381" y="251781"/>
                  </a:lnTo>
                  <a:lnTo>
                    <a:pt x="135797" y="252444"/>
                  </a:lnTo>
                  <a:lnTo>
                    <a:pt x="208230" y="251667"/>
                  </a:lnTo>
                  <a:lnTo>
                    <a:pt x="299082" y="269898"/>
                  </a:lnTo>
                  <a:lnTo>
                    <a:pt x="308436" y="180607"/>
                  </a:lnTo>
                  <a:lnTo>
                    <a:pt x="324319" y="121444"/>
                  </a:lnTo>
                  <a:lnTo>
                    <a:pt x="345564" y="71750"/>
                  </a:lnTo>
                  <a:lnTo>
                    <a:pt x="371234" y="33578"/>
                  </a:lnTo>
                  <a:lnTo>
                    <a:pt x="400393" y="8977"/>
                  </a:lnTo>
                  <a:lnTo>
                    <a:pt x="432105" y="0"/>
                  </a:lnTo>
                  <a:lnTo>
                    <a:pt x="463554" y="8047"/>
                  </a:lnTo>
                  <a:lnTo>
                    <a:pt x="516562" y="69235"/>
                  </a:lnTo>
                  <a:lnTo>
                    <a:pt x="536358" y="118325"/>
                  </a:lnTo>
                  <a:lnTo>
                    <a:pt x="550507" y="177047"/>
                  </a:lnTo>
                  <a:lnTo>
                    <a:pt x="557594" y="270127"/>
                  </a:lnTo>
                  <a:lnTo>
                    <a:pt x="603691" y="246341"/>
                  </a:lnTo>
                  <a:lnTo>
                    <a:pt x="666448" y="222256"/>
                  </a:lnTo>
                  <a:lnTo>
                    <a:pt x="726600" y="206302"/>
                  </a:lnTo>
                  <a:lnTo>
                    <a:pt x="782242" y="198473"/>
                  </a:lnTo>
                  <a:lnTo>
                    <a:pt x="831474" y="198763"/>
                  </a:lnTo>
                  <a:lnTo>
                    <a:pt x="872391" y="207166"/>
                  </a:lnTo>
                  <a:lnTo>
                    <a:pt x="903093" y="223675"/>
                  </a:lnTo>
                  <a:lnTo>
                    <a:pt x="921675" y="248285"/>
                  </a:lnTo>
                  <a:lnTo>
                    <a:pt x="925961" y="280220"/>
                  </a:lnTo>
                  <a:lnTo>
                    <a:pt x="915471" y="315831"/>
                  </a:lnTo>
                  <a:lnTo>
                    <a:pt x="891628" y="353559"/>
                  </a:lnTo>
                  <a:lnTo>
                    <a:pt x="855850" y="391848"/>
                  </a:lnTo>
                  <a:lnTo>
                    <a:pt x="809559" y="429140"/>
                  </a:lnTo>
                  <a:lnTo>
                    <a:pt x="754176" y="463879"/>
                  </a:lnTo>
                  <a:lnTo>
                    <a:pt x="760911" y="468382"/>
                  </a:lnTo>
                  <a:lnTo>
                    <a:pt x="813520" y="507918"/>
                  </a:lnTo>
                  <a:lnTo>
                    <a:pt x="858010" y="549887"/>
                  </a:lnTo>
                  <a:lnTo>
                    <a:pt x="893397" y="592662"/>
                  </a:lnTo>
                  <a:lnTo>
                    <a:pt x="918697" y="634618"/>
                  </a:lnTo>
                  <a:lnTo>
                    <a:pt x="932926" y="674129"/>
                  </a:lnTo>
                  <a:lnTo>
                    <a:pt x="935098" y="709568"/>
                  </a:lnTo>
                  <a:lnTo>
                    <a:pt x="924229" y="739310"/>
                  </a:lnTo>
                  <a:lnTo>
                    <a:pt x="900764" y="760615"/>
                  </a:lnTo>
                  <a:lnTo>
                    <a:pt x="867084" y="772023"/>
                  </a:lnTo>
                  <a:lnTo>
                    <a:pt x="825068" y="773828"/>
                  </a:lnTo>
                  <a:lnTo>
                    <a:pt x="776595" y="766324"/>
                  </a:lnTo>
                  <a:lnTo>
                    <a:pt x="723544" y="749807"/>
                  </a:lnTo>
                  <a:lnTo>
                    <a:pt x="667794" y="724570"/>
                  </a:lnTo>
                  <a:lnTo>
                    <a:pt x="611225" y="690909"/>
                  </a:lnTo>
                  <a:lnTo>
                    <a:pt x="607873" y="688655"/>
                  </a:lnTo>
                  <a:lnTo>
                    <a:pt x="601137" y="740438"/>
                  </a:lnTo>
                  <a:lnTo>
                    <a:pt x="587866" y="820432"/>
                  </a:lnTo>
                  <a:lnTo>
                    <a:pt x="569606" y="871237"/>
                  </a:lnTo>
                  <a:lnTo>
                    <a:pt x="546244" y="910844"/>
                  </a:lnTo>
                  <a:lnTo>
                    <a:pt x="518591" y="937159"/>
                  </a:lnTo>
                  <a:lnTo>
                    <a:pt x="487460" y="948087"/>
                  </a:lnTo>
                  <a:close/>
                </a:path>
              </a:pathLst>
            </a:custGeom>
            <a:solidFill>
              <a:srgbClr val="F2E7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226333" y="5071857"/>
              <a:ext cx="252729" cy="255270"/>
            </a:xfrm>
            <a:custGeom>
              <a:avLst/>
              <a:gdLst/>
              <a:ahLst/>
              <a:cxnLst/>
              <a:rect l="l" t="t" r="r" b="b"/>
              <a:pathLst>
                <a:path w="252729" h="255270">
                  <a:moveTo>
                    <a:pt x="126095" y="254978"/>
                  </a:moveTo>
                  <a:lnTo>
                    <a:pt x="77007" y="244960"/>
                  </a:lnTo>
                  <a:lnTo>
                    <a:pt x="36926" y="217638"/>
                  </a:lnTo>
                  <a:lnTo>
                    <a:pt x="9907" y="177114"/>
                  </a:lnTo>
                  <a:lnTo>
                    <a:pt x="0" y="127489"/>
                  </a:lnTo>
                  <a:lnTo>
                    <a:pt x="9907" y="77865"/>
                  </a:lnTo>
                  <a:lnTo>
                    <a:pt x="36926" y="37341"/>
                  </a:lnTo>
                  <a:lnTo>
                    <a:pt x="77007" y="10018"/>
                  </a:lnTo>
                  <a:lnTo>
                    <a:pt x="126095" y="0"/>
                  </a:lnTo>
                  <a:lnTo>
                    <a:pt x="175170" y="10018"/>
                  </a:lnTo>
                  <a:lnTo>
                    <a:pt x="215252" y="37341"/>
                  </a:lnTo>
                  <a:lnTo>
                    <a:pt x="242279" y="77865"/>
                  </a:lnTo>
                  <a:lnTo>
                    <a:pt x="252191" y="127489"/>
                  </a:lnTo>
                  <a:lnTo>
                    <a:pt x="242279" y="177114"/>
                  </a:lnTo>
                  <a:lnTo>
                    <a:pt x="215252" y="217638"/>
                  </a:lnTo>
                  <a:lnTo>
                    <a:pt x="175170" y="244960"/>
                  </a:lnTo>
                  <a:lnTo>
                    <a:pt x="126095" y="254978"/>
                  </a:lnTo>
                  <a:close/>
                </a:path>
              </a:pathLst>
            </a:custGeom>
            <a:solidFill>
              <a:srgbClr val="C30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4965535" y="5361135"/>
            <a:ext cx="678180" cy="476884"/>
            <a:chOff x="4965535" y="5361135"/>
            <a:chExt cx="678180" cy="476884"/>
          </a:xfrm>
        </p:grpSpPr>
        <p:sp>
          <p:nvSpPr>
            <p:cNvPr id="82" name="object 82"/>
            <p:cNvSpPr/>
            <p:nvPr/>
          </p:nvSpPr>
          <p:spPr>
            <a:xfrm>
              <a:off x="4990199" y="5385799"/>
              <a:ext cx="629285" cy="427355"/>
            </a:xfrm>
            <a:custGeom>
              <a:avLst/>
              <a:gdLst/>
              <a:ahLst/>
              <a:cxnLst/>
              <a:rect l="l" t="t" r="r" b="b"/>
              <a:pathLst>
                <a:path w="629285" h="427354">
                  <a:moveTo>
                    <a:pt x="319359" y="427028"/>
                  </a:moveTo>
                  <a:lnTo>
                    <a:pt x="280106" y="424179"/>
                  </a:lnTo>
                  <a:lnTo>
                    <a:pt x="235634" y="413844"/>
                  </a:lnTo>
                  <a:lnTo>
                    <a:pt x="187917" y="396223"/>
                  </a:lnTo>
                  <a:lnTo>
                    <a:pt x="138931" y="371516"/>
                  </a:lnTo>
                  <a:lnTo>
                    <a:pt x="83068" y="333862"/>
                  </a:lnTo>
                  <a:lnTo>
                    <a:pt x="39849" y="293860"/>
                  </a:lnTo>
                  <a:lnTo>
                    <a:pt x="11438" y="254495"/>
                  </a:lnTo>
                  <a:lnTo>
                    <a:pt x="0" y="218747"/>
                  </a:lnTo>
                  <a:lnTo>
                    <a:pt x="7696" y="189598"/>
                  </a:lnTo>
                  <a:lnTo>
                    <a:pt x="30435" y="172832"/>
                  </a:lnTo>
                  <a:lnTo>
                    <a:pt x="64868" y="166099"/>
                  </a:lnTo>
                  <a:lnTo>
                    <a:pt x="108301" y="169031"/>
                  </a:lnTo>
                  <a:lnTo>
                    <a:pt x="158042" y="181258"/>
                  </a:lnTo>
                  <a:lnTo>
                    <a:pt x="211396" y="202411"/>
                  </a:lnTo>
                  <a:lnTo>
                    <a:pt x="211396" y="196859"/>
                  </a:lnTo>
                  <a:lnTo>
                    <a:pt x="216504" y="134653"/>
                  </a:lnTo>
                  <a:lnTo>
                    <a:pt x="230733" y="80615"/>
                  </a:lnTo>
                  <a:lnTo>
                    <a:pt x="252437" y="37995"/>
                  </a:lnTo>
                  <a:lnTo>
                    <a:pt x="279974" y="10040"/>
                  </a:lnTo>
                  <a:lnTo>
                    <a:pt x="311698" y="0"/>
                  </a:lnTo>
                  <a:lnTo>
                    <a:pt x="343407" y="10040"/>
                  </a:lnTo>
                  <a:lnTo>
                    <a:pt x="370934" y="37995"/>
                  </a:lnTo>
                  <a:lnTo>
                    <a:pt x="392633" y="80615"/>
                  </a:lnTo>
                  <a:lnTo>
                    <a:pt x="406860" y="134653"/>
                  </a:lnTo>
                  <a:lnTo>
                    <a:pt x="411968" y="196859"/>
                  </a:lnTo>
                  <a:lnTo>
                    <a:pt x="411968" y="199635"/>
                  </a:lnTo>
                  <a:lnTo>
                    <a:pt x="464846" y="174415"/>
                  </a:lnTo>
                  <a:lnTo>
                    <a:pt x="514804" y="158572"/>
                  </a:lnTo>
                  <a:lnTo>
                    <a:pt x="559027" y="152670"/>
                  </a:lnTo>
                  <a:lnTo>
                    <a:pt x="594704" y="157274"/>
                  </a:lnTo>
                  <a:lnTo>
                    <a:pt x="619020" y="172945"/>
                  </a:lnTo>
                  <a:lnTo>
                    <a:pt x="628762" y="201637"/>
                  </a:lnTo>
                  <a:lnTo>
                    <a:pt x="619823" y="237985"/>
                  </a:lnTo>
                  <a:lnTo>
                    <a:pt x="594137" y="278882"/>
                  </a:lnTo>
                  <a:lnTo>
                    <a:pt x="553640" y="321225"/>
                  </a:lnTo>
                  <a:lnTo>
                    <a:pt x="500267" y="361907"/>
                  </a:lnTo>
                  <a:lnTo>
                    <a:pt x="451583" y="389947"/>
                  </a:lnTo>
                  <a:lnTo>
                    <a:pt x="403780" y="410401"/>
                  </a:lnTo>
                  <a:lnTo>
                    <a:pt x="358993" y="422888"/>
                  </a:lnTo>
                  <a:lnTo>
                    <a:pt x="319359" y="42702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990199" y="5385799"/>
              <a:ext cx="629285" cy="427355"/>
            </a:xfrm>
            <a:custGeom>
              <a:avLst/>
              <a:gdLst/>
              <a:ahLst/>
              <a:cxnLst/>
              <a:rect l="l" t="t" r="r" b="b"/>
              <a:pathLst>
                <a:path w="629285" h="427354">
                  <a:moveTo>
                    <a:pt x="619020" y="172945"/>
                  </a:moveTo>
                  <a:lnTo>
                    <a:pt x="594704" y="157274"/>
                  </a:lnTo>
                  <a:lnTo>
                    <a:pt x="559027" y="152670"/>
                  </a:lnTo>
                  <a:lnTo>
                    <a:pt x="514804" y="158572"/>
                  </a:lnTo>
                  <a:lnTo>
                    <a:pt x="464846" y="174415"/>
                  </a:lnTo>
                  <a:lnTo>
                    <a:pt x="411968" y="199635"/>
                  </a:lnTo>
                  <a:lnTo>
                    <a:pt x="411968" y="198781"/>
                  </a:lnTo>
                  <a:lnTo>
                    <a:pt x="411968" y="197713"/>
                  </a:lnTo>
                  <a:lnTo>
                    <a:pt x="411968" y="196859"/>
                  </a:lnTo>
                  <a:lnTo>
                    <a:pt x="406860" y="134653"/>
                  </a:lnTo>
                  <a:lnTo>
                    <a:pt x="392633" y="80615"/>
                  </a:lnTo>
                  <a:lnTo>
                    <a:pt x="370934" y="37995"/>
                  </a:lnTo>
                  <a:lnTo>
                    <a:pt x="343407" y="10040"/>
                  </a:lnTo>
                  <a:lnTo>
                    <a:pt x="311698" y="0"/>
                  </a:lnTo>
                  <a:lnTo>
                    <a:pt x="279974" y="10040"/>
                  </a:lnTo>
                  <a:lnTo>
                    <a:pt x="252437" y="37995"/>
                  </a:lnTo>
                  <a:lnTo>
                    <a:pt x="230733" y="80615"/>
                  </a:lnTo>
                  <a:lnTo>
                    <a:pt x="216504" y="134653"/>
                  </a:lnTo>
                  <a:lnTo>
                    <a:pt x="211396" y="196859"/>
                  </a:lnTo>
                  <a:lnTo>
                    <a:pt x="211396" y="198781"/>
                  </a:lnTo>
                  <a:lnTo>
                    <a:pt x="211396" y="200703"/>
                  </a:lnTo>
                  <a:lnTo>
                    <a:pt x="211396" y="202411"/>
                  </a:lnTo>
                  <a:lnTo>
                    <a:pt x="158042" y="181258"/>
                  </a:lnTo>
                  <a:lnTo>
                    <a:pt x="108301" y="169031"/>
                  </a:lnTo>
                  <a:lnTo>
                    <a:pt x="64868" y="166099"/>
                  </a:lnTo>
                  <a:lnTo>
                    <a:pt x="30435" y="172832"/>
                  </a:lnTo>
                  <a:lnTo>
                    <a:pt x="7696" y="189598"/>
                  </a:lnTo>
                  <a:lnTo>
                    <a:pt x="0" y="218747"/>
                  </a:lnTo>
                  <a:lnTo>
                    <a:pt x="11438" y="254495"/>
                  </a:lnTo>
                  <a:lnTo>
                    <a:pt x="39849" y="293860"/>
                  </a:lnTo>
                  <a:lnTo>
                    <a:pt x="83068" y="333862"/>
                  </a:lnTo>
                  <a:lnTo>
                    <a:pt x="138931" y="371516"/>
                  </a:lnTo>
                  <a:lnTo>
                    <a:pt x="187917" y="396223"/>
                  </a:lnTo>
                  <a:lnTo>
                    <a:pt x="235634" y="413844"/>
                  </a:lnTo>
                  <a:lnTo>
                    <a:pt x="280106" y="424179"/>
                  </a:lnTo>
                  <a:lnTo>
                    <a:pt x="319359" y="427028"/>
                  </a:lnTo>
                  <a:lnTo>
                    <a:pt x="358993" y="422888"/>
                  </a:lnTo>
                  <a:lnTo>
                    <a:pt x="403780" y="410401"/>
                  </a:lnTo>
                  <a:lnTo>
                    <a:pt x="451583" y="389947"/>
                  </a:lnTo>
                  <a:lnTo>
                    <a:pt x="500267" y="361907"/>
                  </a:lnTo>
                  <a:lnTo>
                    <a:pt x="553640" y="321225"/>
                  </a:lnTo>
                  <a:lnTo>
                    <a:pt x="594137" y="278882"/>
                  </a:lnTo>
                  <a:lnTo>
                    <a:pt x="619823" y="237985"/>
                  </a:lnTo>
                  <a:lnTo>
                    <a:pt x="628762" y="201637"/>
                  </a:lnTo>
                  <a:lnTo>
                    <a:pt x="619020" y="172945"/>
                  </a:lnTo>
                  <a:close/>
                </a:path>
              </a:pathLst>
            </a:custGeom>
            <a:ln w="49328">
              <a:solidFill>
                <a:srgbClr val="FFB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/>
          <p:nvPr/>
        </p:nvSpPr>
        <p:spPr>
          <a:xfrm>
            <a:off x="2265453" y="7956303"/>
            <a:ext cx="2212340" cy="51435"/>
          </a:xfrm>
          <a:custGeom>
            <a:avLst/>
            <a:gdLst/>
            <a:ahLst/>
            <a:cxnLst/>
            <a:rect l="l" t="t" r="r" b="b"/>
            <a:pathLst>
              <a:path w="2212340" h="51434">
                <a:moveTo>
                  <a:pt x="2140432" y="50995"/>
                </a:moveTo>
                <a:lnTo>
                  <a:pt x="58067" y="50995"/>
                </a:lnTo>
                <a:lnTo>
                  <a:pt x="0" y="0"/>
                </a:lnTo>
                <a:lnTo>
                  <a:pt x="2212258" y="0"/>
                </a:lnTo>
                <a:lnTo>
                  <a:pt x="2140432" y="50995"/>
                </a:lnTo>
                <a:close/>
              </a:path>
            </a:pathLst>
          </a:custGeom>
          <a:solidFill>
            <a:srgbClr val="B08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5" name="object 85"/>
          <p:cNvGrpSpPr/>
          <p:nvPr/>
        </p:nvGrpSpPr>
        <p:grpSpPr>
          <a:xfrm>
            <a:off x="4333807" y="5787958"/>
            <a:ext cx="1232535" cy="1187450"/>
            <a:chOff x="4333807" y="5787958"/>
            <a:chExt cx="1232535" cy="1187450"/>
          </a:xfrm>
        </p:grpSpPr>
        <p:sp>
          <p:nvSpPr>
            <p:cNvPr id="86" name="object 86"/>
            <p:cNvSpPr/>
            <p:nvPr/>
          </p:nvSpPr>
          <p:spPr>
            <a:xfrm>
              <a:off x="4355737" y="6540535"/>
              <a:ext cx="398780" cy="413384"/>
            </a:xfrm>
            <a:custGeom>
              <a:avLst/>
              <a:gdLst/>
              <a:ahLst/>
              <a:cxnLst/>
              <a:rect l="l" t="t" r="r" b="b"/>
              <a:pathLst>
                <a:path w="398779" h="413384">
                  <a:moveTo>
                    <a:pt x="114279" y="412808"/>
                  </a:moveTo>
                  <a:lnTo>
                    <a:pt x="76360" y="402935"/>
                  </a:lnTo>
                  <a:lnTo>
                    <a:pt x="43699" y="382403"/>
                  </a:lnTo>
                  <a:lnTo>
                    <a:pt x="19251" y="352574"/>
                  </a:lnTo>
                  <a:lnTo>
                    <a:pt x="4747" y="316218"/>
                  </a:lnTo>
                  <a:lnTo>
                    <a:pt x="0" y="275051"/>
                  </a:lnTo>
                  <a:lnTo>
                    <a:pt x="4821" y="230791"/>
                  </a:lnTo>
                  <a:lnTo>
                    <a:pt x="19024" y="185152"/>
                  </a:lnTo>
                  <a:lnTo>
                    <a:pt x="42421" y="139851"/>
                  </a:lnTo>
                  <a:lnTo>
                    <a:pt x="74824" y="96604"/>
                  </a:lnTo>
                  <a:lnTo>
                    <a:pt x="113817" y="59145"/>
                  </a:lnTo>
                  <a:lnTo>
                    <a:pt x="155959" y="30358"/>
                  </a:lnTo>
                  <a:lnTo>
                    <a:pt x="199569" y="10640"/>
                  </a:lnTo>
                  <a:lnTo>
                    <a:pt x="242964" y="388"/>
                  </a:lnTo>
                  <a:lnTo>
                    <a:pt x="284463" y="0"/>
                  </a:lnTo>
                  <a:lnTo>
                    <a:pt x="322383" y="9873"/>
                  </a:lnTo>
                  <a:lnTo>
                    <a:pt x="355044" y="30405"/>
                  </a:lnTo>
                  <a:lnTo>
                    <a:pt x="379492" y="60234"/>
                  </a:lnTo>
                  <a:lnTo>
                    <a:pt x="393995" y="96590"/>
                  </a:lnTo>
                  <a:lnTo>
                    <a:pt x="398741" y="137757"/>
                  </a:lnTo>
                  <a:lnTo>
                    <a:pt x="393916" y="182017"/>
                  </a:lnTo>
                  <a:lnTo>
                    <a:pt x="379707" y="227656"/>
                  </a:lnTo>
                  <a:lnTo>
                    <a:pt x="356302" y="272957"/>
                  </a:lnTo>
                  <a:lnTo>
                    <a:pt x="323887" y="316204"/>
                  </a:lnTo>
                  <a:lnTo>
                    <a:pt x="284906" y="353663"/>
                  </a:lnTo>
                  <a:lnTo>
                    <a:pt x="242772" y="382450"/>
                  </a:lnTo>
                  <a:lnTo>
                    <a:pt x="199168" y="402168"/>
                  </a:lnTo>
                  <a:lnTo>
                    <a:pt x="155776" y="412420"/>
                  </a:lnTo>
                  <a:lnTo>
                    <a:pt x="114279" y="412808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355737" y="6540535"/>
              <a:ext cx="398780" cy="413384"/>
            </a:xfrm>
            <a:custGeom>
              <a:avLst/>
              <a:gdLst/>
              <a:ahLst/>
              <a:cxnLst/>
              <a:rect l="l" t="t" r="r" b="b"/>
              <a:pathLst>
                <a:path w="398779" h="413384">
                  <a:moveTo>
                    <a:pt x="323887" y="316204"/>
                  </a:moveTo>
                  <a:lnTo>
                    <a:pt x="284906" y="353663"/>
                  </a:lnTo>
                  <a:lnTo>
                    <a:pt x="242772" y="382450"/>
                  </a:lnTo>
                  <a:lnTo>
                    <a:pt x="199168" y="402168"/>
                  </a:lnTo>
                  <a:lnTo>
                    <a:pt x="155776" y="412420"/>
                  </a:lnTo>
                  <a:lnTo>
                    <a:pt x="114279" y="412808"/>
                  </a:lnTo>
                  <a:lnTo>
                    <a:pt x="76360" y="402935"/>
                  </a:lnTo>
                  <a:lnTo>
                    <a:pt x="43699" y="382403"/>
                  </a:lnTo>
                  <a:lnTo>
                    <a:pt x="19251" y="352574"/>
                  </a:lnTo>
                  <a:lnTo>
                    <a:pt x="4747" y="316218"/>
                  </a:lnTo>
                  <a:lnTo>
                    <a:pt x="0" y="275051"/>
                  </a:lnTo>
                  <a:lnTo>
                    <a:pt x="4821" y="230791"/>
                  </a:lnTo>
                  <a:lnTo>
                    <a:pt x="19024" y="185152"/>
                  </a:lnTo>
                  <a:lnTo>
                    <a:pt x="42421" y="139851"/>
                  </a:lnTo>
                  <a:lnTo>
                    <a:pt x="74824" y="96604"/>
                  </a:lnTo>
                  <a:lnTo>
                    <a:pt x="113817" y="59145"/>
                  </a:lnTo>
                  <a:lnTo>
                    <a:pt x="155959" y="30358"/>
                  </a:lnTo>
                  <a:lnTo>
                    <a:pt x="199569" y="10640"/>
                  </a:lnTo>
                  <a:lnTo>
                    <a:pt x="242964" y="388"/>
                  </a:lnTo>
                  <a:lnTo>
                    <a:pt x="284463" y="0"/>
                  </a:lnTo>
                  <a:lnTo>
                    <a:pt x="322383" y="9873"/>
                  </a:lnTo>
                  <a:lnTo>
                    <a:pt x="355044" y="30405"/>
                  </a:lnTo>
                  <a:lnTo>
                    <a:pt x="379492" y="60234"/>
                  </a:lnTo>
                  <a:lnTo>
                    <a:pt x="393995" y="96590"/>
                  </a:lnTo>
                  <a:lnTo>
                    <a:pt x="398741" y="137757"/>
                  </a:lnTo>
                  <a:lnTo>
                    <a:pt x="393916" y="182017"/>
                  </a:lnTo>
                  <a:lnTo>
                    <a:pt x="379707" y="227656"/>
                  </a:lnTo>
                  <a:lnTo>
                    <a:pt x="356302" y="272957"/>
                  </a:lnTo>
                  <a:lnTo>
                    <a:pt x="323887" y="316204"/>
                  </a:lnTo>
                  <a:close/>
                </a:path>
              </a:pathLst>
            </a:custGeom>
            <a:ln w="43860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54415" y="5809887"/>
              <a:ext cx="887094" cy="827405"/>
            </a:xfrm>
            <a:custGeom>
              <a:avLst/>
              <a:gdLst/>
              <a:ahLst/>
              <a:cxnLst/>
              <a:rect l="l" t="t" r="r" b="b"/>
              <a:pathLst>
                <a:path w="887095" h="827404">
                  <a:moveTo>
                    <a:pt x="304363" y="827353"/>
                  </a:moveTo>
                  <a:lnTo>
                    <a:pt x="262024" y="826989"/>
                  </a:lnTo>
                  <a:lnTo>
                    <a:pt x="221458" y="822282"/>
                  </a:lnTo>
                  <a:lnTo>
                    <a:pt x="183036" y="813198"/>
                  </a:lnTo>
                  <a:lnTo>
                    <a:pt x="147125" y="799704"/>
                  </a:lnTo>
                  <a:lnTo>
                    <a:pt x="84315" y="759354"/>
                  </a:lnTo>
                  <a:lnTo>
                    <a:pt x="36506" y="701768"/>
                  </a:lnTo>
                  <a:lnTo>
                    <a:pt x="8439" y="632658"/>
                  </a:lnTo>
                  <a:lnTo>
                    <a:pt x="1816" y="594923"/>
                  </a:lnTo>
                  <a:lnTo>
                    <a:pt x="0" y="555542"/>
                  </a:lnTo>
                  <a:lnTo>
                    <a:pt x="2888" y="514870"/>
                  </a:lnTo>
                  <a:lnTo>
                    <a:pt x="10379" y="473264"/>
                  </a:lnTo>
                  <a:lnTo>
                    <a:pt x="22373" y="431078"/>
                  </a:lnTo>
                  <a:lnTo>
                    <a:pt x="38768" y="388669"/>
                  </a:lnTo>
                  <a:lnTo>
                    <a:pt x="59464" y="346392"/>
                  </a:lnTo>
                  <a:lnTo>
                    <a:pt x="84358" y="304603"/>
                  </a:lnTo>
                  <a:lnTo>
                    <a:pt x="113349" y="263657"/>
                  </a:lnTo>
                  <a:lnTo>
                    <a:pt x="146337" y="223910"/>
                  </a:lnTo>
                  <a:lnTo>
                    <a:pt x="183220" y="185718"/>
                  </a:lnTo>
                  <a:lnTo>
                    <a:pt x="223897" y="149436"/>
                  </a:lnTo>
                  <a:lnTo>
                    <a:pt x="267149" y="116254"/>
                  </a:lnTo>
                  <a:lnTo>
                    <a:pt x="311578" y="87150"/>
                  </a:lnTo>
                  <a:lnTo>
                    <a:pt x="356816" y="62155"/>
                  </a:lnTo>
                  <a:lnTo>
                    <a:pt x="402492" y="41304"/>
                  </a:lnTo>
                  <a:lnTo>
                    <a:pt x="448239" y="24630"/>
                  </a:lnTo>
                  <a:lnTo>
                    <a:pt x="493687" y="12166"/>
                  </a:lnTo>
                  <a:lnTo>
                    <a:pt x="538468" y="3944"/>
                  </a:lnTo>
                  <a:lnTo>
                    <a:pt x="582212" y="0"/>
                  </a:lnTo>
                  <a:lnTo>
                    <a:pt x="624552" y="364"/>
                  </a:lnTo>
                  <a:lnTo>
                    <a:pt x="665117" y="5072"/>
                  </a:lnTo>
                  <a:lnTo>
                    <a:pt x="703540" y="14156"/>
                  </a:lnTo>
                  <a:lnTo>
                    <a:pt x="739450" y="27649"/>
                  </a:lnTo>
                  <a:lnTo>
                    <a:pt x="802260" y="67997"/>
                  </a:lnTo>
                  <a:lnTo>
                    <a:pt x="850069" y="125579"/>
                  </a:lnTo>
                  <a:lnTo>
                    <a:pt x="878137" y="194686"/>
                  </a:lnTo>
                  <a:lnTo>
                    <a:pt x="884759" y="232420"/>
                  </a:lnTo>
                  <a:lnTo>
                    <a:pt x="886576" y="271800"/>
                  </a:lnTo>
                  <a:lnTo>
                    <a:pt x="883688" y="312470"/>
                  </a:lnTo>
                  <a:lnTo>
                    <a:pt x="876196" y="354076"/>
                  </a:lnTo>
                  <a:lnTo>
                    <a:pt x="864202" y="396261"/>
                  </a:lnTo>
                  <a:lnTo>
                    <a:pt x="847807" y="438669"/>
                  </a:lnTo>
                  <a:lnTo>
                    <a:pt x="827112" y="480945"/>
                  </a:lnTo>
                  <a:lnTo>
                    <a:pt x="802218" y="522734"/>
                  </a:lnTo>
                  <a:lnTo>
                    <a:pt x="773226" y="563679"/>
                  </a:lnTo>
                  <a:lnTo>
                    <a:pt x="740238" y="603425"/>
                  </a:lnTo>
                  <a:lnTo>
                    <a:pt x="703355" y="641617"/>
                  </a:lnTo>
                  <a:lnTo>
                    <a:pt x="662678" y="677898"/>
                  </a:lnTo>
                  <a:lnTo>
                    <a:pt x="619426" y="711083"/>
                  </a:lnTo>
                  <a:lnTo>
                    <a:pt x="574997" y="740191"/>
                  </a:lnTo>
                  <a:lnTo>
                    <a:pt x="529760" y="765188"/>
                  </a:lnTo>
                  <a:lnTo>
                    <a:pt x="484084" y="786042"/>
                  </a:lnTo>
                  <a:lnTo>
                    <a:pt x="438337" y="802718"/>
                  </a:lnTo>
                  <a:lnTo>
                    <a:pt x="392888" y="815185"/>
                  </a:lnTo>
                  <a:lnTo>
                    <a:pt x="348108" y="823407"/>
                  </a:lnTo>
                  <a:lnTo>
                    <a:pt x="304363" y="827353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654415" y="5809887"/>
              <a:ext cx="887094" cy="827405"/>
            </a:xfrm>
            <a:custGeom>
              <a:avLst/>
              <a:gdLst/>
              <a:ahLst/>
              <a:cxnLst/>
              <a:rect l="l" t="t" r="r" b="b"/>
              <a:pathLst>
                <a:path w="887095" h="827404">
                  <a:moveTo>
                    <a:pt x="662678" y="677898"/>
                  </a:moveTo>
                  <a:lnTo>
                    <a:pt x="619426" y="711083"/>
                  </a:lnTo>
                  <a:lnTo>
                    <a:pt x="574997" y="740191"/>
                  </a:lnTo>
                  <a:lnTo>
                    <a:pt x="529760" y="765188"/>
                  </a:lnTo>
                  <a:lnTo>
                    <a:pt x="484084" y="786042"/>
                  </a:lnTo>
                  <a:lnTo>
                    <a:pt x="438337" y="802718"/>
                  </a:lnTo>
                  <a:lnTo>
                    <a:pt x="392888" y="815185"/>
                  </a:lnTo>
                  <a:lnTo>
                    <a:pt x="348108" y="823407"/>
                  </a:lnTo>
                  <a:lnTo>
                    <a:pt x="304363" y="827353"/>
                  </a:lnTo>
                  <a:lnTo>
                    <a:pt x="262024" y="826989"/>
                  </a:lnTo>
                  <a:lnTo>
                    <a:pt x="221458" y="822282"/>
                  </a:lnTo>
                  <a:lnTo>
                    <a:pt x="183036" y="813198"/>
                  </a:lnTo>
                  <a:lnTo>
                    <a:pt x="147125" y="799704"/>
                  </a:lnTo>
                  <a:lnTo>
                    <a:pt x="84315" y="759354"/>
                  </a:lnTo>
                  <a:lnTo>
                    <a:pt x="36506" y="701768"/>
                  </a:lnTo>
                  <a:lnTo>
                    <a:pt x="8439" y="632658"/>
                  </a:lnTo>
                  <a:lnTo>
                    <a:pt x="1816" y="594923"/>
                  </a:lnTo>
                  <a:lnTo>
                    <a:pt x="0" y="555542"/>
                  </a:lnTo>
                  <a:lnTo>
                    <a:pt x="2888" y="514870"/>
                  </a:lnTo>
                  <a:lnTo>
                    <a:pt x="10379" y="473264"/>
                  </a:lnTo>
                  <a:lnTo>
                    <a:pt x="22373" y="431078"/>
                  </a:lnTo>
                  <a:lnTo>
                    <a:pt x="38768" y="388669"/>
                  </a:lnTo>
                  <a:lnTo>
                    <a:pt x="59464" y="346392"/>
                  </a:lnTo>
                  <a:lnTo>
                    <a:pt x="84358" y="304603"/>
                  </a:lnTo>
                  <a:lnTo>
                    <a:pt x="113349" y="263657"/>
                  </a:lnTo>
                  <a:lnTo>
                    <a:pt x="146337" y="223910"/>
                  </a:lnTo>
                  <a:lnTo>
                    <a:pt x="183220" y="185718"/>
                  </a:lnTo>
                  <a:lnTo>
                    <a:pt x="223897" y="149436"/>
                  </a:lnTo>
                  <a:lnTo>
                    <a:pt x="267149" y="116254"/>
                  </a:lnTo>
                  <a:lnTo>
                    <a:pt x="311578" y="87150"/>
                  </a:lnTo>
                  <a:lnTo>
                    <a:pt x="356816" y="62155"/>
                  </a:lnTo>
                  <a:lnTo>
                    <a:pt x="402492" y="41304"/>
                  </a:lnTo>
                  <a:lnTo>
                    <a:pt x="448239" y="24630"/>
                  </a:lnTo>
                  <a:lnTo>
                    <a:pt x="493687" y="12166"/>
                  </a:lnTo>
                  <a:lnTo>
                    <a:pt x="538468" y="3944"/>
                  </a:lnTo>
                  <a:lnTo>
                    <a:pt x="582212" y="0"/>
                  </a:lnTo>
                  <a:lnTo>
                    <a:pt x="624552" y="364"/>
                  </a:lnTo>
                  <a:lnTo>
                    <a:pt x="665117" y="5072"/>
                  </a:lnTo>
                  <a:lnTo>
                    <a:pt x="703540" y="14156"/>
                  </a:lnTo>
                  <a:lnTo>
                    <a:pt x="739450" y="27649"/>
                  </a:lnTo>
                  <a:lnTo>
                    <a:pt x="802260" y="67997"/>
                  </a:lnTo>
                  <a:lnTo>
                    <a:pt x="850069" y="125579"/>
                  </a:lnTo>
                  <a:lnTo>
                    <a:pt x="878137" y="194686"/>
                  </a:lnTo>
                  <a:lnTo>
                    <a:pt x="884759" y="232420"/>
                  </a:lnTo>
                  <a:lnTo>
                    <a:pt x="886576" y="271800"/>
                  </a:lnTo>
                  <a:lnTo>
                    <a:pt x="883688" y="312470"/>
                  </a:lnTo>
                  <a:lnTo>
                    <a:pt x="876196" y="354076"/>
                  </a:lnTo>
                  <a:lnTo>
                    <a:pt x="864202" y="396261"/>
                  </a:lnTo>
                  <a:lnTo>
                    <a:pt x="847807" y="438669"/>
                  </a:lnTo>
                  <a:lnTo>
                    <a:pt x="827112" y="480945"/>
                  </a:lnTo>
                  <a:lnTo>
                    <a:pt x="802218" y="522734"/>
                  </a:lnTo>
                  <a:lnTo>
                    <a:pt x="773226" y="563679"/>
                  </a:lnTo>
                  <a:lnTo>
                    <a:pt x="740238" y="603425"/>
                  </a:lnTo>
                  <a:lnTo>
                    <a:pt x="703355" y="641617"/>
                  </a:lnTo>
                  <a:lnTo>
                    <a:pt x="662678" y="677898"/>
                  </a:lnTo>
                  <a:close/>
                </a:path>
              </a:pathLst>
            </a:custGeom>
            <a:ln w="43856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742066" y="5917347"/>
              <a:ext cx="802640" cy="720725"/>
            </a:xfrm>
            <a:custGeom>
              <a:avLst/>
              <a:gdLst/>
              <a:ahLst/>
              <a:cxnLst/>
              <a:rect l="l" t="t" r="r" b="b"/>
              <a:pathLst>
                <a:path w="802639" h="720725">
                  <a:moveTo>
                    <a:pt x="202662" y="720267"/>
                  </a:moveTo>
                  <a:lnTo>
                    <a:pt x="160082" y="718468"/>
                  </a:lnTo>
                  <a:lnTo>
                    <a:pt x="119454" y="712286"/>
                  </a:lnTo>
                  <a:lnTo>
                    <a:pt x="81159" y="701698"/>
                  </a:lnTo>
                  <a:lnTo>
                    <a:pt x="45577" y="686678"/>
                  </a:lnTo>
                  <a:lnTo>
                    <a:pt x="0" y="654836"/>
                  </a:lnTo>
                  <a:lnTo>
                    <a:pt x="747092" y="0"/>
                  </a:lnTo>
                  <a:lnTo>
                    <a:pt x="769265" y="32463"/>
                  </a:lnTo>
                  <a:lnTo>
                    <a:pt x="795574" y="102255"/>
                  </a:lnTo>
                  <a:lnTo>
                    <a:pt x="801239" y="140144"/>
                  </a:lnTo>
                  <a:lnTo>
                    <a:pt x="802058" y="179558"/>
                  </a:lnTo>
                  <a:lnTo>
                    <a:pt x="798142" y="220142"/>
                  </a:lnTo>
                  <a:lnTo>
                    <a:pt x="789599" y="261545"/>
                  </a:lnTo>
                  <a:lnTo>
                    <a:pt x="776541" y="303414"/>
                  </a:lnTo>
                  <a:lnTo>
                    <a:pt x="759077" y="345394"/>
                  </a:lnTo>
                  <a:lnTo>
                    <a:pt x="737317" y="387135"/>
                  </a:lnTo>
                  <a:lnTo>
                    <a:pt x="711372" y="428281"/>
                  </a:lnTo>
                  <a:lnTo>
                    <a:pt x="681352" y="468481"/>
                  </a:lnTo>
                  <a:lnTo>
                    <a:pt x="647367" y="507382"/>
                  </a:lnTo>
                  <a:lnTo>
                    <a:pt x="609526" y="544630"/>
                  </a:lnTo>
                  <a:lnTo>
                    <a:pt x="567940" y="579872"/>
                  </a:lnTo>
                  <a:lnTo>
                    <a:pt x="523435" y="612239"/>
                  </a:lnTo>
                  <a:lnTo>
                    <a:pt x="477840" y="640423"/>
                  </a:lnTo>
                  <a:lnTo>
                    <a:pt x="431534" y="664397"/>
                  </a:lnTo>
                  <a:lnTo>
                    <a:pt x="384898" y="684137"/>
                  </a:lnTo>
                  <a:lnTo>
                    <a:pt x="338313" y="699619"/>
                  </a:lnTo>
                  <a:lnTo>
                    <a:pt x="292158" y="710818"/>
                  </a:lnTo>
                  <a:lnTo>
                    <a:pt x="246815" y="717709"/>
                  </a:lnTo>
                  <a:lnTo>
                    <a:pt x="202662" y="720267"/>
                  </a:lnTo>
                  <a:close/>
                </a:path>
              </a:pathLst>
            </a:custGeom>
            <a:solidFill>
              <a:srgbClr val="538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742066" y="5917347"/>
              <a:ext cx="802640" cy="720725"/>
            </a:xfrm>
            <a:custGeom>
              <a:avLst/>
              <a:gdLst/>
              <a:ahLst/>
              <a:cxnLst/>
              <a:rect l="l" t="t" r="r" b="b"/>
              <a:pathLst>
                <a:path w="802639" h="720725">
                  <a:moveTo>
                    <a:pt x="748401" y="1265"/>
                  </a:moveTo>
                  <a:lnTo>
                    <a:pt x="784952" y="66244"/>
                  </a:lnTo>
                  <a:lnTo>
                    <a:pt x="801239" y="140144"/>
                  </a:lnTo>
                  <a:lnTo>
                    <a:pt x="802058" y="179558"/>
                  </a:lnTo>
                  <a:lnTo>
                    <a:pt x="798142" y="220142"/>
                  </a:lnTo>
                  <a:lnTo>
                    <a:pt x="789599" y="261545"/>
                  </a:lnTo>
                  <a:lnTo>
                    <a:pt x="776541" y="303414"/>
                  </a:lnTo>
                  <a:lnTo>
                    <a:pt x="759077" y="345394"/>
                  </a:lnTo>
                  <a:lnTo>
                    <a:pt x="737317" y="387135"/>
                  </a:lnTo>
                  <a:lnTo>
                    <a:pt x="711372" y="428281"/>
                  </a:lnTo>
                  <a:lnTo>
                    <a:pt x="681352" y="468481"/>
                  </a:lnTo>
                  <a:lnTo>
                    <a:pt x="647367" y="507382"/>
                  </a:lnTo>
                  <a:lnTo>
                    <a:pt x="609526" y="544630"/>
                  </a:lnTo>
                  <a:lnTo>
                    <a:pt x="567940" y="579872"/>
                  </a:lnTo>
                  <a:lnTo>
                    <a:pt x="523435" y="612239"/>
                  </a:lnTo>
                  <a:lnTo>
                    <a:pt x="477840" y="640423"/>
                  </a:lnTo>
                  <a:lnTo>
                    <a:pt x="431534" y="664397"/>
                  </a:lnTo>
                  <a:lnTo>
                    <a:pt x="384898" y="684137"/>
                  </a:lnTo>
                  <a:lnTo>
                    <a:pt x="338313" y="699619"/>
                  </a:lnTo>
                  <a:lnTo>
                    <a:pt x="292158" y="710818"/>
                  </a:lnTo>
                  <a:lnTo>
                    <a:pt x="246815" y="717709"/>
                  </a:lnTo>
                  <a:lnTo>
                    <a:pt x="202662" y="720267"/>
                  </a:lnTo>
                  <a:lnTo>
                    <a:pt x="160082" y="718468"/>
                  </a:lnTo>
                  <a:lnTo>
                    <a:pt x="119454" y="712286"/>
                  </a:lnTo>
                  <a:lnTo>
                    <a:pt x="81159" y="701698"/>
                  </a:lnTo>
                  <a:lnTo>
                    <a:pt x="45577" y="686678"/>
                  </a:lnTo>
                  <a:lnTo>
                    <a:pt x="0" y="654836"/>
                  </a:lnTo>
                  <a:lnTo>
                    <a:pt x="747092" y="0"/>
                  </a:lnTo>
                  <a:lnTo>
                    <a:pt x="748401" y="1265"/>
                  </a:lnTo>
                  <a:close/>
                </a:path>
              </a:pathLst>
            </a:custGeom>
            <a:ln w="43855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/>
          <p:nvPr/>
        </p:nvSpPr>
        <p:spPr>
          <a:xfrm>
            <a:off x="2817720" y="6359499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4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085872" y="6142767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5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063526" y="6671848"/>
            <a:ext cx="95885" cy="149860"/>
          </a:xfrm>
          <a:custGeom>
            <a:avLst/>
            <a:gdLst/>
            <a:ahLst/>
            <a:cxnLst/>
            <a:rect l="l" t="t" r="r" b="b"/>
            <a:pathLst>
              <a:path w="95885" h="149859">
                <a:moveTo>
                  <a:pt x="95768" y="149799"/>
                </a:moveTo>
                <a:lnTo>
                  <a:pt x="0" y="149799"/>
                </a:lnTo>
                <a:lnTo>
                  <a:pt x="47884" y="0"/>
                </a:lnTo>
                <a:lnTo>
                  <a:pt x="95768" y="149799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865604" y="7073439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4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492106" y="6761091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4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587875" y="5973844"/>
            <a:ext cx="95885" cy="149860"/>
          </a:xfrm>
          <a:custGeom>
            <a:avLst/>
            <a:gdLst/>
            <a:ahLst/>
            <a:cxnLst/>
            <a:rect l="l" t="t" r="r" b="b"/>
            <a:pathLst>
              <a:path w="95885" h="149860">
                <a:moveTo>
                  <a:pt x="95768" y="149799"/>
                </a:moveTo>
                <a:lnTo>
                  <a:pt x="0" y="149799"/>
                </a:lnTo>
                <a:lnTo>
                  <a:pt x="47884" y="0"/>
                </a:lnTo>
                <a:lnTo>
                  <a:pt x="95768" y="149799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87062" y="6082210"/>
            <a:ext cx="99060" cy="146685"/>
          </a:xfrm>
          <a:custGeom>
            <a:avLst/>
            <a:gdLst/>
            <a:ahLst/>
            <a:cxnLst/>
            <a:rect l="l" t="t" r="r" b="b"/>
            <a:pathLst>
              <a:path w="99060" h="146685">
                <a:moveTo>
                  <a:pt x="98961" y="146612"/>
                </a:moveTo>
                <a:lnTo>
                  <a:pt x="0" y="146612"/>
                </a:lnTo>
                <a:lnTo>
                  <a:pt x="49480" y="0"/>
                </a:lnTo>
                <a:lnTo>
                  <a:pt x="98961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04063" y="6604916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4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778600" y="6789776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4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104214" y="6353125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5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120175" y="7083000"/>
            <a:ext cx="95885" cy="146685"/>
          </a:xfrm>
          <a:custGeom>
            <a:avLst/>
            <a:gdLst/>
            <a:ahLst/>
            <a:cxnLst/>
            <a:rect l="l" t="t" r="r" b="b"/>
            <a:pathLst>
              <a:path w="95885" h="146684">
                <a:moveTo>
                  <a:pt x="95768" y="146612"/>
                </a:moveTo>
                <a:lnTo>
                  <a:pt x="0" y="146612"/>
                </a:lnTo>
                <a:lnTo>
                  <a:pt x="47884" y="0"/>
                </a:lnTo>
                <a:lnTo>
                  <a:pt x="95768" y="14661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479914" y="6686414"/>
            <a:ext cx="129539" cy="146685"/>
          </a:xfrm>
          <a:custGeom>
            <a:avLst/>
            <a:gdLst/>
            <a:ahLst/>
            <a:cxnLst/>
            <a:rect l="l" t="t" r="r" b="b"/>
            <a:pathLst>
              <a:path w="129539" h="146684">
                <a:moveTo>
                  <a:pt x="76327" y="146676"/>
                </a:moveTo>
                <a:lnTo>
                  <a:pt x="0" y="87648"/>
                </a:lnTo>
                <a:lnTo>
                  <a:pt x="129096" y="0"/>
                </a:lnTo>
                <a:lnTo>
                  <a:pt x="76327" y="146676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41024" y="6341759"/>
            <a:ext cx="140335" cy="138430"/>
          </a:xfrm>
          <a:custGeom>
            <a:avLst/>
            <a:gdLst/>
            <a:ahLst/>
            <a:cxnLst/>
            <a:rect l="l" t="t" r="r" b="b"/>
            <a:pathLst>
              <a:path w="140335" h="138429">
                <a:moveTo>
                  <a:pt x="67357" y="137930"/>
                </a:moveTo>
                <a:lnTo>
                  <a:pt x="0" y="68831"/>
                </a:lnTo>
                <a:lnTo>
                  <a:pt x="140045" y="0"/>
                </a:lnTo>
                <a:lnTo>
                  <a:pt x="67357" y="137930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815488" y="6198729"/>
            <a:ext cx="140335" cy="138430"/>
          </a:xfrm>
          <a:custGeom>
            <a:avLst/>
            <a:gdLst/>
            <a:ahLst/>
            <a:cxnLst/>
            <a:rect l="l" t="t" r="r" b="b"/>
            <a:pathLst>
              <a:path w="140335" h="138429">
                <a:moveTo>
                  <a:pt x="67357" y="137933"/>
                </a:moveTo>
                <a:lnTo>
                  <a:pt x="0" y="68847"/>
                </a:lnTo>
                <a:lnTo>
                  <a:pt x="140077" y="0"/>
                </a:lnTo>
                <a:lnTo>
                  <a:pt x="67357" y="137933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127886" y="5907180"/>
            <a:ext cx="140335" cy="138430"/>
          </a:xfrm>
          <a:custGeom>
            <a:avLst/>
            <a:gdLst/>
            <a:ahLst/>
            <a:cxnLst/>
            <a:rect l="l" t="t" r="r" b="b"/>
            <a:pathLst>
              <a:path w="140335" h="138429">
                <a:moveTo>
                  <a:pt x="67357" y="137933"/>
                </a:moveTo>
                <a:lnTo>
                  <a:pt x="0" y="68844"/>
                </a:lnTo>
                <a:lnTo>
                  <a:pt x="140045" y="0"/>
                </a:lnTo>
                <a:lnTo>
                  <a:pt x="67357" y="137933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308389" y="6155140"/>
            <a:ext cx="154305" cy="95885"/>
          </a:xfrm>
          <a:custGeom>
            <a:avLst/>
            <a:gdLst/>
            <a:ahLst/>
            <a:cxnLst/>
            <a:rect l="l" t="t" r="r" b="b"/>
            <a:pathLst>
              <a:path w="154305" h="95885">
                <a:moveTo>
                  <a:pt x="139375" y="95285"/>
                </a:moveTo>
                <a:lnTo>
                  <a:pt x="0" y="25032"/>
                </a:lnTo>
                <a:lnTo>
                  <a:pt x="154091" y="0"/>
                </a:lnTo>
                <a:lnTo>
                  <a:pt x="139375" y="95285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240330" y="6733170"/>
            <a:ext cx="151130" cy="96520"/>
          </a:xfrm>
          <a:custGeom>
            <a:avLst/>
            <a:gdLst/>
            <a:ahLst/>
            <a:cxnLst/>
            <a:rect l="l" t="t" r="r" b="b"/>
            <a:pathLst>
              <a:path w="151130" h="96520">
                <a:moveTo>
                  <a:pt x="145249" y="96222"/>
                </a:moveTo>
                <a:lnTo>
                  <a:pt x="0" y="39107"/>
                </a:lnTo>
                <a:lnTo>
                  <a:pt x="151123" y="0"/>
                </a:lnTo>
                <a:lnTo>
                  <a:pt x="145249" y="96222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227146" y="7178618"/>
            <a:ext cx="147320" cy="95885"/>
          </a:xfrm>
          <a:custGeom>
            <a:avLst/>
            <a:gdLst/>
            <a:ahLst/>
            <a:cxnLst/>
            <a:rect l="l" t="t" r="r" b="b"/>
            <a:pathLst>
              <a:path w="147319" h="95884">
                <a:moveTo>
                  <a:pt x="146845" y="95616"/>
                </a:moveTo>
                <a:lnTo>
                  <a:pt x="0" y="47808"/>
                </a:lnTo>
                <a:lnTo>
                  <a:pt x="146845" y="0"/>
                </a:lnTo>
                <a:lnTo>
                  <a:pt x="146845" y="95616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381943" y="7200928"/>
            <a:ext cx="150495" cy="95885"/>
          </a:xfrm>
          <a:custGeom>
            <a:avLst/>
            <a:gdLst/>
            <a:ahLst/>
            <a:cxnLst/>
            <a:rect l="l" t="t" r="r" b="b"/>
            <a:pathLst>
              <a:path w="150495" h="95884">
                <a:moveTo>
                  <a:pt x="0" y="95616"/>
                </a:moveTo>
                <a:lnTo>
                  <a:pt x="0" y="0"/>
                </a:lnTo>
                <a:lnTo>
                  <a:pt x="150037" y="47808"/>
                </a:lnTo>
                <a:lnTo>
                  <a:pt x="0" y="95616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257731" y="6019032"/>
            <a:ext cx="156210" cy="93980"/>
          </a:xfrm>
          <a:custGeom>
            <a:avLst/>
            <a:gdLst/>
            <a:ahLst/>
            <a:cxnLst/>
            <a:rect l="l" t="t" r="r" b="b"/>
            <a:pathLst>
              <a:path w="156210" h="93979">
                <a:moveTo>
                  <a:pt x="22633" y="93723"/>
                </a:moveTo>
                <a:lnTo>
                  <a:pt x="0" y="0"/>
                </a:lnTo>
                <a:lnTo>
                  <a:pt x="155624" y="12101"/>
                </a:lnTo>
                <a:lnTo>
                  <a:pt x="22633" y="93723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349207" y="6428025"/>
            <a:ext cx="138430" cy="140335"/>
          </a:xfrm>
          <a:custGeom>
            <a:avLst/>
            <a:gdLst/>
            <a:ahLst/>
            <a:cxnLst/>
            <a:rect l="l" t="t" r="r" b="b"/>
            <a:pathLst>
              <a:path w="138429" h="140334">
                <a:moveTo>
                  <a:pt x="138066" y="139919"/>
                </a:moveTo>
                <a:lnTo>
                  <a:pt x="0" y="67186"/>
                </a:lnTo>
                <a:lnTo>
                  <a:pt x="69272" y="0"/>
                </a:lnTo>
                <a:lnTo>
                  <a:pt x="138066" y="139919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766870" y="5829150"/>
            <a:ext cx="131445" cy="145415"/>
          </a:xfrm>
          <a:custGeom>
            <a:avLst/>
            <a:gdLst/>
            <a:ahLst/>
            <a:cxnLst/>
            <a:rect l="l" t="t" r="r" b="b"/>
            <a:pathLst>
              <a:path w="131445" h="145414">
                <a:moveTo>
                  <a:pt x="56631" y="145251"/>
                </a:moveTo>
                <a:lnTo>
                  <a:pt x="0" y="0"/>
                </a:lnTo>
                <a:lnTo>
                  <a:pt x="131362" y="84203"/>
                </a:lnTo>
                <a:lnTo>
                  <a:pt x="56631" y="145251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628562" y="7210490"/>
            <a:ext cx="95885" cy="149860"/>
          </a:xfrm>
          <a:custGeom>
            <a:avLst/>
            <a:gdLst/>
            <a:ahLst/>
            <a:cxnLst/>
            <a:rect l="l" t="t" r="r" b="b"/>
            <a:pathLst>
              <a:path w="95885" h="149859">
                <a:moveTo>
                  <a:pt x="95768" y="149799"/>
                </a:moveTo>
                <a:lnTo>
                  <a:pt x="0" y="149799"/>
                </a:lnTo>
                <a:lnTo>
                  <a:pt x="47884" y="0"/>
                </a:lnTo>
                <a:lnTo>
                  <a:pt x="95768" y="149799"/>
                </a:lnTo>
                <a:close/>
              </a:path>
            </a:pathLst>
          </a:custGeom>
          <a:solidFill>
            <a:srgbClr val="3757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4109492" y="1541461"/>
            <a:ext cx="7584440" cy="26447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3894"/>
              </a:lnSpc>
              <a:spcBef>
                <a:spcPts val="130"/>
              </a:spcBef>
            </a:pPr>
            <a:r>
              <a:rPr sz="12200" b="1" dirty="0">
                <a:solidFill>
                  <a:srgbClr val="697C08"/>
                </a:solidFill>
                <a:latin typeface="Trebuchet MS"/>
                <a:cs typeface="Trebuchet MS"/>
              </a:rPr>
              <a:t>Anak</a:t>
            </a:r>
            <a:r>
              <a:rPr sz="12200" b="1" spc="-31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12200" b="1" spc="-120" dirty="0">
                <a:solidFill>
                  <a:srgbClr val="697C08"/>
                </a:solidFill>
                <a:latin typeface="Trebuchet MS"/>
                <a:cs typeface="Trebuchet MS"/>
              </a:rPr>
              <a:t>Autis</a:t>
            </a:r>
            <a:endParaRPr sz="12200" dirty="0">
              <a:latin typeface="Trebuchet MS"/>
              <a:cs typeface="Trebuchet MS"/>
            </a:endParaRPr>
          </a:p>
          <a:p>
            <a:pPr marR="35560" algn="r">
              <a:lnSpc>
                <a:spcPts val="6695"/>
              </a:lnSpc>
            </a:pPr>
            <a:r>
              <a:rPr sz="6200" spc="-20" dirty="0">
                <a:solidFill>
                  <a:srgbClr val="697C08"/>
                </a:solidFill>
                <a:latin typeface="Arial Black"/>
                <a:cs typeface="Arial Black"/>
              </a:rPr>
              <a:t>Oleh</a:t>
            </a:r>
            <a:endParaRPr sz="6200" dirty="0">
              <a:latin typeface="Arial Black"/>
              <a:cs typeface="Arial Black"/>
            </a:endParaRPr>
          </a:p>
        </p:txBody>
      </p:sp>
      <p:sp>
        <p:nvSpPr>
          <p:cNvPr id="119" name="object 119" descr="$PPTXTitle"/>
          <p:cNvSpPr txBox="1">
            <a:spLocks noGrp="1"/>
          </p:cNvSpPr>
          <p:nvPr>
            <p:ph type="title"/>
          </p:nvPr>
        </p:nvSpPr>
        <p:spPr>
          <a:xfrm>
            <a:off x="1469076" y="135727"/>
            <a:ext cx="10219690" cy="2158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0" spc="-220" dirty="0"/>
              <a:t>Kemandirian</a:t>
            </a:r>
            <a:endParaRPr sz="14000" dirty="0"/>
          </a:p>
        </p:txBody>
      </p:sp>
      <p:sp>
        <p:nvSpPr>
          <p:cNvPr id="120" name="object 120"/>
          <p:cNvSpPr txBox="1"/>
          <p:nvPr/>
        </p:nvSpPr>
        <p:spPr>
          <a:xfrm>
            <a:off x="7901712" y="6967787"/>
            <a:ext cx="8467725" cy="847604"/>
          </a:xfrm>
          <a:prstGeom prst="rect">
            <a:avLst/>
          </a:prstGeom>
        </p:spPr>
        <p:txBody>
          <a:bodyPr vert="horz" wrap="square" lIns="0" tIns="197485" rIns="0" bIns="0" rtlCol="0">
            <a:spAutoFit/>
          </a:bodyPr>
          <a:lstStyle/>
          <a:p>
            <a:pPr marL="12700" marR="5080" indent="963294">
              <a:lnSpc>
                <a:spcPct val="77500"/>
              </a:lnSpc>
              <a:spcBef>
                <a:spcPts val="1555"/>
              </a:spcBef>
            </a:pPr>
            <a:r>
              <a:rPr lang="en-US" sz="5400" b="1" spc="-35" dirty="0" err="1" smtClean="0">
                <a:solidFill>
                  <a:srgbClr val="424D0F"/>
                </a:solidFill>
                <a:latin typeface="Trebuchet MS"/>
                <a:cs typeface="Trebuchet MS"/>
              </a:rPr>
              <a:t>Mentari</a:t>
            </a:r>
            <a:r>
              <a:rPr sz="5400" b="1" dirty="0" smtClean="0">
                <a:solidFill>
                  <a:srgbClr val="424D0F"/>
                </a:solidFill>
                <a:latin typeface="Trebuchet MS"/>
                <a:cs typeface="Trebuchet MS"/>
              </a:rPr>
              <a:t>,</a:t>
            </a:r>
            <a:r>
              <a:rPr sz="5400" b="1" spc="-250" dirty="0" smtClean="0">
                <a:solidFill>
                  <a:srgbClr val="424D0F"/>
                </a:solidFill>
                <a:latin typeface="Trebuchet MS"/>
                <a:cs typeface="Trebuchet MS"/>
              </a:rPr>
              <a:t> </a:t>
            </a:r>
            <a:r>
              <a:rPr lang="en-US" sz="5400" b="1" spc="-254" dirty="0" err="1">
                <a:solidFill>
                  <a:srgbClr val="424D0F"/>
                </a:solidFill>
                <a:latin typeface="Trebuchet MS"/>
                <a:cs typeface="Trebuchet MS"/>
              </a:rPr>
              <a:t>S</a:t>
            </a:r>
            <a:r>
              <a:rPr sz="5400" b="1" spc="-254" dirty="0" err="1" smtClean="0">
                <a:solidFill>
                  <a:srgbClr val="424D0F"/>
                </a:solidFill>
                <a:latin typeface="Trebuchet MS"/>
                <a:cs typeface="Trebuchet MS"/>
              </a:rPr>
              <a:t>.Pd</a:t>
            </a:r>
            <a:r>
              <a:rPr sz="5400" b="1" spc="-254" dirty="0">
                <a:solidFill>
                  <a:srgbClr val="424D0F"/>
                </a:solidFill>
                <a:latin typeface="Trebuchet MS"/>
                <a:cs typeface="Trebuchet MS"/>
              </a:rPr>
              <a:t>.,</a:t>
            </a:r>
            <a:r>
              <a:rPr sz="5400" b="1" spc="-225" dirty="0">
                <a:solidFill>
                  <a:srgbClr val="424D0F"/>
                </a:solidFill>
                <a:latin typeface="Trebuchet MS"/>
                <a:cs typeface="Trebuchet MS"/>
              </a:rPr>
              <a:t> </a:t>
            </a:r>
            <a:r>
              <a:rPr sz="5400" b="1" spc="75" dirty="0" smtClean="0">
                <a:solidFill>
                  <a:srgbClr val="424D0F"/>
                </a:solidFill>
                <a:latin typeface="Trebuchet MS"/>
                <a:cs typeface="Trebuchet MS"/>
              </a:rPr>
              <a:t>Gr</a:t>
            </a:r>
            <a:endParaRPr sz="5400" dirty="0">
              <a:latin typeface="Trebuchet MS"/>
              <a:cs typeface="Trebuchet MS"/>
            </a:endParaRPr>
          </a:p>
        </p:txBody>
      </p:sp>
      <p:pic>
        <p:nvPicPr>
          <p:cNvPr id="121" name="object 1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283104" y="5420867"/>
            <a:ext cx="5734049" cy="4866131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083800" y="306448"/>
            <a:ext cx="1677653" cy="17251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4580" y="2166932"/>
            <a:ext cx="14579600" cy="458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88390">
              <a:lnSpc>
                <a:spcPct val="112500"/>
              </a:lnSpc>
              <a:spcBef>
                <a:spcPts val="100"/>
              </a:spcBef>
            </a:pPr>
            <a:r>
              <a:rPr sz="3800" b="1" spc="-355" dirty="0">
                <a:solidFill>
                  <a:srgbClr val="697C08"/>
                </a:solidFill>
                <a:latin typeface="Trebuchet MS"/>
                <a:cs typeface="Trebuchet MS"/>
              </a:rPr>
              <a:t>Kemandirian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70" dirty="0">
                <a:solidFill>
                  <a:srgbClr val="697C08"/>
                </a:solidFill>
                <a:latin typeface="Trebuchet MS"/>
                <a:cs typeface="Trebuchet MS"/>
              </a:rPr>
              <a:t>adalah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80" dirty="0">
                <a:solidFill>
                  <a:srgbClr val="697C08"/>
                </a:solidFill>
                <a:latin typeface="Trebuchet MS"/>
                <a:cs typeface="Trebuchet MS"/>
              </a:rPr>
              <a:t>kunci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20" dirty="0">
                <a:solidFill>
                  <a:srgbClr val="697C08"/>
                </a:solidFill>
                <a:latin typeface="Trebuchet MS"/>
                <a:cs typeface="Trebuchet MS"/>
              </a:rPr>
              <a:t>utama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54" dirty="0">
                <a:solidFill>
                  <a:srgbClr val="697C08"/>
                </a:solidFill>
                <a:latin typeface="Trebuchet MS"/>
                <a:cs typeface="Trebuchet MS"/>
              </a:rPr>
              <a:t>bagi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10" dirty="0">
                <a:solidFill>
                  <a:srgbClr val="697C08"/>
                </a:solidFill>
                <a:latin typeface="Trebuchet MS"/>
                <a:cs typeface="Trebuchet MS"/>
              </a:rPr>
              <a:t>anak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00" dirty="0">
                <a:solidFill>
                  <a:srgbClr val="697C08"/>
                </a:solidFill>
                <a:latin typeface="Trebuchet MS"/>
                <a:cs typeface="Trebuchet MS"/>
              </a:rPr>
              <a:t>dengan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55" dirty="0">
                <a:solidFill>
                  <a:srgbClr val="697C08"/>
                </a:solidFill>
                <a:latin typeface="Trebuchet MS"/>
                <a:cs typeface="Trebuchet MS"/>
              </a:rPr>
              <a:t>Autism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30" dirty="0">
                <a:solidFill>
                  <a:srgbClr val="697C08"/>
                </a:solidFill>
                <a:latin typeface="Trebuchet MS"/>
                <a:cs typeface="Trebuchet MS"/>
              </a:rPr>
              <a:t>Spectrum </a:t>
            </a:r>
            <a:r>
              <a:rPr sz="3800" b="1" spc="-325" dirty="0">
                <a:solidFill>
                  <a:srgbClr val="697C08"/>
                </a:solidFill>
                <a:latin typeface="Trebuchet MS"/>
                <a:cs typeface="Trebuchet MS"/>
              </a:rPr>
              <a:t>Disorder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35" dirty="0">
                <a:solidFill>
                  <a:srgbClr val="697C08"/>
                </a:solidFill>
                <a:latin typeface="Trebuchet MS"/>
                <a:cs typeface="Trebuchet MS"/>
              </a:rPr>
              <a:t>(ASD)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40" dirty="0">
                <a:solidFill>
                  <a:srgbClr val="697C08"/>
                </a:solidFill>
                <a:latin typeface="Trebuchet MS"/>
                <a:cs typeface="Trebuchet MS"/>
              </a:rPr>
              <a:t>untuk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85" dirty="0">
                <a:solidFill>
                  <a:srgbClr val="697C08"/>
                </a:solidFill>
                <a:latin typeface="Trebuchet MS"/>
                <a:cs typeface="Trebuchet MS"/>
              </a:rPr>
              <a:t>mencapai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54" dirty="0">
                <a:solidFill>
                  <a:srgbClr val="697C08"/>
                </a:solidFill>
                <a:latin typeface="Trebuchet MS"/>
                <a:cs typeface="Trebuchet MS"/>
              </a:rPr>
              <a:t>kualitas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95" dirty="0">
                <a:solidFill>
                  <a:srgbClr val="697C08"/>
                </a:solidFill>
                <a:latin typeface="Trebuchet MS"/>
                <a:cs typeface="Trebuchet MS"/>
              </a:rPr>
              <a:t>hidup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yang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30" dirty="0">
                <a:solidFill>
                  <a:srgbClr val="697C08"/>
                </a:solidFill>
                <a:latin typeface="Trebuchet MS"/>
                <a:cs typeface="Trebuchet MS"/>
              </a:rPr>
              <a:t>lebih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30" dirty="0">
                <a:solidFill>
                  <a:srgbClr val="697C08"/>
                </a:solidFill>
                <a:latin typeface="Trebuchet MS"/>
                <a:cs typeface="Trebuchet MS"/>
              </a:rPr>
              <a:t>baik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70" dirty="0">
                <a:solidFill>
                  <a:srgbClr val="697C08"/>
                </a:solidFill>
                <a:latin typeface="Trebuchet MS"/>
                <a:cs typeface="Trebuchet MS"/>
              </a:rPr>
              <a:t>di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90" dirty="0">
                <a:solidFill>
                  <a:srgbClr val="697C08"/>
                </a:solidFill>
                <a:latin typeface="Trebuchet MS"/>
                <a:cs typeface="Trebuchet MS"/>
              </a:rPr>
              <a:t>masa </a:t>
            </a:r>
            <a:r>
              <a:rPr sz="3800" b="1" spc="-380" dirty="0">
                <a:solidFill>
                  <a:srgbClr val="697C08"/>
                </a:solidFill>
                <a:latin typeface="Trebuchet MS"/>
                <a:cs typeface="Trebuchet MS"/>
              </a:rPr>
              <a:t>depan.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145" dirty="0">
                <a:solidFill>
                  <a:srgbClr val="697C08"/>
                </a:solidFill>
                <a:latin typeface="Trebuchet MS"/>
                <a:cs typeface="Trebuchet MS"/>
              </a:rPr>
              <a:t>Melalui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54" dirty="0">
                <a:solidFill>
                  <a:srgbClr val="697C08"/>
                </a:solidFill>
                <a:latin typeface="Trebuchet MS"/>
                <a:cs typeface="Trebuchet MS"/>
              </a:rPr>
              <a:t>latihan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45" dirty="0">
                <a:solidFill>
                  <a:srgbClr val="697C08"/>
                </a:solidFill>
                <a:latin typeface="Trebuchet MS"/>
                <a:cs typeface="Trebuchet MS"/>
              </a:rPr>
              <a:t>Bina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45" dirty="0">
                <a:solidFill>
                  <a:srgbClr val="697C08"/>
                </a:solidFill>
                <a:latin typeface="Trebuchet MS"/>
                <a:cs typeface="Trebuchet MS"/>
              </a:rPr>
              <a:t>Diri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yang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05" dirty="0">
                <a:solidFill>
                  <a:srgbClr val="697C08"/>
                </a:solidFill>
                <a:latin typeface="Trebuchet MS"/>
                <a:cs typeface="Trebuchet MS"/>
              </a:rPr>
              <a:t>konsisten,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10" dirty="0">
                <a:solidFill>
                  <a:srgbClr val="697C08"/>
                </a:solidFill>
                <a:latin typeface="Trebuchet MS"/>
                <a:cs typeface="Trebuchet MS"/>
              </a:rPr>
              <a:t>anak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95" dirty="0">
                <a:solidFill>
                  <a:srgbClr val="697C08"/>
                </a:solidFill>
                <a:latin typeface="Trebuchet MS"/>
                <a:cs typeface="Trebuchet MS"/>
              </a:rPr>
              <a:t>diajarkan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40" dirty="0">
                <a:solidFill>
                  <a:srgbClr val="697C08"/>
                </a:solidFill>
                <a:latin typeface="Trebuchet MS"/>
                <a:cs typeface="Trebuchet MS"/>
              </a:rPr>
              <a:t>untuk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20" dirty="0">
                <a:solidFill>
                  <a:srgbClr val="697C08"/>
                </a:solidFill>
                <a:latin typeface="Trebuchet MS"/>
                <a:cs typeface="Trebuchet MS"/>
              </a:rPr>
              <a:t>tidak </a:t>
            </a:r>
            <a:r>
              <a:rPr sz="3800" b="1" spc="-265" dirty="0">
                <a:solidFill>
                  <a:srgbClr val="697C08"/>
                </a:solidFill>
                <a:latin typeface="Trebuchet MS"/>
                <a:cs typeface="Trebuchet MS"/>
              </a:rPr>
              <a:t>bergantung</a:t>
            </a:r>
            <a:r>
              <a:rPr sz="3800" b="1" spc="-18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25" dirty="0">
                <a:solidFill>
                  <a:srgbClr val="697C08"/>
                </a:solidFill>
                <a:latin typeface="Trebuchet MS"/>
                <a:cs typeface="Trebuchet MS"/>
              </a:rPr>
              <a:t>sepenuhnya</a:t>
            </a:r>
            <a:r>
              <a:rPr sz="3800" b="1" spc="-18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20" dirty="0">
                <a:solidFill>
                  <a:srgbClr val="697C08"/>
                </a:solidFill>
                <a:latin typeface="Trebuchet MS"/>
                <a:cs typeface="Trebuchet MS"/>
              </a:rPr>
              <a:t>pada</a:t>
            </a:r>
            <a:r>
              <a:rPr sz="3800" b="1" spc="-18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65" dirty="0">
                <a:solidFill>
                  <a:srgbClr val="697C08"/>
                </a:solidFill>
                <a:latin typeface="Trebuchet MS"/>
                <a:cs typeface="Trebuchet MS"/>
              </a:rPr>
              <a:t>orang</a:t>
            </a:r>
            <a:r>
              <a:rPr sz="3800" b="1" spc="-18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65" dirty="0">
                <a:solidFill>
                  <a:srgbClr val="697C08"/>
                </a:solidFill>
                <a:latin typeface="Trebuchet MS"/>
                <a:cs typeface="Trebuchet MS"/>
              </a:rPr>
              <a:t>tua</a:t>
            </a:r>
            <a:r>
              <a:rPr sz="3800" b="1" spc="-18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65" dirty="0">
                <a:solidFill>
                  <a:srgbClr val="697C08"/>
                </a:solidFill>
                <a:latin typeface="Trebuchet MS"/>
                <a:cs typeface="Trebuchet MS"/>
              </a:rPr>
              <a:t>atau</a:t>
            </a:r>
            <a:r>
              <a:rPr sz="3800" b="1" spc="-18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40" dirty="0">
                <a:solidFill>
                  <a:srgbClr val="697C08"/>
                </a:solidFill>
                <a:latin typeface="Trebuchet MS"/>
                <a:cs typeface="Trebuchet MS"/>
              </a:rPr>
              <a:t>pengasuh.</a:t>
            </a:r>
            <a:endParaRPr sz="3800">
              <a:latin typeface="Trebuchet MS"/>
              <a:cs typeface="Trebuchet MS"/>
            </a:endParaRPr>
          </a:p>
          <a:p>
            <a:pPr marL="12700" marR="814705" indent="846455">
              <a:lnSpc>
                <a:spcPct val="112500"/>
              </a:lnSpc>
            </a:pPr>
            <a:r>
              <a:rPr sz="3800" b="1" spc="-220" dirty="0">
                <a:solidFill>
                  <a:srgbClr val="697C08"/>
                </a:solidFill>
                <a:latin typeface="Trebuchet MS"/>
                <a:cs typeface="Trebuchet MS"/>
              </a:rPr>
              <a:t>Strategi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20" dirty="0">
                <a:solidFill>
                  <a:srgbClr val="697C08"/>
                </a:solidFill>
                <a:latin typeface="Trebuchet MS"/>
                <a:cs typeface="Trebuchet MS"/>
              </a:rPr>
              <a:t>utama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90" dirty="0">
                <a:solidFill>
                  <a:srgbClr val="697C08"/>
                </a:solidFill>
                <a:latin typeface="Trebuchet MS"/>
                <a:cs typeface="Trebuchet MS"/>
              </a:rPr>
              <a:t>dalam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10" dirty="0">
                <a:solidFill>
                  <a:srgbClr val="697C08"/>
                </a:solidFill>
                <a:latin typeface="Trebuchet MS"/>
                <a:cs typeface="Trebuchet MS"/>
              </a:rPr>
              <a:t>mengajarkan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65" dirty="0">
                <a:solidFill>
                  <a:srgbClr val="697C08"/>
                </a:solidFill>
                <a:latin typeface="Trebuchet MS"/>
                <a:cs typeface="Trebuchet MS"/>
              </a:rPr>
              <a:t>materi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50" dirty="0">
                <a:solidFill>
                  <a:srgbClr val="697C08"/>
                </a:solidFill>
                <a:latin typeface="Trebuchet MS"/>
                <a:cs typeface="Trebuchet MS"/>
              </a:rPr>
              <a:t>ini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70" dirty="0">
                <a:solidFill>
                  <a:srgbClr val="697C08"/>
                </a:solidFill>
                <a:latin typeface="Trebuchet MS"/>
                <a:cs typeface="Trebuchet MS"/>
              </a:rPr>
              <a:t>adalah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10" dirty="0">
                <a:solidFill>
                  <a:srgbClr val="697C08"/>
                </a:solidFill>
                <a:latin typeface="Trebuchet MS"/>
                <a:cs typeface="Trebuchet MS"/>
              </a:rPr>
              <a:t>Task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105" dirty="0">
                <a:solidFill>
                  <a:srgbClr val="697C08"/>
                </a:solidFill>
                <a:latin typeface="Trebuchet MS"/>
                <a:cs typeface="Trebuchet MS"/>
              </a:rPr>
              <a:t>Analysis </a:t>
            </a:r>
            <a:r>
              <a:rPr sz="3800" b="1" spc="-420" dirty="0">
                <a:solidFill>
                  <a:srgbClr val="697C08"/>
                </a:solidFill>
                <a:latin typeface="Trebuchet MS"/>
                <a:cs typeface="Trebuchet MS"/>
              </a:rPr>
              <a:t>(memecah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10" dirty="0">
                <a:solidFill>
                  <a:srgbClr val="697C08"/>
                </a:solidFill>
                <a:latin typeface="Trebuchet MS"/>
                <a:cs typeface="Trebuchet MS"/>
              </a:rPr>
              <a:t>satu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70" dirty="0">
                <a:solidFill>
                  <a:srgbClr val="697C08"/>
                </a:solidFill>
                <a:latin typeface="Trebuchet MS"/>
                <a:cs typeface="Trebuchet MS"/>
              </a:rPr>
              <a:t>aktivitas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75" dirty="0">
                <a:solidFill>
                  <a:srgbClr val="697C08"/>
                </a:solidFill>
                <a:latin typeface="Trebuchet MS"/>
                <a:cs typeface="Trebuchet MS"/>
              </a:rPr>
              <a:t>besar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55" dirty="0">
                <a:solidFill>
                  <a:srgbClr val="697C08"/>
                </a:solidFill>
                <a:latin typeface="Trebuchet MS"/>
                <a:cs typeface="Trebuchet MS"/>
              </a:rPr>
              <a:t>menjadi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195" dirty="0">
                <a:solidFill>
                  <a:srgbClr val="697C08"/>
                </a:solidFill>
                <a:latin typeface="Trebuchet MS"/>
                <a:cs typeface="Trebuchet MS"/>
              </a:rPr>
              <a:t>langkah-</a:t>
            </a:r>
            <a:r>
              <a:rPr sz="3800" b="1" spc="-260" dirty="0">
                <a:solidFill>
                  <a:srgbClr val="697C08"/>
                </a:solidFill>
                <a:latin typeface="Trebuchet MS"/>
                <a:cs typeface="Trebuchet MS"/>
              </a:rPr>
              <a:t>langkah</a:t>
            </a:r>
            <a:r>
              <a:rPr sz="3800" b="1" spc="-17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50" dirty="0">
                <a:solidFill>
                  <a:srgbClr val="697C08"/>
                </a:solidFill>
                <a:latin typeface="Trebuchet MS"/>
                <a:cs typeface="Trebuchet MS"/>
              </a:rPr>
              <a:t>kecil)</a:t>
            </a:r>
            <a:r>
              <a:rPr sz="3800" b="1" spc="-16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10" dirty="0">
                <a:solidFill>
                  <a:srgbClr val="697C08"/>
                </a:solidFill>
                <a:latin typeface="Trebuchet MS"/>
                <a:cs typeface="Trebuchet MS"/>
              </a:rPr>
              <a:t>dan </a:t>
            </a:r>
            <a:r>
              <a:rPr sz="3800" b="1" spc="-320" dirty="0">
                <a:solidFill>
                  <a:srgbClr val="697C08"/>
                </a:solidFill>
                <a:latin typeface="Trebuchet MS"/>
                <a:cs typeface="Trebuchet MS"/>
              </a:rPr>
              <a:t>menggunakan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340" dirty="0">
                <a:solidFill>
                  <a:srgbClr val="697C08"/>
                </a:solidFill>
                <a:latin typeface="Trebuchet MS"/>
                <a:cs typeface="Trebuchet MS"/>
              </a:rPr>
              <a:t>Visual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65" dirty="0">
                <a:solidFill>
                  <a:srgbClr val="697C08"/>
                </a:solidFill>
                <a:latin typeface="Trebuchet MS"/>
                <a:cs typeface="Trebuchet MS"/>
              </a:rPr>
              <a:t>Support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229" dirty="0">
                <a:solidFill>
                  <a:srgbClr val="697C08"/>
                </a:solidFill>
                <a:latin typeface="Trebuchet MS"/>
                <a:cs typeface="Trebuchet MS"/>
              </a:rPr>
              <a:t>(jadwal</a:t>
            </a:r>
            <a:r>
              <a:rPr sz="3800" b="1" spc="-17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3800" b="1" spc="-110" dirty="0">
                <a:solidFill>
                  <a:srgbClr val="697C08"/>
                </a:solidFill>
                <a:latin typeface="Trebuchet MS"/>
                <a:cs typeface="Trebuchet MS"/>
              </a:rPr>
              <a:t>gambar/foto).</a:t>
            </a:r>
            <a:endParaRPr sz="38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07809" y="0"/>
            <a:ext cx="6280190" cy="59202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9792" y="62081"/>
            <a:ext cx="17506950" cy="10225405"/>
            <a:chOff x="489792" y="62081"/>
            <a:chExt cx="17506950" cy="10225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792" y="62081"/>
              <a:ext cx="16893801" cy="92919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19046" y="5517641"/>
              <a:ext cx="8677259" cy="4769357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949761" y="798072"/>
            <a:ext cx="638238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85" dirty="0"/>
              <a:t>T</a:t>
            </a:r>
            <a:r>
              <a:rPr spc="-370" dirty="0"/>
              <a:t>oile</a:t>
            </a:r>
            <a:r>
              <a:rPr spc="-360" dirty="0"/>
              <a:t>t</a:t>
            </a:r>
            <a:r>
              <a:rPr spc="-290" dirty="0"/>
              <a:t> </a:t>
            </a:r>
            <a:r>
              <a:rPr spc="-770" dirty="0"/>
              <a:t>T</a:t>
            </a:r>
            <a:r>
              <a:rPr spc="-215" dirty="0"/>
              <a:t>r</a:t>
            </a:r>
            <a:r>
              <a:rPr spc="-210" dirty="0"/>
              <a:t>a</a:t>
            </a:r>
            <a:r>
              <a:rPr spc="-215" dirty="0"/>
              <a:t>inin</a:t>
            </a:r>
            <a:r>
              <a:rPr spc="-204" dirty="0"/>
              <a:t>g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278072" y="3543961"/>
            <a:ext cx="161925" cy="3648075"/>
            <a:chOff x="2278072" y="3543961"/>
            <a:chExt cx="161925" cy="364807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8072" y="3543961"/>
              <a:ext cx="161925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8072" y="5287036"/>
              <a:ext cx="161925" cy="1619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8072" y="7030111"/>
              <a:ext cx="161925" cy="1619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941522" y="2119656"/>
            <a:ext cx="12528550" cy="641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8345">
              <a:lnSpc>
                <a:spcPct val="115500"/>
              </a:lnSpc>
              <a:spcBef>
                <a:spcPts val="100"/>
              </a:spcBef>
            </a:pP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Melatih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0" dirty="0">
                <a:solidFill>
                  <a:srgbClr val="697C08"/>
                </a:solidFill>
                <a:latin typeface="Arial MT"/>
                <a:cs typeface="Arial MT"/>
              </a:rPr>
              <a:t>autis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untuk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menggunakan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toilet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5" dirty="0">
                <a:solidFill>
                  <a:srgbClr val="697C08"/>
                </a:solidFill>
                <a:latin typeface="Arial MT"/>
                <a:cs typeface="Arial MT"/>
              </a:rPr>
              <a:t>membutuhkan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0" dirty="0">
                <a:solidFill>
                  <a:srgbClr val="697C08"/>
                </a:solidFill>
                <a:latin typeface="Arial MT"/>
                <a:cs typeface="Arial MT"/>
              </a:rPr>
              <a:t>kepekaan </a:t>
            </a:r>
            <a:r>
              <a:rPr sz="3300" spc="-185" dirty="0">
                <a:solidFill>
                  <a:srgbClr val="697C08"/>
                </a:solidFill>
                <a:latin typeface="Arial MT"/>
                <a:cs typeface="Arial MT"/>
              </a:rPr>
              <a:t>terhadap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sinyal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tubuh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mereka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sendiri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0" dirty="0">
                <a:solidFill>
                  <a:srgbClr val="697C08"/>
                </a:solidFill>
                <a:latin typeface="Arial MT"/>
                <a:cs typeface="Arial MT"/>
              </a:rPr>
              <a:t>rutinitas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yang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ketat.</a:t>
            </a:r>
            <a:endParaRPr sz="3300">
              <a:latin typeface="Arial MT"/>
              <a:cs typeface="Arial MT"/>
            </a:endParaRPr>
          </a:p>
          <a:p>
            <a:pPr marL="724535" marR="5080">
              <a:lnSpc>
                <a:spcPct val="115500"/>
              </a:lnSpc>
            </a:pP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Jadwal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Rutin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(Timed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Sitting):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65" dirty="0">
                <a:solidFill>
                  <a:srgbClr val="697C08"/>
                </a:solidFill>
                <a:latin typeface="Arial MT"/>
                <a:cs typeface="Arial MT"/>
              </a:rPr>
              <a:t>Bawa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ke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toilet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0" dirty="0">
                <a:solidFill>
                  <a:srgbClr val="697C08"/>
                </a:solidFill>
                <a:latin typeface="Arial MT"/>
                <a:cs typeface="Arial MT"/>
              </a:rPr>
              <a:t>setiap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" dirty="0">
                <a:solidFill>
                  <a:srgbClr val="697C08"/>
                </a:solidFill>
                <a:latin typeface="Arial MT"/>
                <a:cs typeface="Arial MT"/>
              </a:rPr>
              <a:t>30–</a:t>
            </a:r>
            <a:r>
              <a:rPr sz="3300" spc="-180" dirty="0">
                <a:solidFill>
                  <a:srgbClr val="697C08"/>
                </a:solidFill>
                <a:latin typeface="Arial MT"/>
                <a:cs typeface="Arial MT"/>
              </a:rPr>
              <a:t>60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menit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secara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konsisten,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bahkan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5" dirty="0">
                <a:solidFill>
                  <a:srgbClr val="697C08"/>
                </a:solidFill>
                <a:latin typeface="Arial MT"/>
                <a:cs typeface="Arial MT"/>
              </a:rPr>
              <a:t>jika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mereka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tidak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memberi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0" dirty="0">
                <a:solidFill>
                  <a:srgbClr val="697C08"/>
                </a:solidFill>
                <a:latin typeface="Arial MT"/>
                <a:cs typeface="Arial MT"/>
              </a:rPr>
              <a:t>tanda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0" dirty="0">
                <a:solidFill>
                  <a:srgbClr val="697C08"/>
                </a:solidFill>
                <a:latin typeface="Arial MT"/>
                <a:cs typeface="Arial MT"/>
              </a:rPr>
              <a:t>ingin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4" dirty="0">
                <a:solidFill>
                  <a:srgbClr val="697C08"/>
                </a:solidFill>
                <a:latin typeface="Arial MT"/>
                <a:cs typeface="Arial MT"/>
              </a:rPr>
              <a:t>buang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air.</a:t>
            </a:r>
            <a:endParaRPr sz="3300">
              <a:latin typeface="Arial MT"/>
              <a:cs typeface="Arial MT"/>
            </a:endParaRPr>
          </a:p>
          <a:p>
            <a:pPr marL="724535" marR="99060">
              <a:lnSpc>
                <a:spcPct val="115500"/>
              </a:lnSpc>
            </a:pPr>
            <a:r>
              <a:rPr sz="3300" spc="-120" dirty="0">
                <a:solidFill>
                  <a:srgbClr val="697C08"/>
                </a:solidFill>
                <a:latin typeface="Arial MT"/>
                <a:cs typeface="Arial MT"/>
              </a:rPr>
              <a:t>Media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Visual: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60" dirty="0">
                <a:solidFill>
                  <a:srgbClr val="697C08"/>
                </a:solidFill>
                <a:latin typeface="Arial MT"/>
                <a:cs typeface="Arial MT"/>
              </a:rPr>
              <a:t>Tempelkan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urutan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5" dirty="0">
                <a:solidFill>
                  <a:srgbClr val="697C08"/>
                </a:solidFill>
                <a:latin typeface="Arial MT"/>
                <a:cs typeface="Arial MT"/>
              </a:rPr>
              <a:t>gambar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di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dinding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35" dirty="0">
                <a:solidFill>
                  <a:srgbClr val="697C08"/>
                </a:solidFill>
                <a:latin typeface="Arial MT"/>
                <a:cs typeface="Arial MT"/>
              </a:rPr>
              <a:t>kamar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mandi: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buka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celana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385" dirty="0">
                <a:solidFill>
                  <a:srgbClr val="697C08"/>
                </a:solidFill>
                <a:latin typeface="Arial MT"/>
                <a:cs typeface="Arial MT"/>
              </a:rPr>
              <a:t>-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0" dirty="0">
                <a:solidFill>
                  <a:srgbClr val="697C08"/>
                </a:solidFill>
                <a:latin typeface="Arial MT"/>
                <a:cs typeface="Arial MT"/>
              </a:rPr>
              <a:t>duduk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di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toilet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385" dirty="0">
                <a:solidFill>
                  <a:srgbClr val="697C08"/>
                </a:solidFill>
                <a:latin typeface="Arial MT"/>
                <a:cs typeface="Arial MT"/>
              </a:rPr>
              <a:t>-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0" dirty="0">
                <a:solidFill>
                  <a:srgbClr val="697C08"/>
                </a:solidFill>
                <a:latin typeface="Arial MT"/>
                <a:cs typeface="Arial MT"/>
              </a:rPr>
              <a:t>menyiram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5" dirty="0">
                <a:solidFill>
                  <a:srgbClr val="697C08"/>
                </a:solidFill>
                <a:latin typeface="Arial MT"/>
                <a:cs typeface="Arial MT"/>
              </a:rPr>
              <a:t>(flushing)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385" dirty="0">
                <a:solidFill>
                  <a:srgbClr val="697C08"/>
                </a:solidFill>
                <a:latin typeface="Arial MT"/>
                <a:cs typeface="Arial MT"/>
              </a:rPr>
              <a:t>-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0" dirty="0">
                <a:solidFill>
                  <a:srgbClr val="697C08"/>
                </a:solidFill>
                <a:latin typeface="Arial MT"/>
                <a:cs typeface="Arial MT"/>
              </a:rPr>
              <a:t>memakai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celana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" dirty="0">
                <a:solidFill>
                  <a:srgbClr val="697C08"/>
                </a:solidFill>
                <a:latin typeface="Arial MT"/>
                <a:cs typeface="Arial MT"/>
              </a:rPr>
              <a:t>dan </a:t>
            </a:r>
            <a:r>
              <a:rPr sz="3300" spc="-229" dirty="0">
                <a:solidFill>
                  <a:srgbClr val="697C08"/>
                </a:solidFill>
                <a:latin typeface="Arial MT"/>
                <a:cs typeface="Arial MT"/>
              </a:rPr>
              <a:t>cuci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tangan.</a:t>
            </a:r>
            <a:endParaRPr sz="3300">
              <a:latin typeface="Arial MT"/>
              <a:cs typeface="Arial MT"/>
            </a:endParaRPr>
          </a:p>
          <a:p>
            <a:pPr marL="724535" marR="296545">
              <a:lnSpc>
                <a:spcPct val="115500"/>
              </a:lnSpc>
              <a:spcBef>
                <a:spcPts val="5"/>
              </a:spcBef>
            </a:pP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Identifikasi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Sensorik: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Pastikan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35" dirty="0">
                <a:solidFill>
                  <a:srgbClr val="697C08"/>
                </a:solidFill>
                <a:latin typeface="Arial MT"/>
                <a:cs typeface="Arial MT"/>
              </a:rPr>
              <a:t>dudukan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toilet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0" dirty="0">
                <a:solidFill>
                  <a:srgbClr val="697C08"/>
                </a:solidFill>
                <a:latin typeface="Arial MT"/>
                <a:cs typeface="Arial MT"/>
              </a:rPr>
              <a:t>nyaman,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ruangan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tidak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terlalu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gelap/terang,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suara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siraman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4" dirty="0">
                <a:solidFill>
                  <a:srgbClr val="697C08"/>
                </a:solidFill>
                <a:latin typeface="Arial MT"/>
                <a:cs typeface="Arial MT"/>
              </a:rPr>
              <a:t>air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tidak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membuat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anak </a:t>
            </a:r>
            <a:r>
              <a:rPr sz="3300" spc="-35" dirty="0">
                <a:solidFill>
                  <a:srgbClr val="697C08"/>
                </a:solidFill>
                <a:latin typeface="Arial MT"/>
                <a:cs typeface="Arial MT"/>
              </a:rPr>
              <a:t>ketakutan.</a:t>
            </a:r>
            <a:endParaRPr sz="3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231360" cy="9258935"/>
            <a:chOff x="0" y="0"/>
            <a:chExt cx="17231360" cy="9258935"/>
          </a:xfrm>
        </p:grpSpPr>
        <p:sp>
          <p:nvSpPr>
            <p:cNvPr id="3" name="object 3"/>
            <p:cNvSpPr/>
            <p:nvPr/>
          </p:nvSpPr>
          <p:spPr>
            <a:xfrm>
              <a:off x="1028700" y="1028699"/>
              <a:ext cx="16202660" cy="8230234"/>
            </a:xfrm>
            <a:custGeom>
              <a:avLst/>
              <a:gdLst/>
              <a:ahLst/>
              <a:cxnLst/>
              <a:rect l="l" t="t" r="r" b="b"/>
              <a:pathLst>
                <a:path w="16202660" h="8230234">
                  <a:moveTo>
                    <a:pt x="15264231" y="8229619"/>
                  </a:moveTo>
                  <a:lnTo>
                    <a:pt x="952500" y="8229619"/>
                  </a:lnTo>
                  <a:lnTo>
                    <a:pt x="904960" y="8228434"/>
                  </a:lnTo>
                  <a:lnTo>
                    <a:pt x="858024" y="8224973"/>
                  </a:lnTo>
                  <a:lnTo>
                    <a:pt x="811746" y="8219272"/>
                  </a:lnTo>
                  <a:lnTo>
                    <a:pt x="766180" y="8211385"/>
                  </a:lnTo>
                  <a:lnTo>
                    <a:pt x="721382" y="8201367"/>
                  </a:lnTo>
                  <a:lnTo>
                    <a:pt x="677405" y="8189272"/>
                  </a:lnTo>
                  <a:lnTo>
                    <a:pt x="634304" y="8175155"/>
                  </a:lnTo>
                  <a:lnTo>
                    <a:pt x="592134" y="8159070"/>
                  </a:lnTo>
                  <a:lnTo>
                    <a:pt x="550950" y="8141072"/>
                  </a:lnTo>
                  <a:lnTo>
                    <a:pt x="510805" y="8121216"/>
                  </a:lnTo>
                  <a:lnTo>
                    <a:pt x="471754" y="8099556"/>
                  </a:lnTo>
                  <a:lnTo>
                    <a:pt x="433853" y="8076147"/>
                  </a:lnTo>
                  <a:lnTo>
                    <a:pt x="397156" y="8051043"/>
                  </a:lnTo>
                  <a:lnTo>
                    <a:pt x="361716" y="8024298"/>
                  </a:lnTo>
                  <a:lnTo>
                    <a:pt x="327590" y="7995969"/>
                  </a:lnTo>
                  <a:lnTo>
                    <a:pt x="294830" y="7966108"/>
                  </a:lnTo>
                  <a:lnTo>
                    <a:pt x="263493" y="7934770"/>
                  </a:lnTo>
                  <a:lnTo>
                    <a:pt x="233632" y="7902011"/>
                  </a:lnTo>
                  <a:lnTo>
                    <a:pt x="205302" y="7867884"/>
                  </a:lnTo>
                  <a:lnTo>
                    <a:pt x="178557" y="7832445"/>
                  </a:lnTo>
                  <a:lnTo>
                    <a:pt x="153453" y="7795747"/>
                  </a:lnTo>
                  <a:lnTo>
                    <a:pt x="130044" y="7757846"/>
                  </a:lnTo>
                  <a:lnTo>
                    <a:pt x="108383" y="7718796"/>
                  </a:lnTo>
                  <a:lnTo>
                    <a:pt x="88527" y="7678651"/>
                  </a:lnTo>
                  <a:lnTo>
                    <a:pt x="70529" y="7637466"/>
                  </a:lnTo>
                  <a:lnTo>
                    <a:pt x="54445" y="7595296"/>
                  </a:lnTo>
                  <a:lnTo>
                    <a:pt x="40327" y="7552195"/>
                  </a:lnTo>
                  <a:lnTo>
                    <a:pt x="28232" y="7508218"/>
                  </a:lnTo>
                  <a:lnTo>
                    <a:pt x="18214" y="7463420"/>
                  </a:lnTo>
                  <a:lnTo>
                    <a:pt x="10327" y="7417854"/>
                  </a:lnTo>
                  <a:lnTo>
                    <a:pt x="4626" y="7371576"/>
                  </a:lnTo>
                  <a:lnTo>
                    <a:pt x="1165" y="7324639"/>
                  </a:lnTo>
                  <a:lnTo>
                    <a:pt x="0" y="7277100"/>
                  </a:lnTo>
                  <a:lnTo>
                    <a:pt x="0" y="952500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6"/>
                  </a:lnTo>
                  <a:lnTo>
                    <a:pt x="18214" y="766180"/>
                  </a:lnTo>
                  <a:lnTo>
                    <a:pt x="28232" y="721382"/>
                  </a:lnTo>
                  <a:lnTo>
                    <a:pt x="40327" y="677405"/>
                  </a:lnTo>
                  <a:lnTo>
                    <a:pt x="54445" y="634304"/>
                  </a:lnTo>
                  <a:lnTo>
                    <a:pt x="70529" y="592134"/>
                  </a:lnTo>
                  <a:lnTo>
                    <a:pt x="88527" y="550950"/>
                  </a:lnTo>
                  <a:lnTo>
                    <a:pt x="108383" y="510805"/>
                  </a:lnTo>
                  <a:lnTo>
                    <a:pt x="130044" y="471754"/>
                  </a:lnTo>
                  <a:lnTo>
                    <a:pt x="153453" y="433853"/>
                  </a:lnTo>
                  <a:lnTo>
                    <a:pt x="178557" y="397156"/>
                  </a:lnTo>
                  <a:lnTo>
                    <a:pt x="205302" y="361716"/>
                  </a:lnTo>
                  <a:lnTo>
                    <a:pt x="233632" y="327590"/>
                  </a:lnTo>
                  <a:lnTo>
                    <a:pt x="263493" y="294830"/>
                  </a:lnTo>
                  <a:lnTo>
                    <a:pt x="294830" y="263493"/>
                  </a:lnTo>
                  <a:lnTo>
                    <a:pt x="327590" y="233632"/>
                  </a:lnTo>
                  <a:lnTo>
                    <a:pt x="361716" y="205302"/>
                  </a:lnTo>
                  <a:lnTo>
                    <a:pt x="397156" y="178557"/>
                  </a:lnTo>
                  <a:lnTo>
                    <a:pt x="433853" y="153453"/>
                  </a:lnTo>
                  <a:lnTo>
                    <a:pt x="471754" y="130044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5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500" y="0"/>
                  </a:lnTo>
                  <a:lnTo>
                    <a:pt x="15264231" y="0"/>
                  </a:lnTo>
                  <a:lnTo>
                    <a:pt x="15311771" y="1165"/>
                  </a:lnTo>
                  <a:lnTo>
                    <a:pt x="15358707" y="4626"/>
                  </a:lnTo>
                  <a:lnTo>
                    <a:pt x="15404986" y="10327"/>
                  </a:lnTo>
                  <a:lnTo>
                    <a:pt x="15450551" y="18214"/>
                  </a:lnTo>
                  <a:lnTo>
                    <a:pt x="15495350" y="28232"/>
                  </a:lnTo>
                  <a:lnTo>
                    <a:pt x="15539327" y="40327"/>
                  </a:lnTo>
                  <a:lnTo>
                    <a:pt x="15582428" y="54445"/>
                  </a:lnTo>
                  <a:lnTo>
                    <a:pt x="15624598" y="70529"/>
                  </a:lnTo>
                  <a:lnTo>
                    <a:pt x="15665783" y="88527"/>
                  </a:lnTo>
                  <a:lnTo>
                    <a:pt x="15705928" y="108383"/>
                  </a:lnTo>
                  <a:lnTo>
                    <a:pt x="15744978" y="130044"/>
                  </a:lnTo>
                  <a:lnTo>
                    <a:pt x="15782879" y="153453"/>
                  </a:lnTo>
                  <a:lnTo>
                    <a:pt x="15819577" y="178557"/>
                  </a:lnTo>
                  <a:lnTo>
                    <a:pt x="15855016" y="205302"/>
                  </a:lnTo>
                  <a:lnTo>
                    <a:pt x="15889143" y="233632"/>
                  </a:lnTo>
                  <a:lnTo>
                    <a:pt x="15921902" y="263493"/>
                  </a:lnTo>
                  <a:lnTo>
                    <a:pt x="15953239" y="294830"/>
                  </a:lnTo>
                  <a:lnTo>
                    <a:pt x="15983100" y="327590"/>
                  </a:lnTo>
                  <a:lnTo>
                    <a:pt x="16011430" y="361716"/>
                  </a:lnTo>
                  <a:lnTo>
                    <a:pt x="16038175" y="397156"/>
                  </a:lnTo>
                  <a:lnTo>
                    <a:pt x="16063279" y="433853"/>
                  </a:lnTo>
                  <a:lnTo>
                    <a:pt x="16086688" y="471754"/>
                  </a:lnTo>
                  <a:lnTo>
                    <a:pt x="16108348" y="510805"/>
                  </a:lnTo>
                  <a:lnTo>
                    <a:pt x="16128204" y="550950"/>
                  </a:lnTo>
                  <a:lnTo>
                    <a:pt x="16146202" y="592134"/>
                  </a:lnTo>
                  <a:lnTo>
                    <a:pt x="16162287" y="634304"/>
                  </a:lnTo>
                  <a:lnTo>
                    <a:pt x="16176404" y="677405"/>
                  </a:lnTo>
                  <a:lnTo>
                    <a:pt x="16188499" y="721382"/>
                  </a:lnTo>
                  <a:lnTo>
                    <a:pt x="16198517" y="766180"/>
                  </a:lnTo>
                  <a:lnTo>
                    <a:pt x="16202063" y="786669"/>
                  </a:lnTo>
                  <a:lnTo>
                    <a:pt x="16202063" y="7442931"/>
                  </a:lnTo>
                  <a:lnTo>
                    <a:pt x="16188499" y="7508218"/>
                  </a:lnTo>
                  <a:lnTo>
                    <a:pt x="16176404" y="7552195"/>
                  </a:lnTo>
                  <a:lnTo>
                    <a:pt x="16162287" y="7595296"/>
                  </a:lnTo>
                  <a:lnTo>
                    <a:pt x="16146202" y="7637466"/>
                  </a:lnTo>
                  <a:lnTo>
                    <a:pt x="16128204" y="7678651"/>
                  </a:lnTo>
                  <a:lnTo>
                    <a:pt x="16108348" y="7718796"/>
                  </a:lnTo>
                  <a:lnTo>
                    <a:pt x="16086688" y="7757846"/>
                  </a:lnTo>
                  <a:lnTo>
                    <a:pt x="16063279" y="7795747"/>
                  </a:lnTo>
                  <a:lnTo>
                    <a:pt x="16038175" y="7832445"/>
                  </a:lnTo>
                  <a:lnTo>
                    <a:pt x="16011430" y="7867884"/>
                  </a:lnTo>
                  <a:lnTo>
                    <a:pt x="15983100" y="7902011"/>
                  </a:lnTo>
                  <a:lnTo>
                    <a:pt x="15953239" y="7934770"/>
                  </a:lnTo>
                  <a:lnTo>
                    <a:pt x="15921902" y="7966108"/>
                  </a:lnTo>
                  <a:lnTo>
                    <a:pt x="15889143" y="7995969"/>
                  </a:lnTo>
                  <a:lnTo>
                    <a:pt x="15855016" y="8024298"/>
                  </a:lnTo>
                  <a:lnTo>
                    <a:pt x="15819577" y="8051043"/>
                  </a:lnTo>
                  <a:lnTo>
                    <a:pt x="15782879" y="8076147"/>
                  </a:lnTo>
                  <a:lnTo>
                    <a:pt x="15744978" y="8099556"/>
                  </a:lnTo>
                  <a:lnTo>
                    <a:pt x="15705928" y="8121216"/>
                  </a:lnTo>
                  <a:lnTo>
                    <a:pt x="15665783" y="8141072"/>
                  </a:lnTo>
                  <a:lnTo>
                    <a:pt x="15624598" y="8159070"/>
                  </a:lnTo>
                  <a:lnTo>
                    <a:pt x="15582428" y="8175155"/>
                  </a:lnTo>
                  <a:lnTo>
                    <a:pt x="15539327" y="8189272"/>
                  </a:lnTo>
                  <a:lnTo>
                    <a:pt x="15495350" y="8201367"/>
                  </a:lnTo>
                  <a:lnTo>
                    <a:pt x="15450551" y="8211385"/>
                  </a:lnTo>
                  <a:lnTo>
                    <a:pt x="15404986" y="8219272"/>
                  </a:lnTo>
                  <a:lnTo>
                    <a:pt x="15358707" y="8224973"/>
                  </a:lnTo>
                  <a:lnTo>
                    <a:pt x="15311771" y="8228434"/>
                  </a:lnTo>
                  <a:lnTo>
                    <a:pt x="15264231" y="82296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993913" cy="6023701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004661" y="1392849"/>
            <a:ext cx="1238631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5" dirty="0"/>
              <a:t>Makan</a:t>
            </a:r>
            <a:r>
              <a:rPr spc="-390" dirty="0"/>
              <a:t> </a:t>
            </a:r>
            <a:r>
              <a:rPr spc="70" dirty="0"/>
              <a:t>dan</a:t>
            </a:r>
            <a:r>
              <a:rPr spc="-390" dirty="0"/>
              <a:t> </a:t>
            </a:r>
            <a:r>
              <a:rPr spc="-75" dirty="0"/>
              <a:t>Minum</a:t>
            </a:r>
            <a:r>
              <a:rPr spc="-385" dirty="0"/>
              <a:t> </a:t>
            </a:r>
            <a:r>
              <a:rPr spc="-10" dirty="0"/>
              <a:t>Mandiri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1945370" y="4013344"/>
            <a:ext cx="161925" cy="3067050"/>
            <a:chOff x="1945370" y="4013344"/>
            <a:chExt cx="161925" cy="30670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5370" y="4013344"/>
              <a:ext cx="161925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5370" y="5756419"/>
              <a:ext cx="161925" cy="1619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5370" y="6918469"/>
              <a:ext cx="161925" cy="1619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608820" y="2589039"/>
            <a:ext cx="13131165" cy="5835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115">
              <a:lnSpc>
                <a:spcPct val="115500"/>
              </a:lnSpc>
              <a:spcBef>
                <a:spcPts val="100"/>
              </a:spcBef>
            </a:pP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Tujuan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0" dirty="0">
                <a:solidFill>
                  <a:srgbClr val="697C08"/>
                </a:solidFill>
                <a:latin typeface="Arial MT"/>
                <a:cs typeface="Arial MT"/>
              </a:rPr>
              <a:t>utama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sub-</a:t>
            </a:r>
            <a:r>
              <a:rPr sz="3300" spc="-140" dirty="0">
                <a:solidFill>
                  <a:srgbClr val="697C08"/>
                </a:solidFill>
                <a:latin typeface="Arial MT"/>
                <a:cs typeface="Arial MT"/>
              </a:rPr>
              <a:t>materi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ini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adalah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9" dirty="0">
                <a:solidFill>
                  <a:srgbClr val="697C08"/>
                </a:solidFill>
                <a:latin typeface="Arial MT"/>
                <a:cs typeface="Arial MT"/>
              </a:rPr>
              <a:t>mengenalkan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alat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makan,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koordinasi </a:t>
            </a:r>
            <a:r>
              <a:rPr sz="3300" spc="-140" dirty="0">
                <a:solidFill>
                  <a:srgbClr val="697C08"/>
                </a:solidFill>
                <a:latin typeface="Arial MT"/>
                <a:cs typeface="Arial MT"/>
              </a:rPr>
              <a:t>motorik,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mengatasi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0" dirty="0">
                <a:solidFill>
                  <a:srgbClr val="697C08"/>
                </a:solidFill>
                <a:latin typeface="Arial MT"/>
                <a:cs typeface="Arial MT"/>
              </a:rPr>
              <a:t>sensitivitas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5" dirty="0">
                <a:solidFill>
                  <a:srgbClr val="697C08"/>
                </a:solidFill>
                <a:latin typeface="Arial MT"/>
                <a:cs typeface="Arial MT"/>
              </a:rPr>
              <a:t>terhadap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tekstur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makanan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tertentu.</a:t>
            </a:r>
            <a:endParaRPr sz="3300">
              <a:latin typeface="Arial MT"/>
              <a:cs typeface="Arial MT"/>
            </a:endParaRPr>
          </a:p>
          <a:p>
            <a:pPr marL="724535" marR="320040">
              <a:lnSpc>
                <a:spcPct val="115500"/>
              </a:lnSpc>
            </a:pPr>
            <a:r>
              <a:rPr sz="3300" spc="-45" dirty="0">
                <a:solidFill>
                  <a:srgbClr val="697C08"/>
                </a:solidFill>
                <a:latin typeface="Arial MT"/>
                <a:cs typeface="Arial MT"/>
              </a:rPr>
              <a:t>Modifikasi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0" dirty="0">
                <a:solidFill>
                  <a:srgbClr val="697C08"/>
                </a:solidFill>
                <a:latin typeface="Arial MT"/>
                <a:cs typeface="Arial MT"/>
              </a:rPr>
              <a:t>Alat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Makan: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Gunakan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sendok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dengan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65" dirty="0">
                <a:solidFill>
                  <a:srgbClr val="697C08"/>
                </a:solidFill>
                <a:latin typeface="Arial MT"/>
                <a:cs typeface="Arial MT"/>
              </a:rPr>
              <a:t>gagang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tebal </a:t>
            </a:r>
            <a:r>
              <a:rPr sz="3300" spc="-114" dirty="0">
                <a:solidFill>
                  <a:srgbClr val="697C08"/>
                </a:solidFill>
                <a:latin typeface="Arial MT"/>
                <a:cs typeface="Arial MT"/>
              </a:rPr>
              <a:t>(weighted/thick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9" dirty="0">
                <a:solidFill>
                  <a:srgbClr val="697C08"/>
                </a:solidFill>
                <a:latin typeface="Arial MT"/>
                <a:cs typeface="Arial MT"/>
              </a:rPr>
              <a:t>spoon)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piring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dengan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5" dirty="0">
                <a:solidFill>
                  <a:srgbClr val="697C08"/>
                </a:solidFill>
                <a:latin typeface="Arial MT"/>
                <a:cs typeface="Arial MT"/>
              </a:rPr>
              <a:t>pinggiran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tinggi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agar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0" dirty="0">
                <a:solidFill>
                  <a:srgbClr val="697C08"/>
                </a:solidFill>
                <a:latin typeface="Arial MT"/>
                <a:cs typeface="Arial MT"/>
              </a:rPr>
              <a:t>makanan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tidak</a:t>
            </a:r>
            <a:r>
              <a:rPr sz="3300" spc="-11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mudah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tumpah.</a:t>
            </a:r>
            <a:endParaRPr sz="3300">
              <a:latin typeface="Arial MT"/>
              <a:cs typeface="Arial MT"/>
            </a:endParaRPr>
          </a:p>
          <a:p>
            <a:pPr marL="724535" marR="240029">
              <a:lnSpc>
                <a:spcPct val="115500"/>
              </a:lnSpc>
            </a:pPr>
            <a:r>
              <a:rPr sz="3300" spc="-285" dirty="0">
                <a:solidFill>
                  <a:srgbClr val="697C08"/>
                </a:solidFill>
                <a:latin typeface="Arial MT"/>
                <a:cs typeface="Arial MT"/>
              </a:rPr>
              <a:t>Gelas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Anti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Tumpah: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Mulai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dengan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5" dirty="0">
                <a:solidFill>
                  <a:srgbClr val="697C08"/>
                </a:solidFill>
                <a:latin typeface="Arial MT"/>
                <a:cs typeface="Arial MT"/>
              </a:rPr>
              <a:t>sippy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70" dirty="0">
                <a:solidFill>
                  <a:srgbClr val="697C08"/>
                </a:solidFill>
                <a:latin typeface="Arial MT"/>
                <a:cs typeface="Arial MT"/>
              </a:rPr>
              <a:t>cup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50" dirty="0">
                <a:solidFill>
                  <a:srgbClr val="697C08"/>
                </a:solidFill>
                <a:latin typeface="Arial MT"/>
                <a:cs typeface="Arial MT"/>
              </a:rPr>
              <a:t>atau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gelas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" dirty="0">
                <a:solidFill>
                  <a:srgbClr val="697C08"/>
                </a:solidFill>
                <a:latin typeface="Arial MT"/>
                <a:cs typeface="Arial MT"/>
              </a:rPr>
              <a:t>ber-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sedotan,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lalu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secara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bertahap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beralih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ke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gelas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terbuka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biasa.</a:t>
            </a:r>
            <a:endParaRPr sz="3300">
              <a:latin typeface="Arial MT"/>
              <a:cs typeface="Arial MT"/>
            </a:endParaRPr>
          </a:p>
          <a:p>
            <a:pPr marL="724535" marR="5080">
              <a:lnSpc>
                <a:spcPct val="115500"/>
              </a:lnSpc>
              <a:spcBef>
                <a:spcPts val="5"/>
              </a:spcBef>
            </a:pPr>
            <a:r>
              <a:rPr sz="3300" spc="-155" dirty="0">
                <a:solidFill>
                  <a:srgbClr val="697C08"/>
                </a:solidFill>
                <a:latin typeface="Arial MT"/>
                <a:cs typeface="Arial MT"/>
              </a:rPr>
              <a:t>Bantuan</a:t>
            </a:r>
            <a:r>
              <a:rPr sz="3300" spc="-3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0" dirty="0">
                <a:solidFill>
                  <a:srgbClr val="697C08"/>
                </a:solidFill>
                <a:latin typeface="Arial MT"/>
                <a:cs typeface="Arial MT"/>
              </a:rPr>
              <a:t>Bertahap</a:t>
            </a:r>
            <a:r>
              <a:rPr sz="3300" spc="-3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(Prompting):</a:t>
            </a:r>
            <a:r>
              <a:rPr sz="3300" spc="-3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Gunakan</a:t>
            </a:r>
            <a:r>
              <a:rPr sz="3300" spc="-3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5" dirty="0">
                <a:solidFill>
                  <a:srgbClr val="697C08"/>
                </a:solidFill>
                <a:latin typeface="Arial MT"/>
                <a:cs typeface="Arial MT"/>
              </a:rPr>
              <a:t>teknik</a:t>
            </a:r>
            <a:r>
              <a:rPr sz="3300" spc="-3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50" dirty="0">
                <a:solidFill>
                  <a:srgbClr val="697C08"/>
                </a:solidFill>
                <a:latin typeface="Arial MT"/>
                <a:cs typeface="Arial MT"/>
              </a:rPr>
              <a:t>Hand-</a:t>
            </a:r>
            <a:r>
              <a:rPr sz="3300" spc="-114" dirty="0">
                <a:solidFill>
                  <a:srgbClr val="697C08"/>
                </a:solidFill>
                <a:latin typeface="Arial MT"/>
                <a:cs typeface="Arial MT"/>
              </a:rPr>
              <a:t>over-</a:t>
            </a:r>
            <a:r>
              <a:rPr sz="3300" spc="-295" dirty="0">
                <a:solidFill>
                  <a:srgbClr val="697C08"/>
                </a:solidFill>
                <a:latin typeface="Arial MT"/>
                <a:cs typeface="Arial MT"/>
              </a:rPr>
              <a:t>Hand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(memegang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tangan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untuk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9" dirty="0">
                <a:solidFill>
                  <a:srgbClr val="697C08"/>
                </a:solidFill>
                <a:latin typeface="Arial MT"/>
                <a:cs typeface="Arial MT"/>
              </a:rPr>
              <a:t>menyendok),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lalu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0" dirty="0">
                <a:solidFill>
                  <a:srgbClr val="697C08"/>
                </a:solidFill>
                <a:latin typeface="Arial MT"/>
                <a:cs typeface="Arial MT"/>
              </a:rPr>
              <a:t>kurangi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0" dirty="0">
                <a:solidFill>
                  <a:srgbClr val="697C08"/>
                </a:solidFill>
                <a:latin typeface="Arial MT"/>
                <a:cs typeface="Arial MT"/>
              </a:rPr>
              <a:t>bantuan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65" dirty="0">
                <a:solidFill>
                  <a:srgbClr val="697C08"/>
                </a:solidFill>
                <a:latin typeface="Arial MT"/>
                <a:cs typeface="Arial MT"/>
              </a:rPr>
              <a:t>secara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bertahap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5" dirty="0">
                <a:solidFill>
                  <a:srgbClr val="697C08"/>
                </a:solidFill>
                <a:latin typeface="Arial MT"/>
                <a:cs typeface="Arial MT"/>
              </a:rPr>
              <a:t>hingga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0" dirty="0">
                <a:solidFill>
                  <a:srgbClr val="697C08"/>
                </a:solidFill>
                <a:latin typeface="Arial MT"/>
                <a:cs typeface="Arial MT"/>
              </a:rPr>
              <a:t>hanya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memegang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siku,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70" dirty="0">
                <a:solidFill>
                  <a:srgbClr val="697C08"/>
                </a:solidFill>
                <a:latin typeface="Arial MT"/>
                <a:cs typeface="Arial MT"/>
              </a:rPr>
              <a:t>sampai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bisa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bergerak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sendiri.</a:t>
            </a:r>
            <a:endParaRPr sz="3300">
              <a:latin typeface="Arial MT"/>
              <a:cs typeface="Arial M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4756362" y="5144275"/>
            <a:ext cx="3515995" cy="4952365"/>
            <a:chOff x="14756362" y="5144275"/>
            <a:chExt cx="3515995" cy="4952365"/>
          </a:xfrm>
        </p:grpSpPr>
        <p:sp>
          <p:nvSpPr>
            <p:cNvPr id="12" name="object 12"/>
            <p:cNvSpPr/>
            <p:nvPr/>
          </p:nvSpPr>
          <p:spPr>
            <a:xfrm>
              <a:off x="16048372" y="5718822"/>
              <a:ext cx="1953895" cy="2849880"/>
            </a:xfrm>
            <a:custGeom>
              <a:avLst/>
              <a:gdLst/>
              <a:ahLst/>
              <a:cxnLst/>
              <a:rect l="l" t="t" r="r" b="b"/>
              <a:pathLst>
                <a:path w="1953894" h="2849879">
                  <a:moveTo>
                    <a:pt x="64580" y="2849386"/>
                  </a:moveTo>
                  <a:lnTo>
                    <a:pt x="1889102" y="2849386"/>
                  </a:lnTo>
                  <a:lnTo>
                    <a:pt x="1898356" y="2813153"/>
                  </a:lnTo>
                  <a:lnTo>
                    <a:pt x="1906942" y="2774970"/>
                  </a:lnTo>
                  <a:lnTo>
                    <a:pt x="1914846" y="2734783"/>
                  </a:lnTo>
                  <a:lnTo>
                    <a:pt x="1922057" y="2692537"/>
                  </a:lnTo>
                  <a:lnTo>
                    <a:pt x="1928561" y="2648179"/>
                  </a:lnTo>
                  <a:lnTo>
                    <a:pt x="1934347" y="2601654"/>
                  </a:lnTo>
                  <a:lnTo>
                    <a:pt x="1939402" y="2552909"/>
                  </a:lnTo>
                  <a:lnTo>
                    <a:pt x="1943714" y="2501890"/>
                  </a:lnTo>
                  <a:lnTo>
                    <a:pt x="1947269" y="2448543"/>
                  </a:lnTo>
                  <a:lnTo>
                    <a:pt x="1950056" y="2392813"/>
                  </a:lnTo>
                  <a:lnTo>
                    <a:pt x="1952063" y="2334647"/>
                  </a:lnTo>
                  <a:lnTo>
                    <a:pt x="1953275" y="2273992"/>
                  </a:lnTo>
                  <a:lnTo>
                    <a:pt x="1953682" y="2210792"/>
                  </a:lnTo>
                  <a:lnTo>
                    <a:pt x="1953597" y="2150921"/>
                  </a:lnTo>
                  <a:lnTo>
                    <a:pt x="1953327" y="2091446"/>
                  </a:lnTo>
                  <a:lnTo>
                    <a:pt x="1952857" y="2032387"/>
                  </a:lnTo>
                  <a:lnTo>
                    <a:pt x="1952168" y="1973765"/>
                  </a:lnTo>
                  <a:lnTo>
                    <a:pt x="1951242" y="1915598"/>
                  </a:lnTo>
                  <a:lnTo>
                    <a:pt x="1950062" y="1857907"/>
                  </a:lnTo>
                  <a:lnTo>
                    <a:pt x="1948610" y="1800712"/>
                  </a:lnTo>
                  <a:lnTo>
                    <a:pt x="1946869" y="1744033"/>
                  </a:lnTo>
                  <a:lnTo>
                    <a:pt x="1944821" y="1687889"/>
                  </a:lnTo>
                  <a:lnTo>
                    <a:pt x="1942448" y="1632300"/>
                  </a:lnTo>
                  <a:lnTo>
                    <a:pt x="1939732" y="1577287"/>
                  </a:lnTo>
                  <a:lnTo>
                    <a:pt x="1936657" y="1522869"/>
                  </a:lnTo>
                  <a:lnTo>
                    <a:pt x="1933203" y="1469067"/>
                  </a:lnTo>
                  <a:lnTo>
                    <a:pt x="1929354" y="1415899"/>
                  </a:lnTo>
                  <a:lnTo>
                    <a:pt x="1925092" y="1363386"/>
                  </a:lnTo>
                  <a:lnTo>
                    <a:pt x="1920399" y="1311549"/>
                  </a:lnTo>
                  <a:lnTo>
                    <a:pt x="1915257" y="1260405"/>
                  </a:lnTo>
                  <a:lnTo>
                    <a:pt x="1909650" y="1209977"/>
                  </a:lnTo>
                  <a:lnTo>
                    <a:pt x="1903558" y="1160283"/>
                  </a:lnTo>
                  <a:lnTo>
                    <a:pt x="1896966" y="1111344"/>
                  </a:lnTo>
                  <a:lnTo>
                    <a:pt x="1889854" y="1063179"/>
                  </a:lnTo>
                  <a:lnTo>
                    <a:pt x="1882205" y="1015808"/>
                  </a:lnTo>
                  <a:lnTo>
                    <a:pt x="1874001" y="969251"/>
                  </a:lnTo>
                  <a:lnTo>
                    <a:pt x="1865226" y="923528"/>
                  </a:lnTo>
                  <a:lnTo>
                    <a:pt x="1855860" y="878660"/>
                  </a:lnTo>
                  <a:lnTo>
                    <a:pt x="1845888" y="834665"/>
                  </a:lnTo>
                  <a:lnTo>
                    <a:pt x="1835290" y="791564"/>
                  </a:lnTo>
                  <a:lnTo>
                    <a:pt x="1824049" y="749376"/>
                  </a:lnTo>
                  <a:lnTo>
                    <a:pt x="1812147" y="708123"/>
                  </a:lnTo>
                  <a:lnTo>
                    <a:pt x="1799568" y="667822"/>
                  </a:lnTo>
                  <a:lnTo>
                    <a:pt x="1786293" y="628495"/>
                  </a:lnTo>
                  <a:lnTo>
                    <a:pt x="1772304" y="590161"/>
                  </a:lnTo>
                  <a:lnTo>
                    <a:pt x="1757584" y="552841"/>
                  </a:lnTo>
                  <a:lnTo>
                    <a:pt x="1742115" y="516553"/>
                  </a:lnTo>
                  <a:lnTo>
                    <a:pt x="1725880" y="481318"/>
                  </a:lnTo>
                  <a:lnTo>
                    <a:pt x="1708860" y="447157"/>
                  </a:lnTo>
                  <a:lnTo>
                    <a:pt x="1672398" y="382131"/>
                  </a:lnTo>
                  <a:lnTo>
                    <a:pt x="1632587" y="321636"/>
                  </a:lnTo>
                  <a:lnTo>
                    <a:pt x="1589287" y="265830"/>
                  </a:lnTo>
                  <a:lnTo>
                    <a:pt x="1542354" y="214873"/>
                  </a:lnTo>
                  <a:lnTo>
                    <a:pt x="1491649" y="168924"/>
                  </a:lnTo>
                  <a:lnTo>
                    <a:pt x="1437030" y="128142"/>
                  </a:lnTo>
                  <a:lnTo>
                    <a:pt x="1378356" y="92686"/>
                  </a:lnTo>
                  <a:lnTo>
                    <a:pt x="1315485" y="62715"/>
                  </a:lnTo>
                  <a:lnTo>
                    <a:pt x="1248276" y="38390"/>
                  </a:lnTo>
                  <a:lnTo>
                    <a:pt x="1176587" y="19868"/>
                  </a:lnTo>
                  <a:lnTo>
                    <a:pt x="1139019" y="12833"/>
                  </a:lnTo>
                  <a:lnTo>
                    <a:pt x="1100278" y="7309"/>
                  </a:lnTo>
                  <a:lnTo>
                    <a:pt x="1060346" y="3315"/>
                  </a:lnTo>
                  <a:lnTo>
                    <a:pt x="1019207" y="872"/>
                  </a:lnTo>
                  <a:lnTo>
                    <a:pt x="976841" y="0"/>
                  </a:lnTo>
                  <a:lnTo>
                    <a:pt x="936246" y="761"/>
                  </a:lnTo>
                  <a:lnTo>
                    <a:pt x="896752" y="3156"/>
                  </a:lnTo>
                  <a:lnTo>
                    <a:pt x="858345" y="7163"/>
                  </a:lnTo>
                  <a:lnTo>
                    <a:pt x="784733" y="19925"/>
                  </a:lnTo>
                  <a:lnTo>
                    <a:pt x="715295" y="38880"/>
                  </a:lnTo>
                  <a:lnTo>
                    <a:pt x="649918" y="63858"/>
                  </a:lnTo>
                  <a:lnTo>
                    <a:pt x="588487" y="94689"/>
                  </a:lnTo>
                  <a:lnTo>
                    <a:pt x="530887" y="131204"/>
                  </a:lnTo>
                  <a:lnTo>
                    <a:pt x="477004" y="173233"/>
                  </a:lnTo>
                  <a:lnTo>
                    <a:pt x="426723" y="220607"/>
                  </a:lnTo>
                  <a:lnTo>
                    <a:pt x="379930" y="273156"/>
                  </a:lnTo>
                  <a:lnTo>
                    <a:pt x="336510" y="330711"/>
                  </a:lnTo>
                  <a:lnTo>
                    <a:pt x="296349" y="393103"/>
                  </a:lnTo>
                  <a:lnTo>
                    <a:pt x="259332" y="460161"/>
                  </a:lnTo>
                  <a:lnTo>
                    <a:pt x="241967" y="495387"/>
                  </a:lnTo>
                  <a:lnTo>
                    <a:pt x="225345" y="531717"/>
                  </a:lnTo>
                  <a:lnTo>
                    <a:pt x="209451" y="569128"/>
                  </a:lnTo>
                  <a:lnTo>
                    <a:pt x="194272" y="607600"/>
                  </a:lnTo>
                  <a:lnTo>
                    <a:pt x="179793" y="647112"/>
                  </a:lnTo>
                  <a:lnTo>
                    <a:pt x="166000" y="687642"/>
                  </a:lnTo>
                  <a:lnTo>
                    <a:pt x="152879" y="729169"/>
                  </a:lnTo>
                  <a:lnTo>
                    <a:pt x="140415" y="771673"/>
                  </a:lnTo>
                  <a:lnTo>
                    <a:pt x="128594" y="815131"/>
                  </a:lnTo>
                  <a:lnTo>
                    <a:pt x="117401" y="859523"/>
                  </a:lnTo>
                  <a:lnTo>
                    <a:pt x="106822" y="904827"/>
                  </a:lnTo>
                  <a:lnTo>
                    <a:pt x="96844" y="951023"/>
                  </a:lnTo>
                  <a:lnTo>
                    <a:pt x="87451" y="998088"/>
                  </a:lnTo>
                  <a:lnTo>
                    <a:pt x="78629" y="1046003"/>
                  </a:lnTo>
                  <a:lnTo>
                    <a:pt x="70365" y="1094745"/>
                  </a:lnTo>
                  <a:lnTo>
                    <a:pt x="62643" y="1144294"/>
                  </a:lnTo>
                  <a:lnTo>
                    <a:pt x="55449" y="1194629"/>
                  </a:lnTo>
                  <a:lnTo>
                    <a:pt x="48770" y="1245727"/>
                  </a:lnTo>
                  <a:lnTo>
                    <a:pt x="42590" y="1297569"/>
                  </a:lnTo>
                  <a:lnTo>
                    <a:pt x="36896" y="1350132"/>
                  </a:lnTo>
                  <a:lnTo>
                    <a:pt x="31673" y="1403396"/>
                  </a:lnTo>
                  <a:lnTo>
                    <a:pt x="26906" y="1457339"/>
                  </a:lnTo>
                  <a:lnTo>
                    <a:pt x="22583" y="1511941"/>
                  </a:lnTo>
                  <a:lnTo>
                    <a:pt x="18687" y="1567180"/>
                  </a:lnTo>
                  <a:lnTo>
                    <a:pt x="15205" y="1623034"/>
                  </a:lnTo>
                  <a:lnTo>
                    <a:pt x="12123" y="1679483"/>
                  </a:lnTo>
                  <a:lnTo>
                    <a:pt x="9426" y="1736506"/>
                  </a:lnTo>
                  <a:lnTo>
                    <a:pt x="7099" y="1794081"/>
                  </a:lnTo>
                  <a:lnTo>
                    <a:pt x="5130" y="1852187"/>
                  </a:lnTo>
                  <a:lnTo>
                    <a:pt x="3503" y="1910803"/>
                  </a:lnTo>
                  <a:lnTo>
                    <a:pt x="2203" y="1969908"/>
                  </a:lnTo>
                  <a:lnTo>
                    <a:pt x="1218" y="2029481"/>
                  </a:lnTo>
                  <a:lnTo>
                    <a:pt x="531" y="2089500"/>
                  </a:lnTo>
                  <a:lnTo>
                    <a:pt x="130" y="2149944"/>
                  </a:lnTo>
                  <a:lnTo>
                    <a:pt x="0" y="2210792"/>
                  </a:lnTo>
                  <a:lnTo>
                    <a:pt x="400" y="2273998"/>
                  </a:lnTo>
                  <a:lnTo>
                    <a:pt x="1595" y="2334672"/>
                  </a:lnTo>
                  <a:lnTo>
                    <a:pt x="3575" y="2392864"/>
                  </a:lnTo>
                  <a:lnTo>
                    <a:pt x="6331" y="2448624"/>
                  </a:lnTo>
                  <a:lnTo>
                    <a:pt x="9855" y="2502003"/>
                  </a:lnTo>
                  <a:lnTo>
                    <a:pt x="14137" y="2553052"/>
                  </a:lnTo>
                  <a:lnTo>
                    <a:pt x="19168" y="2601820"/>
                  </a:lnTo>
                  <a:lnTo>
                    <a:pt x="24939" y="2648360"/>
                  </a:lnTo>
                  <a:lnTo>
                    <a:pt x="31442" y="2692720"/>
                  </a:lnTo>
                  <a:lnTo>
                    <a:pt x="38666" y="2734952"/>
                  </a:lnTo>
                  <a:lnTo>
                    <a:pt x="46603" y="2775107"/>
                  </a:lnTo>
                  <a:lnTo>
                    <a:pt x="55244" y="2813235"/>
                  </a:lnTo>
                  <a:lnTo>
                    <a:pt x="64580" y="2849386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048372" y="5718822"/>
              <a:ext cx="1953895" cy="2849880"/>
            </a:xfrm>
            <a:custGeom>
              <a:avLst/>
              <a:gdLst/>
              <a:ahLst/>
              <a:cxnLst/>
              <a:rect l="l" t="t" r="r" b="b"/>
              <a:pathLst>
                <a:path w="1953894" h="2849879">
                  <a:moveTo>
                    <a:pt x="0" y="2210792"/>
                  </a:moveTo>
                  <a:lnTo>
                    <a:pt x="130" y="2149944"/>
                  </a:lnTo>
                  <a:lnTo>
                    <a:pt x="531" y="2089500"/>
                  </a:lnTo>
                  <a:lnTo>
                    <a:pt x="1218" y="2029481"/>
                  </a:lnTo>
                  <a:lnTo>
                    <a:pt x="2203" y="1969908"/>
                  </a:lnTo>
                  <a:lnTo>
                    <a:pt x="3503" y="1910803"/>
                  </a:lnTo>
                  <a:lnTo>
                    <a:pt x="5130" y="1852187"/>
                  </a:lnTo>
                  <a:lnTo>
                    <a:pt x="7099" y="1794081"/>
                  </a:lnTo>
                  <a:lnTo>
                    <a:pt x="9426" y="1736506"/>
                  </a:lnTo>
                  <a:lnTo>
                    <a:pt x="12123" y="1679483"/>
                  </a:lnTo>
                  <a:lnTo>
                    <a:pt x="15205" y="1623034"/>
                  </a:lnTo>
                  <a:lnTo>
                    <a:pt x="18687" y="1567180"/>
                  </a:lnTo>
                  <a:lnTo>
                    <a:pt x="22583" y="1511941"/>
                  </a:lnTo>
                  <a:lnTo>
                    <a:pt x="26906" y="1457339"/>
                  </a:lnTo>
                  <a:lnTo>
                    <a:pt x="31673" y="1403396"/>
                  </a:lnTo>
                  <a:lnTo>
                    <a:pt x="36896" y="1350132"/>
                  </a:lnTo>
                  <a:lnTo>
                    <a:pt x="42590" y="1297569"/>
                  </a:lnTo>
                  <a:lnTo>
                    <a:pt x="48770" y="1245727"/>
                  </a:lnTo>
                  <a:lnTo>
                    <a:pt x="55449" y="1194629"/>
                  </a:lnTo>
                  <a:lnTo>
                    <a:pt x="62643" y="1144294"/>
                  </a:lnTo>
                  <a:lnTo>
                    <a:pt x="70365" y="1094745"/>
                  </a:lnTo>
                  <a:lnTo>
                    <a:pt x="78629" y="1046003"/>
                  </a:lnTo>
                  <a:lnTo>
                    <a:pt x="87451" y="998088"/>
                  </a:lnTo>
                  <a:lnTo>
                    <a:pt x="96844" y="951023"/>
                  </a:lnTo>
                  <a:lnTo>
                    <a:pt x="106822" y="904827"/>
                  </a:lnTo>
                  <a:lnTo>
                    <a:pt x="117401" y="859523"/>
                  </a:lnTo>
                  <a:lnTo>
                    <a:pt x="128594" y="815131"/>
                  </a:lnTo>
                  <a:lnTo>
                    <a:pt x="140415" y="771673"/>
                  </a:lnTo>
                  <a:lnTo>
                    <a:pt x="152879" y="729169"/>
                  </a:lnTo>
                  <a:lnTo>
                    <a:pt x="166000" y="687642"/>
                  </a:lnTo>
                  <a:lnTo>
                    <a:pt x="179793" y="647112"/>
                  </a:lnTo>
                  <a:lnTo>
                    <a:pt x="194272" y="607600"/>
                  </a:lnTo>
                  <a:lnTo>
                    <a:pt x="209451" y="569128"/>
                  </a:lnTo>
                  <a:lnTo>
                    <a:pt x="225345" y="531717"/>
                  </a:lnTo>
                  <a:lnTo>
                    <a:pt x="241967" y="495387"/>
                  </a:lnTo>
                  <a:lnTo>
                    <a:pt x="259332" y="460161"/>
                  </a:lnTo>
                  <a:lnTo>
                    <a:pt x="277455" y="426059"/>
                  </a:lnTo>
                  <a:lnTo>
                    <a:pt x="316030" y="361313"/>
                  </a:lnTo>
                  <a:lnTo>
                    <a:pt x="357806" y="301319"/>
                  </a:lnTo>
                  <a:lnTo>
                    <a:pt x="402898" y="246246"/>
                  </a:lnTo>
                  <a:lnTo>
                    <a:pt x="451421" y="196263"/>
                  </a:lnTo>
                  <a:lnTo>
                    <a:pt x="503488" y="151540"/>
                  </a:lnTo>
                  <a:lnTo>
                    <a:pt x="559216" y="112247"/>
                  </a:lnTo>
                  <a:lnTo>
                    <a:pt x="618717" y="78553"/>
                  </a:lnTo>
                  <a:lnTo>
                    <a:pt x="682106" y="50627"/>
                  </a:lnTo>
                  <a:lnTo>
                    <a:pt x="749499" y="28640"/>
                  </a:lnTo>
                  <a:lnTo>
                    <a:pt x="821010" y="12759"/>
                  </a:lnTo>
                  <a:lnTo>
                    <a:pt x="896752" y="3156"/>
                  </a:lnTo>
                  <a:lnTo>
                    <a:pt x="936246" y="761"/>
                  </a:lnTo>
                  <a:lnTo>
                    <a:pt x="976841" y="0"/>
                  </a:lnTo>
                  <a:lnTo>
                    <a:pt x="1019207" y="872"/>
                  </a:lnTo>
                  <a:lnTo>
                    <a:pt x="1060346" y="3315"/>
                  </a:lnTo>
                  <a:lnTo>
                    <a:pt x="1100278" y="7309"/>
                  </a:lnTo>
                  <a:lnTo>
                    <a:pt x="1139019" y="12833"/>
                  </a:lnTo>
                  <a:lnTo>
                    <a:pt x="1176587" y="19868"/>
                  </a:lnTo>
                  <a:lnTo>
                    <a:pt x="1248276" y="38390"/>
                  </a:lnTo>
                  <a:lnTo>
                    <a:pt x="1315485" y="62715"/>
                  </a:lnTo>
                  <a:lnTo>
                    <a:pt x="1378356" y="92686"/>
                  </a:lnTo>
                  <a:lnTo>
                    <a:pt x="1437030" y="128142"/>
                  </a:lnTo>
                  <a:lnTo>
                    <a:pt x="1491649" y="168924"/>
                  </a:lnTo>
                  <a:lnTo>
                    <a:pt x="1542354" y="214873"/>
                  </a:lnTo>
                  <a:lnTo>
                    <a:pt x="1589287" y="265830"/>
                  </a:lnTo>
                  <a:lnTo>
                    <a:pt x="1632587" y="321636"/>
                  </a:lnTo>
                  <a:lnTo>
                    <a:pt x="1672398" y="382131"/>
                  </a:lnTo>
                  <a:lnTo>
                    <a:pt x="1708860" y="447157"/>
                  </a:lnTo>
                  <a:lnTo>
                    <a:pt x="1725880" y="481318"/>
                  </a:lnTo>
                  <a:lnTo>
                    <a:pt x="1742115" y="516553"/>
                  </a:lnTo>
                  <a:lnTo>
                    <a:pt x="1757584" y="552841"/>
                  </a:lnTo>
                  <a:lnTo>
                    <a:pt x="1772304" y="590161"/>
                  </a:lnTo>
                  <a:lnTo>
                    <a:pt x="1786293" y="628495"/>
                  </a:lnTo>
                  <a:lnTo>
                    <a:pt x="1799568" y="667822"/>
                  </a:lnTo>
                  <a:lnTo>
                    <a:pt x="1812147" y="708123"/>
                  </a:lnTo>
                  <a:lnTo>
                    <a:pt x="1824049" y="749376"/>
                  </a:lnTo>
                  <a:lnTo>
                    <a:pt x="1835290" y="791564"/>
                  </a:lnTo>
                  <a:lnTo>
                    <a:pt x="1845888" y="834665"/>
                  </a:lnTo>
                  <a:lnTo>
                    <a:pt x="1855860" y="878660"/>
                  </a:lnTo>
                  <a:lnTo>
                    <a:pt x="1865226" y="923528"/>
                  </a:lnTo>
                  <a:lnTo>
                    <a:pt x="1874001" y="969251"/>
                  </a:lnTo>
                  <a:lnTo>
                    <a:pt x="1882205" y="1015808"/>
                  </a:lnTo>
                  <a:lnTo>
                    <a:pt x="1889854" y="1063179"/>
                  </a:lnTo>
                  <a:lnTo>
                    <a:pt x="1896966" y="1111344"/>
                  </a:lnTo>
                  <a:lnTo>
                    <a:pt x="1903558" y="1160283"/>
                  </a:lnTo>
                  <a:lnTo>
                    <a:pt x="1909650" y="1209977"/>
                  </a:lnTo>
                  <a:lnTo>
                    <a:pt x="1915257" y="1260405"/>
                  </a:lnTo>
                  <a:lnTo>
                    <a:pt x="1920399" y="1311549"/>
                  </a:lnTo>
                  <a:lnTo>
                    <a:pt x="1925092" y="1363386"/>
                  </a:lnTo>
                  <a:lnTo>
                    <a:pt x="1929354" y="1415899"/>
                  </a:lnTo>
                  <a:lnTo>
                    <a:pt x="1933203" y="1469067"/>
                  </a:lnTo>
                  <a:lnTo>
                    <a:pt x="1936657" y="1522869"/>
                  </a:lnTo>
                  <a:lnTo>
                    <a:pt x="1939732" y="1577287"/>
                  </a:lnTo>
                  <a:lnTo>
                    <a:pt x="1942448" y="1632300"/>
                  </a:lnTo>
                  <a:lnTo>
                    <a:pt x="1944821" y="1687889"/>
                  </a:lnTo>
                  <a:lnTo>
                    <a:pt x="1946869" y="1744033"/>
                  </a:lnTo>
                  <a:lnTo>
                    <a:pt x="1948610" y="1800712"/>
                  </a:lnTo>
                  <a:lnTo>
                    <a:pt x="1950062" y="1857907"/>
                  </a:lnTo>
                  <a:lnTo>
                    <a:pt x="1951242" y="1915598"/>
                  </a:lnTo>
                  <a:lnTo>
                    <a:pt x="1952168" y="1973765"/>
                  </a:lnTo>
                  <a:lnTo>
                    <a:pt x="1952857" y="2032387"/>
                  </a:lnTo>
                  <a:lnTo>
                    <a:pt x="1953327" y="2091446"/>
                  </a:lnTo>
                  <a:lnTo>
                    <a:pt x="1953597" y="2150921"/>
                  </a:lnTo>
                  <a:lnTo>
                    <a:pt x="1953682" y="2210792"/>
                  </a:lnTo>
                  <a:lnTo>
                    <a:pt x="1953275" y="2273992"/>
                  </a:lnTo>
                  <a:lnTo>
                    <a:pt x="1952063" y="2334647"/>
                  </a:lnTo>
                  <a:lnTo>
                    <a:pt x="1950056" y="2392813"/>
                  </a:lnTo>
                  <a:lnTo>
                    <a:pt x="1947269" y="2448543"/>
                  </a:lnTo>
                  <a:lnTo>
                    <a:pt x="1943714" y="2501890"/>
                  </a:lnTo>
                  <a:lnTo>
                    <a:pt x="1939402" y="2552909"/>
                  </a:lnTo>
                  <a:lnTo>
                    <a:pt x="1934347" y="2601654"/>
                  </a:lnTo>
                  <a:lnTo>
                    <a:pt x="1928561" y="2648179"/>
                  </a:lnTo>
                  <a:lnTo>
                    <a:pt x="1922057" y="2692537"/>
                  </a:lnTo>
                  <a:lnTo>
                    <a:pt x="1914846" y="2734783"/>
                  </a:lnTo>
                  <a:lnTo>
                    <a:pt x="1906942" y="2774970"/>
                  </a:lnTo>
                  <a:lnTo>
                    <a:pt x="1898356" y="2813153"/>
                  </a:lnTo>
                  <a:lnTo>
                    <a:pt x="1889102" y="2849386"/>
                  </a:lnTo>
                  <a:lnTo>
                    <a:pt x="64580" y="2849386"/>
                  </a:lnTo>
                  <a:lnTo>
                    <a:pt x="46603" y="2775107"/>
                  </a:lnTo>
                  <a:lnTo>
                    <a:pt x="38666" y="2734952"/>
                  </a:lnTo>
                  <a:lnTo>
                    <a:pt x="31442" y="2692720"/>
                  </a:lnTo>
                  <a:lnTo>
                    <a:pt x="24939" y="2648360"/>
                  </a:lnTo>
                  <a:lnTo>
                    <a:pt x="19168" y="2601820"/>
                  </a:lnTo>
                  <a:lnTo>
                    <a:pt x="14137" y="2553052"/>
                  </a:lnTo>
                  <a:lnTo>
                    <a:pt x="9855" y="2502003"/>
                  </a:lnTo>
                  <a:lnTo>
                    <a:pt x="6331" y="2448624"/>
                  </a:lnTo>
                  <a:lnTo>
                    <a:pt x="3575" y="2392864"/>
                  </a:lnTo>
                  <a:lnTo>
                    <a:pt x="1595" y="2334672"/>
                  </a:lnTo>
                  <a:lnTo>
                    <a:pt x="400" y="2273998"/>
                  </a:lnTo>
                  <a:lnTo>
                    <a:pt x="0" y="2210792"/>
                  </a:lnTo>
                  <a:close/>
                </a:path>
              </a:pathLst>
            </a:custGeom>
            <a:ln w="49356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038796" y="5734758"/>
              <a:ext cx="1012190" cy="2849880"/>
            </a:xfrm>
            <a:custGeom>
              <a:avLst/>
              <a:gdLst/>
              <a:ahLst/>
              <a:cxnLst/>
              <a:rect l="l" t="t" r="r" b="b"/>
              <a:pathLst>
                <a:path w="1012190" h="2849879">
                  <a:moveTo>
                    <a:pt x="64739" y="2849386"/>
                  </a:moveTo>
                  <a:lnTo>
                    <a:pt x="1011956" y="2849386"/>
                  </a:lnTo>
                  <a:lnTo>
                    <a:pt x="1011956" y="2450"/>
                  </a:lnTo>
                  <a:lnTo>
                    <a:pt x="979363" y="0"/>
                  </a:lnTo>
                  <a:lnTo>
                    <a:pt x="938662" y="761"/>
                  </a:lnTo>
                  <a:lnTo>
                    <a:pt x="899066" y="3156"/>
                  </a:lnTo>
                  <a:lnTo>
                    <a:pt x="860559" y="7162"/>
                  </a:lnTo>
                  <a:lnTo>
                    <a:pt x="786756" y="19925"/>
                  </a:lnTo>
                  <a:lnTo>
                    <a:pt x="717138" y="38879"/>
                  </a:lnTo>
                  <a:lnTo>
                    <a:pt x="651592" y="63857"/>
                  </a:lnTo>
                  <a:lnTo>
                    <a:pt x="590001" y="94688"/>
                  </a:lnTo>
                  <a:lnTo>
                    <a:pt x="532252" y="131203"/>
                  </a:lnTo>
                  <a:lnTo>
                    <a:pt x="478230" y="173232"/>
                  </a:lnTo>
                  <a:lnTo>
                    <a:pt x="427819" y="220605"/>
                  </a:lnTo>
                  <a:lnTo>
                    <a:pt x="380905" y="273154"/>
                  </a:lnTo>
                  <a:lnTo>
                    <a:pt x="337373" y="330709"/>
                  </a:lnTo>
                  <a:lnTo>
                    <a:pt x="297108" y="393101"/>
                  </a:lnTo>
                  <a:lnTo>
                    <a:pt x="259995" y="460159"/>
                  </a:lnTo>
                  <a:lnTo>
                    <a:pt x="242585" y="495385"/>
                  </a:lnTo>
                  <a:lnTo>
                    <a:pt x="225921" y="531714"/>
                  </a:lnTo>
                  <a:lnTo>
                    <a:pt x="209986" y="569126"/>
                  </a:lnTo>
                  <a:lnTo>
                    <a:pt x="194768" y="607598"/>
                  </a:lnTo>
                  <a:lnTo>
                    <a:pt x="180252" y="647109"/>
                  </a:lnTo>
                  <a:lnTo>
                    <a:pt x="166424" y="687639"/>
                  </a:lnTo>
                  <a:lnTo>
                    <a:pt x="153269" y="729167"/>
                  </a:lnTo>
                  <a:lnTo>
                    <a:pt x="140773" y="771670"/>
                  </a:lnTo>
                  <a:lnTo>
                    <a:pt x="128921" y="815128"/>
                  </a:lnTo>
                  <a:lnTo>
                    <a:pt x="117700" y="859520"/>
                  </a:lnTo>
                  <a:lnTo>
                    <a:pt x="107094" y="904825"/>
                  </a:lnTo>
                  <a:lnTo>
                    <a:pt x="97090" y="951020"/>
                  </a:lnTo>
                  <a:lnTo>
                    <a:pt x="87673" y="998086"/>
                  </a:lnTo>
                  <a:lnTo>
                    <a:pt x="78829" y="1046001"/>
                  </a:lnTo>
                  <a:lnTo>
                    <a:pt x="70543" y="1094743"/>
                  </a:lnTo>
                  <a:lnTo>
                    <a:pt x="62802" y="1144292"/>
                  </a:lnTo>
                  <a:lnTo>
                    <a:pt x="55590" y="1194627"/>
                  </a:lnTo>
                  <a:lnTo>
                    <a:pt x="48893" y="1245725"/>
                  </a:lnTo>
                  <a:lnTo>
                    <a:pt x="42698" y="1297567"/>
                  </a:lnTo>
                  <a:lnTo>
                    <a:pt x="36989" y="1350130"/>
                  </a:lnTo>
                  <a:lnTo>
                    <a:pt x="31753" y="1403394"/>
                  </a:lnTo>
                  <a:lnTo>
                    <a:pt x="26974" y="1457338"/>
                  </a:lnTo>
                  <a:lnTo>
                    <a:pt x="22639" y="1511939"/>
                  </a:lnTo>
                  <a:lnTo>
                    <a:pt x="18734" y="1567178"/>
                  </a:lnTo>
                  <a:lnTo>
                    <a:pt x="15243" y="1623033"/>
                  </a:lnTo>
                  <a:lnTo>
                    <a:pt x="12153" y="1679482"/>
                  </a:lnTo>
                  <a:lnTo>
                    <a:pt x="9449" y="1736505"/>
                  </a:lnTo>
                  <a:lnTo>
                    <a:pt x="7117" y="1794080"/>
                  </a:lnTo>
                  <a:lnTo>
                    <a:pt x="5143" y="1852186"/>
                  </a:lnTo>
                  <a:lnTo>
                    <a:pt x="3511" y="1910803"/>
                  </a:lnTo>
                  <a:lnTo>
                    <a:pt x="2209" y="1969908"/>
                  </a:lnTo>
                  <a:lnTo>
                    <a:pt x="1221" y="2029480"/>
                  </a:lnTo>
                  <a:lnTo>
                    <a:pt x="533" y="2089499"/>
                  </a:lnTo>
                  <a:lnTo>
                    <a:pt x="130" y="2149943"/>
                  </a:lnTo>
                  <a:lnTo>
                    <a:pt x="0" y="2210792"/>
                  </a:lnTo>
                  <a:lnTo>
                    <a:pt x="400" y="2273998"/>
                  </a:lnTo>
                  <a:lnTo>
                    <a:pt x="1597" y="2334672"/>
                  </a:lnTo>
                  <a:lnTo>
                    <a:pt x="3581" y="2392864"/>
                  </a:lnTo>
                  <a:lnTo>
                    <a:pt x="6342" y="2448624"/>
                  </a:lnTo>
                  <a:lnTo>
                    <a:pt x="9873" y="2502003"/>
                  </a:lnTo>
                  <a:lnTo>
                    <a:pt x="14164" y="2553052"/>
                  </a:lnTo>
                  <a:lnTo>
                    <a:pt x="19206" y="2601820"/>
                  </a:lnTo>
                  <a:lnTo>
                    <a:pt x="24991" y="2648360"/>
                  </a:lnTo>
                  <a:lnTo>
                    <a:pt x="31509" y="2692720"/>
                  </a:lnTo>
                  <a:lnTo>
                    <a:pt x="38752" y="2734952"/>
                  </a:lnTo>
                  <a:lnTo>
                    <a:pt x="46710" y="2775107"/>
                  </a:lnTo>
                  <a:lnTo>
                    <a:pt x="55376" y="2813235"/>
                  </a:lnTo>
                  <a:lnTo>
                    <a:pt x="64739" y="2849386"/>
                  </a:lnTo>
                  <a:close/>
                </a:path>
              </a:pathLst>
            </a:custGeom>
            <a:solidFill>
              <a:srgbClr val="538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038796" y="5718822"/>
              <a:ext cx="1685925" cy="2865755"/>
            </a:xfrm>
            <a:custGeom>
              <a:avLst/>
              <a:gdLst/>
              <a:ahLst/>
              <a:cxnLst/>
              <a:rect l="l" t="t" r="r" b="b"/>
              <a:pathLst>
                <a:path w="1685925" h="2865754">
                  <a:moveTo>
                    <a:pt x="979363" y="15936"/>
                  </a:moveTo>
                  <a:lnTo>
                    <a:pt x="938662" y="16697"/>
                  </a:lnTo>
                  <a:lnTo>
                    <a:pt x="899066" y="19092"/>
                  </a:lnTo>
                  <a:lnTo>
                    <a:pt x="860559" y="23098"/>
                  </a:lnTo>
                  <a:lnTo>
                    <a:pt x="786756" y="35861"/>
                  </a:lnTo>
                  <a:lnTo>
                    <a:pt x="717138" y="54816"/>
                  </a:lnTo>
                  <a:lnTo>
                    <a:pt x="651592" y="79793"/>
                  </a:lnTo>
                  <a:lnTo>
                    <a:pt x="590001" y="110624"/>
                  </a:lnTo>
                  <a:lnTo>
                    <a:pt x="532252" y="147139"/>
                  </a:lnTo>
                  <a:lnTo>
                    <a:pt x="478230" y="189168"/>
                  </a:lnTo>
                  <a:lnTo>
                    <a:pt x="427819" y="236541"/>
                  </a:lnTo>
                  <a:lnTo>
                    <a:pt x="380905" y="289091"/>
                  </a:lnTo>
                  <a:lnTo>
                    <a:pt x="337373" y="346645"/>
                  </a:lnTo>
                  <a:lnTo>
                    <a:pt x="297108" y="409037"/>
                  </a:lnTo>
                  <a:lnTo>
                    <a:pt x="259995" y="476095"/>
                  </a:lnTo>
                  <a:lnTo>
                    <a:pt x="242585" y="511321"/>
                  </a:lnTo>
                  <a:lnTo>
                    <a:pt x="225921" y="547650"/>
                  </a:lnTo>
                  <a:lnTo>
                    <a:pt x="209986" y="585062"/>
                  </a:lnTo>
                  <a:lnTo>
                    <a:pt x="194768" y="623534"/>
                  </a:lnTo>
                  <a:lnTo>
                    <a:pt x="180252" y="663046"/>
                  </a:lnTo>
                  <a:lnTo>
                    <a:pt x="166424" y="703576"/>
                  </a:lnTo>
                  <a:lnTo>
                    <a:pt x="153269" y="745103"/>
                  </a:lnTo>
                  <a:lnTo>
                    <a:pt x="140773" y="787606"/>
                  </a:lnTo>
                  <a:lnTo>
                    <a:pt x="128921" y="831065"/>
                  </a:lnTo>
                  <a:lnTo>
                    <a:pt x="117700" y="875456"/>
                  </a:lnTo>
                  <a:lnTo>
                    <a:pt x="107094" y="920761"/>
                  </a:lnTo>
                  <a:lnTo>
                    <a:pt x="97090" y="966957"/>
                  </a:lnTo>
                  <a:lnTo>
                    <a:pt x="87673" y="1014022"/>
                  </a:lnTo>
                  <a:lnTo>
                    <a:pt x="78829" y="1061937"/>
                  </a:lnTo>
                  <a:lnTo>
                    <a:pt x="70543" y="1110680"/>
                  </a:lnTo>
                  <a:lnTo>
                    <a:pt x="62802" y="1160229"/>
                  </a:lnTo>
                  <a:lnTo>
                    <a:pt x="55590" y="1210563"/>
                  </a:lnTo>
                  <a:lnTo>
                    <a:pt x="48893" y="1261662"/>
                  </a:lnTo>
                  <a:lnTo>
                    <a:pt x="42698" y="1313503"/>
                  </a:lnTo>
                  <a:lnTo>
                    <a:pt x="36989" y="1366066"/>
                  </a:lnTo>
                  <a:lnTo>
                    <a:pt x="31753" y="1419330"/>
                  </a:lnTo>
                  <a:lnTo>
                    <a:pt x="26974" y="1473274"/>
                  </a:lnTo>
                  <a:lnTo>
                    <a:pt x="22639" y="1527876"/>
                  </a:lnTo>
                  <a:lnTo>
                    <a:pt x="18734" y="1583114"/>
                  </a:lnTo>
                  <a:lnTo>
                    <a:pt x="15243" y="1638969"/>
                  </a:lnTo>
                  <a:lnTo>
                    <a:pt x="12153" y="1695418"/>
                  </a:lnTo>
                  <a:lnTo>
                    <a:pt x="9449" y="1752441"/>
                  </a:lnTo>
                  <a:lnTo>
                    <a:pt x="7117" y="1810016"/>
                  </a:lnTo>
                  <a:lnTo>
                    <a:pt x="5143" y="1868123"/>
                  </a:lnTo>
                  <a:lnTo>
                    <a:pt x="3511" y="1926739"/>
                  </a:lnTo>
                  <a:lnTo>
                    <a:pt x="2209" y="1985844"/>
                  </a:lnTo>
                  <a:lnTo>
                    <a:pt x="1221" y="2045416"/>
                  </a:lnTo>
                  <a:lnTo>
                    <a:pt x="533" y="2105435"/>
                  </a:lnTo>
                  <a:lnTo>
                    <a:pt x="130" y="2165880"/>
                  </a:lnTo>
                  <a:lnTo>
                    <a:pt x="0" y="2226728"/>
                  </a:lnTo>
                  <a:lnTo>
                    <a:pt x="400" y="2289935"/>
                  </a:lnTo>
                  <a:lnTo>
                    <a:pt x="1597" y="2350608"/>
                  </a:lnTo>
                  <a:lnTo>
                    <a:pt x="3581" y="2408800"/>
                  </a:lnTo>
                  <a:lnTo>
                    <a:pt x="6342" y="2464560"/>
                  </a:lnTo>
                  <a:lnTo>
                    <a:pt x="9873" y="2517939"/>
                  </a:lnTo>
                  <a:lnTo>
                    <a:pt x="14164" y="2568988"/>
                  </a:lnTo>
                  <a:lnTo>
                    <a:pt x="19206" y="2617756"/>
                  </a:lnTo>
                  <a:lnTo>
                    <a:pt x="24991" y="2664296"/>
                  </a:lnTo>
                  <a:lnTo>
                    <a:pt x="31509" y="2708656"/>
                  </a:lnTo>
                  <a:lnTo>
                    <a:pt x="38752" y="2750888"/>
                  </a:lnTo>
                  <a:lnTo>
                    <a:pt x="46710" y="2791043"/>
                  </a:lnTo>
                  <a:lnTo>
                    <a:pt x="55376" y="2829171"/>
                  </a:lnTo>
                  <a:lnTo>
                    <a:pt x="64739" y="2865322"/>
                  </a:lnTo>
                  <a:lnTo>
                    <a:pt x="1011956" y="2865322"/>
                  </a:lnTo>
                  <a:lnTo>
                    <a:pt x="1011956" y="18387"/>
                  </a:lnTo>
                  <a:lnTo>
                    <a:pt x="979363" y="15936"/>
                  </a:lnTo>
                  <a:close/>
                </a:path>
                <a:path w="1685925" h="2865754">
                  <a:moveTo>
                    <a:pt x="1685530" y="2342616"/>
                  </a:moveTo>
                  <a:lnTo>
                    <a:pt x="1685315" y="2266924"/>
                  </a:lnTo>
                  <a:lnTo>
                    <a:pt x="1684675" y="2191850"/>
                  </a:lnTo>
                  <a:lnTo>
                    <a:pt x="1683617" y="2117429"/>
                  </a:lnTo>
                  <a:lnTo>
                    <a:pt x="1682147" y="2043701"/>
                  </a:lnTo>
                  <a:lnTo>
                    <a:pt x="1680272" y="1970702"/>
                  </a:lnTo>
                  <a:lnTo>
                    <a:pt x="1677998" y="1898471"/>
                  </a:lnTo>
                  <a:lnTo>
                    <a:pt x="1675331" y="1827044"/>
                  </a:lnTo>
                  <a:lnTo>
                    <a:pt x="1672280" y="1756460"/>
                  </a:lnTo>
                  <a:lnTo>
                    <a:pt x="1668849" y="1686755"/>
                  </a:lnTo>
                  <a:lnTo>
                    <a:pt x="1665046" y="1617969"/>
                  </a:lnTo>
                  <a:lnTo>
                    <a:pt x="1660877" y="1550138"/>
                  </a:lnTo>
                  <a:lnTo>
                    <a:pt x="1656350" y="1483300"/>
                  </a:lnTo>
                  <a:lnTo>
                    <a:pt x="1651469" y="1417492"/>
                  </a:lnTo>
                  <a:lnTo>
                    <a:pt x="1646243" y="1352753"/>
                  </a:lnTo>
                  <a:lnTo>
                    <a:pt x="1640677" y="1289120"/>
                  </a:lnTo>
                  <a:lnTo>
                    <a:pt x="1634779" y="1226630"/>
                  </a:lnTo>
                  <a:lnTo>
                    <a:pt x="1628554" y="1165321"/>
                  </a:lnTo>
                  <a:lnTo>
                    <a:pt x="1622010" y="1105231"/>
                  </a:lnTo>
                  <a:lnTo>
                    <a:pt x="1615153" y="1046397"/>
                  </a:lnTo>
                  <a:lnTo>
                    <a:pt x="1607989" y="988857"/>
                  </a:lnTo>
                  <a:lnTo>
                    <a:pt x="1600526" y="932649"/>
                  </a:lnTo>
                  <a:lnTo>
                    <a:pt x="1592769" y="877810"/>
                  </a:lnTo>
                  <a:lnTo>
                    <a:pt x="1584726" y="824378"/>
                  </a:lnTo>
                  <a:lnTo>
                    <a:pt x="1576403" y="772391"/>
                  </a:lnTo>
                  <a:lnTo>
                    <a:pt x="1567806" y="721885"/>
                  </a:lnTo>
                  <a:lnTo>
                    <a:pt x="1558943" y="672900"/>
                  </a:lnTo>
                  <a:lnTo>
                    <a:pt x="1549819" y="625471"/>
                  </a:lnTo>
                  <a:lnTo>
                    <a:pt x="1540441" y="579638"/>
                  </a:lnTo>
                  <a:lnTo>
                    <a:pt x="1530817" y="535437"/>
                  </a:lnTo>
                  <a:lnTo>
                    <a:pt x="1520952" y="492907"/>
                  </a:lnTo>
                  <a:lnTo>
                    <a:pt x="1510853" y="452084"/>
                  </a:lnTo>
                  <a:lnTo>
                    <a:pt x="1500526" y="413007"/>
                  </a:lnTo>
                  <a:lnTo>
                    <a:pt x="1489980" y="375714"/>
                  </a:lnTo>
                  <a:lnTo>
                    <a:pt x="1468250" y="306626"/>
                  </a:lnTo>
                  <a:lnTo>
                    <a:pt x="1445717" y="245122"/>
                  </a:lnTo>
                  <a:lnTo>
                    <a:pt x="1422432" y="191503"/>
                  </a:lnTo>
                  <a:lnTo>
                    <a:pt x="1398450" y="146070"/>
                  </a:lnTo>
                  <a:lnTo>
                    <a:pt x="1373821" y="109124"/>
                  </a:lnTo>
                  <a:lnTo>
                    <a:pt x="1335784" y="70277"/>
                  </a:lnTo>
                  <a:lnTo>
                    <a:pt x="1296591" y="52219"/>
                  </a:lnTo>
                  <a:lnTo>
                    <a:pt x="1283301" y="50995"/>
                  </a:lnTo>
                </a:path>
                <a:path w="1685925" h="2865754">
                  <a:moveTo>
                    <a:pt x="331998" y="2336241"/>
                  </a:moveTo>
                  <a:lnTo>
                    <a:pt x="332213" y="2260655"/>
                  </a:lnTo>
                  <a:lnTo>
                    <a:pt x="332852" y="2185685"/>
                  </a:lnTo>
                  <a:lnTo>
                    <a:pt x="333911" y="2111368"/>
                  </a:lnTo>
                  <a:lnTo>
                    <a:pt x="335381" y="2037742"/>
                  </a:lnTo>
                  <a:lnTo>
                    <a:pt x="337256" y="1964844"/>
                  </a:lnTo>
                  <a:lnTo>
                    <a:pt x="339530" y="1892713"/>
                  </a:lnTo>
                  <a:lnTo>
                    <a:pt x="342196" y="1821386"/>
                  </a:lnTo>
                  <a:lnTo>
                    <a:pt x="345248" y="1750900"/>
                  </a:lnTo>
                  <a:lnTo>
                    <a:pt x="348679" y="1681292"/>
                  </a:lnTo>
                  <a:lnTo>
                    <a:pt x="352482" y="1612602"/>
                  </a:lnTo>
                  <a:lnTo>
                    <a:pt x="356650" y="1544865"/>
                  </a:lnTo>
                  <a:lnTo>
                    <a:pt x="361178" y="1478120"/>
                  </a:lnTo>
                  <a:lnTo>
                    <a:pt x="366058" y="1412404"/>
                  </a:lnTo>
                  <a:lnTo>
                    <a:pt x="371285" y="1347754"/>
                  </a:lnTo>
                  <a:lnTo>
                    <a:pt x="376850" y="1284210"/>
                  </a:lnTo>
                  <a:lnTo>
                    <a:pt x="382749" y="1221807"/>
                  </a:lnTo>
                  <a:lnTo>
                    <a:pt x="388973" y="1160583"/>
                  </a:lnTo>
                  <a:lnTo>
                    <a:pt x="395518" y="1100576"/>
                  </a:lnTo>
                  <a:lnTo>
                    <a:pt x="402375" y="1041825"/>
                  </a:lnTo>
                  <a:lnTo>
                    <a:pt x="409538" y="984365"/>
                  </a:lnTo>
                  <a:lnTo>
                    <a:pt x="417002" y="928235"/>
                  </a:lnTo>
                  <a:lnTo>
                    <a:pt x="424758" y="873472"/>
                  </a:lnTo>
                  <a:lnTo>
                    <a:pt x="432802" y="820115"/>
                  </a:lnTo>
                  <a:lnTo>
                    <a:pt x="441125" y="768199"/>
                  </a:lnTo>
                  <a:lnTo>
                    <a:pt x="449722" y="717764"/>
                  </a:lnTo>
                  <a:lnTo>
                    <a:pt x="458585" y="668847"/>
                  </a:lnTo>
                  <a:lnTo>
                    <a:pt x="467709" y="621485"/>
                  </a:lnTo>
                  <a:lnTo>
                    <a:pt x="477087" y="575715"/>
                  </a:lnTo>
                  <a:lnTo>
                    <a:pt x="486711" y="531576"/>
                  </a:lnTo>
                  <a:lnTo>
                    <a:pt x="496576" y="489105"/>
                  </a:lnTo>
                  <a:lnTo>
                    <a:pt x="506675" y="448339"/>
                  </a:lnTo>
                  <a:lnTo>
                    <a:pt x="517001" y="409316"/>
                  </a:lnTo>
                  <a:lnTo>
                    <a:pt x="527548" y="372074"/>
                  </a:lnTo>
                  <a:lnTo>
                    <a:pt x="549278" y="303082"/>
                  </a:lnTo>
                  <a:lnTo>
                    <a:pt x="571811" y="241664"/>
                  </a:lnTo>
                  <a:lnTo>
                    <a:pt x="595096" y="188120"/>
                  </a:lnTo>
                  <a:lnTo>
                    <a:pt x="619078" y="142750"/>
                  </a:lnTo>
                  <a:lnTo>
                    <a:pt x="643706" y="105856"/>
                  </a:lnTo>
                  <a:lnTo>
                    <a:pt x="681743" y="67063"/>
                  </a:lnTo>
                  <a:lnTo>
                    <a:pt x="720936" y="49030"/>
                  </a:lnTo>
                  <a:lnTo>
                    <a:pt x="734227" y="47808"/>
                  </a:lnTo>
                </a:path>
                <a:path w="1685925" h="2865754">
                  <a:moveTo>
                    <a:pt x="986418" y="2336241"/>
                  </a:moveTo>
                  <a:lnTo>
                    <a:pt x="986418" y="0"/>
                  </a:lnTo>
                </a:path>
              </a:pathLst>
            </a:custGeom>
            <a:ln w="49342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762656" y="8002485"/>
              <a:ext cx="2509520" cy="2094230"/>
            </a:xfrm>
            <a:custGeom>
              <a:avLst/>
              <a:gdLst/>
              <a:ahLst/>
              <a:cxnLst/>
              <a:rect l="l" t="t" r="r" b="b"/>
              <a:pathLst>
                <a:path w="2509519" h="2094229">
                  <a:moveTo>
                    <a:pt x="2509139" y="0"/>
                  </a:moveTo>
                  <a:lnTo>
                    <a:pt x="0" y="0"/>
                  </a:lnTo>
                  <a:lnTo>
                    <a:pt x="81495" y="436651"/>
                  </a:lnTo>
                  <a:lnTo>
                    <a:pt x="156006" y="436651"/>
                  </a:lnTo>
                  <a:lnTo>
                    <a:pt x="375259" y="2094001"/>
                  </a:lnTo>
                  <a:lnTo>
                    <a:pt x="2156612" y="2094001"/>
                  </a:lnTo>
                  <a:lnTo>
                    <a:pt x="2375535" y="436651"/>
                  </a:lnTo>
                  <a:lnTo>
                    <a:pt x="2443289" y="436651"/>
                  </a:lnTo>
                  <a:lnTo>
                    <a:pt x="2509139" y="0"/>
                  </a:lnTo>
                  <a:close/>
                </a:path>
              </a:pathLst>
            </a:custGeom>
            <a:solidFill>
              <a:srgbClr val="CA9D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052267" y="8559253"/>
              <a:ext cx="404495" cy="1356360"/>
            </a:xfrm>
            <a:custGeom>
              <a:avLst/>
              <a:gdLst/>
              <a:ahLst/>
              <a:cxnLst/>
              <a:rect l="l" t="t" r="r" b="b"/>
              <a:pathLst>
                <a:path w="404494" h="1356359">
                  <a:moveTo>
                    <a:pt x="252222" y="112864"/>
                  </a:moveTo>
                  <a:lnTo>
                    <a:pt x="235013" y="63360"/>
                  </a:lnTo>
                  <a:lnTo>
                    <a:pt x="202044" y="25615"/>
                  </a:lnTo>
                  <a:lnTo>
                    <a:pt x="157949" y="3302"/>
                  </a:lnTo>
                  <a:lnTo>
                    <a:pt x="107378" y="0"/>
                  </a:lnTo>
                  <a:lnTo>
                    <a:pt x="59766" y="17297"/>
                  </a:lnTo>
                  <a:lnTo>
                    <a:pt x="23685" y="51054"/>
                  </a:lnTo>
                  <a:lnTo>
                    <a:pt x="2616" y="96494"/>
                  </a:lnTo>
                  <a:lnTo>
                    <a:pt x="0" y="148844"/>
                  </a:lnTo>
                  <a:lnTo>
                    <a:pt x="17195" y="198361"/>
                  </a:lnTo>
                  <a:lnTo>
                    <a:pt x="50165" y="236093"/>
                  </a:lnTo>
                  <a:lnTo>
                    <a:pt x="94272" y="258419"/>
                  </a:lnTo>
                  <a:lnTo>
                    <a:pt x="144830" y="261708"/>
                  </a:lnTo>
                  <a:lnTo>
                    <a:pt x="192430" y="244411"/>
                  </a:lnTo>
                  <a:lnTo>
                    <a:pt x="228498" y="210654"/>
                  </a:lnTo>
                  <a:lnTo>
                    <a:pt x="249580" y="165201"/>
                  </a:lnTo>
                  <a:lnTo>
                    <a:pt x="252222" y="112864"/>
                  </a:lnTo>
                  <a:close/>
                </a:path>
                <a:path w="404494" h="1356359">
                  <a:moveTo>
                    <a:pt x="403999" y="981544"/>
                  </a:moveTo>
                  <a:lnTo>
                    <a:pt x="401535" y="917968"/>
                  </a:lnTo>
                  <a:lnTo>
                    <a:pt x="395770" y="852043"/>
                  </a:lnTo>
                  <a:lnTo>
                    <a:pt x="386854" y="786472"/>
                  </a:lnTo>
                  <a:lnTo>
                    <a:pt x="375234" y="723925"/>
                  </a:lnTo>
                  <a:lnTo>
                    <a:pt x="361162" y="664959"/>
                  </a:lnTo>
                  <a:lnTo>
                    <a:pt x="344919" y="610120"/>
                  </a:lnTo>
                  <a:lnTo>
                    <a:pt x="326771" y="559968"/>
                  </a:lnTo>
                  <a:lnTo>
                    <a:pt x="306997" y="515061"/>
                  </a:lnTo>
                  <a:lnTo>
                    <a:pt x="285864" y="475945"/>
                  </a:lnTo>
                  <a:lnTo>
                    <a:pt x="263626" y="443179"/>
                  </a:lnTo>
                  <a:lnTo>
                    <a:pt x="216966" y="398919"/>
                  </a:lnTo>
                  <a:lnTo>
                    <a:pt x="169189" y="386715"/>
                  </a:lnTo>
                  <a:lnTo>
                    <a:pt x="146265" y="393738"/>
                  </a:lnTo>
                  <a:lnTo>
                    <a:pt x="106286" y="432269"/>
                  </a:lnTo>
                  <a:lnTo>
                    <a:pt x="75044" y="499414"/>
                  </a:lnTo>
                  <a:lnTo>
                    <a:pt x="63055" y="542213"/>
                  </a:lnTo>
                  <a:lnTo>
                    <a:pt x="53670" y="590372"/>
                  </a:lnTo>
                  <a:lnTo>
                    <a:pt x="47040" y="643280"/>
                  </a:lnTo>
                  <a:lnTo>
                    <a:pt x="43294" y="700341"/>
                  </a:lnTo>
                  <a:lnTo>
                    <a:pt x="42583" y="760958"/>
                  </a:lnTo>
                  <a:lnTo>
                    <a:pt x="45046" y="824534"/>
                  </a:lnTo>
                  <a:lnTo>
                    <a:pt x="50812" y="890447"/>
                  </a:lnTo>
                  <a:lnTo>
                    <a:pt x="59728" y="956030"/>
                  </a:lnTo>
                  <a:lnTo>
                    <a:pt x="71361" y="1018578"/>
                  </a:lnTo>
                  <a:lnTo>
                    <a:pt x="85432" y="1077544"/>
                  </a:lnTo>
                  <a:lnTo>
                    <a:pt x="101676" y="1132382"/>
                  </a:lnTo>
                  <a:lnTo>
                    <a:pt x="119811" y="1182535"/>
                  </a:lnTo>
                  <a:lnTo>
                    <a:pt x="139598" y="1227442"/>
                  </a:lnTo>
                  <a:lnTo>
                    <a:pt x="160731" y="1266558"/>
                  </a:lnTo>
                  <a:lnTo>
                    <a:pt x="182968" y="1299311"/>
                  </a:lnTo>
                  <a:lnTo>
                    <a:pt x="229616" y="1343583"/>
                  </a:lnTo>
                  <a:lnTo>
                    <a:pt x="277406" y="1355788"/>
                  </a:lnTo>
                  <a:lnTo>
                    <a:pt x="300316" y="1348752"/>
                  </a:lnTo>
                  <a:lnTo>
                    <a:pt x="340283" y="1310233"/>
                  </a:lnTo>
                  <a:lnTo>
                    <a:pt x="371525" y="1243088"/>
                  </a:lnTo>
                  <a:lnTo>
                    <a:pt x="383514" y="1200289"/>
                  </a:lnTo>
                  <a:lnTo>
                    <a:pt x="392899" y="1152131"/>
                  </a:lnTo>
                  <a:lnTo>
                    <a:pt x="399529" y="1099223"/>
                  </a:lnTo>
                  <a:lnTo>
                    <a:pt x="403275" y="1042162"/>
                  </a:lnTo>
                  <a:lnTo>
                    <a:pt x="403999" y="981544"/>
                  </a:lnTo>
                  <a:close/>
                </a:path>
              </a:pathLst>
            </a:custGeom>
            <a:solidFill>
              <a:srgbClr val="B08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479583" y="5144275"/>
              <a:ext cx="1104900" cy="1119505"/>
            </a:xfrm>
            <a:custGeom>
              <a:avLst/>
              <a:gdLst/>
              <a:ahLst/>
              <a:cxnLst/>
              <a:rect l="l" t="t" r="r" b="b"/>
              <a:pathLst>
                <a:path w="1104900" h="1119504">
                  <a:moveTo>
                    <a:pt x="528903" y="1119337"/>
                  </a:moveTo>
                  <a:lnTo>
                    <a:pt x="590940" y="1096423"/>
                  </a:lnTo>
                  <a:lnTo>
                    <a:pt x="618872" y="1066214"/>
                  </a:lnTo>
                  <a:lnTo>
                    <a:pt x="643821" y="1025324"/>
                  </a:lnTo>
                  <a:lnTo>
                    <a:pt x="665096" y="975118"/>
                  </a:lnTo>
                  <a:lnTo>
                    <a:pt x="682003" y="916961"/>
                  </a:lnTo>
                  <a:lnTo>
                    <a:pt x="693849" y="852218"/>
                  </a:lnTo>
                  <a:lnTo>
                    <a:pt x="701702" y="858111"/>
                  </a:lnTo>
                  <a:lnTo>
                    <a:pt x="753183" y="893661"/>
                  </a:lnTo>
                  <a:lnTo>
                    <a:pt x="804460" y="923223"/>
                  </a:lnTo>
                  <a:lnTo>
                    <a:pt x="854492" y="946557"/>
                  </a:lnTo>
                  <a:lnTo>
                    <a:pt x="902237" y="963422"/>
                  </a:lnTo>
                  <a:lnTo>
                    <a:pt x="946654" y="973578"/>
                  </a:lnTo>
                  <a:lnTo>
                    <a:pt x="986702" y="976786"/>
                  </a:lnTo>
                  <a:lnTo>
                    <a:pt x="1021340" y="972805"/>
                  </a:lnTo>
                  <a:lnTo>
                    <a:pt x="1049526" y="961396"/>
                  </a:lnTo>
                  <a:lnTo>
                    <a:pt x="1070220" y="942318"/>
                  </a:lnTo>
                  <a:lnTo>
                    <a:pt x="1082742" y="912901"/>
                  </a:lnTo>
                  <a:lnTo>
                    <a:pt x="1083439" y="877282"/>
                  </a:lnTo>
                  <a:lnTo>
                    <a:pt x="1073073" y="836802"/>
                  </a:lnTo>
                  <a:lnTo>
                    <a:pt x="1052405" y="792804"/>
                  </a:lnTo>
                  <a:lnTo>
                    <a:pt x="1022197" y="746630"/>
                  </a:lnTo>
                  <a:lnTo>
                    <a:pt x="983210" y="699622"/>
                  </a:lnTo>
                  <a:lnTo>
                    <a:pt x="936207" y="653124"/>
                  </a:lnTo>
                  <a:lnTo>
                    <a:pt x="907828" y="629774"/>
                  </a:lnTo>
                  <a:lnTo>
                    <a:pt x="926407" y="616477"/>
                  </a:lnTo>
                  <a:lnTo>
                    <a:pt x="963380" y="584984"/>
                  </a:lnTo>
                  <a:lnTo>
                    <a:pt x="1014163" y="531824"/>
                  </a:lnTo>
                  <a:lnTo>
                    <a:pt x="1021090" y="527059"/>
                  </a:lnTo>
                  <a:lnTo>
                    <a:pt x="1062450" y="489343"/>
                  </a:lnTo>
                  <a:lnTo>
                    <a:pt x="1090754" y="450702"/>
                  </a:lnTo>
                  <a:lnTo>
                    <a:pt x="1104418" y="412518"/>
                  </a:lnTo>
                  <a:lnTo>
                    <a:pt x="1101855" y="376173"/>
                  </a:lnTo>
                  <a:lnTo>
                    <a:pt x="1072878" y="335819"/>
                  </a:lnTo>
                  <a:lnTo>
                    <a:pt x="1053652" y="323602"/>
                  </a:lnTo>
                  <a:lnTo>
                    <a:pt x="1049246" y="319016"/>
                  </a:lnTo>
                  <a:lnTo>
                    <a:pt x="985496" y="301238"/>
                  </a:lnTo>
                  <a:lnTo>
                    <a:pt x="972408" y="298347"/>
                  </a:lnTo>
                  <a:lnTo>
                    <a:pt x="956702" y="298178"/>
                  </a:lnTo>
                  <a:lnTo>
                    <a:pt x="948083" y="297260"/>
                  </a:lnTo>
                  <a:lnTo>
                    <a:pt x="944092" y="298044"/>
                  </a:lnTo>
                  <a:lnTo>
                    <a:pt x="858539" y="297126"/>
                  </a:lnTo>
                  <a:lnTo>
                    <a:pt x="751310" y="318649"/>
                  </a:lnTo>
                  <a:lnTo>
                    <a:pt x="740233" y="213232"/>
                  </a:lnTo>
                  <a:lnTo>
                    <a:pt x="725094" y="154312"/>
                  </a:lnTo>
                  <a:lnTo>
                    <a:pt x="705421" y="102876"/>
                  </a:lnTo>
                  <a:lnTo>
                    <a:pt x="681857" y="60325"/>
                  </a:lnTo>
                  <a:lnTo>
                    <a:pt x="655046" y="28061"/>
                  </a:lnTo>
                  <a:lnTo>
                    <a:pt x="594249" y="0"/>
                  </a:lnTo>
                  <a:lnTo>
                    <a:pt x="563089" y="6565"/>
                  </a:lnTo>
                  <a:lnTo>
                    <a:pt x="508396" y="57774"/>
                  </a:lnTo>
                  <a:lnTo>
                    <a:pt x="486068" y="99649"/>
                  </a:lnTo>
                  <a:lnTo>
                    <a:pt x="467888" y="150529"/>
                  </a:lnTo>
                  <a:lnTo>
                    <a:pt x="454458" y="209028"/>
                  </a:lnTo>
                  <a:lnTo>
                    <a:pt x="446095" y="318920"/>
                  </a:lnTo>
                  <a:lnTo>
                    <a:pt x="391666" y="290834"/>
                  </a:lnTo>
                  <a:lnTo>
                    <a:pt x="333854" y="267889"/>
                  </a:lnTo>
                  <a:lnTo>
                    <a:pt x="277598" y="250752"/>
                  </a:lnTo>
                  <a:lnTo>
                    <a:pt x="223957" y="239419"/>
                  </a:lnTo>
                  <a:lnTo>
                    <a:pt x="173989" y="233887"/>
                  </a:lnTo>
                  <a:lnTo>
                    <a:pt x="128750" y="234154"/>
                  </a:lnTo>
                  <a:lnTo>
                    <a:pt x="89299" y="240215"/>
                  </a:lnTo>
                  <a:lnTo>
                    <a:pt x="31993" y="269708"/>
                  </a:lnTo>
                  <a:lnTo>
                    <a:pt x="10803" y="325141"/>
                  </a:lnTo>
                  <a:lnTo>
                    <a:pt x="18349" y="360530"/>
                  </a:lnTo>
                  <a:lnTo>
                    <a:pt x="37831" y="398143"/>
                  </a:lnTo>
                  <a:lnTo>
                    <a:pt x="68194" y="436820"/>
                  </a:lnTo>
                  <a:lnTo>
                    <a:pt x="108379" y="475406"/>
                  </a:lnTo>
                  <a:lnTo>
                    <a:pt x="157327" y="512741"/>
                  </a:lnTo>
                  <a:lnTo>
                    <a:pt x="213983" y="547668"/>
                  </a:lnTo>
                  <a:lnTo>
                    <a:pt x="206066" y="552984"/>
                  </a:lnTo>
                  <a:lnTo>
                    <a:pt x="156959" y="588972"/>
                  </a:lnTo>
                  <a:lnTo>
                    <a:pt x="113498" y="626956"/>
                  </a:lnTo>
                  <a:lnTo>
                    <a:pt x="76227" y="666032"/>
                  </a:lnTo>
                  <a:lnTo>
                    <a:pt x="45696" y="705298"/>
                  </a:lnTo>
                  <a:lnTo>
                    <a:pt x="22449" y="743850"/>
                  </a:lnTo>
                  <a:lnTo>
                    <a:pt x="7035" y="780784"/>
                  </a:lnTo>
                  <a:lnTo>
                    <a:pt x="0" y="815198"/>
                  </a:lnTo>
                  <a:lnTo>
                    <a:pt x="1889" y="846189"/>
                  </a:lnTo>
                  <a:lnTo>
                    <a:pt x="13252" y="872852"/>
                  </a:lnTo>
                  <a:lnTo>
                    <a:pt x="33669" y="893437"/>
                  </a:lnTo>
                  <a:lnTo>
                    <a:pt x="61684" y="906907"/>
                  </a:lnTo>
                  <a:lnTo>
                    <a:pt x="96253" y="913425"/>
                  </a:lnTo>
                  <a:lnTo>
                    <a:pt x="136329" y="913155"/>
                  </a:lnTo>
                  <a:lnTo>
                    <a:pt x="180868" y="906260"/>
                  </a:lnTo>
                  <a:lnTo>
                    <a:pt x="228826" y="892904"/>
                  </a:lnTo>
                  <a:lnTo>
                    <a:pt x="279157" y="873250"/>
                  </a:lnTo>
                  <a:lnTo>
                    <a:pt x="330817" y="847463"/>
                  </a:lnTo>
                  <a:lnTo>
                    <a:pt x="382760" y="815705"/>
                  </a:lnTo>
                  <a:lnTo>
                    <a:pt x="386718" y="813047"/>
                  </a:lnTo>
                  <a:lnTo>
                    <a:pt x="394667" y="874181"/>
                  </a:lnTo>
                  <a:lnTo>
                    <a:pt x="407402" y="957517"/>
                  </a:lnTo>
                  <a:lnTo>
                    <a:pt x="424009" y="1009959"/>
                  </a:lnTo>
                  <a:lnTo>
                    <a:pt x="445017" y="1053793"/>
                  </a:lnTo>
                  <a:lnTo>
                    <a:pt x="469873" y="1087589"/>
                  </a:lnTo>
                  <a:lnTo>
                    <a:pt x="498019" y="1109913"/>
                  </a:lnTo>
                  <a:lnTo>
                    <a:pt x="528903" y="1119337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563913" y="5236055"/>
              <a:ext cx="935355" cy="948690"/>
            </a:xfrm>
            <a:custGeom>
              <a:avLst/>
              <a:gdLst/>
              <a:ahLst/>
              <a:cxnLst/>
              <a:rect l="l" t="t" r="r" b="b"/>
              <a:pathLst>
                <a:path w="935355" h="948689">
                  <a:moveTo>
                    <a:pt x="447638" y="948087"/>
                  </a:moveTo>
                  <a:lnTo>
                    <a:pt x="508316" y="921226"/>
                  </a:lnTo>
                  <a:lnTo>
                    <a:pt x="534763" y="886833"/>
                  </a:lnTo>
                  <a:lnTo>
                    <a:pt x="557374" y="840912"/>
                  </a:lnTo>
                  <a:lnTo>
                    <a:pt x="575218" y="785301"/>
                  </a:lnTo>
                  <a:lnTo>
                    <a:pt x="587364" y="721834"/>
                  </a:lnTo>
                  <a:lnTo>
                    <a:pt x="594004" y="726829"/>
                  </a:lnTo>
                  <a:lnTo>
                    <a:pt x="650072" y="764620"/>
                  </a:lnTo>
                  <a:lnTo>
                    <a:pt x="705441" y="793930"/>
                  </a:lnTo>
                  <a:lnTo>
                    <a:pt x="758235" y="814328"/>
                  </a:lnTo>
                  <a:lnTo>
                    <a:pt x="806578" y="825381"/>
                  </a:lnTo>
                  <a:lnTo>
                    <a:pt x="848595" y="826657"/>
                  </a:lnTo>
                  <a:lnTo>
                    <a:pt x="882410" y="817724"/>
                  </a:lnTo>
                  <a:lnTo>
                    <a:pt x="906147" y="798150"/>
                  </a:lnTo>
                  <a:lnTo>
                    <a:pt x="917530" y="768540"/>
                  </a:lnTo>
                  <a:lnTo>
                    <a:pt x="915428" y="732037"/>
                  </a:lnTo>
                  <a:lnTo>
                    <a:pt x="900863" y="690446"/>
                  </a:lnTo>
                  <a:lnTo>
                    <a:pt x="874860" y="645572"/>
                  </a:lnTo>
                  <a:lnTo>
                    <a:pt x="838440" y="599222"/>
                  </a:lnTo>
                  <a:lnTo>
                    <a:pt x="792629" y="553201"/>
                  </a:lnTo>
                  <a:lnTo>
                    <a:pt x="768591" y="533421"/>
                  </a:lnTo>
                  <a:lnTo>
                    <a:pt x="784329" y="522161"/>
                  </a:lnTo>
                  <a:lnTo>
                    <a:pt x="815632" y="495486"/>
                  </a:lnTo>
                  <a:lnTo>
                    <a:pt x="858677" y="450461"/>
                  </a:lnTo>
                  <a:lnTo>
                    <a:pt x="864519" y="446422"/>
                  </a:lnTo>
                  <a:lnTo>
                    <a:pt x="899558" y="414477"/>
                  </a:lnTo>
                  <a:lnTo>
                    <a:pt x="923529" y="381747"/>
                  </a:lnTo>
                  <a:lnTo>
                    <a:pt x="935098" y="349405"/>
                  </a:lnTo>
                  <a:lnTo>
                    <a:pt x="932930" y="318621"/>
                  </a:lnTo>
                  <a:lnTo>
                    <a:pt x="908406" y="284441"/>
                  </a:lnTo>
                  <a:lnTo>
                    <a:pt x="892101" y="274092"/>
                  </a:lnTo>
                  <a:lnTo>
                    <a:pt x="888397" y="270207"/>
                  </a:lnTo>
                  <a:lnTo>
                    <a:pt x="834384" y="255150"/>
                  </a:lnTo>
                  <a:lnTo>
                    <a:pt x="823307" y="252699"/>
                  </a:lnTo>
                  <a:lnTo>
                    <a:pt x="809995" y="252559"/>
                  </a:lnTo>
                  <a:lnTo>
                    <a:pt x="802716" y="251781"/>
                  </a:lnTo>
                  <a:lnTo>
                    <a:pt x="799301" y="252444"/>
                  </a:lnTo>
                  <a:lnTo>
                    <a:pt x="726867" y="251667"/>
                  </a:lnTo>
                  <a:lnTo>
                    <a:pt x="636015" y="269898"/>
                  </a:lnTo>
                  <a:lnTo>
                    <a:pt x="626661" y="180607"/>
                  </a:lnTo>
                  <a:lnTo>
                    <a:pt x="610778" y="121444"/>
                  </a:lnTo>
                  <a:lnTo>
                    <a:pt x="589533" y="71750"/>
                  </a:lnTo>
                  <a:lnTo>
                    <a:pt x="563863" y="33578"/>
                  </a:lnTo>
                  <a:lnTo>
                    <a:pt x="534704" y="8977"/>
                  </a:lnTo>
                  <a:lnTo>
                    <a:pt x="502992" y="0"/>
                  </a:lnTo>
                  <a:lnTo>
                    <a:pt x="471543" y="8047"/>
                  </a:lnTo>
                  <a:lnTo>
                    <a:pt x="418535" y="69235"/>
                  </a:lnTo>
                  <a:lnTo>
                    <a:pt x="398739" y="118325"/>
                  </a:lnTo>
                  <a:lnTo>
                    <a:pt x="384590" y="177047"/>
                  </a:lnTo>
                  <a:lnTo>
                    <a:pt x="377503" y="270127"/>
                  </a:lnTo>
                  <a:lnTo>
                    <a:pt x="331406" y="246341"/>
                  </a:lnTo>
                  <a:lnTo>
                    <a:pt x="268649" y="222256"/>
                  </a:lnTo>
                  <a:lnTo>
                    <a:pt x="208498" y="206302"/>
                  </a:lnTo>
                  <a:lnTo>
                    <a:pt x="152855" y="198473"/>
                  </a:lnTo>
                  <a:lnTo>
                    <a:pt x="103624" y="198763"/>
                  </a:lnTo>
                  <a:lnTo>
                    <a:pt x="62706" y="207166"/>
                  </a:lnTo>
                  <a:lnTo>
                    <a:pt x="32005" y="223675"/>
                  </a:lnTo>
                  <a:lnTo>
                    <a:pt x="13422" y="248285"/>
                  </a:lnTo>
                  <a:lnTo>
                    <a:pt x="9136" y="280220"/>
                  </a:lnTo>
                  <a:lnTo>
                    <a:pt x="19626" y="315831"/>
                  </a:lnTo>
                  <a:lnTo>
                    <a:pt x="43469" y="353559"/>
                  </a:lnTo>
                  <a:lnTo>
                    <a:pt x="79247" y="391848"/>
                  </a:lnTo>
                  <a:lnTo>
                    <a:pt x="125538" y="429140"/>
                  </a:lnTo>
                  <a:lnTo>
                    <a:pt x="180922" y="463879"/>
                  </a:lnTo>
                  <a:lnTo>
                    <a:pt x="174186" y="468382"/>
                  </a:lnTo>
                  <a:lnTo>
                    <a:pt x="121577" y="507918"/>
                  </a:lnTo>
                  <a:lnTo>
                    <a:pt x="77087" y="549887"/>
                  </a:lnTo>
                  <a:lnTo>
                    <a:pt x="41700" y="592662"/>
                  </a:lnTo>
                  <a:lnTo>
                    <a:pt x="16400" y="634618"/>
                  </a:lnTo>
                  <a:lnTo>
                    <a:pt x="2172" y="674129"/>
                  </a:lnTo>
                  <a:lnTo>
                    <a:pt x="0" y="709568"/>
                  </a:lnTo>
                  <a:lnTo>
                    <a:pt x="10868" y="739310"/>
                  </a:lnTo>
                  <a:lnTo>
                    <a:pt x="34333" y="760615"/>
                  </a:lnTo>
                  <a:lnTo>
                    <a:pt x="68013" y="772023"/>
                  </a:lnTo>
                  <a:lnTo>
                    <a:pt x="110029" y="773828"/>
                  </a:lnTo>
                  <a:lnTo>
                    <a:pt x="158502" y="766324"/>
                  </a:lnTo>
                  <a:lnTo>
                    <a:pt x="211553" y="749807"/>
                  </a:lnTo>
                  <a:lnTo>
                    <a:pt x="267303" y="724570"/>
                  </a:lnTo>
                  <a:lnTo>
                    <a:pt x="323872" y="690909"/>
                  </a:lnTo>
                  <a:lnTo>
                    <a:pt x="327224" y="688655"/>
                  </a:lnTo>
                  <a:lnTo>
                    <a:pt x="333960" y="740438"/>
                  </a:lnTo>
                  <a:lnTo>
                    <a:pt x="347231" y="820432"/>
                  </a:lnTo>
                  <a:lnTo>
                    <a:pt x="365491" y="871237"/>
                  </a:lnTo>
                  <a:lnTo>
                    <a:pt x="388853" y="910844"/>
                  </a:lnTo>
                  <a:lnTo>
                    <a:pt x="416506" y="937159"/>
                  </a:lnTo>
                  <a:lnTo>
                    <a:pt x="447638" y="948087"/>
                  </a:lnTo>
                  <a:close/>
                </a:path>
              </a:pathLst>
            </a:custGeom>
            <a:solidFill>
              <a:srgbClr val="F2E7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21464" y="5557867"/>
              <a:ext cx="252729" cy="255270"/>
            </a:xfrm>
            <a:custGeom>
              <a:avLst/>
              <a:gdLst/>
              <a:ahLst/>
              <a:cxnLst/>
              <a:rect l="l" t="t" r="r" b="b"/>
              <a:pathLst>
                <a:path w="252730" h="255270">
                  <a:moveTo>
                    <a:pt x="126095" y="254978"/>
                  </a:moveTo>
                  <a:lnTo>
                    <a:pt x="175184" y="244960"/>
                  </a:lnTo>
                  <a:lnTo>
                    <a:pt x="215264" y="217638"/>
                  </a:lnTo>
                  <a:lnTo>
                    <a:pt x="242284" y="177114"/>
                  </a:lnTo>
                  <a:lnTo>
                    <a:pt x="252191" y="127489"/>
                  </a:lnTo>
                  <a:lnTo>
                    <a:pt x="242284" y="77865"/>
                  </a:lnTo>
                  <a:lnTo>
                    <a:pt x="215264" y="37341"/>
                  </a:lnTo>
                  <a:lnTo>
                    <a:pt x="175184" y="10018"/>
                  </a:lnTo>
                  <a:lnTo>
                    <a:pt x="126095" y="0"/>
                  </a:lnTo>
                  <a:lnTo>
                    <a:pt x="77020" y="10018"/>
                  </a:lnTo>
                  <a:lnTo>
                    <a:pt x="36938" y="37341"/>
                  </a:lnTo>
                  <a:lnTo>
                    <a:pt x="9911" y="77865"/>
                  </a:lnTo>
                  <a:lnTo>
                    <a:pt x="0" y="127489"/>
                  </a:lnTo>
                  <a:lnTo>
                    <a:pt x="9911" y="177114"/>
                  </a:lnTo>
                  <a:lnTo>
                    <a:pt x="36938" y="217638"/>
                  </a:lnTo>
                  <a:lnTo>
                    <a:pt x="77020" y="244960"/>
                  </a:lnTo>
                  <a:lnTo>
                    <a:pt x="126095" y="254978"/>
                  </a:lnTo>
                  <a:close/>
                </a:path>
              </a:pathLst>
            </a:custGeom>
            <a:solidFill>
              <a:srgbClr val="C30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781026" y="5871809"/>
              <a:ext cx="629285" cy="427355"/>
            </a:xfrm>
            <a:custGeom>
              <a:avLst/>
              <a:gdLst/>
              <a:ahLst/>
              <a:cxnLst/>
              <a:rect l="l" t="t" r="r" b="b"/>
              <a:pathLst>
                <a:path w="629284" h="427354">
                  <a:moveTo>
                    <a:pt x="309402" y="427028"/>
                  </a:moveTo>
                  <a:lnTo>
                    <a:pt x="348656" y="424179"/>
                  </a:lnTo>
                  <a:lnTo>
                    <a:pt x="393128" y="413844"/>
                  </a:lnTo>
                  <a:lnTo>
                    <a:pt x="440845" y="396223"/>
                  </a:lnTo>
                  <a:lnTo>
                    <a:pt x="489831" y="371516"/>
                  </a:lnTo>
                  <a:lnTo>
                    <a:pt x="545694" y="333862"/>
                  </a:lnTo>
                  <a:lnTo>
                    <a:pt x="588913" y="293860"/>
                  </a:lnTo>
                  <a:lnTo>
                    <a:pt x="617323" y="254495"/>
                  </a:lnTo>
                  <a:lnTo>
                    <a:pt x="628762" y="218747"/>
                  </a:lnTo>
                  <a:lnTo>
                    <a:pt x="621066" y="189598"/>
                  </a:lnTo>
                  <a:lnTo>
                    <a:pt x="598327" y="172832"/>
                  </a:lnTo>
                  <a:lnTo>
                    <a:pt x="563894" y="166099"/>
                  </a:lnTo>
                  <a:lnTo>
                    <a:pt x="520460" y="169031"/>
                  </a:lnTo>
                  <a:lnTo>
                    <a:pt x="470720" y="181258"/>
                  </a:lnTo>
                  <a:lnTo>
                    <a:pt x="417366" y="202411"/>
                  </a:lnTo>
                  <a:lnTo>
                    <a:pt x="417366" y="196859"/>
                  </a:lnTo>
                  <a:lnTo>
                    <a:pt x="412258" y="134653"/>
                  </a:lnTo>
                  <a:lnTo>
                    <a:pt x="398029" y="80615"/>
                  </a:lnTo>
                  <a:lnTo>
                    <a:pt x="376325" y="37995"/>
                  </a:lnTo>
                  <a:lnTo>
                    <a:pt x="348788" y="10040"/>
                  </a:lnTo>
                  <a:lnTo>
                    <a:pt x="317064" y="0"/>
                  </a:lnTo>
                  <a:lnTo>
                    <a:pt x="285355" y="10040"/>
                  </a:lnTo>
                  <a:lnTo>
                    <a:pt x="257828" y="37995"/>
                  </a:lnTo>
                  <a:lnTo>
                    <a:pt x="236129" y="80615"/>
                  </a:lnTo>
                  <a:lnTo>
                    <a:pt x="221902" y="134653"/>
                  </a:lnTo>
                  <a:lnTo>
                    <a:pt x="216794" y="196859"/>
                  </a:lnTo>
                  <a:lnTo>
                    <a:pt x="216794" y="199635"/>
                  </a:lnTo>
                  <a:lnTo>
                    <a:pt x="163916" y="174415"/>
                  </a:lnTo>
                  <a:lnTo>
                    <a:pt x="113958" y="158572"/>
                  </a:lnTo>
                  <a:lnTo>
                    <a:pt x="69734" y="152670"/>
                  </a:lnTo>
                  <a:lnTo>
                    <a:pt x="34058" y="157274"/>
                  </a:lnTo>
                  <a:lnTo>
                    <a:pt x="9742" y="172945"/>
                  </a:lnTo>
                  <a:lnTo>
                    <a:pt x="0" y="201637"/>
                  </a:lnTo>
                  <a:lnTo>
                    <a:pt x="8939" y="237985"/>
                  </a:lnTo>
                  <a:lnTo>
                    <a:pt x="34625" y="278882"/>
                  </a:lnTo>
                  <a:lnTo>
                    <a:pt x="75122" y="321225"/>
                  </a:lnTo>
                  <a:lnTo>
                    <a:pt x="128495" y="361907"/>
                  </a:lnTo>
                  <a:lnTo>
                    <a:pt x="177179" y="389947"/>
                  </a:lnTo>
                  <a:lnTo>
                    <a:pt x="224982" y="410401"/>
                  </a:lnTo>
                  <a:lnTo>
                    <a:pt x="269769" y="422888"/>
                  </a:lnTo>
                  <a:lnTo>
                    <a:pt x="309402" y="42702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781026" y="5871809"/>
              <a:ext cx="629285" cy="427355"/>
            </a:xfrm>
            <a:custGeom>
              <a:avLst/>
              <a:gdLst/>
              <a:ahLst/>
              <a:cxnLst/>
              <a:rect l="l" t="t" r="r" b="b"/>
              <a:pathLst>
                <a:path w="629284" h="427354">
                  <a:moveTo>
                    <a:pt x="9742" y="172945"/>
                  </a:moveTo>
                  <a:lnTo>
                    <a:pt x="34058" y="157274"/>
                  </a:lnTo>
                  <a:lnTo>
                    <a:pt x="69734" y="152670"/>
                  </a:lnTo>
                  <a:lnTo>
                    <a:pt x="113958" y="158572"/>
                  </a:lnTo>
                  <a:lnTo>
                    <a:pt x="163916" y="174415"/>
                  </a:lnTo>
                  <a:lnTo>
                    <a:pt x="216794" y="199635"/>
                  </a:lnTo>
                  <a:lnTo>
                    <a:pt x="216794" y="198781"/>
                  </a:lnTo>
                  <a:lnTo>
                    <a:pt x="216794" y="197713"/>
                  </a:lnTo>
                  <a:lnTo>
                    <a:pt x="216794" y="196859"/>
                  </a:lnTo>
                  <a:lnTo>
                    <a:pt x="221902" y="134653"/>
                  </a:lnTo>
                  <a:lnTo>
                    <a:pt x="236129" y="80615"/>
                  </a:lnTo>
                  <a:lnTo>
                    <a:pt x="257828" y="37995"/>
                  </a:lnTo>
                  <a:lnTo>
                    <a:pt x="285355" y="10040"/>
                  </a:lnTo>
                  <a:lnTo>
                    <a:pt x="317064" y="0"/>
                  </a:lnTo>
                  <a:lnTo>
                    <a:pt x="348788" y="10040"/>
                  </a:lnTo>
                  <a:lnTo>
                    <a:pt x="376325" y="37995"/>
                  </a:lnTo>
                  <a:lnTo>
                    <a:pt x="398029" y="80615"/>
                  </a:lnTo>
                  <a:lnTo>
                    <a:pt x="412258" y="134653"/>
                  </a:lnTo>
                  <a:lnTo>
                    <a:pt x="417366" y="196859"/>
                  </a:lnTo>
                  <a:lnTo>
                    <a:pt x="417366" y="198781"/>
                  </a:lnTo>
                  <a:lnTo>
                    <a:pt x="417366" y="200703"/>
                  </a:lnTo>
                  <a:lnTo>
                    <a:pt x="417366" y="202411"/>
                  </a:lnTo>
                  <a:lnTo>
                    <a:pt x="470720" y="181258"/>
                  </a:lnTo>
                  <a:lnTo>
                    <a:pt x="520460" y="169031"/>
                  </a:lnTo>
                  <a:lnTo>
                    <a:pt x="563894" y="166099"/>
                  </a:lnTo>
                  <a:lnTo>
                    <a:pt x="598327" y="172832"/>
                  </a:lnTo>
                  <a:lnTo>
                    <a:pt x="621066" y="189598"/>
                  </a:lnTo>
                  <a:lnTo>
                    <a:pt x="628762" y="218747"/>
                  </a:lnTo>
                  <a:lnTo>
                    <a:pt x="617323" y="254495"/>
                  </a:lnTo>
                  <a:lnTo>
                    <a:pt x="588913" y="293860"/>
                  </a:lnTo>
                  <a:lnTo>
                    <a:pt x="545694" y="333862"/>
                  </a:lnTo>
                  <a:lnTo>
                    <a:pt x="489831" y="371516"/>
                  </a:lnTo>
                  <a:lnTo>
                    <a:pt x="440845" y="396223"/>
                  </a:lnTo>
                  <a:lnTo>
                    <a:pt x="393128" y="413844"/>
                  </a:lnTo>
                  <a:lnTo>
                    <a:pt x="348656" y="424179"/>
                  </a:lnTo>
                  <a:lnTo>
                    <a:pt x="309402" y="427028"/>
                  </a:lnTo>
                  <a:lnTo>
                    <a:pt x="269769" y="422888"/>
                  </a:lnTo>
                  <a:lnTo>
                    <a:pt x="224982" y="410401"/>
                  </a:lnTo>
                  <a:lnTo>
                    <a:pt x="177179" y="389947"/>
                  </a:lnTo>
                  <a:lnTo>
                    <a:pt x="128495" y="361907"/>
                  </a:lnTo>
                  <a:lnTo>
                    <a:pt x="75122" y="321225"/>
                  </a:lnTo>
                  <a:lnTo>
                    <a:pt x="34625" y="278882"/>
                  </a:lnTo>
                  <a:lnTo>
                    <a:pt x="8939" y="237985"/>
                  </a:lnTo>
                  <a:lnTo>
                    <a:pt x="0" y="201637"/>
                  </a:lnTo>
                  <a:lnTo>
                    <a:pt x="9742" y="172945"/>
                  </a:lnTo>
                  <a:close/>
                </a:path>
              </a:pathLst>
            </a:custGeom>
            <a:ln w="49328">
              <a:solidFill>
                <a:srgbClr val="FFB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922277" y="8442312"/>
              <a:ext cx="2212340" cy="51435"/>
            </a:xfrm>
            <a:custGeom>
              <a:avLst/>
              <a:gdLst/>
              <a:ahLst/>
              <a:cxnLst/>
              <a:rect l="l" t="t" r="r" b="b"/>
              <a:pathLst>
                <a:path w="2212340" h="51434">
                  <a:moveTo>
                    <a:pt x="71826" y="50995"/>
                  </a:moveTo>
                  <a:lnTo>
                    <a:pt x="2154190" y="50995"/>
                  </a:lnTo>
                  <a:lnTo>
                    <a:pt x="2212258" y="0"/>
                  </a:lnTo>
                  <a:lnTo>
                    <a:pt x="0" y="0"/>
                  </a:lnTo>
                  <a:lnTo>
                    <a:pt x="71826" y="50995"/>
                  </a:lnTo>
                  <a:close/>
                </a:path>
              </a:pathLst>
            </a:custGeom>
            <a:solidFill>
              <a:srgbClr val="B08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645510" y="7026544"/>
              <a:ext cx="398780" cy="413384"/>
            </a:xfrm>
            <a:custGeom>
              <a:avLst/>
              <a:gdLst/>
              <a:ahLst/>
              <a:cxnLst/>
              <a:rect l="l" t="t" r="r" b="b"/>
              <a:pathLst>
                <a:path w="398780" h="413384">
                  <a:moveTo>
                    <a:pt x="284461" y="412808"/>
                  </a:moveTo>
                  <a:lnTo>
                    <a:pt x="322381" y="402935"/>
                  </a:lnTo>
                  <a:lnTo>
                    <a:pt x="355041" y="382403"/>
                  </a:lnTo>
                  <a:lnTo>
                    <a:pt x="379490" y="352574"/>
                  </a:lnTo>
                  <a:lnTo>
                    <a:pt x="393994" y="316218"/>
                  </a:lnTo>
                  <a:lnTo>
                    <a:pt x="398741" y="275051"/>
                  </a:lnTo>
                  <a:lnTo>
                    <a:pt x="393919" y="230791"/>
                  </a:lnTo>
                  <a:lnTo>
                    <a:pt x="379716" y="185152"/>
                  </a:lnTo>
                  <a:lnTo>
                    <a:pt x="356319" y="139851"/>
                  </a:lnTo>
                  <a:lnTo>
                    <a:pt x="323916" y="96604"/>
                  </a:lnTo>
                  <a:lnTo>
                    <a:pt x="284924" y="59145"/>
                  </a:lnTo>
                  <a:lnTo>
                    <a:pt x="242781" y="30358"/>
                  </a:lnTo>
                  <a:lnTo>
                    <a:pt x="199172" y="10640"/>
                  </a:lnTo>
                  <a:lnTo>
                    <a:pt x="155776" y="388"/>
                  </a:lnTo>
                  <a:lnTo>
                    <a:pt x="114278" y="0"/>
                  </a:lnTo>
                  <a:lnTo>
                    <a:pt x="76357" y="9873"/>
                  </a:lnTo>
                  <a:lnTo>
                    <a:pt x="43697" y="30405"/>
                  </a:lnTo>
                  <a:lnTo>
                    <a:pt x="19249" y="60234"/>
                  </a:lnTo>
                  <a:lnTo>
                    <a:pt x="4745" y="96590"/>
                  </a:lnTo>
                  <a:lnTo>
                    <a:pt x="0" y="137757"/>
                  </a:lnTo>
                  <a:lnTo>
                    <a:pt x="4825" y="182017"/>
                  </a:lnTo>
                  <a:lnTo>
                    <a:pt x="19033" y="227656"/>
                  </a:lnTo>
                  <a:lnTo>
                    <a:pt x="42439" y="272957"/>
                  </a:lnTo>
                  <a:lnTo>
                    <a:pt x="74854" y="316204"/>
                  </a:lnTo>
                  <a:lnTo>
                    <a:pt x="113835" y="353663"/>
                  </a:lnTo>
                  <a:lnTo>
                    <a:pt x="155968" y="382450"/>
                  </a:lnTo>
                  <a:lnTo>
                    <a:pt x="199572" y="402168"/>
                  </a:lnTo>
                  <a:lnTo>
                    <a:pt x="242964" y="412420"/>
                  </a:lnTo>
                  <a:lnTo>
                    <a:pt x="284461" y="412808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645510" y="7026544"/>
              <a:ext cx="398780" cy="413384"/>
            </a:xfrm>
            <a:custGeom>
              <a:avLst/>
              <a:gdLst/>
              <a:ahLst/>
              <a:cxnLst/>
              <a:rect l="l" t="t" r="r" b="b"/>
              <a:pathLst>
                <a:path w="398780" h="413384">
                  <a:moveTo>
                    <a:pt x="74854" y="316204"/>
                  </a:moveTo>
                  <a:lnTo>
                    <a:pt x="113835" y="353663"/>
                  </a:lnTo>
                  <a:lnTo>
                    <a:pt x="155968" y="382450"/>
                  </a:lnTo>
                  <a:lnTo>
                    <a:pt x="199572" y="402168"/>
                  </a:lnTo>
                  <a:lnTo>
                    <a:pt x="242964" y="412420"/>
                  </a:lnTo>
                  <a:lnTo>
                    <a:pt x="284461" y="412808"/>
                  </a:lnTo>
                  <a:lnTo>
                    <a:pt x="322381" y="402935"/>
                  </a:lnTo>
                  <a:lnTo>
                    <a:pt x="355041" y="382403"/>
                  </a:lnTo>
                  <a:lnTo>
                    <a:pt x="379490" y="352574"/>
                  </a:lnTo>
                  <a:lnTo>
                    <a:pt x="393994" y="316218"/>
                  </a:lnTo>
                  <a:lnTo>
                    <a:pt x="398741" y="275051"/>
                  </a:lnTo>
                  <a:lnTo>
                    <a:pt x="393919" y="230791"/>
                  </a:lnTo>
                  <a:lnTo>
                    <a:pt x="379716" y="185152"/>
                  </a:lnTo>
                  <a:lnTo>
                    <a:pt x="356319" y="139851"/>
                  </a:lnTo>
                  <a:lnTo>
                    <a:pt x="323916" y="96604"/>
                  </a:lnTo>
                  <a:lnTo>
                    <a:pt x="284924" y="59145"/>
                  </a:lnTo>
                  <a:lnTo>
                    <a:pt x="242781" y="30358"/>
                  </a:lnTo>
                  <a:lnTo>
                    <a:pt x="199172" y="10640"/>
                  </a:lnTo>
                  <a:lnTo>
                    <a:pt x="155776" y="388"/>
                  </a:lnTo>
                  <a:lnTo>
                    <a:pt x="114278" y="0"/>
                  </a:lnTo>
                  <a:lnTo>
                    <a:pt x="76357" y="9873"/>
                  </a:lnTo>
                  <a:lnTo>
                    <a:pt x="43697" y="30405"/>
                  </a:lnTo>
                  <a:lnTo>
                    <a:pt x="19249" y="60234"/>
                  </a:lnTo>
                  <a:lnTo>
                    <a:pt x="4745" y="96590"/>
                  </a:lnTo>
                  <a:lnTo>
                    <a:pt x="0" y="137757"/>
                  </a:lnTo>
                  <a:lnTo>
                    <a:pt x="4825" y="182017"/>
                  </a:lnTo>
                  <a:lnTo>
                    <a:pt x="19033" y="227656"/>
                  </a:lnTo>
                  <a:lnTo>
                    <a:pt x="42439" y="272957"/>
                  </a:lnTo>
                  <a:lnTo>
                    <a:pt x="74854" y="316204"/>
                  </a:lnTo>
                  <a:close/>
                </a:path>
              </a:pathLst>
            </a:custGeom>
            <a:ln w="43860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858998" y="6295896"/>
              <a:ext cx="887094" cy="827405"/>
            </a:xfrm>
            <a:custGeom>
              <a:avLst/>
              <a:gdLst/>
              <a:ahLst/>
              <a:cxnLst/>
              <a:rect l="l" t="t" r="r" b="b"/>
              <a:pathLst>
                <a:path w="887094" h="827404">
                  <a:moveTo>
                    <a:pt x="582212" y="827353"/>
                  </a:moveTo>
                  <a:lnTo>
                    <a:pt x="624552" y="826989"/>
                  </a:lnTo>
                  <a:lnTo>
                    <a:pt x="665117" y="822282"/>
                  </a:lnTo>
                  <a:lnTo>
                    <a:pt x="703540" y="813198"/>
                  </a:lnTo>
                  <a:lnTo>
                    <a:pt x="739450" y="799704"/>
                  </a:lnTo>
                  <a:lnTo>
                    <a:pt x="802260" y="759354"/>
                  </a:lnTo>
                  <a:lnTo>
                    <a:pt x="850069" y="701768"/>
                  </a:lnTo>
                  <a:lnTo>
                    <a:pt x="878137" y="632658"/>
                  </a:lnTo>
                  <a:lnTo>
                    <a:pt x="884759" y="594923"/>
                  </a:lnTo>
                  <a:lnTo>
                    <a:pt x="886576" y="555542"/>
                  </a:lnTo>
                  <a:lnTo>
                    <a:pt x="883688" y="514870"/>
                  </a:lnTo>
                  <a:lnTo>
                    <a:pt x="876196" y="473264"/>
                  </a:lnTo>
                  <a:lnTo>
                    <a:pt x="864202" y="431078"/>
                  </a:lnTo>
                  <a:lnTo>
                    <a:pt x="847807" y="388669"/>
                  </a:lnTo>
                  <a:lnTo>
                    <a:pt x="827112" y="346392"/>
                  </a:lnTo>
                  <a:lnTo>
                    <a:pt x="802218" y="304603"/>
                  </a:lnTo>
                  <a:lnTo>
                    <a:pt x="773226" y="263657"/>
                  </a:lnTo>
                  <a:lnTo>
                    <a:pt x="740238" y="223910"/>
                  </a:lnTo>
                  <a:lnTo>
                    <a:pt x="703355" y="185718"/>
                  </a:lnTo>
                  <a:lnTo>
                    <a:pt x="662678" y="149436"/>
                  </a:lnTo>
                  <a:lnTo>
                    <a:pt x="619426" y="116254"/>
                  </a:lnTo>
                  <a:lnTo>
                    <a:pt x="574997" y="87150"/>
                  </a:lnTo>
                  <a:lnTo>
                    <a:pt x="529760" y="62155"/>
                  </a:lnTo>
                  <a:lnTo>
                    <a:pt x="484084" y="41304"/>
                  </a:lnTo>
                  <a:lnTo>
                    <a:pt x="438337" y="24630"/>
                  </a:lnTo>
                  <a:lnTo>
                    <a:pt x="392888" y="12166"/>
                  </a:lnTo>
                  <a:lnTo>
                    <a:pt x="348108" y="3944"/>
                  </a:lnTo>
                  <a:lnTo>
                    <a:pt x="304363" y="0"/>
                  </a:lnTo>
                  <a:lnTo>
                    <a:pt x="262024" y="364"/>
                  </a:lnTo>
                  <a:lnTo>
                    <a:pt x="221458" y="5072"/>
                  </a:lnTo>
                  <a:lnTo>
                    <a:pt x="183036" y="14156"/>
                  </a:lnTo>
                  <a:lnTo>
                    <a:pt x="147125" y="27649"/>
                  </a:lnTo>
                  <a:lnTo>
                    <a:pt x="84315" y="67997"/>
                  </a:lnTo>
                  <a:lnTo>
                    <a:pt x="36506" y="125579"/>
                  </a:lnTo>
                  <a:lnTo>
                    <a:pt x="8439" y="194686"/>
                  </a:lnTo>
                  <a:lnTo>
                    <a:pt x="1816" y="232420"/>
                  </a:lnTo>
                  <a:lnTo>
                    <a:pt x="0" y="271800"/>
                  </a:lnTo>
                  <a:lnTo>
                    <a:pt x="2888" y="312470"/>
                  </a:lnTo>
                  <a:lnTo>
                    <a:pt x="10379" y="354076"/>
                  </a:lnTo>
                  <a:lnTo>
                    <a:pt x="22373" y="396261"/>
                  </a:lnTo>
                  <a:lnTo>
                    <a:pt x="38768" y="438669"/>
                  </a:lnTo>
                  <a:lnTo>
                    <a:pt x="59464" y="480945"/>
                  </a:lnTo>
                  <a:lnTo>
                    <a:pt x="84358" y="522734"/>
                  </a:lnTo>
                  <a:lnTo>
                    <a:pt x="113349" y="563679"/>
                  </a:lnTo>
                  <a:lnTo>
                    <a:pt x="146337" y="603425"/>
                  </a:lnTo>
                  <a:lnTo>
                    <a:pt x="183220" y="641617"/>
                  </a:lnTo>
                  <a:lnTo>
                    <a:pt x="223897" y="677898"/>
                  </a:lnTo>
                  <a:lnTo>
                    <a:pt x="267149" y="711083"/>
                  </a:lnTo>
                  <a:lnTo>
                    <a:pt x="311578" y="740191"/>
                  </a:lnTo>
                  <a:lnTo>
                    <a:pt x="356816" y="765188"/>
                  </a:lnTo>
                  <a:lnTo>
                    <a:pt x="402492" y="786042"/>
                  </a:lnTo>
                  <a:lnTo>
                    <a:pt x="448239" y="802718"/>
                  </a:lnTo>
                  <a:lnTo>
                    <a:pt x="493687" y="815185"/>
                  </a:lnTo>
                  <a:lnTo>
                    <a:pt x="538468" y="823407"/>
                  </a:lnTo>
                  <a:lnTo>
                    <a:pt x="582212" y="827353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858998" y="6295896"/>
              <a:ext cx="887094" cy="827405"/>
            </a:xfrm>
            <a:custGeom>
              <a:avLst/>
              <a:gdLst/>
              <a:ahLst/>
              <a:cxnLst/>
              <a:rect l="l" t="t" r="r" b="b"/>
              <a:pathLst>
                <a:path w="887094" h="827404">
                  <a:moveTo>
                    <a:pt x="223897" y="677898"/>
                  </a:moveTo>
                  <a:lnTo>
                    <a:pt x="267149" y="711083"/>
                  </a:lnTo>
                  <a:lnTo>
                    <a:pt x="311578" y="740191"/>
                  </a:lnTo>
                  <a:lnTo>
                    <a:pt x="356816" y="765188"/>
                  </a:lnTo>
                  <a:lnTo>
                    <a:pt x="402492" y="786042"/>
                  </a:lnTo>
                  <a:lnTo>
                    <a:pt x="448239" y="802718"/>
                  </a:lnTo>
                  <a:lnTo>
                    <a:pt x="493687" y="815185"/>
                  </a:lnTo>
                  <a:lnTo>
                    <a:pt x="538468" y="823407"/>
                  </a:lnTo>
                  <a:lnTo>
                    <a:pt x="582212" y="827353"/>
                  </a:lnTo>
                  <a:lnTo>
                    <a:pt x="624552" y="826989"/>
                  </a:lnTo>
                  <a:lnTo>
                    <a:pt x="665117" y="822282"/>
                  </a:lnTo>
                  <a:lnTo>
                    <a:pt x="703540" y="813198"/>
                  </a:lnTo>
                  <a:lnTo>
                    <a:pt x="739450" y="799704"/>
                  </a:lnTo>
                  <a:lnTo>
                    <a:pt x="802260" y="759354"/>
                  </a:lnTo>
                  <a:lnTo>
                    <a:pt x="850069" y="701768"/>
                  </a:lnTo>
                  <a:lnTo>
                    <a:pt x="878137" y="632658"/>
                  </a:lnTo>
                  <a:lnTo>
                    <a:pt x="884759" y="594923"/>
                  </a:lnTo>
                  <a:lnTo>
                    <a:pt x="886576" y="555542"/>
                  </a:lnTo>
                  <a:lnTo>
                    <a:pt x="883688" y="514870"/>
                  </a:lnTo>
                  <a:lnTo>
                    <a:pt x="876196" y="473264"/>
                  </a:lnTo>
                  <a:lnTo>
                    <a:pt x="864202" y="431078"/>
                  </a:lnTo>
                  <a:lnTo>
                    <a:pt x="847807" y="388669"/>
                  </a:lnTo>
                  <a:lnTo>
                    <a:pt x="827112" y="346392"/>
                  </a:lnTo>
                  <a:lnTo>
                    <a:pt x="802218" y="304603"/>
                  </a:lnTo>
                  <a:lnTo>
                    <a:pt x="773226" y="263657"/>
                  </a:lnTo>
                  <a:lnTo>
                    <a:pt x="740238" y="223910"/>
                  </a:lnTo>
                  <a:lnTo>
                    <a:pt x="703355" y="185718"/>
                  </a:lnTo>
                  <a:lnTo>
                    <a:pt x="662678" y="149436"/>
                  </a:lnTo>
                  <a:lnTo>
                    <a:pt x="619426" y="116254"/>
                  </a:lnTo>
                  <a:lnTo>
                    <a:pt x="574997" y="87150"/>
                  </a:lnTo>
                  <a:lnTo>
                    <a:pt x="529760" y="62155"/>
                  </a:lnTo>
                  <a:lnTo>
                    <a:pt x="484084" y="41304"/>
                  </a:lnTo>
                  <a:lnTo>
                    <a:pt x="438337" y="24630"/>
                  </a:lnTo>
                  <a:lnTo>
                    <a:pt x="392888" y="12166"/>
                  </a:lnTo>
                  <a:lnTo>
                    <a:pt x="348108" y="3944"/>
                  </a:lnTo>
                  <a:lnTo>
                    <a:pt x="304363" y="0"/>
                  </a:lnTo>
                  <a:lnTo>
                    <a:pt x="262024" y="364"/>
                  </a:lnTo>
                  <a:lnTo>
                    <a:pt x="221458" y="5072"/>
                  </a:lnTo>
                  <a:lnTo>
                    <a:pt x="183036" y="14156"/>
                  </a:lnTo>
                  <a:lnTo>
                    <a:pt x="147125" y="27649"/>
                  </a:lnTo>
                  <a:lnTo>
                    <a:pt x="84315" y="67997"/>
                  </a:lnTo>
                  <a:lnTo>
                    <a:pt x="36506" y="125579"/>
                  </a:lnTo>
                  <a:lnTo>
                    <a:pt x="8439" y="194686"/>
                  </a:lnTo>
                  <a:lnTo>
                    <a:pt x="1816" y="232420"/>
                  </a:lnTo>
                  <a:lnTo>
                    <a:pt x="0" y="271800"/>
                  </a:lnTo>
                  <a:lnTo>
                    <a:pt x="2888" y="312470"/>
                  </a:lnTo>
                  <a:lnTo>
                    <a:pt x="10379" y="354076"/>
                  </a:lnTo>
                  <a:lnTo>
                    <a:pt x="22373" y="396261"/>
                  </a:lnTo>
                  <a:lnTo>
                    <a:pt x="38768" y="438669"/>
                  </a:lnTo>
                  <a:lnTo>
                    <a:pt x="59464" y="480945"/>
                  </a:lnTo>
                  <a:lnTo>
                    <a:pt x="84358" y="522734"/>
                  </a:lnTo>
                  <a:lnTo>
                    <a:pt x="113349" y="563679"/>
                  </a:lnTo>
                  <a:lnTo>
                    <a:pt x="146337" y="603425"/>
                  </a:lnTo>
                  <a:lnTo>
                    <a:pt x="183220" y="641617"/>
                  </a:lnTo>
                  <a:lnTo>
                    <a:pt x="223897" y="677898"/>
                  </a:lnTo>
                  <a:close/>
                </a:path>
              </a:pathLst>
            </a:custGeom>
            <a:ln w="43856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855864" y="6403357"/>
              <a:ext cx="802640" cy="720725"/>
            </a:xfrm>
            <a:custGeom>
              <a:avLst/>
              <a:gdLst/>
              <a:ahLst/>
              <a:cxnLst/>
              <a:rect l="l" t="t" r="r" b="b"/>
              <a:pathLst>
                <a:path w="802640" h="720725">
                  <a:moveTo>
                    <a:pt x="599395" y="720267"/>
                  </a:moveTo>
                  <a:lnTo>
                    <a:pt x="641975" y="718468"/>
                  </a:lnTo>
                  <a:lnTo>
                    <a:pt x="682603" y="712286"/>
                  </a:lnTo>
                  <a:lnTo>
                    <a:pt x="720899" y="701698"/>
                  </a:lnTo>
                  <a:lnTo>
                    <a:pt x="756481" y="686678"/>
                  </a:lnTo>
                  <a:lnTo>
                    <a:pt x="802058" y="654836"/>
                  </a:lnTo>
                  <a:lnTo>
                    <a:pt x="54966" y="0"/>
                  </a:lnTo>
                  <a:lnTo>
                    <a:pt x="32793" y="32463"/>
                  </a:lnTo>
                  <a:lnTo>
                    <a:pt x="6484" y="102255"/>
                  </a:lnTo>
                  <a:lnTo>
                    <a:pt x="819" y="140144"/>
                  </a:lnTo>
                  <a:lnTo>
                    <a:pt x="0" y="179558"/>
                  </a:lnTo>
                  <a:lnTo>
                    <a:pt x="3916" y="220142"/>
                  </a:lnTo>
                  <a:lnTo>
                    <a:pt x="12459" y="261545"/>
                  </a:lnTo>
                  <a:lnTo>
                    <a:pt x="25517" y="303414"/>
                  </a:lnTo>
                  <a:lnTo>
                    <a:pt x="42981" y="345394"/>
                  </a:lnTo>
                  <a:lnTo>
                    <a:pt x="64740" y="387135"/>
                  </a:lnTo>
                  <a:lnTo>
                    <a:pt x="90685" y="428281"/>
                  </a:lnTo>
                  <a:lnTo>
                    <a:pt x="120706" y="468481"/>
                  </a:lnTo>
                  <a:lnTo>
                    <a:pt x="154691" y="507382"/>
                  </a:lnTo>
                  <a:lnTo>
                    <a:pt x="192532" y="544630"/>
                  </a:lnTo>
                  <a:lnTo>
                    <a:pt x="234117" y="579872"/>
                  </a:lnTo>
                  <a:lnTo>
                    <a:pt x="278622" y="612239"/>
                  </a:lnTo>
                  <a:lnTo>
                    <a:pt x="324218" y="640423"/>
                  </a:lnTo>
                  <a:lnTo>
                    <a:pt x="370524" y="664397"/>
                  </a:lnTo>
                  <a:lnTo>
                    <a:pt x="417160" y="684137"/>
                  </a:lnTo>
                  <a:lnTo>
                    <a:pt x="463745" y="699619"/>
                  </a:lnTo>
                  <a:lnTo>
                    <a:pt x="509900" y="710818"/>
                  </a:lnTo>
                  <a:lnTo>
                    <a:pt x="555243" y="717709"/>
                  </a:lnTo>
                  <a:lnTo>
                    <a:pt x="599395" y="720267"/>
                  </a:lnTo>
                  <a:close/>
                </a:path>
              </a:pathLst>
            </a:custGeom>
            <a:solidFill>
              <a:srgbClr val="538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855864" y="6403357"/>
              <a:ext cx="802640" cy="720725"/>
            </a:xfrm>
            <a:custGeom>
              <a:avLst/>
              <a:gdLst/>
              <a:ahLst/>
              <a:cxnLst/>
              <a:rect l="l" t="t" r="r" b="b"/>
              <a:pathLst>
                <a:path w="802640" h="720725">
                  <a:moveTo>
                    <a:pt x="53657" y="1265"/>
                  </a:moveTo>
                  <a:lnTo>
                    <a:pt x="17106" y="66244"/>
                  </a:lnTo>
                  <a:lnTo>
                    <a:pt x="819" y="140144"/>
                  </a:lnTo>
                  <a:lnTo>
                    <a:pt x="0" y="179558"/>
                  </a:lnTo>
                  <a:lnTo>
                    <a:pt x="3916" y="220142"/>
                  </a:lnTo>
                  <a:lnTo>
                    <a:pt x="12459" y="261545"/>
                  </a:lnTo>
                  <a:lnTo>
                    <a:pt x="25517" y="303414"/>
                  </a:lnTo>
                  <a:lnTo>
                    <a:pt x="42981" y="345394"/>
                  </a:lnTo>
                  <a:lnTo>
                    <a:pt x="64740" y="387135"/>
                  </a:lnTo>
                  <a:lnTo>
                    <a:pt x="90685" y="428281"/>
                  </a:lnTo>
                  <a:lnTo>
                    <a:pt x="120706" y="468481"/>
                  </a:lnTo>
                  <a:lnTo>
                    <a:pt x="154691" y="507382"/>
                  </a:lnTo>
                  <a:lnTo>
                    <a:pt x="192532" y="544630"/>
                  </a:lnTo>
                  <a:lnTo>
                    <a:pt x="234117" y="579872"/>
                  </a:lnTo>
                  <a:lnTo>
                    <a:pt x="278622" y="612239"/>
                  </a:lnTo>
                  <a:lnTo>
                    <a:pt x="324218" y="640423"/>
                  </a:lnTo>
                  <a:lnTo>
                    <a:pt x="370524" y="664397"/>
                  </a:lnTo>
                  <a:lnTo>
                    <a:pt x="417160" y="684137"/>
                  </a:lnTo>
                  <a:lnTo>
                    <a:pt x="463745" y="699619"/>
                  </a:lnTo>
                  <a:lnTo>
                    <a:pt x="509900" y="710818"/>
                  </a:lnTo>
                  <a:lnTo>
                    <a:pt x="555243" y="717709"/>
                  </a:lnTo>
                  <a:lnTo>
                    <a:pt x="599395" y="720267"/>
                  </a:lnTo>
                  <a:lnTo>
                    <a:pt x="641975" y="718468"/>
                  </a:lnTo>
                  <a:lnTo>
                    <a:pt x="682603" y="712286"/>
                  </a:lnTo>
                  <a:lnTo>
                    <a:pt x="720899" y="701698"/>
                  </a:lnTo>
                  <a:lnTo>
                    <a:pt x="756481" y="686678"/>
                  </a:lnTo>
                  <a:lnTo>
                    <a:pt x="802058" y="654836"/>
                  </a:lnTo>
                  <a:lnTo>
                    <a:pt x="54966" y="0"/>
                  </a:lnTo>
                  <a:lnTo>
                    <a:pt x="53657" y="1265"/>
                  </a:lnTo>
                  <a:close/>
                </a:path>
              </a:pathLst>
            </a:custGeom>
            <a:ln w="43855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912708" y="6315163"/>
              <a:ext cx="3260725" cy="1531620"/>
            </a:xfrm>
            <a:custGeom>
              <a:avLst/>
              <a:gdLst/>
              <a:ahLst/>
              <a:cxnLst/>
              <a:rect l="l" t="t" r="r" b="b"/>
              <a:pathLst>
                <a:path w="3260725" h="1531620">
                  <a:moveTo>
                    <a:pt x="138061" y="666064"/>
                  </a:moveTo>
                  <a:lnTo>
                    <a:pt x="68795" y="598881"/>
                  </a:lnTo>
                  <a:lnTo>
                    <a:pt x="0" y="738797"/>
                  </a:lnTo>
                  <a:lnTo>
                    <a:pt x="138061" y="666064"/>
                  </a:lnTo>
                  <a:close/>
                </a:path>
                <a:path w="3260725" h="1531620">
                  <a:moveTo>
                    <a:pt x="359384" y="146875"/>
                  </a:moveTo>
                  <a:lnTo>
                    <a:pt x="219341" y="78028"/>
                  </a:lnTo>
                  <a:lnTo>
                    <a:pt x="292036" y="215963"/>
                  </a:lnTo>
                  <a:lnTo>
                    <a:pt x="359384" y="146875"/>
                  </a:lnTo>
                  <a:close/>
                </a:path>
                <a:path w="3260725" h="1531620">
                  <a:moveTo>
                    <a:pt x="446252" y="581444"/>
                  </a:moveTo>
                  <a:lnTo>
                    <a:pt x="306209" y="512610"/>
                  </a:lnTo>
                  <a:lnTo>
                    <a:pt x="378891" y="650544"/>
                  </a:lnTo>
                  <a:lnTo>
                    <a:pt x="446252" y="581444"/>
                  </a:lnTo>
                  <a:close/>
                </a:path>
                <a:path w="3260725" h="1531620">
                  <a:moveTo>
                    <a:pt x="671791" y="438429"/>
                  </a:moveTo>
                  <a:lnTo>
                    <a:pt x="531710" y="369582"/>
                  </a:lnTo>
                  <a:lnTo>
                    <a:pt x="604431" y="507517"/>
                  </a:lnTo>
                  <a:lnTo>
                    <a:pt x="671791" y="438429"/>
                  </a:lnTo>
                  <a:close/>
                </a:path>
                <a:path w="3260725" h="1531620">
                  <a:moveTo>
                    <a:pt x="720407" y="0"/>
                  </a:moveTo>
                  <a:lnTo>
                    <a:pt x="589038" y="84201"/>
                  </a:lnTo>
                  <a:lnTo>
                    <a:pt x="663778" y="145249"/>
                  </a:lnTo>
                  <a:lnTo>
                    <a:pt x="720407" y="0"/>
                  </a:lnTo>
                  <a:close/>
                </a:path>
                <a:path w="3260725" h="1531620">
                  <a:moveTo>
                    <a:pt x="1007364" y="944918"/>
                  </a:moveTo>
                  <a:lnTo>
                    <a:pt x="878268" y="857262"/>
                  </a:lnTo>
                  <a:lnTo>
                    <a:pt x="931037" y="1003947"/>
                  </a:lnTo>
                  <a:lnTo>
                    <a:pt x="1007364" y="944918"/>
                  </a:lnTo>
                  <a:close/>
                </a:path>
                <a:path w="3260725" h="1531620">
                  <a:moveTo>
                    <a:pt x="1105331" y="1371777"/>
                  </a:moveTo>
                  <a:lnTo>
                    <a:pt x="955294" y="1419593"/>
                  </a:lnTo>
                  <a:lnTo>
                    <a:pt x="1105331" y="1467396"/>
                  </a:lnTo>
                  <a:lnTo>
                    <a:pt x="1105331" y="1371777"/>
                  </a:lnTo>
                  <a:close/>
                </a:path>
                <a:path w="3260725" h="1531620">
                  <a:moveTo>
                    <a:pt x="1229537" y="189890"/>
                  </a:moveTo>
                  <a:lnTo>
                    <a:pt x="1073924" y="201980"/>
                  </a:lnTo>
                  <a:lnTo>
                    <a:pt x="1206906" y="283603"/>
                  </a:lnTo>
                  <a:lnTo>
                    <a:pt x="1229537" y="189890"/>
                  </a:lnTo>
                  <a:close/>
                </a:path>
                <a:path w="3260725" h="1531620">
                  <a:moveTo>
                    <a:pt x="1367104" y="1400467"/>
                  </a:moveTo>
                  <a:lnTo>
                    <a:pt x="1319212" y="1253858"/>
                  </a:lnTo>
                  <a:lnTo>
                    <a:pt x="1271333" y="1400467"/>
                  </a:lnTo>
                  <a:lnTo>
                    <a:pt x="1367104" y="1400467"/>
                  </a:lnTo>
                  <a:close/>
                </a:path>
                <a:path w="3260725" h="1531620">
                  <a:moveTo>
                    <a:pt x="1383055" y="670585"/>
                  </a:moveTo>
                  <a:lnTo>
                    <a:pt x="1335176" y="523976"/>
                  </a:lnTo>
                  <a:lnTo>
                    <a:pt x="1287297" y="670585"/>
                  </a:lnTo>
                  <a:lnTo>
                    <a:pt x="1383055" y="670585"/>
                  </a:lnTo>
                  <a:close/>
                </a:path>
                <a:path w="3260725" h="1531620">
                  <a:moveTo>
                    <a:pt x="1708670" y="1107236"/>
                  </a:moveTo>
                  <a:lnTo>
                    <a:pt x="1660791" y="960628"/>
                  </a:lnTo>
                  <a:lnTo>
                    <a:pt x="1612900" y="1107236"/>
                  </a:lnTo>
                  <a:lnTo>
                    <a:pt x="1708670" y="1107236"/>
                  </a:lnTo>
                  <a:close/>
                </a:path>
                <a:path w="3260725" h="1531620">
                  <a:moveTo>
                    <a:pt x="1858708" y="1531137"/>
                  </a:moveTo>
                  <a:lnTo>
                    <a:pt x="1810829" y="1381340"/>
                  </a:lnTo>
                  <a:lnTo>
                    <a:pt x="1762937" y="1531137"/>
                  </a:lnTo>
                  <a:lnTo>
                    <a:pt x="1858708" y="1531137"/>
                  </a:lnTo>
                  <a:close/>
                </a:path>
                <a:path w="3260725" h="1531620">
                  <a:moveTo>
                    <a:pt x="1900212" y="399669"/>
                  </a:moveTo>
                  <a:lnTo>
                    <a:pt x="1850732" y="253060"/>
                  </a:lnTo>
                  <a:lnTo>
                    <a:pt x="1801253" y="399669"/>
                  </a:lnTo>
                  <a:lnTo>
                    <a:pt x="1900212" y="399669"/>
                  </a:lnTo>
                  <a:close/>
                </a:path>
                <a:path w="3260725" h="1531620">
                  <a:moveTo>
                    <a:pt x="1983206" y="922375"/>
                  </a:moveTo>
                  <a:lnTo>
                    <a:pt x="1935327" y="775766"/>
                  </a:lnTo>
                  <a:lnTo>
                    <a:pt x="1887448" y="922375"/>
                  </a:lnTo>
                  <a:lnTo>
                    <a:pt x="1983206" y="922375"/>
                  </a:lnTo>
                  <a:close/>
                </a:path>
                <a:path w="3260725" h="1531620">
                  <a:moveTo>
                    <a:pt x="2401405" y="460235"/>
                  </a:moveTo>
                  <a:lnTo>
                    <a:pt x="2353513" y="313613"/>
                  </a:lnTo>
                  <a:lnTo>
                    <a:pt x="2305634" y="460235"/>
                  </a:lnTo>
                  <a:lnTo>
                    <a:pt x="2401405" y="460235"/>
                  </a:lnTo>
                  <a:close/>
                </a:path>
                <a:path w="3260725" h="1531620">
                  <a:moveTo>
                    <a:pt x="2423744" y="992505"/>
                  </a:moveTo>
                  <a:lnTo>
                    <a:pt x="2375865" y="842695"/>
                  </a:lnTo>
                  <a:lnTo>
                    <a:pt x="2327973" y="992505"/>
                  </a:lnTo>
                  <a:lnTo>
                    <a:pt x="2423744" y="992505"/>
                  </a:lnTo>
                  <a:close/>
                </a:path>
                <a:path w="3260725" h="1531620">
                  <a:moveTo>
                    <a:pt x="2621673" y="1390904"/>
                  </a:moveTo>
                  <a:lnTo>
                    <a:pt x="2573782" y="1244295"/>
                  </a:lnTo>
                  <a:lnTo>
                    <a:pt x="2525903" y="1390904"/>
                  </a:lnTo>
                  <a:lnTo>
                    <a:pt x="2621673" y="1390904"/>
                  </a:lnTo>
                  <a:close/>
                </a:path>
                <a:path w="3260725" h="1531620">
                  <a:moveTo>
                    <a:pt x="2669552" y="676960"/>
                  </a:moveTo>
                  <a:lnTo>
                    <a:pt x="2621673" y="530352"/>
                  </a:lnTo>
                  <a:lnTo>
                    <a:pt x="2573782" y="676960"/>
                  </a:lnTo>
                  <a:lnTo>
                    <a:pt x="2669552" y="676960"/>
                  </a:lnTo>
                  <a:close/>
                </a:path>
                <a:path w="3260725" h="1531620">
                  <a:moveTo>
                    <a:pt x="2899397" y="294500"/>
                  </a:moveTo>
                  <a:lnTo>
                    <a:pt x="2851518" y="144691"/>
                  </a:lnTo>
                  <a:lnTo>
                    <a:pt x="2803626" y="294500"/>
                  </a:lnTo>
                  <a:lnTo>
                    <a:pt x="2899397" y="294500"/>
                  </a:lnTo>
                  <a:close/>
                </a:path>
                <a:path w="3260725" h="1531620">
                  <a:moveTo>
                    <a:pt x="2995168" y="1078560"/>
                  </a:moveTo>
                  <a:lnTo>
                    <a:pt x="2947289" y="931938"/>
                  </a:lnTo>
                  <a:lnTo>
                    <a:pt x="2899397" y="1078560"/>
                  </a:lnTo>
                  <a:lnTo>
                    <a:pt x="2995168" y="1078560"/>
                  </a:lnTo>
                  <a:close/>
                </a:path>
                <a:path w="3260725" h="1531620">
                  <a:moveTo>
                    <a:pt x="3178886" y="351028"/>
                  </a:moveTo>
                  <a:lnTo>
                    <a:pt x="3024797" y="325996"/>
                  </a:lnTo>
                  <a:lnTo>
                    <a:pt x="3039503" y="421284"/>
                  </a:lnTo>
                  <a:lnTo>
                    <a:pt x="3178886" y="351028"/>
                  </a:lnTo>
                  <a:close/>
                </a:path>
                <a:path w="3260725" h="1531620">
                  <a:moveTo>
                    <a:pt x="3246945" y="943127"/>
                  </a:moveTo>
                  <a:lnTo>
                    <a:pt x="3095815" y="904024"/>
                  </a:lnTo>
                  <a:lnTo>
                    <a:pt x="3101695" y="1000239"/>
                  </a:lnTo>
                  <a:lnTo>
                    <a:pt x="3246945" y="943127"/>
                  </a:lnTo>
                  <a:close/>
                </a:path>
                <a:path w="3260725" h="1531620">
                  <a:moveTo>
                    <a:pt x="3260128" y="1397279"/>
                  </a:moveTo>
                  <a:lnTo>
                    <a:pt x="3113278" y="1349476"/>
                  </a:lnTo>
                  <a:lnTo>
                    <a:pt x="3113278" y="1445082"/>
                  </a:lnTo>
                  <a:lnTo>
                    <a:pt x="3260128" y="1397279"/>
                  </a:lnTo>
                  <a:close/>
                </a:path>
              </a:pathLst>
            </a:custGeom>
            <a:solidFill>
              <a:srgbClr val="3757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724" y="567844"/>
            <a:ext cx="17831435" cy="9716770"/>
            <a:chOff x="456724" y="567844"/>
            <a:chExt cx="17831435" cy="9716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6724" y="567844"/>
              <a:ext cx="16802574" cy="86904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845326" y="2797710"/>
              <a:ext cx="4442672" cy="748663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1609" y="4332926"/>
              <a:ext cx="161925" cy="1619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1609" y="5494976"/>
              <a:ext cx="161925" cy="1619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1609" y="6657026"/>
              <a:ext cx="161925" cy="1619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855059" y="2908622"/>
            <a:ext cx="12731750" cy="5254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8369">
              <a:lnSpc>
                <a:spcPct val="115500"/>
              </a:lnSpc>
              <a:spcBef>
                <a:spcPts val="100"/>
              </a:spcBef>
            </a:pP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Kemampuan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5" dirty="0">
                <a:solidFill>
                  <a:srgbClr val="697C08"/>
                </a:solidFill>
                <a:latin typeface="Arial MT"/>
                <a:cs typeface="Arial MT"/>
              </a:rPr>
              <a:t>berpakaian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melatih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0" dirty="0">
                <a:solidFill>
                  <a:srgbClr val="697C08"/>
                </a:solidFill>
                <a:latin typeface="Arial MT"/>
                <a:cs typeface="Arial MT"/>
              </a:rPr>
              <a:t>motorik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0" dirty="0">
                <a:solidFill>
                  <a:srgbClr val="697C08"/>
                </a:solidFill>
                <a:latin typeface="Arial MT"/>
                <a:cs typeface="Arial MT"/>
              </a:rPr>
              <a:t>halus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0" dirty="0">
                <a:solidFill>
                  <a:srgbClr val="697C08"/>
                </a:solidFill>
                <a:latin typeface="Arial MT"/>
                <a:cs typeface="Arial MT"/>
              </a:rPr>
              <a:t>(kancing,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0" dirty="0">
                <a:solidFill>
                  <a:srgbClr val="697C08"/>
                </a:solidFill>
                <a:latin typeface="Arial MT"/>
                <a:cs typeface="Arial MT"/>
              </a:rPr>
              <a:t>ritsleting)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dan </a:t>
            </a:r>
            <a:r>
              <a:rPr sz="3300" spc="-130" dirty="0">
                <a:solidFill>
                  <a:srgbClr val="697C08"/>
                </a:solidFill>
                <a:latin typeface="Arial MT"/>
                <a:cs typeface="Arial MT"/>
              </a:rPr>
              <a:t>motorik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5" dirty="0">
                <a:solidFill>
                  <a:srgbClr val="697C08"/>
                </a:solidFill>
                <a:latin typeface="Arial MT"/>
                <a:cs typeface="Arial MT"/>
              </a:rPr>
              <a:t>kasar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35" dirty="0">
                <a:solidFill>
                  <a:srgbClr val="697C08"/>
                </a:solidFill>
                <a:latin typeface="Arial MT"/>
                <a:cs typeface="Arial MT"/>
              </a:rPr>
              <a:t>(keseimbangan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saat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0" dirty="0">
                <a:solidFill>
                  <a:srgbClr val="697C08"/>
                </a:solidFill>
                <a:latin typeface="Arial MT"/>
                <a:cs typeface="Arial MT"/>
              </a:rPr>
              <a:t>memakai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" dirty="0">
                <a:solidFill>
                  <a:srgbClr val="697C08"/>
                </a:solidFill>
                <a:latin typeface="Arial MT"/>
                <a:cs typeface="Arial MT"/>
              </a:rPr>
              <a:t>celana).</a:t>
            </a:r>
            <a:endParaRPr sz="3300">
              <a:latin typeface="Arial MT"/>
              <a:cs typeface="Arial MT"/>
            </a:endParaRPr>
          </a:p>
          <a:p>
            <a:pPr marL="724535" marR="484505">
              <a:lnSpc>
                <a:spcPct val="115500"/>
              </a:lnSpc>
            </a:pP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Mulai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dari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50" dirty="0">
                <a:solidFill>
                  <a:srgbClr val="697C08"/>
                </a:solidFill>
                <a:latin typeface="Arial MT"/>
                <a:cs typeface="Arial MT"/>
              </a:rPr>
              <a:t>Melepas: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0" dirty="0">
                <a:solidFill>
                  <a:srgbClr val="697C08"/>
                </a:solidFill>
                <a:latin typeface="Arial MT"/>
                <a:cs typeface="Arial MT"/>
              </a:rPr>
              <a:t>autis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0" dirty="0">
                <a:solidFill>
                  <a:srgbClr val="697C08"/>
                </a:solidFill>
                <a:latin typeface="Arial MT"/>
                <a:cs typeface="Arial MT"/>
              </a:rPr>
              <a:t>lebih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mudah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belajar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65" dirty="0">
                <a:solidFill>
                  <a:srgbClr val="697C08"/>
                </a:solidFill>
                <a:latin typeface="Arial MT"/>
                <a:cs typeface="Arial MT"/>
              </a:rPr>
              <a:t>melepas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pakaian 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terlebih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0" dirty="0">
                <a:solidFill>
                  <a:srgbClr val="697C08"/>
                </a:solidFill>
                <a:latin typeface="Arial MT"/>
                <a:cs typeface="Arial MT"/>
              </a:rPr>
              <a:t>dahulu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35" dirty="0">
                <a:solidFill>
                  <a:srgbClr val="697C08"/>
                </a:solidFill>
                <a:latin typeface="Arial MT"/>
                <a:cs typeface="Arial MT"/>
              </a:rPr>
              <a:t>sebelum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belajar </a:t>
            </a:r>
            <a:r>
              <a:rPr sz="3300" spc="-300" dirty="0">
                <a:solidFill>
                  <a:srgbClr val="697C08"/>
                </a:solidFill>
                <a:latin typeface="Arial MT"/>
                <a:cs typeface="Arial MT"/>
              </a:rPr>
              <a:t>memakai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pakaian.</a:t>
            </a:r>
            <a:endParaRPr sz="3300">
              <a:latin typeface="Arial MT"/>
              <a:cs typeface="Arial MT"/>
            </a:endParaRPr>
          </a:p>
          <a:p>
            <a:pPr marL="724535" marR="5080">
              <a:lnSpc>
                <a:spcPct val="115500"/>
              </a:lnSpc>
            </a:pPr>
            <a:r>
              <a:rPr sz="3300" spc="-290" dirty="0">
                <a:solidFill>
                  <a:srgbClr val="697C08"/>
                </a:solidFill>
                <a:latin typeface="Arial MT"/>
                <a:cs typeface="Arial MT"/>
              </a:rPr>
              <a:t>Pakaian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15" dirty="0">
                <a:solidFill>
                  <a:srgbClr val="697C08"/>
                </a:solidFill>
                <a:latin typeface="Arial MT"/>
                <a:cs typeface="Arial MT"/>
              </a:rPr>
              <a:t>Ramah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Anak: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Gunakan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0" dirty="0">
                <a:solidFill>
                  <a:srgbClr val="697C08"/>
                </a:solidFill>
                <a:latin typeface="Arial MT"/>
                <a:cs typeface="Arial MT"/>
              </a:rPr>
              <a:t>pakaian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0" dirty="0">
                <a:solidFill>
                  <a:srgbClr val="697C08"/>
                </a:solidFill>
                <a:latin typeface="Arial MT"/>
                <a:cs typeface="Arial MT"/>
              </a:rPr>
              <a:t>tanpa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kancing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5" dirty="0">
                <a:solidFill>
                  <a:srgbClr val="697C08"/>
                </a:solidFill>
                <a:latin typeface="Arial MT"/>
                <a:cs typeface="Arial MT"/>
              </a:rPr>
              <a:t>(kaos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oblong)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0" dirty="0">
                <a:solidFill>
                  <a:srgbClr val="697C08"/>
                </a:solidFill>
                <a:latin typeface="Arial MT"/>
                <a:cs typeface="Arial MT"/>
              </a:rPr>
              <a:t>dan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celana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berpinggang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4" dirty="0">
                <a:solidFill>
                  <a:srgbClr val="697C08"/>
                </a:solidFill>
                <a:latin typeface="Arial MT"/>
                <a:cs typeface="Arial MT"/>
              </a:rPr>
              <a:t>karet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4" dirty="0">
                <a:solidFill>
                  <a:srgbClr val="697C08"/>
                </a:solidFill>
                <a:latin typeface="Arial MT"/>
                <a:cs typeface="Arial MT"/>
              </a:rPr>
              <a:t>elastis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5" dirty="0">
                <a:solidFill>
                  <a:srgbClr val="697C08"/>
                </a:solidFill>
                <a:latin typeface="Arial MT"/>
                <a:cs typeface="Arial MT"/>
              </a:rPr>
              <a:t>pada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tahap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50" dirty="0">
                <a:solidFill>
                  <a:srgbClr val="697C08"/>
                </a:solidFill>
                <a:latin typeface="Arial MT"/>
                <a:cs typeface="Arial MT"/>
              </a:rPr>
              <a:t>awal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belajar.</a:t>
            </a:r>
            <a:endParaRPr sz="3300">
              <a:latin typeface="Arial MT"/>
              <a:cs typeface="Arial MT"/>
            </a:endParaRPr>
          </a:p>
          <a:p>
            <a:pPr marL="724535" marR="46355">
              <a:lnSpc>
                <a:spcPct val="115500"/>
              </a:lnSpc>
              <a:spcBef>
                <a:spcPts val="5"/>
              </a:spcBef>
            </a:pP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Prinsip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Backward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Chaining: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5" dirty="0">
                <a:solidFill>
                  <a:srgbClr val="697C08"/>
                </a:solidFill>
                <a:latin typeface="Arial MT"/>
                <a:cs typeface="Arial MT"/>
              </a:rPr>
              <a:t>Bantu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0" dirty="0">
                <a:solidFill>
                  <a:srgbClr val="697C08"/>
                </a:solidFill>
                <a:latin typeface="Arial MT"/>
                <a:cs typeface="Arial MT"/>
              </a:rPr>
              <a:t>memakai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celana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70" dirty="0">
                <a:solidFill>
                  <a:srgbClr val="697C08"/>
                </a:solidFill>
                <a:latin typeface="Arial MT"/>
                <a:cs typeface="Arial MT"/>
              </a:rPr>
              <a:t>sampai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ke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90" dirty="0">
                <a:solidFill>
                  <a:srgbClr val="697C08"/>
                </a:solidFill>
                <a:latin typeface="Arial MT"/>
                <a:cs typeface="Arial MT"/>
              </a:rPr>
              <a:t>paha,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lalu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0" dirty="0">
                <a:solidFill>
                  <a:srgbClr val="697C08"/>
                </a:solidFill>
                <a:latin typeface="Arial MT"/>
                <a:cs typeface="Arial MT"/>
              </a:rPr>
              <a:t>biarkan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9" dirty="0">
                <a:solidFill>
                  <a:srgbClr val="697C08"/>
                </a:solidFill>
                <a:latin typeface="Arial MT"/>
                <a:cs typeface="Arial MT"/>
              </a:rPr>
              <a:t>melakukan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0" dirty="0">
                <a:solidFill>
                  <a:srgbClr val="697C08"/>
                </a:solidFill>
                <a:latin typeface="Arial MT"/>
                <a:cs typeface="Arial MT"/>
              </a:rPr>
              <a:t>langkah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0" dirty="0">
                <a:solidFill>
                  <a:srgbClr val="697C08"/>
                </a:solidFill>
                <a:latin typeface="Arial MT"/>
                <a:cs typeface="Arial MT"/>
              </a:rPr>
              <a:t>terakhir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sendiri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5" dirty="0">
                <a:solidFill>
                  <a:srgbClr val="697C08"/>
                </a:solidFill>
                <a:latin typeface="Arial MT"/>
                <a:cs typeface="Arial MT"/>
              </a:rPr>
              <a:t>(menarik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celana </a:t>
            </a:r>
            <a:r>
              <a:rPr sz="3300" spc="-270" dirty="0">
                <a:solidFill>
                  <a:srgbClr val="697C08"/>
                </a:solidFill>
                <a:latin typeface="Arial MT"/>
                <a:cs typeface="Arial MT"/>
              </a:rPr>
              <a:t>sampai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5" dirty="0">
                <a:solidFill>
                  <a:srgbClr val="697C08"/>
                </a:solidFill>
                <a:latin typeface="Arial MT"/>
                <a:cs typeface="Arial MT"/>
              </a:rPr>
              <a:t>pinggang)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kemudian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0" dirty="0">
                <a:solidFill>
                  <a:srgbClr val="697C08"/>
                </a:solidFill>
                <a:latin typeface="Arial MT"/>
                <a:cs typeface="Arial MT"/>
              </a:rPr>
              <a:t>beri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pujian.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876552" y="6122834"/>
            <a:ext cx="1487170" cy="835660"/>
          </a:xfrm>
          <a:custGeom>
            <a:avLst/>
            <a:gdLst/>
            <a:ahLst/>
            <a:cxnLst/>
            <a:rect l="l" t="t" r="r" b="b"/>
            <a:pathLst>
              <a:path w="1487169" h="835659">
                <a:moveTo>
                  <a:pt x="556844" y="556831"/>
                </a:moveTo>
                <a:lnTo>
                  <a:pt x="553199" y="511670"/>
                </a:lnTo>
                <a:lnTo>
                  <a:pt x="542645" y="468833"/>
                </a:lnTo>
                <a:lnTo>
                  <a:pt x="525767" y="428879"/>
                </a:lnTo>
                <a:lnTo>
                  <a:pt x="503123" y="392391"/>
                </a:lnTo>
                <a:lnTo>
                  <a:pt x="475297" y="359956"/>
                </a:lnTo>
                <a:lnTo>
                  <a:pt x="442861" y="332117"/>
                </a:lnTo>
                <a:lnTo>
                  <a:pt x="406387" y="309473"/>
                </a:lnTo>
                <a:lnTo>
                  <a:pt x="366433" y="292595"/>
                </a:lnTo>
                <a:lnTo>
                  <a:pt x="323596" y="282041"/>
                </a:lnTo>
                <a:lnTo>
                  <a:pt x="278434" y="278396"/>
                </a:lnTo>
                <a:lnTo>
                  <a:pt x="233260" y="282041"/>
                </a:lnTo>
                <a:lnTo>
                  <a:pt x="190411" y="292595"/>
                </a:lnTo>
                <a:lnTo>
                  <a:pt x="150469" y="309473"/>
                </a:lnTo>
                <a:lnTo>
                  <a:pt x="113982" y="332117"/>
                </a:lnTo>
                <a:lnTo>
                  <a:pt x="81546" y="359956"/>
                </a:lnTo>
                <a:lnTo>
                  <a:pt x="53708" y="392391"/>
                </a:lnTo>
                <a:lnTo>
                  <a:pt x="31076" y="428879"/>
                </a:lnTo>
                <a:lnTo>
                  <a:pt x="14185" y="468833"/>
                </a:lnTo>
                <a:lnTo>
                  <a:pt x="3644" y="511670"/>
                </a:lnTo>
                <a:lnTo>
                  <a:pt x="0" y="556831"/>
                </a:lnTo>
                <a:lnTo>
                  <a:pt x="3644" y="601992"/>
                </a:lnTo>
                <a:lnTo>
                  <a:pt x="14185" y="644842"/>
                </a:lnTo>
                <a:lnTo>
                  <a:pt x="31076" y="684784"/>
                </a:lnTo>
                <a:lnTo>
                  <a:pt x="53708" y="721271"/>
                </a:lnTo>
                <a:lnTo>
                  <a:pt x="81546" y="753719"/>
                </a:lnTo>
                <a:lnTo>
                  <a:pt x="113982" y="781545"/>
                </a:lnTo>
                <a:lnTo>
                  <a:pt x="150469" y="804189"/>
                </a:lnTo>
                <a:lnTo>
                  <a:pt x="190411" y="821067"/>
                </a:lnTo>
                <a:lnTo>
                  <a:pt x="233260" y="831621"/>
                </a:lnTo>
                <a:lnTo>
                  <a:pt x="278434" y="835266"/>
                </a:lnTo>
                <a:lnTo>
                  <a:pt x="323596" y="831621"/>
                </a:lnTo>
                <a:lnTo>
                  <a:pt x="366433" y="821067"/>
                </a:lnTo>
                <a:lnTo>
                  <a:pt x="406387" y="804189"/>
                </a:lnTo>
                <a:lnTo>
                  <a:pt x="442861" y="781545"/>
                </a:lnTo>
                <a:lnTo>
                  <a:pt x="475297" y="753719"/>
                </a:lnTo>
                <a:lnTo>
                  <a:pt x="503123" y="721271"/>
                </a:lnTo>
                <a:lnTo>
                  <a:pt x="525767" y="684784"/>
                </a:lnTo>
                <a:lnTo>
                  <a:pt x="542645" y="644842"/>
                </a:lnTo>
                <a:lnTo>
                  <a:pt x="553199" y="601992"/>
                </a:lnTo>
                <a:lnTo>
                  <a:pt x="556844" y="556831"/>
                </a:lnTo>
                <a:close/>
              </a:path>
              <a:path w="1487169" h="835659">
                <a:moveTo>
                  <a:pt x="1487030" y="278396"/>
                </a:moveTo>
                <a:lnTo>
                  <a:pt x="1483385" y="233235"/>
                </a:lnTo>
                <a:lnTo>
                  <a:pt x="1472831" y="190398"/>
                </a:lnTo>
                <a:lnTo>
                  <a:pt x="1455953" y="150444"/>
                </a:lnTo>
                <a:lnTo>
                  <a:pt x="1433309" y="113969"/>
                </a:lnTo>
                <a:lnTo>
                  <a:pt x="1405470" y="81534"/>
                </a:lnTo>
                <a:lnTo>
                  <a:pt x="1373035" y="53708"/>
                </a:lnTo>
                <a:lnTo>
                  <a:pt x="1336548" y="31064"/>
                </a:lnTo>
                <a:lnTo>
                  <a:pt x="1296593" y="14185"/>
                </a:lnTo>
                <a:lnTo>
                  <a:pt x="1253756" y="3632"/>
                </a:lnTo>
                <a:lnTo>
                  <a:pt x="1208595" y="0"/>
                </a:lnTo>
                <a:lnTo>
                  <a:pt x="1163434" y="3632"/>
                </a:lnTo>
                <a:lnTo>
                  <a:pt x="1120584" y="14185"/>
                </a:lnTo>
                <a:lnTo>
                  <a:pt x="1080643" y="31064"/>
                </a:lnTo>
                <a:lnTo>
                  <a:pt x="1044155" y="53708"/>
                </a:lnTo>
                <a:lnTo>
                  <a:pt x="1011707" y="81534"/>
                </a:lnTo>
                <a:lnTo>
                  <a:pt x="983881" y="113969"/>
                </a:lnTo>
                <a:lnTo>
                  <a:pt x="961237" y="150444"/>
                </a:lnTo>
                <a:lnTo>
                  <a:pt x="944346" y="190398"/>
                </a:lnTo>
                <a:lnTo>
                  <a:pt x="933805" y="233235"/>
                </a:lnTo>
                <a:lnTo>
                  <a:pt x="930160" y="278396"/>
                </a:lnTo>
                <a:lnTo>
                  <a:pt x="933805" y="323557"/>
                </a:lnTo>
                <a:lnTo>
                  <a:pt x="944346" y="366407"/>
                </a:lnTo>
                <a:lnTo>
                  <a:pt x="961237" y="406349"/>
                </a:lnTo>
                <a:lnTo>
                  <a:pt x="983881" y="442836"/>
                </a:lnTo>
                <a:lnTo>
                  <a:pt x="1011707" y="475284"/>
                </a:lnTo>
                <a:lnTo>
                  <a:pt x="1044155" y="503110"/>
                </a:lnTo>
                <a:lnTo>
                  <a:pt x="1080643" y="525754"/>
                </a:lnTo>
                <a:lnTo>
                  <a:pt x="1120584" y="542632"/>
                </a:lnTo>
                <a:lnTo>
                  <a:pt x="1163434" y="553186"/>
                </a:lnTo>
                <a:lnTo>
                  <a:pt x="1208595" y="556831"/>
                </a:lnTo>
                <a:lnTo>
                  <a:pt x="1253756" y="553186"/>
                </a:lnTo>
                <a:lnTo>
                  <a:pt x="1296593" y="542632"/>
                </a:lnTo>
                <a:lnTo>
                  <a:pt x="1336548" y="525754"/>
                </a:lnTo>
                <a:lnTo>
                  <a:pt x="1373035" y="503110"/>
                </a:lnTo>
                <a:lnTo>
                  <a:pt x="1405470" y="475284"/>
                </a:lnTo>
                <a:lnTo>
                  <a:pt x="1433309" y="442836"/>
                </a:lnTo>
                <a:lnTo>
                  <a:pt x="1455953" y="406349"/>
                </a:lnTo>
                <a:lnTo>
                  <a:pt x="1472831" y="366407"/>
                </a:lnTo>
                <a:lnTo>
                  <a:pt x="1483385" y="323557"/>
                </a:lnTo>
                <a:lnTo>
                  <a:pt x="1487030" y="278396"/>
                </a:lnTo>
                <a:close/>
              </a:path>
            </a:pathLst>
          </a:custGeom>
          <a:solidFill>
            <a:srgbClr val="FEF1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004661" y="1392849"/>
            <a:ext cx="1021397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Berpakaian</a:t>
            </a:r>
            <a:r>
              <a:rPr spc="-540" dirty="0"/>
              <a:t> </a:t>
            </a:r>
            <a:r>
              <a:rPr spc="-25" dirty="0"/>
              <a:t>(Dressing)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9792" y="62081"/>
            <a:ext cx="17506950" cy="10225405"/>
            <a:chOff x="489792" y="62081"/>
            <a:chExt cx="17506950" cy="102254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792" y="62081"/>
              <a:ext cx="16893801" cy="91962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19046" y="5517641"/>
              <a:ext cx="8677259" cy="4769357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621666" y="1255560"/>
            <a:ext cx="5991860" cy="1125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200" spc="-10" dirty="0"/>
              <a:t>Kebesihan</a:t>
            </a:r>
            <a:r>
              <a:rPr sz="7200" spc="-495" dirty="0"/>
              <a:t> </a:t>
            </a:r>
            <a:r>
              <a:rPr sz="7200" spc="-355" dirty="0"/>
              <a:t>Diri</a:t>
            </a:r>
            <a:endParaRPr sz="7200"/>
          </a:p>
        </p:txBody>
      </p:sp>
      <p:grpSp>
        <p:nvGrpSpPr>
          <p:cNvPr id="6" name="object 6"/>
          <p:cNvGrpSpPr/>
          <p:nvPr/>
        </p:nvGrpSpPr>
        <p:grpSpPr>
          <a:xfrm>
            <a:off x="1701485" y="4594369"/>
            <a:ext cx="161925" cy="3648075"/>
            <a:chOff x="1701485" y="4594369"/>
            <a:chExt cx="161925" cy="364807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1485" y="4594369"/>
              <a:ext cx="161925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01485" y="6337444"/>
              <a:ext cx="161925" cy="1619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01485" y="8080519"/>
              <a:ext cx="161925" cy="16192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364934" y="2217225"/>
            <a:ext cx="14000480" cy="6788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1025">
              <a:lnSpc>
                <a:spcPct val="100000"/>
              </a:lnSpc>
              <a:spcBef>
                <a:spcPts val="100"/>
              </a:spcBef>
            </a:pPr>
            <a:r>
              <a:rPr sz="4600" b="1" spc="-95" dirty="0">
                <a:solidFill>
                  <a:srgbClr val="697C08"/>
                </a:solidFill>
                <a:latin typeface="Trebuchet MS"/>
                <a:cs typeface="Trebuchet MS"/>
              </a:rPr>
              <a:t>(Personal</a:t>
            </a:r>
            <a:r>
              <a:rPr sz="4600" b="1" spc="-180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4600" b="1" spc="-10" dirty="0">
                <a:solidFill>
                  <a:srgbClr val="697C08"/>
                </a:solidFill>
                <a:latin typeface="Trebuchet MS"/>
                <a:cs typeface="Trebuchet MS"/>
              </a:rPr>
              <a:t>Hygiene)</a:t>
            </a:r>
            <a:endParaRPr sz="4600">
              <a:latin typeface="Trebuchet MS"/>
              <a:cs typeface="Trebuchet MS"/>
            </a:endParaRPr>
          </a:p>
          <a:p>
            <a:pPr marL="12700" marR="495934">
              <a:lnSpc>
                <a:spcPct val="115500"/>
              </a:lnSpc>
              <a:spcBef>
                <a:spcPts val="1980"/>
              </a:spcBef>
            </a:pP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Perawatan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tubuh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sangat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penting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untuk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menjaga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5" dirty="0">
                <a:solidFill>
                  <a:srgbClr val="697C08"/>
                </a:solidFill>
                <a:latin typeface="Arial MT"/>
                <a:cs typeface="Arial MT"/>
              </a:rPr>
              <a:t>kesehatan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fisik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5" dirty="0">
                <a:solidFill>
                  <a:srgbClr val="697C08"/>
                </a:solidFill>
                <a:latin typeface="Arial MT"/>
                <a:cs typeface="Arial MT"/>
              </a:rPr>
              <a:t>penerimaan </a:t>
            </a:r>
            <a:r>
              <a:rPr sz="3300" spc="-175" dirty="0">
                <a:solidFill>
                  <a:srgbClr val="697C08"/>
                </a:solidFill>
                <a:latin typeface="Arial MT"/>
                <a:cs typeface="Arial MT"/>
              </a:rPr>
              <a:t>sosial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di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lingkungannya.</a:t>
            </a:r>
            <a:endParaRPr sz="3300">
              <a:latin typeface="Arial MT"/>
              <a:cs typeface="Arial MT"/>
            </a:endParaRPr>
          </a:p>
          <a:p>
            <a:pPr marL="724535" marR="955040">
              <a:lnSpc>
                <a:spcPct val="115500"/>
              </a:lnSpc>
              <a:spcBef>
                <a:spcPts val="5"/>
              </a:spcBef>
            </a:pP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Menggosok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Gigi: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Gunakan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5" dirty="0">
                <a:solidFill>
                  <a:srgbClr val="697C08"/>
                </a:solidFill>
                <a:latin typeface="Arial MT"/>
                <a:cs typeface="Arial MT"/>
              </a:rPr>
              <a:t>pasta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gigi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dengan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rasa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" dirty="0">
                <a:solidFill>
                  <a:srgbClr val="697C08"/>
                </a:solidFill>
                <a:latin typeface="Arial MT"/>
                <a:cs typeface="Arial MT"/>
              </a:rPr>
              <a:t>netral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5" dirty="0">
                <a:solidFill>
                  <a:srgbClr val="697C08"/>
                </a:solidFill>
                <a:latin typeface="Arial MT"/>
                <a:cs typeface="Arial MT"/>
              </a:rPr>
              <a:t>jika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sensitif </a:t>
            </a:r>
            <a:r>
              <a:rPr sz="3300" spc="-185" dirty="0">
                <a:solidFill>
                  <a:srgbClr val="697C08"/>
                </a:solidFill>
                <a:latin typeface="Arial MT"/>
                <a:cs typeface="Arial MT"/>
              </a:rPr>
              <a:t>terhadap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rasa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mint.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80" dirty="0">
                <a:solidFill>
                  <a:srgbClr val="697C08"/>
                </a:solidFill>
                <a:latin typeface="Arial MT"/>
                <a:cs typeface="Arial MT"/>
              </a:rPr>
              <a:t>Gunakan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cermin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agar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bisa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melihat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" dirty="0">
                <a:solidFill>
                  <a:srgbClr val="697C08"/>
                </a:solidFill>
                <a:latin typeface="Arial MT"/>
                <a:cs typeface="Arial MT"/>
              </a:rPr>
              <a:t>gerakan 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menyikatnya.</a:t>
            </a:r>
            <a:endParaRPr sz="3300">
              <a:latin typeface="Arial MT"/>
              <a:cs typeface="Arial MT"/>
            </a:endParaRPr>
          </a:p>
          <a:p>
            <a:pPr marL="724535" marR="914400">
              <a:lnSpc>
                <a:spcPct val="115500"/>
              </a:lnSpc>
            </a:pP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Mandi: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Latih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90" dirty="0">
                <a:solidFill>
                  <a:srgbClr val="697C08"/>
                </a:solidFill>
                <a:latin typeface="Arial MT"/>
                <a:cs typeface="Arial MT"/>
              </a:rPr>
              <a:t>membasuh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tubuh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menggunakan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waslap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50" dirty="0">
                <a:solidFill>
                  <a:srgbClr val="697C08"/>
                </a:solidFill>
                <a:latin typeface="Arial MT"/>
                <a:cs typeface="Arial MT"/>
              </a:rPr>
              <a:t>atau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spons, 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menyabuni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0" dirty="0">
                <a:solidFill>
                  <a:srgbClr val="697C08"/>
                </a:solidFill>
                <a:latin typeface="Arial MT"/>
                <a:cs typeface="Arial MT"/>
              </a:rPr>
              <a:t>tubuh,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membilas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dari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atas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ke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9" dirty="0">
                <a:solidFill>
                  <a:srgbClr val="697C08"/>
                </a:solidFill>
                <a:latin typeface="Arial MT"/>
                <a:cs typeface="Arial MT"/>
              </a:rPr>
              <a:t>bawah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menggunakan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urutan visual.</a:t>
            </a:r>
            <a:endParaRPr sz="3300">
              <a:latin typeface="Arial MT"/>
              <a:cs typeface="Arial MT"/>
            </a:endParaRPr>
          </a:p>
          <a:p>
            <a:pPr marL="724535" marR="5080">
              <a:lnSpc>
                <a:spcPct val="115500"/>
              </a:lnSpc>
            </a:pP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Mencuci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0" dirty="0">
                <a:solidFill>
                  <a:srgbClr val="697C08"/>
                </a:solidFill>
                <a:latin typeface="Arial MT"/>
                <a:cs typeface="Arial MT"/>
              </a:rPr>
              <a:t>Tangan: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Latih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0" dirty="0">
                <a:solidFill>
                  <a:srgbClr val="697C08"/>
                </a:solidFill>
                <a:latin typeface="Arial MT"/>
                <a:cs typeface="Arial MT"/>
              </a:rPr>
              <a:t>langkah-</a:t>
            </a:r>
            <a:r>
              <a:rPr sz="3300" spc="-190" dirty="0">
                <a:solidFill>
                  <a:srgbClr val="697C08"/>
                </a:solidFill>
                <a:latin typeface="Arial MT"/>
                <a:cs typeface="Arial MT"/>
              </a:rPr>
              <a:t>langkah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mencuci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tangan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dengan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sabun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setelah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dari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toilet,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35" dirty="0">
                <a:solidFill>
                  <a:srgbClr val="697C08"/>
                </a:solidFill>
                <a:latin typeface="Arial MT"/>
                <a:cs typeface="Arial MT"/>
              </a:rPr>
              <a:t>sebelum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makan,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setelah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0" dirty="0">
                <a:solidFill>
                  <a:srgbClr val="697C08"/>
                </a:solidFill>
                <a:latin typeface="Arial MT"/>
                <a:cs typeface="Arial MT"/>
              </a:rPr>
              <a:t>beraktivitas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di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luar.</a:t>
            </a:r>
            <a:endParaRPr sz="3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231360" cy="9258935"/>
            <a:chOff x="0" y="0"/>
            <a:chExt cx="17231360" cy="9258935"/>
          </a:xfrm>
        </p:grpSpPr>
        <p:sp>
          <p:nvSpPr>
            <p:cNvPr id="3" name="object 3"/>
            <p:cNvSpPr/>
            <p:nvPr/>
          </p:nvSpPr>
          <p:spPr>
            <a:xfrm>
              <a:off x="1028700" y="1028699"/>
              <a:ext cx="16202660" cy="8230234"/>
            </a:xfrm>
            <a:custGeom>
              <a:avLst/>
              <a:gdLst/>
              <a:ahLst/>
              <a:cxnLst/>
              <a:rect l="l" t="t" r="r" b="b"/>
              <a:pathLst>
                <a:path w="16202660" h="8230234">
                  <a:moveTo>
                    <a:pt x="15264231" y="8229619"/>
                  </a:moveTo>
                  <a:lnTo>
                    <a:pt x="952500" y="8229619"/>
                  </a:lnTo>
                  <a:lnTo>
                    <a:pt x="904960" y="8228434"/>
                  </a:lnTo>
                  <a:lnTo>
                    <a:pt x="858024" y="8224973"/>
                  </a:lnTo>
                  <a:lnTo>
                    <a:pt x="811746" y="8219272"/>
                  </a:lnTo>
                  <a:lnTo>
                    <a:pt x="766180" y="8211385"/>
                  </a:lnTo>
                  <a:lnTo>
                    <a:pt x="721382" y="8201367"/>
                  </a:lnTo>
                  <a:lnTo>
                    <a:pt x="677405" y="8189272"/>
                  </a:lnTo>
                  <a:lnTo>
                    <a:pt x="634304" y="8175155"/>
                  </a:lnTo>
                  <a:lnTo>
                    <a:pt x="592134" y="8159070"/>
                  </a:lnTo>
                  <a:lnTo>
                    <a:pt x="550950" y="8141072"/>
                  </a:lnTo>
                  <a:lnTo>
                    <a:pt x="510805" y="8121216"/>
                  </a:lnTo>
                  <a:lnTo>
                    <a:pt x="471754" y="8099556"/>
                  </a:lnTo>
                  <a:lnTo>
                    <a:pt x="433853" y="8076147"/>
                  </a:lnTo>
                  <a:lnTo>
                    <a:pt x="397156" y="8051043"/>
                  </a:lnTo>
                  <a:lnTo>
                    <a:pt x="361716" y="8024298"/>
                  </a:lnTo>
                  <a:lnTo>
                    <a:pt x="327590" y="7995969"/>
                  </a:lnTo>
                  <a:lnTo>
                    <a:pt x="294830" y="7966108"/>
                  </a:lnTo>
                  <a:lnTo>
                    <a:pt x="263493" y="7934770"/>
                  </a:lnTo>
                  <a:lnTo>
                    <a:pt x="233632" y="7902011"/>
                  </a:lnTo>
                  <a:lnTo>
                    <a:pt x="205302" y="7867884"/>
                  </a:lnTo>
                  <a:lnTo>
                    <a:pt x="178557" y="7832445"/>
                  </a:lnTo>
                  <a:lnTo>
                    <a:pt x="153453" y="7795747"/>
                  </a:lnTo>
                  <a:lnTo>
                    <a:pt x="130044" y="7757846"/>
                  </a:lnTo>
                  <a:lnTo>
                    <a:pt x="108383" y="7718796"/>
                  </a:lnTo>
                  <a:lnTo>
                    <a:pt x="88527" y="7678651"/>
                  </a:lnTo>
                  <a:lnTo>
                    <a:pt x="70529" y="7637466"/>
                  </a:lnTo>
                  <a:lnTo>
                    <a:pt x="54445" y="7595296"/>
                  </a:lnTo>
                  <a:lnTo>
                    <a:pt x="40327" y="7552195"/>
                  </a:lnTo>
                  <a:lnTo>
                    <a:pt x="28232" y="7508218"/>
                  </a:lnTo>
                  <a:lnTo>
                    <a:pt x="18214" y="7463420"/>
                  </a:lnTo>
                  <a:lnTo>
                    <a:pt x="10327" y="7417854"/>
                  </a:lnTo>
                  <a:lnTo>
                    <a:pt x="4626" y="7371576"/>
                  </a:lnTo>
                  <a:lnTo>
                    <a:pt x="1165" y="7324639"/>
                  </a:lnTo>
                  <a:lnTo>
                    <a:pt x="0" y="7277100"/>
                  </a:lnTo>
                  <a:lnTo>
                    <a:pt x="0" y="952500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6"/>
                  </a:lnTo>
                  <a:lnTo>
                    <a:pt x="18214" y="766180"/>
                  </a:lnTo>
                  <a:lnTo>
                    <a:pt x="28232" y="721382"/>
                  </a:lnTo>
                  <a:lnTo>
                    <a:pt x="40327" y="677405"/>
                  </a:lnTo>
                  <a:lnTo>
                    <a:pt x="54445" y="634304"/>
                  </a:lnTo>
                  <a:lnTo>
                    <a:pt x="70529" y="592134"/>
                  </a:lnTo>
                  <a:lnTo>
                    <a:pt x="88527" y="550950"/>
                  </a:lnTo>
                  <a:lnTo>
                    <a:pt x="108383" y="510805"/>
                  </a:lnTo>
                  <a:lnTo>
                    <a:pt x="130044" y="471754"/>
                  </a:lnTo>
                  <a:lnTo>
                    <a:pt x="153453" y="433853"/>
                  </a:lnTo>
                  <a:lnTo>
                    <a:pt x="178557" y="397156"/>
                  </a:lnTo>
                  <a:lnTo>
                    <a:pt x="205302" y="361716"/>
                  </a:lnTo>
                  <a:lnTo>
                    <a:pt x="233632" y="327590"/>
                  </a:lnTo>
                  <a:lnTo>
                    <a:pt x="263493" y="294830"/>
                  </a:lnTo>
                  <a:lnTo>
                    <a:pt x="294830" y="263493"/>
                  </a:lnTo>
                  <a:lnTo>
                    <a:pt x="327590" y="233632"/>
                  </a:lnTo>
                  <a:lnTo>
                    <a:pt x="361716" y="205302"/>
                  </a:lnTo>
                  <a:lnTo>
                    <a:pt x="397156" y="178557"/>
                  </a:lnTo>
                  <a:lnTo>
                    <a:pt x="433853" y="153453"/>
                  </a:lnTo>
                  <a:lnTo>
                    <a:pt x="471754" y="130044"/>
                  </a:lnTo>
                  <a:lnTo>
                    <a:pt x="510805" y="108383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5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500" y="0"/>
                  </a:lnTo>
                  <a:lnTo>
                    <a:pt x="15264231" y="0"/>
                  </a:lnTo>
                  <a:lnTo>
                    <a:pt x="15311771" y="1165"/>
                  </a:lnTo>
                  <a:lnTo>
                    <a:pt x="15358707" y="4626"/>
                  </a:lnTo>
                  <a:lnTo>
                    <a:pt x="15404986" y="10327"/>
                  </a:lnTo>
                  <a:lnTo>
                    <a:pt x="15450551" y="18214"/>
                  </a:lnTo>
                  <a:lnTo>
                    <a:pt x="15495350" y="28232"/>
                  </a:lnTo>
                  <a:lnTo>
                    <a:pt x="15539327" y="40327"/>
                  </a:lnTo>
                  <a:lnTo>
                    <a:pt x="15582428" y="54445"/>
                  </a:lnTo>
                  <a:lnTo>
                    <a:pt x="15624598" y="70529"/>
                  </a:lnTo>
                  <a:lnTo>
                    <a:pt x="15665783" y="88527"/>
                  </a:lnTo>
                  <a:lnTo>
                    <a:pt x="15705928" y="108383"/>
                  </a:lnTo>
                  <a:lnTo>
                    <a:pt x="15744978" y="130044"/>
                  </a:lnTo>
                  <a:lnTo>
                    <a:pt x="15782879" y="153453"/>
                  </a:lnTo>
                  <a:lnTo>
                    <a:pt x="15819577" y="178557"/>
                  </a:lnTo>
                  <a:lnTo>
                    <a:pt x="15855016" y="205302"/>
                  </a:lnTo>
                  <a:lnTo>
                    <a:pt x="15889143" y="233632"/>
                  </a:lnTo>
                  <a:lnTo>
                    <a:pt x="15921902" y="263493"/>
                  </a:lnTo>
                  <a:lnTo>
                    <a:pt x="15953239" y="294830"/>
                  </a:lnTo>
                  <a:lnTo>
                    <a:pt x="15983100" y="327590"/>
                  </a:lnTo>
                  <a:lnTo>
                    <a:pt x="16011430" y="361716"/>
                  </a:lnTo>
                  <a:lnTo>
                    <a:pt x="16038175" y="397156"/>
                  </a:lnTo>
                  <a:lnTo>
                    <a:pt x="16063279" y="433853"/>
                  </a:lnTo>
                  <a:lnTo>
                    <a:pt x="16086688" y="471754"/>
                  </a:lnTo>
                  <a:lnTo>
                    <a:pt x="16108348" y="510805"/>
                  </a:lnTo>
                  <a:lnTo>
                    <a:pt x="16128204" y="550950"/>
                  </a:lnTo>
                  <a:lnTo>
                    <a:pt x="16146202" y="592134"/>
                  </a:lnTo>
                  <a:lnTo>
                    <a:pt x="16162287" y="634304"/>
                  </a:lnTo>
                  <a:lnTo>
                    <a:pt x="16176404" y="677405"/>
                  </a:lnTo>
                  <a:lnTo>
                    <a:pt x="16188499" y="721382"/>
                  </a:lnTo>
                  <a:lnTo>
                    <a:pt x="16198517" y="766180"/>
                  </a:lnTo>
                  <a:lnTo>
                    <a:pt x="16202063" y="786669"/>
                  </a:lnTo>
                  <a:lnTo>
                    <a:pt x="16202063" y="7442931"/>
                  </a:lnTo>
                  <a:lnTo>
                    <a:pt x="16188499" y="7508218"/>
                  </a:lnTo>
                  <a:lnTo>
                    <a:pt x="16176404" y="7552195"/>
                  </a:lnTo>
                  <a:lnTo>
                    <a:pt x="16162287" y="7595296"/>
                  </a:lnTo>
                  <a:lnTo>
                    <a:pt x="16146202" y="7637466"/>
                  </a:lnTo>
                  <a:lnTo>
                    <a:pt x="16128204" y="7678651"/>
                  </a:lnTo>
                  <a:lnTo>
                    <a:pt x="16108348" y="7718796"/>
                  </a:lnTo>
                  <a:lnTo>
                    <a:pt x="16086688" y="7757846"/>
                  </a:lnTo>
                  <a:lnTo>
                    <a:pt x="16063279" y="7795747"/>
                  </a:lnTo>
                  <a:lnTo>
                    <a:pt x="16038175" y="7832445"/>
                  </a:lnTo>
                  <a:lnTo>
                    <a:pt x="16011430" y="7867884"/>
                  </a:lnTo>
                  <a:lnTo>
                    <a:pt x="15983100" y="7902011"/>
                  </a:lnTo>
                  <a:lnTo>
                    <a:pt x="15953239" y="7934770"/>
                  </a:lnTo>
                  <a:lnTo>
                    <a:pt x="15921902" y="7966108"/>
                  </a:lnTo>
                  <a:lnTo>
                    <a:pt x="15889143" y="7995969"/>
                  </a:lnTo>
                  <a:lnTo>
                    <a:pt x="15855016" y="8024298"/>
                  </a:lnTo>
                  <a:lnTo>
                    <a:pt x="15819577" y="8051043"/>
                  </a:lnTo>
                  <a:lnTo>
                    <a:pt x="15782879" y="8076147"/>
                  </a:lnTo>
                  <a:lnTo>
                    <a:pt x="15744978" y="8099556"/>
                  </a:lnTo>
                  <a:lnTo>
                    <a:pt x="15705928" y="8121216"/>
                  </a:lnTo>
                  <a:lnTo>
                    <a:pt x="15665783" y="8141072"/>
                  </a:lnTo>
                  <a:lnTo>
                    <a:pt x="15624598" y="8159070"/>
                  </a:lnTo>
                  <a:lnTo>
                    <a:pt x="15582428" y="8175155"/>
                  </a:lnTo>
                  <a:lnTo>
                    <a:pt x="15539327" y="8189272"/>
                  </a:lnTo>
                  <a:lnTo>
                    <a:pt x="15495350" y="8201367"/>
                  </a:lnTo>
                  <a:lnTo>
                    <a:pt x="15450551" y="8211385"/>
                  </a:lnTo>
                  <a:lnTo>
                    <a:pt x="15404986" y="8219272"/>
                  </a:lnTo>
                  <a:lnTo>
                    <a:pt x="15358707" y="8224973"/>
                  </a:lnTo>
                  <a:lnTo>
                    <a:pt x="15311771" y="8228434"/>
                  </a:lnTo>
                  <a:lnTo>
                    <a:pt x="15264231" y="82296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993913" cy="6023701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591919" y="951292"/>
            <a:ext cx="941895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Aktivitas</a:t>
            </a:r>
            <a:r>
              <a:rPr spc="-415" dirty="0"/>
              <a:t> </a:t>
            </a:r>
            <a:r>
              <a:rPr spc="-100" dirty="0"/>
              <a:t>Sehari-</a:t>
            </a:r>
            <a:r>
              <a:rPr spc="-85" dirty="0"/>
              <a:t>hari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184742" y="4129728"/>
            <a:ext cx="15439390" cy="5826125"/>
            <a:chOff x="2184742" y="4129728"/>
            <a:chExt cx="15439390" cy="58261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4742" y="4129728"/>
              <a:ext cx="161925" cy="1619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4742" y="5291778"/>
              <a:ext cx="161925" cy="1619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4742" y="7034853"/>
              <a:ext cx="161925" cy="1619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77975" y="5578090"/>
              <a:ext cx="1953895" cy="2849880"/>
            </a:xfrm>
            <a:custGeom>
              <a:avLst/>
              <a:gdLst/>
              <a:ahLst/>
              <a:cxnLst/>
              <a:rect l="l" t="t" r="r" b="b"/>
              <a:pathLst>
                <a:path w="1953894" h="2849879">
                  <a:moveTo>
                    <a:pt x="1889102" y="2849386"/>
                  </a:moveTo>
                  <a:lnTo>
                    <a:pt x="64580" y="2849386"/>
                  </a:lnTo>
                  <a:lnTo>
                    <a:pt x="55326" y="2813153"/>
                  </a:lnTo>
                  <a:lnTo>
                    <a:pt x="46740" y="2774970"/>
                  </a:lnTo>
                  <a:lnTo>
                    <a:pt x="38836" y="2734783"/>
                  </a:lnTo>
                  <a:lnTo>
                    <a:pt x="31625" y="2692537"/>
                  </a:lnTo>
                  <a:lnTo>
                    <a:pt x="25121" y="2648179"/>
                  </a:lnTo>
                  <a:lnTo>
                    <a:pt x="19335" y="2601654"/>
                  </a:lnTo>
                  <a:lnTo>
                    <a:pt x="14280" y="2552909"/>
                  </a:lnTo>
                  <a:lnTo>
                    <a:pt x="9968" y="2501890"/>
                  </a:lnTo>
                  <a:lnTo>
                    <a:pt x="6413" y="2448543"/>
                  </a:lnTo>
                  <a:lnTo>
                    <a:pt x="3626" y="2392813"/>
                  </a:lnTo>
                  <a:lnTo>
                    <a:pt x="1619" y="2334647"/>
                  </a:lnTo>
                  <a:lnTo>
                    <a:pt x="407" y="2273992"/>
                  </a:lnTo>
                  <a:lnTo>
                    <a:pt x="0" y="2210792"/>
                  </a:lnTo>
                  <a:lnTo>
                    <a:pt x="85" y="2150921"/>
                  </a:lnTo>
                  <a:lnTo>
                    <a:pt x="355" y="2091446"/>
                  </a:lnTo>
                  <a:lnTo>
                    <a:pt x="825" y="2032387"/>
                  </a:lnTo>
                  <a:lnTo>
                    <a:pt x="1514" y="1973765"/>
                  </a:lnTo>
                  <a:lnTo>
                    <a:pt x="2440" y="1915598"/>
                  </a:lnTo>
                  <a:lnTo>
                    <a:pt x="3620" y="1857907"/>
                  </a:lnTo>
                  <a:lnTo>
                    <a:pt x="5072" y="1800712"/>
                  </a:lnTo>
                  <a:lnTo>
                    <a:pt x="6813" y="1744033"/>
                  </a:lnTo>
                  <a:lnTo>
                    <a:pt x="8861" y="1687889"/>
                  </a:lnTo>
                  <a:lnTo>
                    <a:pt x="11234" y="1632300"/>
                  </a:lnTo>
                  <a:lnTo>
                    <a:pt x="13950" y="1577287"/>
                  </a:lnTo>
                  <a:lnTo>
                    <a:pt x="17025" y="1522869"/>
                  </a:lnTo>
                  <a:lnTo>
                    <a:pt x="20479" y="1469067"/>
                  </a:lnTo>
                  <a:lnTo>
                    <a:pt x="24328" y="1415899"/>
                  </a:lnTo>
                  <a:lnTo>
                    <a:pt x="28590" y="1363386"/>
                  </a:lnTo>
                  <a:lnTo>
                    <a:pt x="33283" y="1311549"/>
                  </a:lnTo>
                  <a:lnTo>
                    <a:pt x="38424" y="1260405"/>
                  </a:lnTo>
                  <a:lnTo>
                    <a:pt x="44032" y="1209977"/>
                  </a:lnTo>
                  <a:lnTo>
                    <a:pt x="50124" y="1160283"/>
                  </a:lnTo>
                  <a:lnTo>
                    <a:pt x="56716" y="1111344"/>
                  </a:lnTo>
                  <a:lnTo>
                    <a:pt x="63828" y="1063179"/>
                  </a:lnTo>
                  <a:lnTo>
                    <a:pt x="71477" y="1015808"/>
                  </a:lnTo>
                  <a:lnTo>
                    <a:pt x="79681" y="969251"/>
                  </a:lnTo>
                  <a:lnTo>
                    <a:pt x="88456" y="923528"/>
                  </a:lnTo>
                  <a:lnTo>
                    <a:pt x="97822" y="878660"/>
                  </a:lnTo>
                  <a:lnTo>
                    <a:pt x="107794" y="834665"/>
                  </a:lnTo>
                  <a:lnTo>
                    <a:pt x="118392" y="791564"/>
                  </a:lnTo>
                  <a:lnTo>
                    <a:pt x="129633" y="749376"/>
                  </a:lnTo>
                  <a:lnTo>
                    <a:pt x="141535" y="708123"/>
                  </a:lnTo>
                  <a:lnTo>
                    <a:pt x="154114" y="667822"/>
                  </a:lnTo>
                  <a:lnTo>
                    <a:pt x="167389" y="628495"/>
                  </a:lnTo>
                  <a:lnTo>
                    <a:pt x="181378" y="590161"/>
                  </a:lnTo>
                  <a:lnTo>
                    <a:pt x="196098" y="552841"/>
                  </a:lnTo>
                  <a:lnTo>
                    <a:pt x="211567" y="516553"/>
                  </a:lnTo>
                  <a:lnTo>
                    <a:pt x="227802" y="481318"/>
                  </a:lnTo>
                  <a:lnTo>
                    <a:pt x="244822" y="447157"/>
                  </a:lnTo>
                  <a:lnTo>
                    <a:pt x="281284" y="382131"/>
                  </a:lnTo>
                  <a:lnTo>
                    <a:pt x="321095" y="321636"/>
                  </a:lnTo>
                  <a:lnTo>
                    <a:pt x="364395" y="265830"/>
                  </a:lnTo>
                  <a:lnTo>
                    <a:pt x="411328" y="214873"/>
                  </a:lnTo>
                  <a:lnTo>
                    <a:pt x="462033" y="168924"/>
                  </a:lnTo>
                  <a:lnTo>
                    <a:pt x="516651" y="128142"/>
                  </a:lnTo>
                  <a:lnTo>
                    <a:pt x="575326" y="92686"/>
                  </a:lnTo>
                  <a:lnTo>
                    <a:pt x="638197" y="62715"/>
                  </a:lnTo>
                  <a:lnTo>
                    <a:pt x="705406" y="38390"/>
                  </a:lnTo>
                  <a:lnTo>
                    <a:pt x="777095" y="19868"/>
                  </a:lnTo>
                  <a:lnTo>
                    <a:pt x="814663" y="12833"/>
                  </a:lnTo>
                  <a:lnTo>
                    <a:pt x="853404" y="7309"/>
                  </a:lnTo>
                  <a:lnTo>
                    <a:pt x="893336" y="3315"/>
                  </a:lnTo>
                  <a:lnTo>
                    <a:pt x="934475" y="872"/>
                  </a:lnTo>
                  <a:lnTo>
                    <a:pt x="976841" y="0"/>
                  </a:lnTo>
                  <a:lnTo>
                    <a:pt x="1017436" y="761"/>
                  </a:lnTo>
                  <a:lnTo>
                    <a:pt x="1056930" y="3156"/>
                  </a:lnTo>
                  <a:lnTo>
                    <a:pt x="1095337" y="7163"/>
                  </a:lnTo>
                  <a:lnTo>
                    <a:pt x="1168949" y="19925"/>
                  </a:lnTo>
                  <a:lnTo>
                    <a:pt x="1238387" y="38880"/>
                  </a:lnTo>
                  <a:lnTo>
                    <a:pt x="1303764" y="63858"/>
                  </a:lnTo>
                  <a:lnTo>
                    <a:pt x="1365195" y="94689"/>
                  </a:lnTo>
                  <a:lnTo>
                    <a:pt x="1422795" y="131204"/>
                  </a:lnTo>
                  <a:lnTo>
                    <a:pt x="1476678" y="173233"/>
                  </a:lnTo>
                  <a:lnTo>
                    <a:pt x="1526959" y="220607"/>
                  </a:lnTo>
                  <a:lnTo>
                    <a:pt x="1573752" y="273156"/>
                  </a:lnTo>
                  <a:lnTo>
                    <a:pt x="1617172" y="330711"/>
                  </a:lnTo>
                  <a:lnTo>
                    <a:pt x="1657333" y="393103"/>
                  </a:lnTo>
                  <a:lnTo>
                    <a:pt x="1694350" y="460161"/>
                  </a:lnTo>
                  <a:lnTo>
                    <a:pt x="1711715" y="495387"/>
                  </a:lnTo>
                  <a:lnTo>
                    <a:pt x="1728337" y="531717"/>
                  </a:lnTo>
                  <a:lnTo>
                    <a:pt x="1744231" y="569128"/>
                  </a:lnTo>
                  <a:lnTo>
                    <a:pt x="1759410" y="607600"/>
                  </a:lnTo>
                  <a:lnTo>
                    <a:pt x="1773889" y="647112"/>
                  </a:lnTo>
                  <a:lnTo>
                    <a:pt x="1787682" y="687642"/>
                  </a:lnTo>
                  <a:lnTo>
                    <a:pt x="1800803" y="729169"/>
                  </a:lnTo>
                  <a:lnTo>
                    <a:pt x="1813267" y="771673"/>
                  </a:lnTo>
                  <a:lnTo>
                    <a:pt x="1825088" y="815131"/>
                  </a:lnTo>
                  <a:lnTo>
                    <a:pt x="1836281" y="859523"/>
                  </a:lnTo>
                  <a:lnTo>
                    <a:pt x="1846860" y="904827"/>
                  </a:lnTo>
                  <a:lnTo>
                    <a:pt x="1856838" y="951023"/>
                  </a:lnTo>
                  <a:lnTo>
                    <a:pt x="1866231" y="998088"/>
                  </a:lnTo>
                  <a:lnTo>
                    <a:pt x="1875053" y="1046003"/>
                  </a:lnTo>
                  <a:lnTo>
                    <a:pt x="1883317" y="1094745"/>
                  </a:lnTo>
                  <a:lnTo>
                    <a:pt x="1891039" y="1144294"/>
                  </a:lnTo>
                  <a:lnTo>
                    <a:pt x="1898233" y="1194629"/>
                  </a:lnTo>
                  <a:lnTo>
                    <a:pt x="1904912" y="1245727"/>
                  </a:lnTo>
                  <a:lnTo>
                    <a:pt x="1911092" y="1297569"/>
                  </a:lnTo>
                  <a:lnTo>
                    <a:pt x="1916786" y="1350132"/>
                  </a:lnTo>
                  <a:lnTo>
                    <a:pt x="1922009" y="1403396"/>
                  </a:lnTo>
                  <a:lnTo>
                    <a:pt x="1926776" y="1457339"/>
                  </a:lnTo>
                  <a:lnTo>
                    <a:pt x="1931099" y="1511941"/>
                  </a:lnTo>
                  <a:lnTo>
                    <a:pt x="1934995" y="1567180"/>
                  </a:lnTo>
                  <a:lnTo>
                    <a:pt x="1938477" y="1623034"/>
                  </a:lnTo>
                  <a:lnTo>
                    <a:pt x="1941559" y="1679483"/>
                  </a:lnTo>
                  <a:lnTo>
                    <a:pt x="1944256" y="1736506"/>
                  </a:lnTo>
                  <a:lnTo>
                    <a:pt x="1946582" y="1794081"/>
                  </a:lnTo>
                  <a:lnTo>
                    <a:pt x="1948552" y="1852187"/>
                  </a:lnTo>
                  <a:lnTo>
                    <a:pt x="1950179" y="1910803"/>
                  </a:lnTo>
                  <a:lnTo>
                    <a:pt x="1951479" y="1969908"/>
                  </a:lnTo>
                  <a:lnTo>
                    <a:pt x="1952464" y="2029481"/>
                  </a:lnTo>
                  <a:lnTo>
                    <a:pt x="1953151" y="2089500"/>
                  </a:lnTo>
                  <a:lnTo>
                    <a:pt x="1953552" y="2149944"/>
                  </a:lnTo>
                  <a:lnTo>
                    <a:pt x="1953682" y="2210792"/>
                  </a:lnTo>
                  <a:lnTo>
                    <a:pt x="1953282" y="2273998"/>
                  </a:lnTo>
                  <a:lnTo>
                    <a:pt x="1952087" y="2334672"/>
                  </a:lnTo>
                  <a:lnTo>
                    <a:pt x="1950107" y="2392864"/>
                  </a:lnTo>
                  <a:lnTo>
                    <a:pt x="1947351" y="2448624"/>
                  </a:lnTo>
                  <a:lnTo>
                    <a:pt x="1943827" y="2502003"/>
                  </a:lnTo>
                  <a:lnTo>
                    <a:pt x="1939545" y="2553052"/>
                  </a:lnTo>
                  <a:lnTo>
                    <a:pt x="1934514" y="2601820"/>
                  </a:lnTo>
                  <a:lnTo>
                    <a:pt x="1928743" y="2648360"/>
                  </a:lnTo>
                  <a:lnTo>
                    <a:pt x="1922240" y="2692720"/>
                  </a:lnTo>
                  <a:lnTo>
                    <a:pt x="1915016" y="2734952"/>
                  </a:lnTo>
                  <a:lnTo>
                    <a:pt x="1907079" y="2775107"/>
                  </a:lnTo>
                  <a:lnTo>
                    <a:pt x="1898438" y="2813235"/>
                  </a:lnTo>
                  <a:lnTo>
                    <a:pt x="1889102" y="2849386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377975" y="5578090"/>
              <a:ext cx="1953895" cy="2849880"/>
            </a:xfrm>
            <a:custGeom>
              <a:avLst/>
              <a:gdLst/>
              <a:ahLst/>
              <a:cxnLst/>
              <a:rect l="l" t="t" r="r" b="b"/>
              <a:pathLst>
                <a:path w="1953894" h="2849879">
                  <a:moveTo>
                    <a:pt x="1953682" y="2210792"/>
                  </a:moveTo>
                  <a:lnTo>
                    <a:pt x="1953552" y="2149944"/>
                  </a:lnTo>
                  <a:lnTo>
                    <a:pt x="1953151" y="2089500"/>
                  </a:lnTo>
                  <a:lnTo>
                    <a:pt x="1952464" y="2029481"/>
                  </a:lnTo>
                  <a:lnTo>
                    <a:pt x="1951479" y="1969908"/>
                  </a:lnTo>
                  <a:lnTo>
                    <a:pt x="1950179" y="1910803"/>
                  </a:lnTo>
                  <a:lnTo>
                    <a:pt x="1948552" y="1852187"/>
                  </a:lnTo>
                  <a:lnTo>
                    <a:pt x="1946582" y="1794081"/>
                  </a:lnTo>
                  <a:lnTo>
                    <a:pt x="1944256" y="1736506"/>
                  </a:lnTo>
                  <a:lnTo>
                    <a:pt x="1941559" y="1679483"/>
                  </a:lnTo>
                  <a:lnTo>
                    <a:pt x="1938477" y="1623034"/>
                  </a:lnTo>
                  <a:lnTo>
                    <a:pt x="1934995" y="1567180"/>
                  </a:lnTo>
                  <a:lnTo>
                    <a:pt x="1931099" y="1511941"/>
                  </a:lnTo>
                  <a:lnTo>
                    <a:pt x="1926776" y="1457339"/>
                  </a:lnTo>
                  <a:lnTo>
                    <a:pt x="1922009" y="1403396"/>
                  </a:lnTo>
                  <a:lnTo>
                    <a:pt x="1916786" y="1350132"/>
                  </a:lnTo>
                  <a:lnTo>
                    <a:pt x="1911092" y="1297569"/>
                  </a:lnTo>
                  <a:lnTo>
                    <a:pt x="1904912" y="1245727"/>
                  </a:lnTo>
                  <a:lnTo>
                    <a:pt x="1898233" y="1194629"/>
                  </a:lnTo>
                  <a:lnTo>
                    <a:pt x="1891039" y="1144294"/>
                  </a:lnTo>
                  <a:lnTo>
                    <a:pt x="1883317" y="1094745"/>
                  </a:lnTo>
                  <a:lnTo>
                    <a:pt x="1875053" y="1046003"/>
                  </a:lnTo>
                  <a:lnTo>
                    <a:pt x="1866231" y="998088"/>
                  </a:lnTo>
                  <a:lnTo>
                    <a:pt x="1856838" y="951023"/>
                  </a:lnTo>
                  <a:lnTo>
                    <a:pt x="1846860" y="904827"/>
                  </a:lnTo>
                  <a:lnTo>
                    <a:pt x="1836281" y="859523"/>
                  </a:lnTo>
                  <a:lnTo>
                    <a:pt x="1825088" y="815131"/>
                  </a:lnTo>
                  <a:lnTo>
                    <a:pt x="1813267" y="771673"/>
                  </a:lnTo>
                  <a:lnTo>
                    <a:pt x="1800803" y="729169"/>
                  </a:lnTo>
                  <a:lnTo>
                    <a:pt x="1787682" y="687642"/>
                  </a:lnTo>
                  <a:lnTo>
                    <a:pt x="1773889" y="647112"/>
                  </a:lnTo>
                  <a:lnTo>
                    <a:pt x="1759410" y="607600"/>
                  </a:lnTo>
                  <a:lnTo>
                    <a:pt x="1744231" y="569128"/>
                  </a:lnTo>
                  <a:lnTo>
                    <a:pt x="1728337" y="531717"/>
                  </a:lnTo>
                  <a:lnTo>
                    <a:pt x="1711715" y="495387"/>
                  </a:lnTo>
                  <a:lnTo>
                    <a:pt x="1694350" y="460161"/>
                  </a:lnTo>
                  <a:lnTo>
                    <a:pt x="1676227" y="426059"/>
                  </a:lnTo>
                  <a:lnTo>
                    <a:pt x="1637652" y="361313"/>
                  </a:lnTo>
                  <a:lnTo>
                    <a:pt x="1595876" y="301319"/>
                  </a:lnTo>
                  <a:lnTo>
                    <a:pt x="1550784" y="246246"/>
                  </a:lnTo>
                  <a:lnTo>
                    <a:pt x="1502261" y="196263"/>
                  </a:lnTo>
                  <a:lnTo>
                    <a:pt x="1450194" y="151540"/>
                  </a:lnTo>
                  <a:lnTo>
                    <a:pt x="1394466" y="112247"/>
                  </a:lnTo>
                  <a:lnTo>
                    <a:pt x="1334965" y="78553"/>
                  </a:lnTo>
                  <a:lnTo>
                    <a:pt x="1271575" y="50627"/>
                  </a:lnTo>
                  <a:lnTo>
                    <a:pt x="1204183" y="28640"/>
                  </a:lnTo>
                  <a:lnTo>
                    <a:pt x="1132672" y="12759"/>
                  </a:lnTo>
                  <a:lnTo>
                    <a:pt x="1056930" y="3156"/>
                  </a:lnTo>
                  <a:lnTo>
                    <a:pt x="1017436" y="761"/>
                  </a:lnTo>
                  <a:lnTo>
                    <a:pt x="976841" y="0"/>
                  </a:lnTo>
                  <a:lnTo>
                    <a:pt x="934475" y="872"/>
                  </a:lnTo>
                  <a:lnTo>
                    <a:pt x="893336" y="3315"/>
                  </a:lnTo>
                  <a:lnTo>
                    <a:pt x="853404" y="7309"/>
                  </a:lnTo>
                  <a:lnTo>
                    <a:pt x="814663" y="12833"/>
                  </a:lnTo>
                  <a:lnTo>
                    <a:pt x="777095" y="19868"/>
                  </a:lnTo>
                  <a:lnTo>
                    <a:pt x="705406" y="38390"/>
                  </a:lnTo>
                  <a:lnTo>
                    <a:pt x="638197" y="62715"/>
                  </a:lnTo>
                  <a:lnTo>
                    <a:pt x="575326" y="92686"/>
                  </a:lnTo>
                  <a:lnTo>
                    <a:pt x="516651" y="128142"/>
                  </a:lnTo>
                  <a:lnTo>
                    <a:pt x="462033" y="168924"/>
                  </a:lnTo>
                  <a:lnTo>
                    <a:pt x="411328" y="214873"/>
                  </a:lnTo>
                  <a:lnTo>
                    <a:pt x="364395" y="265830"/>
                  </a:lnTo>
                  <a:lnTo>
                    <a:pt x="321095" y="321636"/>
                  </a:lnTo>
                  <a:lnTo>
                    <a:pt x="281284" y="382131"/>
                  </a:lnTo>
                  <a:lnTo>
                    <a:pt x="244822" y="447157"/>
                  </a:lnTo>
                  <a:lnTo>
                    <a:pt x="227802" y="481318"/>
                  </a:lnTo>
                  <a:lnTo>
                    <a:pt x="211567" y="516553"/>
                  </a:lnTo>
                  <a:lnTo>
                    <a:pt x="196098" y="552841"/>
                  </a:lnTo>
                  <a:lnTo>
                    <a:pt x="181378" y="590161"/>
                  </a:lnTo>
                  <a:lnTo>
                    <a:pt x="167389" y="628495"/>
                  </a:lnTo>
                  <a:lnTo>
                    <a:pt x="154114" y="667822"/>
                  </a:lnTo>
                  <a:lnTo>
                    <a:pt x="141535" y="708123"/>
                  </a:lnTo>
                  <a:lnTo>
                    <a:pt x="129633" y="749376"/>
                  </a:lnTo>
                  <a:lnTo>
                    <a:pt x="118392" y="791564"/>
                  </a:lnTo>
                  <a:lnTo>
                    <a:pt x="107794" y="834665"/>
                  </a:lnTo>
                  <a:lnTo>
                    <a:pt x="97822" y="878660"/>
                  </a:lnTo>
                  <a:lnTo>
                    <a:pt x="88456" y="923528"/>
                  </a:lnTo>
                  <a:lnTo>
                    <a:pt x="79681" y="969251"/>
                  </a:lnTo>
                  <a:lnTo>
                    <a:pt x="71477" y="1015808"/>
                  </a:lnTo>
                  <a:lnTo>
                    <a:pt x="63828" y="1063179"/>
                  </a:lnTo>
                  <a:lnTo>
                    <a:pt x="56716" y="1111344"/>
                  </a:lnTo>
                  <a:lnTo>
                    <a:pt x="50124" y="1160283"/>
                  </a:lnTo>
                  <a:lnTo>
                    <a:pt x="44032" y="1209977"/>
                  </a:lnTo>
                  <a:lnTo>
                    <a:pt x="38424" y="1260405"/>
                  </a:lnTo>
                  <a:lnTo>
                    <a:pt x="33283" y="1311549"/>
                  </a:lnTo>
                  <a:lnTo>
                    <a:pt x="28590" y="1363386"/>
                  </a:lnTo>
                  <a:lnTo>
                    <a:pt x="24328" y="1415899"/>
                  </a:lnTo>
                  <a:lnTo>
                    <a:pt x="20479" y="1469067"/>
                  </a:lnTo>
                  <a:lnTo>
                    <a:pt x="17025" y="1522869"/>
                  </a:lnTo>
                  <a:lnTo>
                    <a:pt x="13950" y="1577287"/>
                  </a:lnTo>
                  <a:lnTo>
                    <a:pt x="11234" y="1632300"/>
                  </a:lnTo>
                  <a:lnTo>
                    <a:pt x="8861" y="1687889"/>
                  </a:lnTo>
                  <a:lnTo>
                    <a:pt x="6813" y="1744033"/>
                  </a:lnTo>
                  <a:lnTo>
                    <a:pt x="5072" y="1800712"/>
                  </a:lnTo>
                  <a:lnTo>
                    <a:pt x="3620" y="1857907"/>
                  </a:lnTo>
                  <a:lnTo>
                    <a:pt x="2440" y="1915598"/>
                  </a:lnTo>
                  <a:lnTo>
                    <a:pt x="1514" y="1973765"/>
                  </a:lnTo>
                  <a:lnTo>
                    <a:pt x="825" y="2032387"/>
                  </a:lnTo>
                  <a:lnTo>
                    <a:pt x="355" y="2091446"/>
                  </a:lnTo>
                  <a:lnTo>
                    <a:pt x="85" y="2150921"/>
                  </a:lnTo>
                  <a:lnTo>
                    <a:pt x="0" y="2210792"/>
                  </a:lnTo>
                  <a:lnTo>
                    <a:pt x="407" y="2273992"/>
                  </a:lnTo>
                  <a:lnTo>
                    <a:pt x="1619" y="2334647"/>
                  </a:lnTo>
                  <a:lnTo>
                    <a:pt x="3626" y="2392813"/>
                  </a:lnTo>
                  <a:lnTo>
                    <a:pt x="6413" y="2448543"/>
                  </a:lnTo>
                  <a:lnTo>
                    <a:pt x="9968" y="2501890"/>
                  </a:lnTo>
                  <a:lnTo>
                    <a:pt x="14280" y="2552909"/>
                  </a:lnTo>
                  <a:lnTo>
                    <a:pt x="19335" y="2601654"/>
                  </a:lnTo>
                  <a:lnTo>
                    <a:pt x="25121" y="2648179"/>
                  </a:lnTo>
                  <a:lnTo>
                    <a:pt x="31625" y="2692537"/>
                  </a:lnTo>
                  <a:lnTo>
                    <a:pt x="38836" y="2734783"/>
                  </a:lnTo>
                  <a:lnTo>
                    <a:pt x="46740" y="2774970"/>
                  </a:lnTo>
                  <a:lnTo>
                    <a:pt x="55326" y="2813153"/>
                  </a:lnTo>
                  <a:lnTo>
                    <a:pt x="64580" y="2849386"/>
                  </a:lnTo>
                  <a:lnTo>
                    <a:pt x="1889102" y="2849386"/>
                  </a:lnTo>
                  <a:lnTo>
                    <a:pt x="1907079" y="2775107"/>
                  </a:lnTo>
                  <a:lnTo>
                    <a:pt x="1915016" y="2734952"/>
                  </a:lnTo>
                  <a:lnTo>
                    <a:pt x="1922240" y="2692720"/>
                  </a:lnTo>
                  <a:lnTo>
                    <a:pt x="1928743" y="2648360"/>
                  </a:lnTo>
                  <a:lnTo>
                    <a:pt x="1934514" y="2601820"/>
                  </a:lnTo>
                  <a:lnTo>
                    <a:pt x="1939545" y="2553052"/>
                  </a:lnTo>
                  <a:lnTo>
                    <a:pt x="1943827" y="2502003"/>
                  </a:lnTo>
                  <a:lnTo>
                    <a:pt x="1947351" y="2448624"/>
                  </a:lnTo>
                  <a:lnTo>
                    <a:pt x="1950107" y="2392864"/>
                  </a:lnTo>
                  <a:lnTo>
                    <a:pt x="1952087" y="2334672"/>
                  </a:lnTo>
                  <a:lnTo>
                    <a:pt x="1953282" y="2273998"/>
                  </a:lnTo>
                  <a:lnTo>
                    <a:pt x="1953682" y="2210792"/>
                  </a:lnTo>
                  <a:close/>
                </a:path>
              </a:pathLst>
            </a:custGeom>
            <a:ln w="49356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329279" y="5594026"/>
              <a:ext cx="1012190" cy="2849880"/>
            </a:xfrm>
            <a:custGeom>
              <a:avLst/>
              <a:gdLst/>
              <a:ahLst/>
              <a:cxnLst/>
              <a:rect l="l" t="t" r="r" b="b"/>
              <a:pathLst>
                <a:path w="1012190" h="2849879">
                  <a:moveTo>
                    <a:pt x="947217" y="2849386"/>
                  </a:moveTo>
                  <a:lnTo>
                    <a:pt x="0" y="2849386"/>
                  </a:lnTo>
                  <a:lnTo>
                    <a:pt x="0" y="2450"/>
                  </a:lnTo>
                  <a:lnTo>
                    <a:pt x="32593" y="0"/>
                  </a:lnTo>
                  <a:lnTo>
                    <a:pt x="73293" y="761"/>
                  </a:lnTo>
                  <a:lnTo>
                    <a:pt x="112890" y="3156"/>
                  </a:lnTo>
                  <a:lnTo>
                    <a:pt x="151397" y="7162"/>
                  </a:lnTo>
                  <a:lnTo>
                    <a:pt x="225200" y="19925"/>
                  </a:lnTo>
                  <a:lnTo>
                    <a:pt x="294818" y="38879"/>
                  </a:lnTo>
                  <a:lnTo>
                    <a:pt x="360364" y="63857"/>
                  </a:lnTo>
                  <a:lnTo>
                    <a:pt x="421954" y="94688"/>
                  </a:lnTo>
                  <a:lnTo>
                    <a:pt x="479703" y="131203"/>
                  </a:lnTo>
                  <a:lnTo>
                    <a:pt x="533726" y="173232"/>
                  </a:lnTo>
                  <a:lnTo>
                    <a:pt x="584137" y="220605"/>
                  </a:lnTo>
                  <a:lnTo>
                    <a:pt x="631051" y="273154"/>
                  </a:lnTo>
                  <a:lnTo>
                    <a:pt x="674583" y="330709"/>
                  </a:lnTo>
                  <a:lnTo>
                    <a:pt x="714848" y="393101"/>
                  </a:lnTo>
                  <a:lnTo>
                    <a:pt x="751960" y="460159"/>
                  </a:lnTo>
                  <a:lnTo>
                    <a:pt x="769370" y="495385"/>
                  </a:lnTo>
                  <a:lnTo>
                    <a:pt x="786035" y="531714"/>
                  </a:lnTo>
                  <a:lnTo>
                    <a:pt x="801969" y="569126"/>
                  </a:lnTo>
                  <a:lnTo>
                    <a:pt x="817187" y="607598"/>
                  </a:lnTo>
                  <a:lnTo>
                    <a:pt x="831703" y="647109"/>
                  </a:lnTo>
                  <a:lnTo>
                    <a:pt x="845532" y="687639"/>
                  </a:lnTo>
                  <a:lnTo>
                    <a:pt x="858687" y="729167"/>
                  </a:lnTo>
                  <a:lnTo>
                    <a:pt x="871183" y="771670"/>
                  </a:lnTo>
                  <a:lnTo>
                    <a:pt x="883035" y="815128"/>
                  </a:lnTo>
                  <a:lnTo>
                    <a:pt x="894256" y="859520"/>
                  </a:lnTo>
                  <a:lnTo>
                    <a:pt x="904862" y="904825"/>
                  </a:lnTo>
                  <a:lnTo>
                    <a:pt x="914866" y="951020"/>
                  </a:lnTo>
                  <a:lnTo>
                    <a:pt x="924283" y="998086"/>
                  </a:lnTo>
                  <a:lnTo>
                    <a:pt x="933127" y="1046001"/>
                  </a:lnTo>
                  <a:lnTo>
                    <a:pt x="941412" y="1094743"/>
                  </a:lnTo>
                  <a:lnTo>
                    <a:pt x="949154" y="1144292"/>
                  </a:lnTo>
                  <a:lnTo>
                    <a:pt x="956366" y="1194627"/>
                  </a:lnTo>
                  <a:lnTo>
                    <a:pt x="963062" y="1245725"/>
                  </a:lnTo>
                  <a:lnTo>
                    <a:pt x="969258" y="1297567"/>
                  </a:lnTo>
                  <a:lnTo>
                    <a:pt x="974967" y="1350130"/>
                  </a:lnTo>
                  <a:lnTo>
                    <a:pt x="980203" y="1403394"/>
                  </a:lnTo>
                  <a:lnTo>
                    <a:pt x="984981" y="1457338"/>
                  </a:lnTo>
                  <a:lnTo>
                    <a:pt x="989316" y="1511939"/>
                  </a:lnTo>
                  <a:lnTo>
                    <a:pt x="993222" y="1567178"/>
                  </a:lnTo>
                  <a:lnTo>
                    <a:pt x="996712" y="1623033"/>
                  </a:lnTo>
                  <a:lnTo>
                    <a:pt x="999802" y="1679482"/>
                  </a:lnTo>
                  <a:lnTo>
                    <a:pt x="1002506" y="1736505"/>
                  </a:lnTo>
                  <a:lnTo>
                    <a:pt x="1004838" y="1794080"/>
                  </a:lnTo>
                  <a:lnTo>
                    <a:pt x="1006813" y="1852186"/>
                  </a:lnTo>
                  <a:lnTo>
                    <a:pt x="1008444" y="1910803"/>
                  </a:lnTo>
                  <a:lnTo>
                    <a:pt x="1009747" y="1969908"/>
                  </a:lnTo>
                  <a:lnTo>
                    <a:pt x="1010735" y="2029480"/>
                  </a:lnTo>
                  <a:lnTo>
                    <a:pt x="1011423" y="2089499"/>
                  </a:lnTo>
                  <a:lnTo>
                    <a:pt x="1011825" y="2149943"/>
                  </a:lnTo>
                  <a:lnTo>
                    <a:pt x="1011956" y="2210792"/>
                  </a:lnTo>
                  <a:lnTo>
                    <a:pt x="1011555" y="2273998"/>
                  </a:lnTo>
                  <a:lnTo>
                    <a:pt x="1010359" y="2334672"/>
                  </a:lnTo>
                  <a:lnTo>
                    <a:pt x="1008375" y="2392864"/>
                  </a:lnTo>
                  <a:lnTo>
                    <a:pt x="1005614" y="2448624"/>
                  </a:lnTo>
                  <a:lnTo>
                    <a:pt x="1002083" y="2502003"/>
                  </a:lnTo>
                  <a:lnTo>
                    <a:pt x="997792" y="2553052"/>
                  </a:lnTo>
                  <a:lnTo>
                    <a:pt x="992750" y="2601820"/>
                  </a:lnTo>
                  <a:lnTo>
                    <a:pt x="986965" y="2648360"/>
                  </a:lnTo>
                  <a:lnTo>
                    <a:pt x="980447" y="2692720"/>
                  </a:lnTo>
                  <a:lnTo>
                    <a:pt x="973204" y="2734952"/>
                  </a:lnTo>
                  <a:lnTo>
                    <a:pt x="965245" y="2775107"/>
                  </a:lnTo>
                  <a:lnTo>
                    <a:pt x="956580" y="2813235"/>
                  </a:lnTo>
                  <a:lnTo>
                    <a:pt x="947217" y="2849386"/>
                  </a:lnTo>
                  <a:close/>
                </a:path>
              </a:pathLst>
            </a:custGeom>
            <a:solidFill>
              <a:srgbClr val="538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55705" y="5578090"/>
              <a:ext cx="1685925" cy="2865755"/>
            </a:xfrm>
            <a:custGeom>
              <a:avLst/>
              <a:gdLst/>
              <a:ahLst/>
              <a:cxnLst/>
              <a:rect l="l" t="t" r="r" b="b"/>
              <a:pathLst>
                <a:path w="1685925" h="2865754">
                  <a:moveTo>
                    <a:pt x="706167" y="15936"/>
                  </a:moveTo>
                  <a:lnTo>
                    <a:pt x="746867" y="16697"/>
                  </a:lnTo>
                  <a:lnTo>
                    <a:pt x="786464" y="19092"/>
                  </a:lnTo>
                  <a:lnTo>
                    <a:pt x="824971" y="23098"/>
                  </a:lnTo>
                  <a:lnTo>
                    <a:pt x="898774" y="35861"/>
                  </a:lnTo>
                  <a:lnTo>
                    <a:pt x="968391" y="54816"/>
                  </a:lnTo>
                  <a:lnTo>
                    <a:pt x="1033938" y="79793"/>
                  </a:lnTo>
                  <a:lnTo>
                    <a:pt x="1095528" y="110624"/>
                  </a:lnTo>
                  <a:lnTo>
                    <a:pt x="1153277" y="147139"/>
                  </a:lnTo>
                  <a:lnTo>
                    <a:pt x="1207300" y="189168"/>
                  </a:lnTo>
                  <a:lnTo>
                    <a:pt x="1257710" y="236541"/>
                  </a:lnTo>
                  <a:lnTo>
                    <a:pt x="1304624" y="289091"/>
                  </a:lnTo>
                  <a:lnTo>
                    <a:pt x="1348157" y="346645"/>
                  </a:lnTo>
                  <a:lnTo>
                    <a:pt x="1388421" y="409037"/>
                  </a:lnTo>
                  <a:lnTo>
                    <a:pt x="1425534" y="476095"/>
                  </a:lnTo>
                  <a:lnTo>
                    <a:pt x="1442944" y="511321"/>
                  </a:lnTo>
                  <a:lnTo>
                    <a:pt x="1459609" y="547650"/>
                  </a:lnTo>
                  <a:lnTo>
                    <a:pt x="1475543" y="585062"/>
                  </a:lnTo>
                  <a:lnTo>
                    <a:pt x="1490761" y="623534"/>
                  </a:lnTo>
                  <a:lnTo>
                    <a:pt x="1505277" y="663046"/>
                  </a:lnTo>
                  <a:lnTo>
                    <a:pt x="1519105" y="703576"/>
                  </a:lnTo>
                  <a:lnTo>
                    <a:pt x="1532261" y="745103"/>
                  </a:lnTo>
                  <a:lnTo>
                    <a:pt x="1544757" y="787606"/>
                  </a:lnTo>
                  <a:lnTo>
                    <a:pt x="1556608" y="831065"/>
                  </a:lnTo>
                  <a:lnTo>
                    <a:pt x="1567830" y="875456"/>
                  </a:lnTo>
                  <a:lnTo>
                    <a:pt x="1578435" y="920761"/>
                  </a:lnTo>
                  <a:lnTo>
                    <a:pt x="1588439" y="966957"/>
                  </a:lnTo>
                  <a:lnTo>
                    <a:pt x="1597856" y="1014022"/>
                  </a:lnTo>
                  <a:lnTo>
                    <a:pt x="1606700" y="1061937"/>
                  </a:lnTo>
                  <a:lnTo>
                    <a:pt x="1614986" y="1110680"/>
                  </a:lnTo>
                  <a:lnTo>
                    <a:pt x="1622728" y="1160229"/>
                  </a:lnTo>
                  <a:lnTo>
                    <a:pt x="1629940" y="1210563"/>
                  </a:lnTo>
                  <a:lnTo>
                    <a:pt x="1636636" y="1261662"/>
                  </a:lnTo>
                  <a:lnTo>
                    <a:pt x="1642831" y="1313503"/>
                  </a:lnTo>
                  <a:lnTo>
                    <a:pt x="1648540" y="1366066"/>
                  </a:lnTo>
                  <a:lnTo>
                    <a:pt x="1653777" y="1419330"/>
                  </a:lnTo>
                  <a:lnTo>
                    <a:pt x="1658555" y="1473274"/>
                  </a:lnTo>
                  <a:lnTo>
                    <a:pt x="1662890" y="1527876"/>
                  </a:lnTo>
                  <a:lnTo>
                    <a:pt x="1666795" y="1583114"/>
                  </a:lnTo>
                  <a:lnTo>
                    <a:pt x="1670286" y="1638969"/>
                  </a:lnTo>
                  <a:lnTo>
                    <a:pt x="1673376" y="1695418"/>
                  </a:lnTo>
                  <a:lnTo>
                    <a:pt x="1676080" y="1752441"/>
                  </a:lnTo>
                  <a:lnTo>
                    <a:pt x="1678412" y="1810016"/>
                  </a:lnTo>
                  <a:lnTo>
                    <a:pt x="1680387" y="1868123"/>
                  </a:lnTo>
                  <a:lnTo>
                    <a:pt x="1682018" y="1926739"/>
                  </a:lnTo>
                  <a:lnTo>
                    <a:pt x="1683321" y="1985844"/>
                  </a:lnTo>
                  <a:lnTo>
                    <a:pt x="1684309" y="2045416"/>
                  </a:lnTo>
                  <a:lnTo>
                    <a:pt x="1684997" y="2105435"/>
                  </a:lnTo>
                  <a:lnTo>
                    <a:pt x="1685399" y="2165880"/>
                  </a:lnTo>
                  <a:lnTo>
                    <a:pt x="1685530" y="2226728"/>
                  </a:lnTo>
                  <a:lnTo>
                    <a:pt x="1685129" y="2289935"/>
                  </a:lnTo>
                  <a:lnTo>
                    <a:pt x="1683932" y="2350608"/>
                  </a:lnTo>
                  <a:lnTo>
                    <a:pt x="1681949" y="2408800"/>
                  </a:lnTo>
                  <a:lnTo>
                    <a:pt x="1679187" y="2464560"/>
                  </a:lnTo>
                  <a:lnTo>
                    <a:pt x="1675657" y="2517939"/>
                  </a:lnTo>
                  <a:lnTo>
                    <a:pt x="1671366" y="2568988"/>
                  </a:lnTo>
                  <a:lnTo>
                    <a:pt x="1666323" y="2617756"/>
                  </a:lnTo>
                  <a:lnTo>
                    <a:pt x="1660539" y="2664296"/>
                  </a:lnTo>
                  <a:lnTo>
                    <a:pt x="1654021" y="2708656"/>
                  </a:lnTo>
                  <a:lnTo>
                    <a:pt x="1646778" y="2750888"/>
                  </a:lnTo>
                  <a:lnTo>
                    <a:pt x="1638819" y="2791043"/>
                  </a:lnTo>
                  <a:lnTo>
                    <a:pt x="1630154" y="2829171"/>
                  </a:lnTo>
                  <a:lnTo>
                    <a:pt x="1620790" y="2865322"/>
                  </a:lnTo>
                  <a:lnTo>
                    <a:pt x="673573" y="2865322"/>
                  </a:lnTo>
                  <a:lnTo>
                    <a:pt x="673573" y="18387"/>
                  </a:lnTo>
                  <a:lnTo>
                    <a:pt x="706167" y="15936"/>
                  </a:lnTo>
                  <a:close/>
                </a:path>
                <a:path w="1685925" h="2865754">
                  <a:moveTo>
                    <a:pt x="0" y="2342616"/>
                  </a:moveTo>
                  <a:lnTo>
                    <a:pt x="214" y="2266924"/>
                  </a:lnTo>
                  <a:lnTo>
                    <a:pt x="854" y="2191850"/>
                  </a:lnTo>
                  <a:lnTo>
                    <a:pt x="1912" y="2117429"/>
                  </a:lnTo>
                  <a:lnTo>
                    <a:pt x="3382" y="2043701"/>
                  </a:lnTo>
                  <a:lnTo>
                    <a:pt x="5258" y="1970702"/>
                  </a:lnTo>
                  <a:lnTo>
                    <a:pt x="7532" y="1898471"/>
                  </a:lnTo>
                  <a:lnTo>
                    <a:pt x="10198" y="1827044"/>
                  </a:lnTo>
                  <a:lnTo>
                    <a:pt x="13250" y="1756460"/>
                  </a:lnTo>
                  <a:lnTo>
                    <a:pt x="16680" y="1686755"/>
                  </a:lnTo>
                  <a:lnTo>
                    <a:pt x="20483" y="1617969"/>
                  </a:lnTo>
                  <a:lnTo>
                    <a:pt x="24652" y="1550138"/>
                  </a:lnTo>
                  <a:lnTo>
                    <a:pt x="29180" y="1483300"/>
                  </a:lnTo>
                  <a:lnTo>
                    <a:pt x="34060" y="1417492"/>
                  </a:lnTo>
                  <a:lnTo>
                    <a:pt x="39286" y="1352753"/>
                  </a:lnTo>
                  <a:lnTo>
                    <a:pt x="44852" y="1289120"/>
                  </a:lnTo>
                  <a:lnTo>
                    <a:pt x="50750" y="1226630"/>
                  </a:lnTo>
                  <a:lnTo>
                    <a:pt x="56975" y="1165321"/>
                  </a:lnTo>
                  <a:lnTo>
                    <a:pt x="63519" y="1105231"/>
                  </a:lnTo>
                  <a:lnTo>
                    <a:pt x="70376" y="1046397"/>
                  </a:lnTo>
                  <a:lnTo>
                    <a:pt x="77540" y="988857"/>
                  </a:lnTo>
                  <a:lnTo>
                    <a:pt x="85003" y="932649"/>
                  </a:lnTo>
                  <a:lnTo>
                    <a:pt x="92760" y="877810"/>
                  </a:lnTo>
                  <a:lnTo>
                    <a:pt x="100803" y="824378"/>
                  </a:lnTo>
                  <a:lnTo>
                    <a:pt x="109127" y="772391"/>
                  </a:lnTo>
                  <a:lnTo>
                    <a:pt x="117723" y="721885"/>
                  </a:lnTo>
                  <a:lnTo>
                    <a:pt x="126587" y="672900"/>
                  </a:lnTo>
                  <a:lnTo>
                    <a:pt x="135711" y="625471"/>
                  </a:lnTo>
                  <a:lnTo>
                    <a:pt x="145088" y="579638"/>
                  </a:lnTo>
                  <a:lnTo>
                    <a:pt x="154713" y="535437"/>
                  </a:lnTo>
                  <a:lnTo>
                    <a:pt x="164578" y="492907"/>
                  </a:lnTo>
                  <a:lnTo>
                    <a:pt x="174677" y="452084"/>
                  </a:lnTo>
                  <a:lnTo>
                    <a:pt x="185003" y="413007"/>
                  </a:lnTo>
                  <a:lnTo>
                    <a:pt x="195550" y="375714"/>
                  </a:lnTo>
                  <a:lnTo>
                    <a:pt x="217280" y="306626"/>
                  </a:lnTo>
                  <a:lnTo>
                    <a:pt x="239813" y="245122"/>
                  </a:lnTo>
                  <a:lnTo>
                    <a:pt x="263097" y="191503"/>
                  </a:lnTo>
                  <a:lnTo>
                    <a:pt x="287080" y="146070"/>
                  </a:lnTo>
                  <a:lnTo>
                    <a:pt x="311708" y="109124"/>
                  </a:lnTo>
                  <a:lnTo>
                    <a:pt x="349745" y="70277"/>
                  </a:lnTo>
                  <a:lnTo>
                    <a:pt x="388938" y="52219"/>
                  </a:lnTo>
                  <a:lnTo>
                    <a:pt x="402228" y="50995"/>
                  </a:lnTo>
                </a:path>
                <a:path w="1685925" h="2865754">
                  <a:moveTo>
                    <a:pt x="1353531" y="2336241"/>
                  </a:moveTo>
                  <a:lnTo>
                    <a:pt x="1353317" y="2260655"/>
                  </a:lnTo>
                  <a:lnTo>
                    <a:pt x="1352677" y="2185685"/>
                  </a:lnTo>
                  <a:lnTo>
                    <a:pt x="1351619" y="2111368"/>
                  </a:lnTo>
                  <a:lnTo>
                    <a:pt x="1350149" y="2037742"/>
                  </a:lnTo>
                  <a:lnTo>
                    <a:pt x="1348273" y="1964844"/>
                  </a:lnTo>
                  <a:lnTo>
                    <a:pt x="1345999" y="1892713"/>
                  </a:lnTo>
                  <a:lnTo>
                    <a:pt x="1343333" y="1821386"/>
                  </a:lnTo>
                  <a:lnTo>
                    <a:pt x="1340281" y="1750900"/>
                  </a:lnTo>
                  <a:lnTo>
                    <a:pt x="1336851" y="1681292"/>
                  </a:lnTo>
                  <a:lnTo>
                    <a:pt x="1333048" y="1612602"/>
                  </a:lnTo>
                  <a:lnTo>
                    <a:pt x="1328879" y="1544865"/>
                  </a:lnTo>
                  <a:lnTo>
                    <a:pt x="1324351" y="1478120"/>
                  </a:lnTo>
                  <a:lnTo>
                    <a:pt x="1319471" y="1412404"/>
                  </a:lnTo>
                  <a:lnTo>
                    <a:pt x="1314245" y="1347754"/>
                  </a:lnTo>
                  <a:lnTo>
                    <a:pt x="1308679" y="1284210"/>
                  </a:lnTo>
                  <a:lnTo>
                    <a:pt x="1302781" y="1221807"/>
                  </a:lnTo>
                  <a:lnTo>
                    <a:pt x="1296556" y="1160583"/>
                  </a:lnTo>
                  <a:lnTo>
                    <a:pt x="1290012" y="1100576"/>
                  </a:lnTo>
                  <a:lnTo>
                    <a:pt x="1283155" y="1041825"/>
                  </a:lnTo>
                  <a:lnTo>
                    <a:pt x="1275991" y="984365"/>
                  </a:lnTo>
                  <a:lnTo>
                    <a:pt x="1268528" y="928235"/>
                  </a:lnTo>
                  <a:lnTo>
                    <a:pt x="1260771" y="873472"/>
                  </a:lnTo>
                  <a:lnTo>
                    <a:pt x="1252728" y="820115"/>
                  </a:lnTo>
                  <a:lnTo>
                    <a:pt x="1244404" y="768199"/>
                  </a:lnTo>
                  <a:lnTo>
                    <a:pt x="1235808" y="717764"/>
                  </a:lnTo>
                  <a:lnTo>
                    <a:pt x="1226944" y="668847"/>
                  </a:lnTo>
                  <a:lnTo>
                    <a:pt x="1217820" y="621485"/>
                  </a:lnTo>
                  <a:lnTo>
                    <a:pt x="1208443" y="575715"/>
                  </a:lnTo>
                  <a:lnTo>
                    <a:pt x="1198818" y="531576"/>
                  </a:lnTo>
                  <a:lnTo>
                    <a:pt x="1188953" y="489105"/>
                  </a:lnTo>
                  <a:lnTo>
                    <a:pt x="1178854" y="448339"/>
                  </a:lnTo>
                  <a:lnTo>
                    <a:pt x="1168528" y="409316"/>
                  </a:lnTo>
                  <a:lnTo>
                    <a:pt x="1157981" y="372074"/>
                  </a:lnTo>
                  <a:lnTo>
                    <a:pt x="1136251" y="303082"/>
                  </a:lnTo>
                  <a:lnTo>
                    <a:pt x="1113718" y="241664"/>
                  </a:lnTo>
                  <a:lnTo>
                    <a:pt x="1090434" y="188120"/>
                  </a:lnTo>
                  <a:lnTo>
                    <a:pt x="1066451" y="142750"/>
                  </a:lnTo>
                  <a:lnTo>
                    <a:pt x="1041823" y="105856"/>
                  </a:lnTo>
                  <a:lnTo>
                    <a:pt x="1003786" y="67063"/>
                  </a:lnTo>
                  <a:lnTo>
                    <a:pt x="964593" y="49030"/>
                  </a:lnTo>
                  <a:lnTo>
                    <a:pt x="951303" y="47808"/>
                  </a:lnTo>
                </a:path>
                <a:path w="1685925" h="2865754">
                  <a:moveTo>
                    <a:pt x="699112" y="2336241"/>
                  </a:moveTo>
                  <a:lnTo>
                    <a:pt x="699112" y="0"/>
                  </a:lnTo>
                </a:path>
              </a:pathLst>
            </a:custGeom>
            <a:ln w="49342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108227" y="7861744"/>
              <a:ext cx="2509520" cy="2094230"/>
            </a:xfrm>
            <a:custGeom>
              <a:avLst/>
              <a:gdLst/>
              <a:ahLst/>
              <a:cxnLst/>
              <a:rect l="l" t="t" r="r" b="b"/>
              <a:pathLst>
                <a:path w="2509519" h="2094229">
                  <a:moveTo>
                    <a:pt x="2509139" y="0"/>
                  </a:moveTo>
                  <a:lnTo>
                    <a:pt x="0" y="0"/>
                  </a:lnTo>
                  <a:lnTo>
                    <a:pt x="65849" y="436651"/>
                  </a:lnTo>
                  <a:lnTo>
                    <a:pt x="133578" y="436651"/>
                  </a:lnTo>
                  <a:lnTo>
                    <a:pt x="352513" y="2094014"/>
                  </a:lnTo>
                  <a:lnTo>
                    <a:pt x="2133879" y="2094014"/>
                  </a:lnTo>
                  <a:lnTo>
                    <a:pt x="2353132" y="436651"/>
                  </a:lnTo>
                  <a:lnTo>
                    <a:pt x="2427630" y="436651"/>
                  </a:lnTo>
                  <a:lnTo>
                    <a:pt x="2509139" y="0"/>
                  </a:lnTo>
                  <a:close/>
                </a:path>
              </a:pathLst>
            </a:custGeom>
            <a:solidFill>
              <a:srgbClr val="CA9D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923756" y="8418524"/>
              <a:ext cx="404495" cy="1356360"/>
            </a:xfrm>
            <a:custGeom>
              <a:avLst/>
              <a:gdLst/>
              <a:ahLst/>
              <a:cxnLst/>
              <a:rect l="l" t="t" r="r" b="b"/>
              <a:pathLst>
                <a:path w="404494" h="1356359">
                  <a:moveTo>
                    <a:pt x="361416" y="760958"/>
                  </a:moveTo>
                  <a:lnTo>
                    <a:pt x="360705" y="700341"/>
                  </a:lnTo>
                  <a:lnTo>
                    <a:pt x="356958" y="643280"/>
                  </a:lnTo>
                  <a:lnTo>
                    <a:pt x="350329" y="590359"/>
                  </a:lnTo>
                  <a:lnTo>
                    <a:pt x="340944" y="542213"/>
                  </a:lnTo>
                  <a:lnTo>
                    <a:pt x="328955" y="499402"/>
                  </a:lnTo>
                  <a:lnTo>
                    <a:pt x="314502" y="462559"/>
                  </a:lnTo>
                  <a:lnTo>
                    <a:pt x="278739" y="409130"/>
                  </a:lnTo>
                  <a:lnTo>
                    <a:pt x="234810" y="386702"/>
                  </a:lnTo>
                  <a:lnTo>
                    <a:pt x="210908" y="388531"/>
                  </a:lnTo>
                  <a:lnTo>
                    <a:pt x="163423" y="417322"/>
                  </a:lnTo>
                  <a:lnTo>
                    <a:pt x="118135" y="475945"/>
                  </a:lnTo>
                  <a:lnTo>
                    <a:pt x="97002" y="515061"/>
                  </a:lnTo>
                  <a:lnTo>
                    <a:pt x="77228" y="559968"/>
                  </a:lnTo>
                  <a:lnTo>
                    <a:pt x="59080" y="610120"/>
                  </a:lnTo>
                  <a:lnTo>
                    <a:pt x="42837" y="664959"/>
                  </a:lnTo>
                  <a:lnTo>
                    <a:pt x="28765" y="723925"/>
                  </a:lnTo>
                  <a:lnTo>
                    <a:pt x="17132" y="786472"/>
                  </a:lnTo>
                  <a:lnTo>
                    <a:pt x="8216" y="852043"/>
                  </a:lnTo>
                  <a:lnTo>
                    <a:pt x="2451" y="917968"/>
                  </a:lnTo>
                  <a:lnTo>
                    <a:pt x="0" y="981532"/>
                  </a:lnTo>
                  <a:lnTo>
                    <a:pt x="711" y="1042149"/>
                  </a:lnTo>
                  <a:lnTo>
                    <a:pt x="4457" y="1099223"/>
                  </a:lnTo>
                  <a:lnTo>
                    <a:pt x="11099" y="1152131"/>
                  </a:lnTo>
                  <a:lnTo>
                    <a:pt x="20485" y="1200289"/>
                  </a:lnTo>
                  <a:lnTo>
                    <a:pt x="32473" y="1243088"/>
                  </a:lnTo>
                  <a:lnTo>
                    <a:pt x="46926" y="1279931"/>
                  </a:lnTo>
                  <a:lnTo>
                    <a:pt x="82677" y="1333373"/>
                  </a:lnTo>
                  <a:lnTo>
                    <a:pt x="126593" y="1355788"/>
                  </a:lnTo>
                  <a:lnTo>
                    <a:pt x="150495" y="1353959"/>
                  </a:lnTo>
                  <a:lnTo>
                    <a:pt x="197980" y="1325168"/>
                  </a:lnTo>
                  <a:lnTo>
                    <a:pt x="243268" y="1266545"/>
                  </a:lnTo>
                  <a:lnTo>
                    <a:pt x="264401" y="1227442"/>
                  </a:lnTo>
                  <a:lnTo>
                    <a:pt x="284175" y="1182522"/>
                  </a:lnTo>
                  <a:lnTo>
                    <a:pt x="302323" y="1132382"/>
                  </a:lnTo>
                  <a:lnTo>
                    <a:pt x="318566" y="1077544"/>
                  </a:lnTo>
                  <a:lnTo>
                    <a:pt x="332638" y="1018565"/>
                  </a:lnTo>
                  <a:lnTo>
                    <a:pt x="344258" y="956017"/>
                  </a:lnTo>
                  <a:lnTo>
                    <a:pt x="353187" y="890447"/>
                  </a:lnTo>
                  <a:lnTo>
                    <a:pt x="358952" y="824522"/>
                  </a:lnTo>
                  <a:lnTo>
                    <a:pt x="361416" y="760958"/>
                  </a:lnTo>
                  <a:close/>
                </a:path>
                <a:path w="404494" h="1356359">
                  <a:moveTo>
                    <a:pt x="403999" y="148844"/>
                  </a:moveTo>
                  <a:lnTo>
                    <a:pt x="401383" y="96494"/>
                  </a:lnTo>
                  <a:lnTo>
                    <a:pt x="380301" y="51041"/>
                  </a:lnTo>
                  <a:lnTo>
                    <a:pt x="344233" y="17284"/>
                  </a:lnTo>
                  <a:lnTo>
                    <a:pt x="296608" y="0"/>
                  </a:lnTo>
                  <a:lnTo>
                    <a:pt x="246049" y="3289"/>
                  </a:lnTo>
                  <a:lnTo>
                    <a:pt x="201955" y="25615"/>
                  </a:lnTo>
                  <a:lnTo>
                    <a:pt x="168973" y="63347"/>
                  </a:lnTo>
                  <a:lnTo>
                    <a:pt x="151777" y="112864"/>
                  </a:lnTo>
                  <a:lnTo>
                    <a:pt x="154419" y="165201"/>
                  </a:lnTo>
                  <a:lnTo>
                    <a:pt x="175501" y="210654"/>
                  </a:lnTo>
                  <a:lnTo>
                    <a:pt x="211569" y="244411"/>
                  </a:lnTo>
                  <a:lnTo>
                    <a:pt x="259168" y="261708"/>
                  </a:lnTo>
                  <a:lnTo>
                    <a:pt x="309727" y="258406"/>
                  </a:lnTo>
                  <a:lnTo>
                    <a:pt x="353822" y="236093"/>
                  </a:lnTo>
                  <a:lnTo>
                    <a:pt x="386803" y="198361"/>
                  </a:lnTo>
                  <a:lnTo>
                    <a:pt x="403999" y="148844"/>
                  </a:lnTo>
                  <a:close/>
                </a:path>
              </a:pathLst>
            </a:custGeom>
            <a:solidFill>
              <a:srgbClr val="B08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796029" y="5003543"/>
              <a:ext cx="1104900" cy="1119505"/>
            </a:xfrm>
            <a:custGeom>
              <a:avLst/>
              <a:gdLst/>
              <a:ahLst/>
              <a:cxnLst/>
              <a:rect l="l" t="t" r="r" b="b"/>
              <a:pathLst>
                <a:path w="1104900" h="1119504">
                  <a:moveTo>
                    <a:pt x="575515" y="1119337"/>
                  </a:moveTo>
                  <a:lnTo>
                    <a:pt x="513478" y="1096423"/>
                  </a:lnTo>
                  <a:lnTo>
                    <a:pt x="485546" y="1066214"/>
                  </a:lnTo>
                  <a:lnTo>
                    <a:pt x="460597" y="1025324"/>
                  </a:lnTo>
                  <a:lnTo>
                    <a:pt x="439322" y="975118"/>
                  </a:lnTo>
                  <a:lnTo>
                    <a:pt x="422415" y="916961"/>
                  </a:lnTo>
                  <a:lnTo>
                    <a:pt x="410569" y="852218"/>
                  </a:lnTo>
                  <a:lnTo>
                    <a:pt x="402716" y="858111"/>
                  </a:lnTo>
                  <a:lnTo>
                    <a:pt x="351235" y="893661"/>
                  </a:lnTo>
                  <a:lnTo>
                    <a:pt x="299958" y="923223"/>
                  </a:lnTo>
                  <a:lnTo>
                    <a:pt x="249926" y="946557"/>
                  </a:lnTo>
                  <a:lnTo>
                    <a:pt x="202181" y="963422"/>
                  </a:lnTo>
                  <a:lnTo>
                    <a:pt x="157764" y="973578"/>
                  </a:lnTo>
                  <a:lnTo>
                    <a:pt x="117715" y="976786"/>
                  </a:lnTo>
                  <a:lnTo>
                    <a:pt x="83078" y="972805"/>
                  </a:lnTo>
                  <a:lnTo>
                    <a:pt x="54891" y="961396"/>
                  </a:lnTo>
                  <a:lnTo>
                    <a:pt x="34198" y="942318"/>
                  </a:lnTo>
                  <a:lnTo>
                    <a:pt x="21676" y="912901"/>
                  </a:lnTo>
                  <a:lnTo>
                    <a:pt x="20979" y="877282"/>
                  </a:lnTo>
                  <a:lnTo>
                    <a:pt x="31345" y="836802"/>
                  </a:lnTo>
                  <a:lnTo>
                    <a:pt x="52013" y="792804"/>
                  </a:lnTo>
                  <a:lnTo>
                    <a:pt x="82221" y="746630"/>
                  </a:lnTo>
                  <a:lnTo>
                    <a:pt x="121207" y="699622"/>
                  </a:lnTo>
                  <a:lnTo>
                    <a:pt x="168210" y="653124"/>
                  </a:lnTo>
                  <a:lnTo>
                    <a:pt x="196590" y="629774"/>
                  </a:lnTo>
                  <a:lnTo>
                    <a:pt x="178011" y="616477"/>
                  </a:lnTo>
                  <a:lnTo>
                    <a:pt x="141038" y="584984"/>
                  </a:lnTo>
                  <a:lnTo>
                    <a:pt x="90255" y="531824"/>
                  </a:lnTo>
                  <a:lnTo>
                    <a:pt x="83327" y="527059"/>
                  </a:lnTo>
                  <a:lnTo>
                    <a:pt x="41968" y="489343"/>
                  </a:lnTo>
                  <a:lnTo>
                    <a:pt x="13664" y="450702"/>
                  </a:lnTo>
                  <a:lnTo>
                    <a:pt x="0" y="412518"/>
                  </a:lnTo>
                  <a:lnTo>
                    <a:pt x="2562" y="376173"/>
                  </a:lnTo>
                  <a:lnTo>
                    <a:pt x="31540" y="335819"/>
                  </a:lnTo>
                  <a:lnTo>
                    <a:pt x="50766" y="323602"/>
                  </a:lnTo>
                  <a:lnTo>
                    <a:pt x="55171" y="319016"/>
                  </a:lnTo>
                  <a:lnTo>
                    <a:pt x="118921" y="301238"/>
                  </a:lnTo>
                  <a:lnTo>
                    <a:pt x="132010" y="298347"/>
                  </a:lnTo>
                  <a:lnTo>
                    <a:pt x="147716" y="298178"/>
                  </a:lnTo>
                  <a:lnTo>
                    <a:pt x="156335" y="297260"/>
                  </a:lnTo>
                  <a:lnTo>
                    <a:pt x="160325" y="298044"/>
                  </a:lnTo>
                  <a:lnTo>
                    <a:pt x="245879" y="297126"/>
                  </a:lnTo>
                  <a:lnTo>
                    <a:pt x="353108" y="318649"/>
                  </a:lnTo>
                  <a:lnTo>
                    <a:pt x="364185" y="213232"/>
                  </a:lnTo>
                  <a:lnTo>
                    <a:pt x="379324" y="154312"/>
                  </a:lnTo>
                  <a:lnTo>
                    <a:pt x="398997" y="102876"/>
                  </a:lnTo>
                  <a:lnTo>
                    <a:pt x="422560" y="60325"/>
                  </a:lnTo>
                  <a:lnTo>
                    <a:pt x="449372" y="28061"/>
                  </a:lnTo>
                  <a:lnTo>
                    <a:pt x="510169" y="0"/>
                  </a:lnTo>
                  <a:lnTo>
                    <a:pt x="541329" y="6565"/>
                  </a:lnTo>
                  <a:lnTo>
                    <a:pt x="596021" y="57774"/>
                  </a:lnTo>
                  <a:lnTo>
                    <a:pt x="618350" y="99649"/>
                  </a:lnTo>
                  <a:lnTo>
                    <a:pt x="636530" y="150529"/>
                  </a:lnTo>
                  <a:lnTo>
                    <a:pt x="649959" y="209028"/>
                  </a:lnTo>
                  <a:lnTo>
                    <a:pt x="658323" y="318920"/>
                  </a:lnTo>
                  <a:lnTo>
                    <a:pt x="712752" y="290834"/>
                  </a:lnTo>
                  <a:lnTo>
                    <a:pt x="770564" y="267889"/>
                  </a:lnTo>
                  <a:lnTo>
                    <a:pt x="826819" y="250752"/>
                  </a:lnTo>
                  <a:lnTo>
                    <a:pt x="880460" y="239419"/>
                  </a:lnTo>
                  <a:lnTo>
                    <a:pt x="930429" y="233887"/>
                  </a:lnTo>
                  <a:lnTo>
                    <a:pt x="975668" y="234154"/>
                  </a:lnTo>
                  <a:lnTo>
                    <a:pt x="1015118" y="240215"/>
                  </a:lnTo>
                  <a:lnTo>
                    <a:pt x="1072425" y="269708"/>
                  </a:lnTo>
                  <a:lnTo>
                    <a:pt x="1093615" y="325141"/>
                  </a:lnTo>
                  <a:lnTo>
                    <a:pt x="1086069" y="360530"/>
                  </a:lnTo>
                  <a:lnTo>
                    <a:pt x="1066586" y="398143"/>
                  </a:lnTo>
                  <a:lnTo>
                    <a:pt x="1036224" y="436820"/>
                  </a:lnTo>
                  <a:lnTo>
                    <a:pt x="996039" y="475406"/>
                  </a:lnTo>
                  <a:lnTo>
                    <a:pt x="947090" y="512741"/>
                  </a:lnTo>
                  <a:lnTo>
                    <a:pt x="890435" y="547668"/>
                  </a:lnTo>
                  <a:lnTo>
                    <a:pt x="898351" y="552984"/>
                  </a:lnTo>
                  <a:lnTo>
                    <a:pt x="947458" y="588972"/>
                  </a:lnTo>
                  <a:lnTo>
                    <a:pt x="990920" y="626956"/>
                  </a:lnTo>
                  <a:lnTo>
                    <a:pt x="1028190" y="666032"/>
                  </a:lnTo>
                  <a:lnTo>
                    <a:pt x="1058722" y="705298"/>
                  </a:lnTo>
                  <a:lnTo>
                    <a:pt x="1081968" y="743850"/>
                  </a:lnTo>
                  <a:lnTo>
                    <a:pt x="1097383" y="780784"/>
                  </a:lnTo>
                  <a:lnTo>
                    <a:pt x="1104418" y="815198"/>
                  </a:lnTo>
                  <a:lnTo>
                    <a:pt x="1102528" y="846189"/>
                  </a:lnTo>
                  <a:lnTo>
                    <a:pt x="1091166" y="872852"/>
                  </a:lnTo>
                  <a:lnTo>
                    <a:pt x="1070749" y="893437"/>
                  </a:lnTo>
                  <a:lnTo>
                    <a:pt x="1042733" y="906907"/>
                  </a:lnTo>
                  <a:lnTo>
                    <a:pt x="1008165" y="913425"/>
                  </a:lnTo>
                  <a:lnTo>
                    <a:pt x="968089" y="913155"/>
                  </a:lnTo>
                  <a:lnTo>
                    <a:pt x="923549" y="906260"/>
                  </a:lnTo>
                  <a:lnTo>
                    <a:pt x="875592" y="892904"/>
                  </a:lnTo>
                  <a:lnTo>
                    <a:pt x="825261" y="873250"/>
                  </a:lnTo>
                  <a:lnTo>
                    <a:pt x="773601" y="847463"/>
                  </a:lnTo>
                  <a:lnTo>
                    <a:pt x="721658" y="815705"/>
                  </a:lnTo>
                  <a:lnTo>
                    <a:pt x="717700" y="813047"/>
                  </a:lnTo>
                  <a:lnTo>
                    <a:pt x="709751" y="874181"/>
                  </a:lnTo>
                  <a:lnTo>
                    <a:pt x="697016" y="957517"/>
                  </a:lnTo>
                  <a:lnTo>
                    <a:pt x="680409" y="1009959"/>
                  </a:lnTo>
                  <a:lnTo>
                    <a:pt x="659400" y="1053793"/>
                  </a:lnTo>
                  <a:lnTo>
                    <a:pt x="634545" y="1087589"/>
                  </a:lnTo>
                  <a:lnTo>
                    <a:pt x="606398" y="1109913"/>
                  </a:lnTo>
                  <a:lnTo>
                    <a:pt x="575515" y="1119337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881020" y="5095323"/>
              <a:ext cx="935355" cy="948690"/>
            </a:xfrm>
            <a:custGeom>
              <a:avLst/>
              <a:gdLst/>
              <a:ahLst/>
              <a:cxnLst/>
              <a:rect l="l" t="t" r="r" b="b"/>
              <a:pathLst>
                <a:path w="935355" h="948689">
                  <a:moveTo>
                    <a:pt x="487460" y="948087"/>
                  </a:moveTo>
                  <a:lnTo>
                    <a:pt x="426781" y="921226"/>
                  </a:lnTo>
                  <a:lnTo>
                    <a:pt x="400334" y="886833"/>
                  </a:lnTo>
                  <a:lnTo>
                    <a:pt x="377723" y="840912"/>
                  </a:lnTo>
                  <a:lnTo>
                    <a:pt x="359879" y="785301"/>
                  </a:lnTo>
                  <a:lnTo>
                    <a:pt x="347733" y="721834"/>
                  </a:lnTo>
                  <a:lnTo>
                    <a:pt x="341093" y="726829"/>
                  </a:lnTo>
                  <a:lnTo>
                    <a:pt x="285025" y="764620"/>
                  </a:lnTo>
                  <a:lnTo>
                    <a:pt x="229656" y="793930"/>
                  </a:lnTo>
                  <a:lnTo>
                    <a:pt x="176863" y="814328"/>
                  </a:lnTo>
                  <a:lnTo>
                    <a:pt x="128519" y="825381"/>
                  </a:lnTo>
                  <a:lnTo>
                    <a:pt x="86503" y="826657"/>
                  </a:lnTo>
                  <a:lnTo>
                    <a:pt x="52688" y="817724"/>
                  </a:lnTo>
                  <a:lnTo>
                    <a:pt x="28951" y="798150"/>
                  </a:lnTo>
                  <a:lnTo>
                    <a:pt x="17567" y="768540"/>
                  </a:lnTo>
                  <a:lnTo>
                    <a:pt x="19669" y="732037"/>
                  </a:lnTo>
                  <a:lnTo>
                    <a:pt x="34234" y="690446"/>
                  </a:lnTo>
                  <a:lnTo>
                    <a:pt x="60237" y="645572"/>
                  </a:lnTo>
                  <a:lnTo>
                    <a:pt x="96657" y="599222"/>
                  </a:lnTo>
                  <a:lnTo>
                    <a:pt x="142469" y="553201"/>
                  </a:lnTo>
                  <a:lnTo>
                    <a:pt x="166506" y="533421"/>
                  </a:lnTo>
                  <a:lnTo>
                    <a:pt x="150768" y="522161"/>
                  </a:lnTo>
                  <a:lnTo>
                    <a:pt x="119466" y="495486"/>
                  </a:lnTo>
                  <a:lnTo>
                    <a:pt x="76420" y="450461"/>
                  </a:lnTo>
                  <a:lnTo>
                    <a:pt x="70578" y="446422"/>
                  </a:lnTo>
                  <a:lnTo>
                    <a:pt x="35540" y="414477"/>
                  </a:lnTo>
                  <a:lnTo>
                    <a:pt x="11569" y="381747"/>
                  </a:lnTo>
                  <a:lnTo>
                    <a:pt x="0" y="349405"/>
                  </a:lnTo>
                  <a:lnTo>
                    <a:pt x="2167" y="318621"/>
                  </a:lnTo>
                  <a:lnTo>
                    <a:pt x="26692" y="284441"/>
                  </a:lnTo>
                  <a:lnTo>
                    <a:pt x="42997" y="274092"/>
                  </a:lnTo>
                  <a:lnTo>
                    <a:pt x="46700" y="270207"/>
                  </a:lnTo>
                  <a:lnTo>
                    <a:pt x="100713" y="255150"/>
                  </a:lnTo>
                  <a:lnTo>
                    <a:pt x="111791" y="252699"/>
                  </a:lnTo>
                  <a:lnTo>
                    <a:pt x="125102" y="252559"/>
                  </a:lnTo>
                  <a:lnTo>
                    <a:pt x="132381" y="251781"/>
                  </a:lnTo>
                  <a:lnTo>
                    <a:pt x="135797" y="252444"/>
                  </a:lnTo>
                  <a:lnTo>
                    <a:pt x="208230" y="251667"/>
                  </a:lnTo>
                  <a:lnTo>
                    <a:pt x="299082" y="269898"/>
                  </a:lnTo>
                  <a:lnTo>
                    <a:pt x="308436" y="180607"/>
                  </a:lnTo>
                  <a:lnTo>
                    <a:pt x="324319" y="121444"/>
                  </a:lnTo>
                  <a:lnTo>
                    <a:pt x="345564" y="71750"/>
                  </a:lnTo>
                  <a:lnTo>
                    <a:pt x="371234" y="33578"/>
                  </a:lnTo>
                  <a:lnTo>
                    <a:pt x="400393" y="8977"/>
                  </a:lnTo>
                  <a:lnTo>
                    <a:pt x="432105" y="0"/>
                  </a:lnTo>
                  <a:lnTo>
                    <a:pt x="463554" y="8047"/>
                  </a:lnTo>
                  <a:lnTo>
                    <a:pt x="516562" y="69235"/>
                  </a:lnTo>
                  <a:lnTo>
                    <a:pt x="536358" y="118325"/>
                  </a:lnTo>
                  <a:lnTo>
                    <a:pt x="550507" y="177047"/>
                  </a:lnTo>
                  <a:lnTo>
                    <a:pt x="557594" y="270127"/>
                  </a:lnTo>
                  <a:lnTo>
                    <a:pt x="603691" y="246341"/>
                  </a:lnTo>
                  <a:lnTo>
                    <a:pt x="666448" y="222256"/>
                  </a:lnTo>
                  <a:lnTo>
                    <a:pt x="726600" y="206302"/>
                  </a:lnTo>
                  <a:lnTo>
                    <a:pt x="782242" y="198473"/>
                  </a:lnTo>
                  <a:lnTo>
                    <a:pt x="831474" y="198763"/>
                  </a:lnTo>
                  <a:lnTo>
                    <a:pt x="872391" y="207166"/>
                  </a:lnTo>
                  <a:lnTo>
                    <a:pt x="903093" y="223675"/>
                  </a:lnTo>
                  <a:lnTo>
                    <a:pt x="921675" y="248285"/>
                  </a:lnTo>
                  <a:lnTo>
                    <a:pt x="925961" y="280220"/>
                  </a:lnTo>
                  <a:lnTo>
                    <a:pt x="915471" y="315831"/>
                  </a:lnTo>
                  <a:lnTo>
                    <a:pt x="891628" y="353559"/>
                  </a:lnTo>
                  <a:lnTo>
                    <a:pt x="855850" y="391848"/>
                  </a:lnTo>
                  <a:lnTo>
                    <a:pt x="809559" y="429140"/>
                  </a:lnTo>
                  <a:lnTo>
                    <a:pt x="754176" y="463879"/>
                  </a:lnTo>
                  <a:lnTo>
                    <a:pt x="760911" y="468382"/>
                  </a:lnTo>
                  <a:lnTo>
                    <a:pt x="813520" y="507918"/>
                  </a:lnTo>
                  <a:lnTo>
                    <a:pt x="858010" y="549887"/>
                  </a:lnTo>
                  <a:lnTo>
                    <a:pt x="893397" y="592662"/>
                  </a:lnTo>
                  <a:lnTo>
                    <a:pt x="918697" y="634618"/>
                  </a:lnTo>
                  <a:lnTo>
                    <a:pt x="932926" y="674129"/>
                  </a:lnTo>
                  <a:lnTo>
                    <a:pt x="935098" y="709568"/>
                  </a:lnTo>
                  <a:lnTo>
                    <a:pt x="924229" y="739310"/>
                  </a:lnTo>
                  <a:lnTo>
                    <a:pt x="900764" y="760615"/>
                  </a:lnTo>
                  <a:lnTo>
                    <a:pt x="867084" y="772023"/>
                  </a:lnTo>
                  <a:lnTo>
                    <a:pt x="825068" y="773828"/>
                  </a:lnTo>
                  <a:lnTo>
                    <a:pt x="776595" y="766324"/>
                  </a:lnTo>
                  <a:lnTo>
                    <a:pt x="723544" y="749807"/>
                  </a:lnTo>
                  <a:lnTo>
                    <a:pt x="667794" y="724570"/>
                  </a:lnTo>
                  <a:lnTo>
                    <a:pt x="611225" y="690909"/>
                  </a:lnTo>
                  <a:lnTo>
                    <a:pt x="607873" y="688655"/>
                  </a:lnTo>
                  <a:lnTo>
                    <a:pt x="601137" y="740438"/>
                  </a:lnTo>
                  <a:lnTo>
                    <a:pt x="587866" y="820432"/>
                  </a:lnTo>
                  <a:lnTo>
                    <a:pt x="569606" y="871237"/>
                  </a:lnTo>
                  <a:lnTo>
                    <a:pt x="546244" y="910844"/>
                  </a:lnTo>
                  <a:lnTo>
                    <a:pt x="518591" y="937159"/>
                  </a:lnTo>
                  <a:lnTo>
                    <a:pt x="487460" y="948087"/>
                  </a:lnTo>
                  <a:close/>
                </a:path>
              </a:pathLst>
            </a:custGeom>
            <a:solidFill>
              <a:srgbClr val="F2E7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5206375" y="5417134"/>
              <a:ext cx="252729" cy="255270"/>
            </a:xfrm>
            <a:custGeom>
              <a:avLst/>
              <a:gdLst/>
              <a:ahLst/>
              <a:cxnLst/>
              <a:rect l="l" t="t" r="r" b="b"/>
              <a:pathLst>
                <a:path w="252730" h="255270">
                  <a:moveTo>
                    <a:pt x="126095" y="254978"/>
                  </a:moveTo>
                  <a:lnTo>
                    <a:pt x="77007" y="244960"/>
                  </a:lnTo>
                  <a:lnTo>
                    <a:pt x="36926" y="217638"/>
                  </a:lnTo>
                  <a:lnTo>
                    <a:pt x="9907" y="177114"/>
                  </a:lnTo>
                  <a:lnTo>
                    <a:pt x="0" y="127489"/>
                  </a:lnTo>
                  <a:lnTo>
                    <a:pt x="9907" y="77865"/>
                  </a:lnTo>
                  <a:lnTo>
                    <a:pt x="36926" y="37341"/>
                  </a:lnTo>
                  <a:lnTo>
                    <a:pt x="77007" y="10018"/>
                  </a:lnTo>
                  <a:lnTo>
                    <a:pt x="126095" y="0"/>
                  </a:lnTo>
                  <a:lnTo>
                    <a:pt x="175170" y="10018"/>
                  </a:lnTo>
                  <a:lnTo>
                    <a:pt x="215252" y="37341"/>
                  </a:lnTo>
                  <a:lnTo>
                    <a:pt x="242279" y="77865"/>
                  </a:lnTo>
                  <a:lnTo>
                    <a:pt x="252191" y="127489"/>
                  </a:lnTo>
                  <a:lnTo>
                    <a:pt x="242279" y="177114"/>
                  </a:lnTo>
                  <a:lnTo>
                    <a:pt x="215252" y="217638"/>
                  </a:lnTo>
                  <a:lnTo>
                    <a:pt x="175170" y="244960"/>
                  </a:lnTo>
                  <a:lnTo>
                    <a:pt x="126095" y="254978"/>
                  </a:lnTo>
                  <a:close/>
                </a:path>
              </a:pathLst>
            </a:custGeom>
            <a:solidFill>
              <a:srgbClr val="C30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6970241" y="5731077"/>
              <a:ext cx="629285" cy="427355"/>
            </a:xfrm>
            <a:custGeom>
              <a:avLst/>
              <a:gdLst/>
              <a:ahLst/>
              <a:cxnLst/>
              <a:rect l="l" t="t" r="r" b="b"/>
              <a:pathLst>
                <a:path w="629284" h="427354">
                  <a:moveTo>
                    <a:pt x="319359" y="427028"/>
                  </a:moveTo>
                  <a:lnTo>
                    <a:pt x="280106" y="424179"/>
                  </a:lnTo>
                  <a:lnTo>
                    <a:pt x="235634" y="413844"/>
                  </a:lnTo>
                  <a:lnTo>
                    <a:pt x="187917" y="396223"/>
                  </a:lnTo>
                  <a:lnTo>
                    <a:pt x="138931" y="371516"/>
                  </a:lnTo>
                  <a:lnTo>
                    <a:pt x="83068" y="333862"/>
                  </a:lnTo>
                  <a:lnTo>
                    <a:pt x="39849" y="293860"/>
                  </a:lnTo>
                  <a:lnTo>
                    <a:pt x="11438" y="254495"/>
                  </a:lnTo>
                  <a:lnTo>
                    <a:pt x="0" y="218747"/>
                  </a:lnTo>
                  <a:lnTo>
                    <a:pt x="7696" y="189598"/>
                  </a:lnTo>
                  <a:lnTo>
                    <a:pt x="30435" y="172832"/>
                  </a:lnTo>
                  <a:lnTo>
                    <a:pt x="64868" y="166099"/>
                  </a:lnTo>
                  <a:lnTo>
                    <a:pt x="108301" y="169031"/>
                  </a:lnTo>
                  <a:lnTo>
                    <a:pt x="158042" y="181258"/>
                  </a:lnTo>
                  <a:lnTo>
                    <a:pt x="211396" y="202411"/>
                  </a:lnTo>
                  <a:lnTo>
                    <a:pt x="211396" y="196859"/>
                  </a:lnTo>
                  <a:lnTo>
                    <a:pt x="216504" y="134653"/>
                  </a:lnTo>
                  <a:lnTo>
                    <a:pt x="230733" y="80615"/>
                  </a:lnTo>
                  <a:lnTo>
                    <a:pt x="252437" y="37995"/>
                  </a:lnTo>
                  <a:lnTo>
                    <a:pt x="279974" y="10040"/>
                  </a:lnTo>
                  <a:lnTo>
                    <a:pt x="311698" y="0"/>
                  </a:lnTo>
                  <a:lnTo>
                    <a:pt x="343407" y="10040"/>
                  </a:lnTo>
                  <a:lnTo>
                    <a:pt x="370934" y="37995"/>
                  </a:lnTo>
                  <a:lnTo>
                    <a:pt x="392633" y="80615"/>
                  </a:lnTo>
                  <a:lnTo>
                    <a:pt x="406860" y="134653"/>
                  </a:lnTo>
                  <a:lnTo>
                    <a:pt x="411968" y="196859"/>
                  </a:lnTo>
                  <a:lnTo>
                    <a:pt x="411968" y="199635"/>
                  </a:lnTo>
                  <a:lnTo>
                    <a:pt x="464846" y="174415"/>
                  </a:lnTo>
                  <a:lnTo>
                    <a:pt x="514804" y="158572"/>
                  </a:lnTo>
                  <a:lnTo>
                    <a:pt x="559027" y="152670"/>
                  </a:lnTo>
                  <a:lnTo>
                    <a:pt x="594704" y="157274"/>
                  </a:lnTo>
                  <a:lnTo>
                    <a:pt x="619020" y="172945"/>
                  </a:lnTo>
                  <a:lnTo>
                    <a:pt x="628762" y="201637"/>
                  </a:lnTo>
                  <a:lnTo>
                    <a:pt x="619823" y="237985"/>
                  </a:lnTo>
                  <a:lnTo>
                    <a:pt x="594137" y="278882"/>
                  </a:lnTo>
                  <a:lnTo>
                    <a:pt x="553640" y="321225"/>
                  </a:lnTo>
                  <a:lnTo>
                    <a:pt x="500267" y="361907"/>
                  </a:lnTo>
                  <a:lnTo>
                    <a:pt x="451583" y="389947"/>
                  </a:lnTo>
                  <a:lnTo>
                    <a:pt x="403780" y="410401"/>
                  </a:lnTo>
                  <a:lnTo>
                    <a:pt x="358993" y="422888"/>
                  </a:lnTo>
                  <a:lnTo>
                    <a:pt x="319359" y="42702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970241" y="5731077"/>
              <a:ext cx="629285" cy="427355"/>
            </a:xfrm>
            <a:custGeom>
              <a:avLst/>
              <a:gdLst/>
              <a:ahLst/>
              <a:cxnLst/>
              <a:rect l="l" t="t" r="r" b="b"/>
              <a:pathLst>
                <a:path w="629284" h="427354">
                  <a:moveTo>
                    <a:pt x="619020" y="172945"/>
                  </a:moveTo>
                  <a:lnTo>
                    <a:pt x="594704" y="157274"/>
                  </a:lnTo>
                  <a:lnTo>
                    <a:pt x="559027" y="152670"/>
                  </a:lnTo>
                  <a:lnTo>
                    <a:pt x="514804" y="158572"/>
                  </a:lnTo>
                  <a:lnTo>
                    <a:pt x="464846" y="174415"/>
                  </a:lnTo>
                  <a:lnTo>
                    <a:pt x="411968" y="199635"/>
                  </a:lnTo>
                  <a:lnTo>
                    <a:pt x="411968" y="198781"/>
                  </a:lnTo>
                  <a:lnTo>
                    <a:pt x="411968" y="197713"/>
                  </a:lnTo>
                  <a:lnTo>
                    <a:pt x="411968" y="196859"/>
                  </a:lnTo>
                  <a:lnTo>
                    <a:pt x="406860" y="134653"/>
                  </a:lnTo>
                  <a:lnTo>
                    <a:pt x="392633" y="80615"/>
                  </a:lnTo>
                  <a:lnTo>
                    <a:pt x="370934" y="37995"/>
                  </a:lnTo>
                  <a:lnTo>
                    <a:pt x="343407" y="10040"/>
                  </a:lnTo>
                  <a:lnTo>
                    <a:pt x="311698" y="0"/>
                  </a:lnTo>
                  <a:lnTo>
                    <a:pt x="279974" y="10040"/>
                  </a:lnTo>
                  <a:lnTo>
                    <a:pt x="252437" y="37995"/>
                  </a:lnTo>
                  <a:lnTo>
                    <a:pt x="230733" y="80615"/>
                  </a:lnTo>
                  <a:lnTo>
                    <a:pt x="216504" y="134653"/>
                  </a:lnTo>
                  <a:lnTo>
                    <a:pt x="211396" y="196859"/>
                  </a:lnTo>
                  <a:lnTo>
                    <a:pt x="211396" y="198781"/>
                  </a:lnTo>
                  <a:lnTo>
                    <a:pt x="211396" y="200703"/>
                  </a:lnTo>
                  <a:lnTo>
                    <a:pt x="211396" y="202411"/>
                  </a:lnTo>
                  <a:lnTo>
                    <a:pt x="158042" y="181258"/>
                  </a:lnTo>
                  <a:lnTo>
                    <a:pt x="108301" y="169031"/>
                  </a:lnTo>
                  <a:lnTo>
                    <a:pt x="64868" y="166099"/>
                  </a:lnTo>
                  <a:lnTo>
                    <a:pt x="30435" y="172832"/>
                  </a:lnTo>
                  <a:lnTo>
                    <a:pt x="7696" y="189598"/>
                  </a:lnTo>
                  <a:lnTo>
                    <a:pt x="0" y="218747"/>
                  </a:lnTo>
                  <a:lnTo>
                    <a:pt x="11438" y="254495"/>
                  </a:lnTo>
                  <a:lnTo>
                    <a:pt x="39849" y="293860"/>
                  </a:lnTo>
                  <a:lnTo>
                    <a:pt x="83068" y="333862"/>
                  </a:lnTo>
                  <a:lnTo>
                    <a:pt x="138931" y="371516"/>
                  </a:lnTo>
                  <a:lnTo>
                    <a:pt x="187917" y="396223"/>
                  </a:lnTo>
                  <a:lnTo>
                    <a:pt x="235634" y="413844"/>
                  </a:lnTo>
                  <a:lnTo>
                    <a:pt x="280106" y="424179"/>
                  </a:lnTo>
                  <a:lnTo>
                    <a:pt x="319359" y="427028"/>
                  </a:lnTo>
                  <a:lnTo>
                    <a:pt x="358993" y="422888"/>
                  </a:lnTo>
                  <a:lnTo>
                    <a:pt x="403780" y="410401"/>
                  </a:lnTo>
                  <a:lnTo>
                    <a:pt x="451583" y="389947"/>
                  </a:lnTo>
                  <a:lnTo>
                    <a:pt x="500267" y="361907"/>
                  </a:lnTo>
                  <a:lnTo>
                    <a:pt x="553640" y="321225"/>
                  </a:lnTo>
                  <a:lnTo>
                    <a:pt x="594137" y="278882"/>
                  </a:lnTo>
                  <a:lnTo>
                    <a:pt x="619823" y="237985"/>
                  </a:lnTo>
                  <a:lnTo>
                    <a:pt x="628762" y="201637"/>
                  </a:lnTo>
                  <a:lnTo>
                    <a:pt x="619020" y="172945"/>
                  </a:lnTo>
                  <a:close/>
                </a:path>
              </a:pathLst>
            </a:custGeom>
            <a:ln w="49328">
              <a:solidFill>
                <a:srgbClr val="FFB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245495" y="8301580"/>
              <a:ext cx="2212340" cy="51435"/>
            </a:xfrm>
            <a:custGeom>
              <a:avLst/>
              <a:gdLst/>
              <a:ahLst/>
              <a:cxnLst/>
              <a:rect l="l" t="t" r="r" b="b"/>
              <a:pathLst>
                <a:path w="2212340" h="51434">
                  <a:moveTo>
                    <a:pt x="2140432" y="50995"/>
                  </a:moveTo>
                  <a:lnTo>
                    <a:pt x="58067" y="50995"/>
                  </a:lnTo>
                  <a:lnTo>
                    <a:pt x="0" y="0"/>
                  </a:lnTo>
                  <a:lnTo>
                    <a:pt x="2212258" y="0"/>
                  </a:lnTo>
                  <a:lnTo>
                    <a:pt x="2140432" y="50995"/>
                  </a:lnTo>
                  <a:close/>
                </a:path>
              </a:pathLst>
            </a:custGeom>
            <a:solidFill>
              <a:srgbClr val="B08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335779" y="6885812"/>
              <a:ext cx="398780" cy="413384"/>
            </a:xfrm>
            <a:custGeom>
              <a:avLst/>
              <a:gdLst/>
              <a:ahLst/>
              <a:cxnLst/>
              <a:rect l="l" t="t" r="r" b="b"/>
              <a:pathLst>
                <a:path w="398780" h="413384">
                  <a:moveTo>
                    <a:pt x="114279" y="412808"/>
                  </a:moveTo>
                  <a:lnTo>
                    <a:pt x="76360" y="402935"/>
                  </a:lnTo>
                  <a:lnTo>
                    <a:pt x="43699" y="382403"/>
                  </a:lnTo>
                  <a:lnTo>
                    <a:pt x="19251" y="352574"/>
                  </a:lnTo>
                  <a:lnTo>
                    <a:pt x="4747" y="316218"/>
                  </a:lnTo>
                  <a:lnTo>
                    <a:pt x="0" y="275051"/>
                  </a:lnTo>
                  <a:lnTo>
                    <a:pt x="4821" y="230791"/>
                  </a:lnTo>
                  <a:lnTo>
                    <a:pt x="19024" y="185152"/>
                  </a:lnTo>
                  <a:lnTo>
                    <a:pt x="42421" y="139851"/>
                  </a:lnTo>
                  <a:lnTo>
                    <a:pt x="74824" y="96604"/>
                  </a:lnTo>
                  <a:lnTo>
                    <a:pt x="113817" y="59145"/>
                  </a:lnTo>
                  <a:lnTo>
                    <a:pt x="155959" y="30358"/>
                  </a:lnTo>
                  <a:lnTo>
                    <a:pt x="199569" y="10640"/>
                  </a:lnTo>
                  <a:lnTo>
                    <a:pt x="242964" y="388"/>
                  </a:lnTo>
                  <a:lnTo>
                    <a:pt x="284463" y="0"/>
                  </a:lnTo>
                  <a:lnTo>
                    <a:pt x="322383" y="9873"/>
                  </a:lnTo>
                  <a:lnTo>
                    <a:pt x="355044" y="30405"/>
                  </a:lnTo>
                  <a:lnTo>
                    <a:pt x="379492" y="60234"/>
                  </a:lnTo>
                  <a:lnTo>
                    <a:pt x="393995" y="96590"/>
                  </a:lnTo>
                  <a:lnTo>
                    <a:pt x="398741" y="137757"/>
                  </a:lnTo>
                  <a:lnTo>
                    <a:pt x="393916" y="182017"/>
                  </a:lnTo>
                  <a:lnTo>
                    <a:pt x="379707" y="227656"/>
                  </a:lnTo>
                  <a:lnTo>
                    <a:pt x="356302" y="272957"/>
                  </a:lnTo>
                  <a:lnTo>
                    <a:pt x="323887" y="316204"/>
                  </a:lnTo>
                  <a:lnTo>
                    <a:pt x="284906" y="353663"/>
                  </a:lnTo>
                  <a:lnTo>
                    <a:pt x="242772" y="382450"/>
                  </a:lnTo>
                  <a:lnTo>
                    <a:pt x="199168" y="402168"/>
                  </a:lnTo>
                  <a:lnTo>
                    <a:pt x="155776" y="412420"/>
                  </a:lnTo>
                  <a:lnTo>
                    <a:pt x="114279" y="412808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335779" y="6885812"/>
              <a:ext cx="398780" cy="413384"/>
            </a:xfrm>
            <a:custGeom>
              <a:avLst/>
              <a:gdLst/>
              <a:ahLst/>
              <a:cxnLst/>
              <a:rect l="l" t="t" r="r" b="b"/>
              <a:pathLst>
                <a:path w="398780" h="413384">
                  <a:moveTo>
                    <a:pt x="323887" y="316204"/>
                  </a:moveTo>
                  <a:lnTo>
                    <a:pt x="284906" y="353663"/>
                  </a:lnTo>
                  <a:lnTo>
                    <a:pt x="242772" y="382450"/>
                  </a:lnTo>
                  <a:lnTo>
                    <a:pt x="199168" y="402168"/>
                  </a:lnTo>
                  <a:lnTo>
                    <a:pt x="155776" y="412420"/>
                  </a:lnTo>
                  <a:lnTo>
                    <a:pt x="114279" y="412808"/>
                  </a:lnTo>
                  <a:lnTo>
                    <a:pt x="76360" y="402935"/>
                  </a:lnTo>
                  <a:lnTo>
                    <a:pt x="43699" y="382403"/>
                  </a:lnTo>
                  <a:lnTo>
                    <a:pt x="19251" y="352574"/>
                  </a:lnTo>
                  <a:lnTo>
                    <a:pt x="4747" y="316218"/>
                  </a:lnTo>
                  <a:lnTo>
                    <a:pt x="0" y="275051"/>
                  </a:lnTo>
                  <a:lnTo>
                    <a:pt x="4821" y="230791"/>
                  </a:lnTo>
                  <a:lnTo>
                    <a:pt x="19024" y="185152"/>
                  </a:lnTo>
                  <a:lnTo>
                    <a:pt x="42421" y="139851"/>
                  </a:lnTo>
                  <a:lnTo>
                    <a:pt x="74824" y="96604"/>
                  </a:lnTo>
                  <a:lnTo>
                    <a:pt x="113817" y="59145"/>
                  </a:lnTo>
                  <a:lnTo>
                    <a:pt x="155959" y="30358"/>
                  </a:lnTo>
                  <a:lnTo>
                    <a:pt x="199569" y="10640"/>
                  </a:lnTo>
                  <a:lnTo>
                    <a:pt x="242964" y="388"/>
                  </a:lnTo>
                  <a:lnTo>
                    <a:pt x="284463" y="0"/>
                  </a:lnTo>
                  <a:lnTo>
                    <a:pt x="322383" y="9873"/>
                  </a:lnTo>
                  <a:lnTo>
                    <a:pt x="355044" y="30405"/>
                  </a:lnTo>
                  <a:lnTo>
                    <a:pt x="379492" y="60234"/>
                  </a:lnTo>
                  <a:lnTo>
                    <a:pt x="393995" y="96590"/>
                  </a:lnTo>
                  <a:lnTo>
                    <a:pt x="398741" y="137757"/>
                  </a:lnTo>
                  <a:lnTo>
                    <a:pt x="393916" y="182017"/>
                  </a:lnTo>
                  <a:lnTo>
                    <a:pt x="379707" y="227656"/>
                  </a:lnTo>
                  <a:lnTo>
                    <a:pt x="356302" y="272957"/>
                  </a:lnTo>
                  <a:lnTo>
                    <a:pt x="323887" y="316204"/>
                  </a:lnTo>
                  <a:close/>
                </a:path>
              </a:pathLst>
            </a:custGeom>
            <a:ln w="43860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634457" y="6155164"/>
              <a:ext cx="887094" cy="827405"/>
            </a:xfrm>
            <a:custGeom>
              <a:avLst/>
              <a:gdLst/>
              <a:ahLst/>
              <a:cxnLst/>
              <a:rect l="l" t="t" r="r" b="b"/>
              <a:pathLst>
                <a:path w="887094" h="827404">
                  <a:moveTo>
                    <a:pt x="304363" y="827353"/>
                  </a:moveTo>
                  <a:lnTo>
                    <a:pt x="262024" y="826989"/>
                  </a:lnTo>
                  <a:lnTo>
                    <a:pt x="221458" y="822282"/>
                  </a:lnTo>
                  <a:lnTo>
                    <a:pt x="183036" y="813198"/>
                  </a:lnTo>
                  <a:lnTo>
                    <a:pt x="147125" y="799704"/>
                  </a:lnTo>
                  <a:lnTo>
                    <a:pt x="84315" y="759354"/>
                  </a:lnTo>
                  <a:lnTo>
                    <a:pt x="36506" y="701768"/>
                  </a:lnTo>
                  <a:lnTo>
                    <a:pt x="8439" y="632658"/>
                  </a:lnTo>
                  <a:lnTo>
                    <a:pt x="1816" y="594923"/>
                  </a:lnTo>
                  <a:lnTo>
                    <a:pt x="0" y="555542"/>
                  </a:lnTo>
                  <a:lnTo>
                    <a:pt x="2888" y="514870"/>
                  </a:lnTo>
                  <a:lnTo>
                    <a:pt x="10379" y="473264"/>
                  </a:lnTo>
                  <a:lnTo>
                    <a:pt x="22373" y="431078"/>
                  </a:lnTo>
                  <a:lnTo>
                    <a:pt x="38768" y="388669"/>
                  </a:lnTo>
                  <a:lnTo>
                    <a:pt x="59464" y="346392"/>
                  </a:lnTo>
                  <a:lnTo>
                    <a:pt x="84358" y="304603"/>
                  </a:lnTo>
                  <a:lnTo>
                    <a:pt x="113349" y="263657"/>
                  </a:lnTo>
                  <a:lnTo>
                    <a:pt x="146337" y="223910"/>
                  </a:lnTo>
                  <a:lnTo>
                    <a:pt x="183220" y="185718"/>
                  </a:lnTo>
                  <a:lnTo>
                    <a:pt x="223897" y="149436"/>
                  </a:lnTo>
                  <a:lnTo>
                    <a:pt x="267149" y="116254"/>
                  </a:lnTo>
                  <a:lnTo>
                    <a:pt x="311578" y="87150"/>
                  </a:lnTo>
                  <a:lnTo>
                    <a:pt x="356816" y="62155"/>
                  </a:lnTo>
                  <a:lnTo>
                    <a:pt x="402492" y="41304"/>
                  </a:lnTo>
                  <a:lnTo>
                    <a:pt x="448239" y="24630"/>
                  </a:lnTo>
                  <a:lnTo>
                    <a:pt x="493687" y="12166"/>
                  </a:lnTo>
                  <a:lnTo>
                    <a:pt x="538468" y="3944"/>
                  </a:lnTo>
                  <a:lnTo>
                    <a:pt x="582212" y="0"/>
                  </a:lnTo>
                  <a:lnTo>
                    <a:pt x="624552" y="364"/>
                  </a:lnTo>
                  <a:lnTo>
                    <a:pt x="665117" y="5072"/>
                  </a:lnTo>
                  <a:lnTo>
                    <a:pt x="703540" y="14156"/>
                  </a:lnTo>
                  <a:lnTo>
                    <a:pt x="739450" y="27649"/>
                  </a:lnTo>
                  <a:lnTo>
                    <a:pt x="802260" y="67997"/>
                  </a:lnTo>
                  <a:lnTo>
                    <a:pt x="850069" y="125579"/>
                  </a:lnTo>
                  <a:lnTo>
                    <a:pt x="878137" y="194686"/>
                  </a:lnTo>
                  <a:lnTo>
                    <a:pt x="884759" y="232420"/>
                  </a:lnTo>
                  <a:lnTo>
                    <a:pt x="886576" y="271800"/>
                  </a:lnTo>
                  <a:lnTo>
                    <a:pt x="883688" y="312470"/>
                  </a:lnTo>
                  <a:lnTo>
                    <a:pt x="876196" y="354076"/>
                  </a:lnTo>
                  <a:lnTo>
                    <a:pt x="864202" y="396261"/>
                  </a:lnTo>
                  <a:lnTo>
                    <a:pt x="847807" y="438669"/>
                  </a:lnTo>
                  <a:lnTo>
                    <a:pt x="827112" y="480945"/>
                  </a:lnTo>
                  <a:lnTo>
                    <a:pt x="802218" y="522734"/>
                  </a:lnTo>
                  <a:lnTo>
                    <a:pt x="773226" y="563679"/>
                  </a:lnTo>
                  <a:lnTo>
                    <a:pt x="740238" y="603425"/>
                  </a:lnTo>
                  <a:lnTo>
                    <a:pt x="703355" y="641617"/>
                  </a:lnTo>
                  <a:lnTo>
                    <a:pt x="662678" y="677898"/>
                  </a:lnTo>
                  <a:lnTo>
                    <a:pt x="619426" y="711083"/>
                  </a:lnTo>
                  <a:lnTo>
                    <a:pt x="574997" y="740191"/>
                  </a:lnTo>
                  <a:lnTo>
                    <a:pt x="529760" y="765188"/>
                  </a:lnTo>
                  <a:lnTo>
                    <a:pt x="484084" y="786042"/>
                  </a:lnTo>
                  <a:lnTo>
                    <a:pt x="438337" y="802718"/>
                  </a:lnTo>
                  <a:lnTo>
                    <a:pt x="392888" y="815185"/>
                  </a:lnTo>
                  <a:lnTo>
                    <a:pt x="348108" y="823407"/>
                  </a:lnTo>
                  <a:lnTo>
                    <a:pt x="304363" y="827353"/>
                  </a:lnTo>
                  <a:close/>
                </a:path>
              </a:pathLst>
            </a:custGeom>
            <a:solidFill>
              <a:srgbClr val="99B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634457" y="6155164"/>
              <a:ext cx="887094" cy="827405"/>
            </a:xfrm>
            <a:custGeom>
              <a:avLst/>
              <a:gdLst/>
              <a:ahLst/>
              <a:cxnLst/>
              <a:rect l="l" t="t" r="r" b="b"/>
              <a:pathLst>
                <a:path w="887094" h="827404">
                  <a:moveTo>
                    <a:pt x="662678" y="677898"/>
                  </a:moveTo>
                  <a:lnTo>
                    <a:pt x="619426" y="711083"/>
                  </a:lnTo>
                  <a:lnTo>
                    <a:pt x="574997" y="740191"/>
                  </a:lnTo>
                  <a:lnTo>
                    <a:pt x="529760" y="765188"/>
                  </a:lnTo>
                  <a:lnTo>
                    <a:pt x="484084" y="786042"/>
                  </a:lnTo>
                  <a:lnTo>
                    <a:pt x="438337" y="802718"/>
                  </a:lnTo>
                  <a:lnTo>
                    <a:pt x="392888" y="815185"/>
                  </a:lnTo>
                  <a:lnTo>
                    <a:pt x="348108" y="823407"/>
                  </a:lnTo>
                  <a:lnTo>
                    <a:pt x="304363" y="827353"/>
                  </a:lnTo>
                  <a:lnTo>
                    <a:pt x="262024" y="826989"/>
                  </a:lnTo>
                  <a:lnTo>
                    <a:pt x="221458" y="822282"/>
                  </a:lnTo>
                  <a:lnTo>
                    <a:pt x="183036" y="813198"/>
                  </a:lnTo>
                  <a:lnTo>
                    <a:pt x="147125" y="799704"/>
                  </a:lnTo>
                  <a:lnTo>
                    <a:pt x="84315" y="759354"/>
                  </a:lnTo>
                  <a:lnTo>
                    <a:pt x="36506" y="701768"/>
                  </a:lnTo>
                  <a:lnTo>
                    <a:pt x="8439" y="632658"/>
                  </a:lnTo>
                  <a:lnTo>
                    <a:pt x="1816" y="594923"/>
                  </a:lnTo>
                  <a:lnTo>
                    <a:pt x="0" y="555542"/>
                  </a:lnTo>
                  <a:lnTo>
                    <a:pt x="2888" y="514870"/>
                  </a:lnTo>
                  <a:lnTo>
                    <a:pt x="10379" y="473264"/>
                  </a:lnTo>
                  <a:lnTo>
                    <a:pt x="22373" y="431078"/>
                  </a:lnTo>
                  <a:lnTo>
                    <a:pt x="38768" y="388669"/>
                  </a:lnTo>
                  <a:lnTo>
                    <a:pt x="59464" y="346392"/>
                  </a:lnTo>
                  <a:lnTo>
                    <a:pt x="84358" y="304603"/>
                  </a:lnTo>
                  <a:lnTo>
                    <a:pt x="113349" y="263657"/>
                  </a:lnTo>
                  <a:lnTo>
                    <a:pt x="146337" y="223910"/>
                  </a:lnTo>
                  <a:lnTo>
                    <a:pt x="183220" y="185718"/>
                  </a:lnTo>
                  <a:lnTo>
                    <a:pt x="223897" y="149436"/>
                  </a:lnTo>
                  <a:lnTo>
                    <a:pt x="267149" y="116254"/>
                  </a:lnTo>
                  <a:lnTo>
                    <a:pt x="311578" y="87150"/>
                  </a:lnTo>
                  <a:lnTo>
                    <a:pt x="356816" y="62155"/>
                  </a:lnTo>
                  <a:lnTo>
                    <a:pt x="402492" y="41304"/>
                  </a:lnTo>
                  <a:lnTo>
                    <a:pt x="448239" y="24630"/>
                  </a:lnTo>
                  <a:lnTo>
                    <a:pt x="493687" y="12166"/>
                  </a:lnTo>
                  <a:lnTo>
                    <a:pt x="538468" y="3944"/>
                  </a:lnTo>
                  <a:lnTo>
                    <a:pt x="582212" y="0"/>
                  </a:lnTo>
                  <a:lnTo>
                    <a:pt x="624552" y="364"/>
                  </a:lnTo>
                  <a:lnTo>
                    <a:pt x="665117" y="5072"/>
                  </a:lnTo>
                  <a:lnTo>
                    <a:pt x="703540" y="14156"/>
                  </a:lnTo>
                  <a:lnTo>
                    <a:pt x="739450" y="27649"/>
                  </a:lnTo>
                  <a:lnTo>
                    <a:pt x="802260" y="67997"/>
                  </a:lnTo>
                  <a:lnTo>
                    <a:pt x="850069" y="125579"/>
                  </a:lnTo>
                  <a:lnTo>
                    <a:pt x="878137" y="194686"/>
                  </a:lnTo>
                  <a:lnTo>
                    <a:pt x="884759" y="232420"/>
                  </a:lnTo>
                  <a:lnTo>
                    <a:pt x="886576" y="271800"/>
                  </a:lnTo>
                  <a:lnTo>
                    <a:pt x="883688" y="312470"/>
                  </a:lnTo>
                  <a:lnTo>
                    <a:pt x="876196" y="354076"/>
                  </a:lnTo>
                  <a:lnTo>
                    <a:pt x="864202" y="396261"/>
                  </a:lnTo>
                  <a:lnTo>
                    <a:pt x="847807" y="438669"/>
                  </a:lnTo>
                  <a:lnTo>
                    <a:pt x="827112" y="480945"/>
                  </a:lnTo>
                  <a:lnTo>
                    <a:pt x="802218" y="522734"/>
                  </a:lnTo>
                  <a:lnTo>
                    <a:pt x="773226" y="563679"/>
                  </a:lnTo>
                  <a:lnTo>
                    <a:pt x="740238" y="603425"/>
                  </a:lnTo>
                  <a:lnTo>
                    <a:pt x="703355" y="641617"/>
                  </a:lnTo>
                  <a:lnTo>
                    <a:pt x="662678" y="677898"/>
                  </a:lnTo>
                  <a:close/>
                </a:path>
              </a:pathLst>
            </a:custGeom>
            <a:ln w="43856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722107" y="6262624"/>
              <a:ext cx="802640" cy="720725"/>
            </a:xfrm>
            <a:custGeom>
              <a:avLst/>
              <a:gdLst/>
              <a:ahLst/>
              <a:cxnLst/>
              <a:rect l="l" t="t" r="r" b="b"/>
              <a:pathLst>
                <a:path w="802640" h="720725">
                  <a:moveTo>
                    <a:pt x="202662" y="720267"/>
                  </a:moveTo>
                  <a:lnTo>
                    <a:pt x="160082" y="718468"/>
                  </a:lnTo>
                  <a:lnTo>
                    <a:pt x="119454" y="712286"/>
                  </a:lnTo>
                  <a:lnTo>
                    <a:pt x="81159" y="701698"/>
                  </a:lnTo>
                  <a:lnTo>
                    <a:pt x="45577" y="686678"/>
                  </a:lnTo>
                  <a:lnTo>
                    <a:pt x="0" y="654836"/>
                  </a:lnTo>
                  <a:lnTo>
                    <a:pt x="747092" y="0"/>
                  </a:lnTo>
                  <a:lnTo>
                    <a:pt x="769265" y="32463"/>
                  </a:lnTo>
                  <a:lnTo>
                    <a:pt x="795574" y="102255"/>
                  </a:lnTo>
                  <a:lnTo>
                    <a:pt x="801239" y="140144"/>
                  </a:lnTo>
                  <a:lnTo>
                    <a:pt x="802058" y="179558"/>
                  </a:lnTo>
                  <a:lnTo>
                    <a:pt x="798142" y="220142"/>
                  </a:lnTo>
                  <a:lnTo>
                    <a:pt x="789599" y="261545"/>
                  </a:lnTo>
                  <a:lnTo>
                    <a:pt x="776541" y="303414"/>
                  </a:lnTo>
                  <a:lnTo>
                    <a:pt x="759077" y="345394"/>
                  </a:lnTo>
                  <a:lnTo>
                    <a:pt x="737317" y="387135"/>
                  </a:lnTo>
                  <a:lnTo>
                    <a:pt x="711372" y="428281"/>
                  </a:lnTo>
                  <a:lnTo>
                    <a:pt x="681352" y="468481"/>
                  </a:lnTo>
                  <a:lnTo>
                    <a:pt x="647367" y="507382"/>
                  </a:lnTo>
                  <a:lnTo>
                    <a:pt x="609526" y="544630"/>
                  </a:lnTo>
                  <a:lnTo>
                    <a:pt x="567940" y="579872"/>
                  </a:lnTo>
                  <a:lnTo>
                    <a:pt x="523435" y="612239"/>
                  </a:lnTo>
                  <a:lnTo>
                    <a:pt x="477840" y="640423"/>
                  </a:lnTo>
                  <a:lnTo>
                    <a:pt x="431534" y="664397"/>
                  </a:lnTo>
                  <a:lnTo>
                    <a:pt x="384898" y="684137"/>
                  </a:lnTo>
                  <a:lnTo>
                    <a:pt x="338313" y="699619"/>
                  </a:lnTo>
                  <a:lnTo>
                    <a:pt x="292158" y="710818"/>
                  </a:lnTo>
                  <a:lnTo>
                    <a:pt x="246815" y="717709"/>
                  </a:lnTo>
                  <a:lnTo>
                    <a:pt x="202662" y="720267"/>
                  </a:lnTo>
                  <a:close/>
                </a:path>
              </a:pathLst>
            </a:custGeom>
            <a:solidFill>
              <a:srgbClr val="538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722107" y="6262624"/>
              <a:ext cx="802640" cy="720725"/>
            </a:xfrm>
            <a:custGeom>
              <a:avLst/>
              <a:gdLst/>
              <a:ahLst/>
              <a:cxnLst/>
              <a:rect l="l" t="t" r="r" b="b"/>
              <a:pathLst>
                <a:path w="802640" h="720725">
                  <a:moveTo>
                    <a:pt x="748401" y="1265"/>
                  </a:moveTo>
                  <a:lnTo>
                    <a:pt x="784952" y="66244"/>
                  </a:lnTo>
                  <a:lnTo>
                    <a:pt x="801239" y="140144"/>
                  </a:lnTo>
                  <a:lnTo>
                    <a:pt x="802058" y="179558"/>
                  </a:lnTo>
                  <a:lnTo>
                    <a:pt x="798142" y="220142"/>
                  </a:lnTo>
                  <a:lnTo>
                    <a:pt x="789599" y="261545"/>
                  </a:lnTo>
                  <a:lnTo>
                    <a:pt x="776541" y="303414"/>
                  </a:lnTo>
                  <a:lnTo>
                    <a:pt x="759077" y="345394"/>
                  </a:lnTo>
                  <a:lnTo>
                    <a:pt x="737317" y="387135"/>
                  </a:lnTo>
                  <a:lnTo>
                    <a:pt x="711372" y="428281"/>
                  </a:lnTo>
                  <a:lnTo>
                    <a:pt x="681352" y="468481"/>
                  </a:lnTo>
                  <a:lnTo>
                    <a:pt x="647367" y="507382"/>
                  </a:lnTo>
                  <a:lnTo>
                    <a:pt x="609526" y="544630"/>
                  </a:lnTo>
                  <a:lnTo>
                    <a:pt x="567940" y="579872"/>
                  </a:lnTo>
                  <a:lnTo>
                    <a:pt x="523435" y="612239"/>
                  </a:lnTo>
                  <a:lnTo>
                    <a:pt x="477840" y="640423"/>
                  </a:lnTo>
                  <a:lnTo>
                    <a:pt x="431534" y="664397"/>
                  </a:lnTo>
                  <a:lnTo>
                    <a:pt x="384898" y="684137"/>
                  </a:lnTo>
                  <a:lnTo>
                    <a:pt x="338313" y="699619"/>
                  </a:lnTo>
                  <a:lnTo>
                    <a:pt x="292158" y="710818"/>
                  </a:lnTo>
                  <a:lnTo>
                    <a:pt x="246815" y="717709"/>
                  </a:lnTo>
                  <a:lnTo>
                    <a:pt x="202662" y="720267"/>
                  </a:lnTo>
                  <a:lnTo>
                    <a:pt x="160082" y="718468"/>
                  </a:lnTo>
                  <a:lnTo>
                    <a:pt x="119454" y="712286"/>
                  </a:lnTo>
                  <a:lnTo>
                    <a:pt x="81159" y="701698"/>
                  </a:lnTo>
                  <a:lnTo>
                    <a:pt x="45577" y="686678"/>
                  </a:lnTo>
                  <a:lnTo>
                    <a:pt x="0" y="654836"/>
                  </a:lnTo>
                  <a:lnTo>
                    <a:pt x="747092" y="0"/>
                  </a:lnTo>
                  <a:lnTo>
                    <a:pt x="748401" y="1265"/>
                  </a:lnTo>
                  <a:close/>
                </a:path>
              </a:pathLst>
            </a:custGeom>
            <a:ln w="43855">
              <a:solidFill>
                <a:srgbClr val="82A1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207186" y="6174434"/>
              <a:ext cx="3260725" cy="1531620"/>
            </a:xfrm>
            <a:custGeom>
              <a:avLst/>
              <a:gdLst/>
              <a:ahLst/>
              <a:cxnLst/>
              <a:rect l="l" t="t" r="r" b="b"/>
              <a:pathLst>
                <a:path w="3260725" h="1531620">
                  <a:moveTo>
                    <a:pt x="146837" y="1349463"/>
                  </a:moveTo>
                  <a:lnTo>
                    <a:pt x="0" y="1397279"/>
                  </a:lnTo>
                  <a:lnTo>
                    <a:pt x="146837" y="1445082"/>
                  </a:lnTo>
                  <a:lnTo>
                    <a:pt x="146837" y="1349463"/>
                  </a:lnTo>
                  <a:close/>
                </a:path>
                <a:path w="3260725" h="1531620">
                  <a:moveTo>
                    <a:pt x="164299" y="904024"/>
                  </a:moveTo>
                  <a:lnTo>
                    <a:pt x="13182" y="943127"/>
                  </a:lnTo>
                  <a:lnTo>
                    <a:pt x="158432" y="1000239"/>
                  </a:lnTo>
                  <a:lnTo>
                    <a:pt x="164299" y="904024"/>
                  </a:lnTo>
                  <a:close/>
                </a:path>
                <a:path w="3260725" h="1531620">
                  <a:moveTo>
                    <a:pt x="235331" y="325983"/>
                  </a:moveTo>
                  <a:lnTo>
                    <a:pt x="81241" y="351028"/>
                  </a:lnTo>
                  <a:lnTo>
                    <a:pt x="220611" y="421271"/>
                  </a:lnTo>
                  <a:lnTo>
                    <a:pt x="235331" y="325983"/>
                  </a:lnTo>
                  <a:close/>
                </a:path>
                <a:path w="3260725" h="1531620">
                  <a:moveTo>
                    <a:pt x="360730" y="1078547"/>
                  </a:moveTo>
                  <a:lnTo>
                    <a:pt x="312839" y="931938"/>
                  </a:lnTo>
                  <a:lnTo>
                    <a:pt x="264960" y="1078547"/>
                  </a:lnTo>
                  <a:lnTo>
                    <a:pt x="360730" y="1078547"/>
                  </a:lnTo>
                  <a:close/>
                </a:path>
                <a:path w="3260725" h="1531620">
                  <a:moveTo>
                    <a:pt x="456488" y="294487"/>
                  </a:moveTo>
                  <a:lnTo>
                    <a:pt x="408609" y="144691"/>
                  </a:lnTo>
                  <a:lnTo>
                    <a:pt x="360730" y="294487"/>
                  </a:lnTo>
                  <a:lnTo>
                    <a:pt x="456488" y="294487"/>
                  </a:lnTo>
                  <a:close/>
                </a:path>
                <a:path w="3260725" h="1531620">
                  <a:moveTo>
                    <a:pt x="686333" y="676960"/>
                  </a:moveTo>
                  <a:lnTo>
                    <a:pt x="638454" y="530352"/>
                  </a:lnTo>
                  <a:lnTo>
                    <a:pt x="590575" y="676960"/>
                  </a:lnTo>
                  <a:lnTo>
                    <a:pt x="686333" y="676960"/>
                  </a:lnTo>
                  <a:close/>
                </a:path>
                <a:path w="3260725" h="1531620">
                  <a:moveTo>
                    <a:pt x="734225" y="1390904"/>
                  </a:moveTo>
                  <a:lnTo>
                    <a:pt x="686333" y="1244282"/>
                  </a:lnTo>
                  <a:lnTo>
                    <a:pt x="638454" y="1390904"/>
                  </a:lnTo>
                  <a:lnTo>
                    <a:pt x="734225" y="1390904"/>
                  </a:lnTo>
                  <a:close/>
                </a:path>
                <a:path w="3260725" h="1531620">
                  <a:moveTo>
                    <a:pt x="932141" y="992492"/>
                  </a:moveTo>
                  <a:lnTo>
                    <a:pt x="884262" y="842695"/>
                  </a:lnTo>
                  <a:lnTo>
                    <a:pt x="836371" y="992492"/>
                  </a:lnTo>
                  <a:lnTo>
                    <a:pt x="932141" y="992492"/>
                  </a:lnTo>
                  <a:close/>
                </a:path>
                <a:path w="3260725" h="1531620">
                  <a:moveTo>
                    <a:pt x="954493" y="460235"/>
                  </a:moveTo>
                  <a:lnTo>
                    <a:pt x="906602" y="313613"/>
                  </a:lnTo>
                  <a:lnTo>
                    <a:pt x="858723" y="460235"/>
                  </a:lnTo>
                  <a:lnTo>
                    <a:pt x="954493" y="460235"/>
                  </a:lnTo>
                  <a:close/>
                </a:path>
                <a:path w="3260725" h="1531620">
                  <a:moveTo>
                    <a:pt x="1372679" y="922375"/>
                  </a:moveTo>
                  <a:lnTo>
                    <a:pt x="1324800" y="775766"/>
                  </a:lnTo>
                  <a:lnTo>
                    <a:pt x="1276908" y="922375"/>
                  </a:lnTo>
                  <a:lnTo>
                    <a:pt x="1372679" y="922375"/>
                  </a:lnTo>
                  <a:close/>
                </a:path>
                <a:path w="3260725" h="1531620">
                  <a:moveTo>
                    <a:pt x="1458874" y="399669"/>
                  </a:moveTo>
                  <a:lnTo>
                    <a:pt x="1409395" y="253060"/>
                  </a:lnTo>
                  <a:lnTo>
                    <a:pt x="1359916" y="399669"/>
                  </a:lnTo>
                  <a:lnTo>
                    <a:pt x="1458874" y="399669"/>
                  </a:lnTo>
                  <a:close/>
                </a:path>
                <a:path w="3260725" h="1531620">
                  <a:moveTo>
                    <a:pt x="1497177" y="1531137"/>
                  </a:moveTo>
                  <a:lnTo>
                    <a:pt x="1449298" y="1381340"/>
                  </a:lnTo>
                  <a:lnTo>
                    <a:pt x="1401406" y="1531137"/>
                  </a:lnTo>
                  <a:lnTo>
                    <a:pt x="1497177" y="1531137"/>
                  </a:lnTo>
                  <a:close/>
                </a:path>
                <a:path w="3260725" h="1531620">
                  <a:moveTo>
                    <a:pt x="1647215" y="1107236"/>
                  </a:moveTo>
                  <a:lnTo>
                    <a:pt x="1599336" y="960628"/>
                  </a:lnTo>
                  <a:lnTo>
                    <a:pt x="1551444" y="1107236"/>
                  </a:lnTo>
                  <a:lnTo>
                    <a:pt x="1647215" y="1107236"/>
                  </a:lnTo>
                  <a:close/>
                </a:path>
                <a:path w="3260725" h="1531620">
                  <a:moveTo>
                    <a:pt x="1972830" y="670585"/>
                  </a:moveTo>
                  <a:lnTo>
                    <a:pt x="1924951" y="523976"/>
                  </a:lnTo>
                  <a:lnTo>
                    <a:pt x="1877060" y="670585"/>
                  </a:lnTo>
                  <a:lnTo>
                    <a:pt x="1972830" y="670585"/>
                  </a:lnTo>
                  <a:close/>
                </a:path>
                <a:path w="3260725" h="1531620">
                  <a:moveTo>
                    <a:pt x="1988794" y="1400467"/>
                  </a:moveTo>
                  <a:lnTo>
                    <a:pt x="1940915" y="1253845"/>
                  </a:lnTo>
                  <a:lnTo>
                    <a:pt x="1893023" y="1400467"/>
                  </a:lnTo>
                  <a:lnTo>
                    <a:pt x="1988794" y="1400467"/>
                  </a:lnTo>
                  <a:close/>
                </a:path>
                <a:path w="3260725" h="1531620">
                  <a:moveTo>
                    <a:pt x="2186203" y="201980"/>
                  </a:moveTo>
                  <a:lnTo>
                    <a:pt x="2030577" y="189877"/>
                  </a:lnTo>
                  <a:lnTo>
                    <a:pt x="2053209" y="283603"/>
                  </a:lnTo>
                  <a:lnTo>
                    <a:pt x="2186203" y="201980"/>
                  </a:lnTo>
                  <a:close/>
                </a:path>
                <a:path w="3260725" h="1531620">
                  <a:moveTo>
                    <a:pt x="2304834" y="1419580"/>
                  </a:moveTo>
                  <a:lnTo>
                    <a:pt x="2154796" y="1371777"/>
                  </a:lnTo>
                  <a:lnTo>
                    <a:pt x="2154796" y="1467396"/>
                  </a:lnTo>
                  <a:lnTo>
                    <a:pt x="2304834" y="1419580"/>
                  </a:lnTo>
                  <a:close/>
                </a:path>
                <a:path w="3260725" h="1531620">
                  <a:moveTo>
                    <a:pt x="2381859" y="857262"/>
                  </a:moveTo>
                  <a:lnTo>
                    <a:pt x="2252764" y="944905"/>
                  </a:lnTo>
                  <a:lnTo>
                    <a:pt x="2329091" y="1003935"/>
                  </a:lnTo>
                  <a:lnTo>
                    <a:pt x="2381859" y="857262"/>
                  </a:lnTo>
                  <a:close/>
                </a:path>
                <a:path w="3260725" h="1531620">
                  <a:moveTo>
                    <a:pt x="2671089" y="84201"/>
                  </a:moveTo>
                  <a:lnTo>
                    <a:pt x="2539720" y="0"/>
                  </a:lnTo>
                  <a:lnTo>
                    <a:pt x="2596350" y="145249"/>
                  </a:lnTo>
                  <a:lnTo>
                    <a:pt x="2671089" y="84201"/>
                  </a:lnTo>
                  <a:close/>
                </a:path>
                <a:path w="3260725" h="1531620">
                  <a:moveTo>
                    <a:pt x="2728417" y="369582"/>
                  </a:moveTo>
                  <a:lnTo>
                    <a:pt x="2588336" y="438429"/>
                  </a:lnTo>
                  <a:lnTo>
                    <a:pt x="2655697" y="507517"/>
                  </a:lnTo>
                  <a:lnTo>
                    <a:pt x="2728417" y="369582"/>
                  </a:lnTo>
                  <a:close/>
                </a:path>
                <a:path w="3260725" h="1531620">
                  <a:moveTo>
                    <a:pt x="2953918" y="512610"/>
                  </a:moveTo>
                  <a:lnTo>
                    <a:pt x="2813875" y="581444"/>
                  </a:lnTo>
                  <a:lnTo>
                    <a:pt x="2881236" y="650544"/>
                  </a:lnTo>
                  <a:lnTo>
                    <a:pt x="2953918" y="512610"/>
                  </a:lnTo>
                  <a:close/>
                </a:path>
                <a:path w="3260725" h="1531620">
                  <a:moveTo>
                    <a:pt x="3040786" y="78028"/>
                  </a:moveTo>
                  <a:lnTo>
                    <a:pt x="2900730" y="146875"/>
                  </a:lnTo>
                  <a:lnTo>
                    <a:pt x="2968091" y="215963"/>
                  </a:lnTo>
                  <a:lnTo>
                    <a:pt x="3040786" y="78028"/>
                  </a:lnTo>
                  <a:close/>
                </a:path>
                <a:path w="3260725" h="1531620">
                  <a:moveTo>
                    <a:pt x="3260128" y="738797"/>
                  </a:moveTo>
                  <a:lnTo>
                    <a:pt x="3191332" y="598868"/>
                  </a:lnTo>
                  <a:lnTo>
                    <a:pt x="3122053" y="666064"/>
                  </a:lnTo>
                  <a:lnTo>
                    <a:pt x="3260128" y="738797"/>
                  </a:lnTo>
                  <a:close/>
                </a:path>
              </a:pathLst>
            </a:custGeom>
            <a:solidFill>
              <a:srgbClr val="3757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848192" y="1488134"/>
            <a:ext cx="12344400" cy="7052945"/>
          </a:xfrm>
          <a:prstGeom prst="rect">
            <a:avLst/>
          </a:prstGeom>
        </p:spPr>
        <p:txBody>
          <a:bodyPr vert="horz" wrap="square" lIns="0" tIns="358775" rIns="0" bIns="0" rtlCol="0">
            <a:spAutoFit/>
          </a:bodyPr>
          <a:lstStyle/>
          <a:p>
            <a:pPr marR="1277620" algn="ctr">
              <a:lnSpc>
                <a:spcPct val="100000"/>
              </a:lnSpc>
              <a:spcBef>
                <a:spcPts val="2825"/>
              </a:spcBef>
            </a:pPr>
            <a:r>
              <a:rPr sz="4600" b="1" spc="-100" dirty="0">
                <a:solidFill>
                  <a:srgbClr val="697C08"/>
                </a:solidFill>
                <a:latin typeface="Trebuchet MS"/>
                <a:cs typeface="Trebuchet MS"/>
              </a:rPr>
              <a:t>(Daily</a:t>
            </a:r>
            <a:r>
              <a:rPr sz="4600" b="1" spc="-229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4600" b="1" spc="-155" dirty="0">
                <a:solidFill>
                  <a:srgbClr val="697C08"/>
                </a:solidFill>
                <a:latin typeface="Trebuchet MS"/>
                <a:cs typeface="Trebuchet MS"/>
              </a:rPr>
              <a:t>Living</a:t>
            </a:r>
            <a:r>
              <a:rPr sz="4600" b="1" spc="-195" dirty="0">
                <a:solidFill>
                  <a:srgbClr val="697C08"/>
                </a:solidFill>
                <a:latin typeface="Trebuchet MS"/>
                <a:cs typeface="Trebuchet MS"/>
              </a:rPr>
              <a:t> </a:t>
            </a:r>
            <a:r>
              <a:rPr sz="4600" b="1" spc="-30" dirty="0">
                <a:solidFill>
                  <a:srgbClr val="697C08"/>
                </a:solidFill>
                <a:latin typeface="Trebuchet MS"/>
                <a:cs typeface="Trebuchet MS"/>
              </a:rPr>
              <a:t>Activities)</a:t>
            </a:r>
            <a:endParaRPr sz="4600">
              <a:latin typeface="Trebuchet MS"/>
              <a:cs typeface="Trebuchet MS"/>
            </a:endParaRPr>
          </a:p>
          <a:p>
            <a:pPr marL="12700" marR="5080">
              <a:lnSpc>
                <a:spcPct val="115500"/>
              </a:lnSpc>
              <a:spcBef>
                <a:spcPts val="1340"/>
              </a:spcBef>
            </a:pPr>
            <a:r>
              <a:rPr sz="3300" spc="-114" dirty="0">
                <a:solidFill>
                  <a:srgbClr val="697C08"/>
                </a:solidFill>
                <a:latin typeface="Arial MT"/>
                <a:cs typeface="Arial MT"/>
              </a:rPr>
              <a:t>Mengajarkan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untuk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terlibat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dalam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tugas-</a:t>
            </a:r>
            <a:r>
              <a:rPr sz="3300" spc="-160" dirty="0">
                <a:solidFill>
                  <a:srgbClr val="697C08"/>
                </a:solidFill>
                <a:latin typeface="Arial MT"/>
                <a:cs typeface="Arial MT"/>
              </a:rPr>
              <a:t>tugas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0" dirty="0">
                <a:solidFill>
                  <a:srgbClr val="697C08"/>
                </a:solidFill>
                <a:latin typeface="Arial MT"/>
                <a:cs typeface="Arial MT"/>
              </a:rPr>
              <a:t>domestik</a:t>
            </a:r>
            <a:r>
              <a:rPr sz="3300" spc="-6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95" dirty="0">
                <a:solidFill>
                  <a:srgbClr val="697C08"/>
                </a:solidFill>
                <a:latin typeface="Arial MT"/>
                <a:cs typeface="Arial MT"/>
              </a:rPr>
              <a:t>sederhana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guna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melatih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0" dirty="0">
                <a:solidFill>
                  <a:srgbClr val="697C08"/>
                </a:solidFill>
                <a:latin typeface="Arial MT"/>
                <a:cs typeface="Arial MT"/>
              </a:rPr>
              <a:t>tanggung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jawab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dan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fokus.</a:t>
            </a:r>
            <a:endParaRPr sz="3300">
              <a:latin typeface="Arial MT"/>
              <a:cs typeface="Arial MT"/>
            </a:endParaRPr>
          </a:p>
          <a:p>
            <a:pPr marL="724535" marR="509270">
              <a:lnSpc>
                <a:spcPct val="115500"/>
              </a:lnSpc>
            </a:pP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Merapikan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Tempat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5" dirty="0">
                <a:solidFill>
                  <a:srgbClr val="697C08"/>
                </a:solidFill>
                <a:latin typeface="Arial MT"/>
                <a:cs typeface="Arial MT"/>
              </a:rPr>
              <a:t>Tidur: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697C08"/>
                </a:solidFill>
                <a:latin typeface="Arial MT"/>
                <a:cs typeface="Arial MT"/>
              </a:rPr>
              <a:t>Melatih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untuk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5" dirty="0">
                <a:solidFill>
                  <a:srgbClr val="697C08"/>
                </a:solidFill>
                <a:latin typeface="Arial MT"/>
                <a:cs typeface="Arial MT"/>
              </a:rPr>
              <a:t>menarik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5" dirty="0">
                <a:solidFill>
                  <a:srgbClr val="697C08"/>
                </a:solidFill>
                <a:latin typeface="Arial MT"/>
                <a:cs typeface="Arial MT"/>
              </a:rPr>
              <a:t>selimut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dan </a:t>
            </a:r>
            <a:r>
              <a:rPr sz="3300" spc="-204" dirty="0">
                <a:solidFill>
                  <a:srgbClr val="697C08"/>
                </a:solidFill>
                <a:latin typeface="Arial MT"/>
                <a:cs typeface="Arial MT"/>
              </a:rPr>
              <a:t>menata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45" dirty="0">
                <a:solidFill>
                  <a:srgbClr val="697C08"/>
                </a:solidFill>
                <a:latin typeface="Arial MT"/>
                <a:cs typeface="Arial MT"/>
              </a:rPr>
              <a:t>bantal</a:t>
            </a:r>
            <a:r>
              <a:rPr sz="3300" spc="-10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80" dirty="0">
                <a:solidFill>
                  <a:srgbClr val="697C08"/>
                </a:solidFill>
                <a:latin typeface="Arial MT"/>
                <a:cs typeface="Arial MT"/>
              </a:rPr>
              <a:t>setiap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kali </a:t>
            </a:r>
            <a:r>
              <a:rPr sz="3300" spc="-200" dirty="0">
                <a:solidFill>
                  <a:srgbClr val="697C08"/>
                </a:solidFill>
                <a:latin typeface="Arial MT"/>
                <a:cs typeface="Arial MT"/>
              </a:rPr>
              <a:t>bangun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tidur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secara</a:t>
            </a:r>
            <a:r>
              <a:rPr sz="3300" spc="-9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0" dirty="0">
                <a:solidFill>
                  <a:srgbClr val="697C08"/>
                </a:solidFill>
                <a:latin typeface="Arial MT"/>
                <a:cs typeface="Arial MT"/>
              </a:rPr>
              <a:t>konsisten.</a:t>
            </a:r>
            <a:endParaRPr sz="3300">
              <a:latin typeface="Arial MT"/>
              <a:cs typeface="Arial MT"/>
            </a:endParaRPr>
          </a:p>
          <a:p>
            <a:pPr marL="724535" marR="141605">
              <a:lnSpc>
                <a:spcPct val="115500"/>
              </a:lnSpc>
            </a:pPr>
            <a:r>
              <a:rPr sz="3300" spc="-200" dirty="0">
                <a:solidFill>
                  <a:srgbClr val="697C08"/>
                </a:solidFill>
                <a:latin typeface="Arial MT"/>
                <a:cs typeface="Arial MT"/>
              </a:rPr>
              <a:t>Membereskan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Mainan: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60" dirty="0">
                <a:solidFill>
                  <a:srgbClr val="697C08"/>
                </a:solidFill>
                <a:latin typeface="Arial MT"/>
                <a:cs typeface="Arial MT"/>
              </a:rPr>
              <a:t>Sediakan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45" dirty="0">
                <a:solidFill>
                  <a:srgbClr val="697C08"/>
                </a:solidFill>
                <a:latin typeface="Arial MT"/>
                <a:cs typeface="Arial MT"/>
              </a:rPr>
              <a:t>kotak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penyimpanan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0" dirty="0">
                <a:solidFill>
                  <a:srgbClr val="697C08"/>
                </a:solidFill>
                <a:latin typeface="Arial MT"/>
                <a:cs typeface="Arial MT"/>
              </a:rPr>
              <a:t>khusus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75" dirty="0">
                <a:solidFill>
                  <a:srgbClr val="697C08"/>
                </a:solidFill>
                <a:latin typeface="Arial MT"/>
                <a:cs typeface="Arial MT"/>
              </a:rPr>
              <a:t>dengan 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label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5" dirty="0">
                <a:solidFill>
                  <a:srgbClr val="697C08"/>
                </a:solidFill>
                <a:latin typeface="Arial MT"/>
                <a:cs typeface="Arial MT"/>
              </a:rPr>
              <a:t>gambar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5" dirty="0">
                <a:solidFill>
                  <a:srgbClr val="697C08"/>
                </a:solidFill>
                <a:latin typeface="Arial MT"/>
                <a:cs typeface="Arial MT"/>
              </a:rPr>
              <a:t>mainan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di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depannya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20" dirty="0">
                <a:solidFill>
                  <a:srgbClr val="697C08"/>
                </a:solidFill>
                <a:latin typeface="Arial MT"/>
                <a:cs typeface="Arial MT"/>
              </a:rPr>
              <a:t>agar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20" dirty="0">
                <a:solidFill>
                  <a:srgbClr val="697C08"/>
                </a:solidFill>
                <a:latin typeface="Arial MT"/>
                <a:cs typeface="Arial MT"/>
              </a:rPr>
              <a:t>tahu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ke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75" dirty="0">
                <a:solidFill>
                  <a:srgbClr val="697C08"/>
                </a:solidFill>
                <a:latin typeface="Arial MT"/>
                <a:cs typeface="Arial MT"/>
              </a:rPr>
              <a:t>mana</a:t>
            </a:r>
            <a:r>
              <a:rPr sz="3300" spc="-7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harus </a:t>
            </a:r>
            <a:r>
              <a:rPr sz="3300" spc="-229" dirty="0">
                <a:solidFill>
                  <a:srgbClr val="697C08"/>
                </a:solidFill>
                <a:latin typeface="Arial MT"/>
                <a:cs typeface="Arial MT"/>
              </a:rPr>
              <a:t>mengembalikan</a:t>
            </a:r>
            <a:r>
              <a:rPr sz="3300" spc="1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barang.</a:t>
            </a:r>
            <a:endParaRPr sz="3300">
              <a:latin typeface="Arial MT"/>
              <a:cs typeface="Arial MT"/>
            </a:endParaRPr>
          </a:p>
          <a:p>
            <a:pPr marL="724535" marR="218440">
              <a:lnSpc>
                <a:spcPct val="115500"/>
              </a:lnSpc>
              <a:spcBef>
                <a:spcPts val="5"/>
              </a:spcBef>
            </a:pPr>
            <a:r>
              <a:rPr sz="3300" spc="-100" dirty="0">
                <a:solidFill>
                  <a:srgbClr val="697C08"/>
                </a:solidFill>
                <a:latin typeface="Arial MT"/>
                <a:cs typeface="Arial MT"/>
              </a:rPr>
              <a:t>Membantu</a:t>
            </a:r>
            <a:r>
              <a:rPr sz="3300" spc="-7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00" dirty="0">
                <a:solidFill>
                  <a:srgbClr val="697C08"/>
                </a:solidFill>
                <a:latin typeface="Arial MT"/>
                <a:cs typeface="Arial MT"/>
              </a:rPr>
              <a:t>Tugas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65" dirty="0">
                <a:solidFill>
                  <a:srgbClr val="697C08"/>
                </a:solidFill>
                <a:latin typeface="Arial MT"/>
                <a:cs typeface="Arial MT"/>
              </a:rPr>
              <a:t>Ringan: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50" dirty="0">
                <a:solidFill>
                  <a:srgbClr val="697C08"/>
                </a:solidFill>
                <a:latin typeface="Arial MT"/>
                <a:cs typeface="Arial MT"/>
              </a:rPr>
              <a:t>Libatkan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5" dirty="0">
                <a:solidFill>
                  <a:srgbClr val="697C08"/>
                </a:solidFill>
                <a:latin typeface="Arial MT"/>
                <a:cs typeface="Arial MT"/>
              </a:rPr>
              <a:t>anak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10" dirty="0">
                <a:solidFill>
                  <a:srgbClr val="697C08"/>
                </a:solidFill>
                <a:latin typeface="Arial MT"/>
                <a:cs typeface="Arial MT"/>
              </a:rPr>
              <a:t>dalam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5" dirty="0">
                <a:solidFill>
                  <a:srgbClr val="697C08"/>
                </a:solidFill>
                <a:latin typeface="Arial MT"/>
                <a:cs typeface="Arial MT"/>
              </a:rPr>
              <a:t>aktivitas</a:t>
            </a:r>
            <a:r>
              <a:rPr sz="3300" spc="-6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seperti </a:t>
            </a:r>
            <a:r>
              <a:rPr sz="3300" spc="-275" dirty="0">
                <a:solidFill>
                  <a:srgbClr val="697C08"/>
                </a:solidFill>
                <a:latin typeface="Arial MT"/>
                <a:cs typeface="Arial MT"/>
              </a:rPr>
              <a:t>membuang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95" dirty="0">
                <a:solidFill>
                  <a:srgbClr val="697C08"/>
                </a:solidFill>
                <a:latin typeface="Arial MT"/>
                <a:cs typeface="Arial MT"/>
              </a:rPr>
              <a:t>sampah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320" dirty="0">
                <a:solidFill>
                  <a:srgbClr val="697C08"/>
                </a:solidFill>
                <a:latin typeface="Arial MT"/>
                <a:cs typeface="Arial MT"/>
              </a:rPr>
              <a:t>ke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35" dirty="0">
                <a:solidFill>
                  <a:srgbClr val="697C08"/>
                </a:solidFill>
                <a:latin typeface="Arial MT"/>
                <a:cs typeface="Arial MT"/>
              </a:rPr>
              <a:t>tempatnya,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40" dirty="0">
                <a:solidFill>
                  <a:srgbClr val="697C08"/>
                </a:solidFill>
                <a:latin typeface="Arial MT"/>
                <a:cs typeface="Arial MT"/>
              </a:rPr>
              <a:t>menaruh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55" dirty="0">
                <a:solidFill>
                  <a:srgbClr val="697C08"/>
                </a:solidFill>
                <a:latin typeface="Arial MT"/>
                <a:cs typeface="Arial MT"/>
              </a:rPr>
              <a:t>baju</a:t>
            </a:r>
            <a:r>
              <a:rPr sz="3300" spc="-8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80" dirty="0">
                <a:solidFill>
                  <a:srgbClr val="697C08"/>
                </a:solidFill>
                <a:latin typeface="Arial MT"/>
                <a:cs typeface="Arial MT"/>
              </a:rPr>
              <a:t>kotor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65" dirty="0">
                <a:solidFill>
                  <a:srgbClr val="697C08"/>
                </a:solidFill>
                <a:latin typeface="Arial MT"/>
                <a:cs typeface="Arial MT"/>
              </a:rPr>
              <a:t>di</a:t>
            </a:r>
            <a:r>
              <a:rPr sz="3300" spc="-9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10" dirty="0">
                <a:solidFill>
                  <a:srgbClr val="697C08"/>
                </a:solidFill>
                <a:latin typeface="Arial MT"/>
                <a:cs typeface="Arial MT"/>
              </a:rPr>
              <a:t>keranjang, </a:t>
            </a:r>
            <a:r>
              <a:rPr sz="3300" spc="-150" dirty="0">
                <a:solidFill>
                  <a:srgbClr val="697C08"/>
                </a:solidFill>
                <a:latin typeface="Arial MT"/>
                <a:cs typeface="Arial MT"/>
              </a:rPr>
              <a:t>atau</a:t>
            </a:r>
            <a:r>
              <a:rPr sz="3300" spc="-50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254" dirty="0">
                <a:solidFill>
                  <a:srgbClr val="697C08"/>
                </a:solidFill>
                <a:latin typeface="Arial MT"/>
                <a:cs typeface="Arial MT"/>
              </a:rPr>
              <a:t>mengelap</a:t>
            </a:r>
            <a:r>
              <a:rPr sz="3300" spc="-45" dirty="0">
                <a:solidFill>
                  <a:srgbClr val="697C08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697C08"/>
                </a:solidFill>
                <a:latin typeface="Arial MT"/>
                <a:cs typeface="Arial MT"/>
              </a:rPr>
              <a:t>meja.</a:t>
            </a:r>
            <a:endParaRPr sz="3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6724" y="567844"/>
            <a:ext cx="16774038" cy="869047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5" dirty="0"/>
              <a:t>Keterampilan</a:t>
            </a:r>
            <a:r>
              <a:rPr spc="-409" dirty="0"/>
              <a:t> </a:t>
            </a:r>
            <a:r>
              <a:rPr spc="-135" dirty="0"/>
              <a:t>Bina</a:t>
            </a:r>
            <a:r>
              <a:rPr spc="-409" dirty="0"/>
              <a:t> </a:t>
            </a:r>
            <a:r>
              <a:rPr spc="-400" dirty="0"/>
              <a:t>Diri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41020">
              <a:lnSpc>
                <a:spcPct val="115500"/>
              </a:lnSpc>
              <a:spcBef>
                <a:spcPts val="100"/>
              </a:spcBef>
            </a:pPr>
            <a:r>
              <a:rPr spc="-204" dirty="0"/>
              <a:t>Bina</a:t>
            </a:r>
            <a:r>
              <a:rPr spc="-75" dirty="0"/>
              <a:t> diri</a:t>
            </a:r>
            <a:r>
              <a:rPr spc="-70" dirty="0"/>
              <a:t> </a:t>
            </a:r>
            <a:r>
              <a:rPr spc="-204" dirty="0"/>
              <a:t>adalah</a:t>
            </a:r>
            <a:r>
              <a:rPr spc="-70" dirty="0"/>
              <a:t> </a:t>
            </a:r>
            <a:r>
              <a:rPr spc="-204" dirty="0"/>
              <a:t>payung</a:t>
            </a:r>
            <a:r>
              <a:rPr spc="-70" dirty="0"/>
              <a:t> </a:t>
            </a:r>
            <a:r>
              <a:rPr spc="-210" dirty="0"/>
              <a:t>besar</a:t>
            </a:r>
            <a:r>
              <a:rPr spc="-70" dirty="0"/>
              <a:t> </a:t>
            </a:r>
            <a:r>
              <a:rPr spc="-145" dirty="0"/>
              <a:t>dari</a:t>
            </a:r>
            <a:r>
              <a:rPr spc="-70" dirty="0"/>
              <a:t> </a:t>
            </a:r>
            <a:r>
              <a:rPr spc="-175" dirty="0"/>
              <a:t>seluruh</a:t>
            </a:r>
            <a:r>
              <a:rPr spc="-70" dirty="0"/>
              <a:t> </a:t>
            </a:r>
            <a:r>
              <a:rPr spc="-170" dirty="0"/>
              <a:t>keterampilan</a:t>
            </a:r>
            <a:r>
              <a:rPr spc="-75" dirty="0"/>
              <a:t> </a:t>
            </a:r>
            <a:r>
              <a:rPr spc="-165" dirty="0"/>
              <a:t>di</a:t>
            </a:r>
            <a:r>
              <a:rPr spc="-70" dirty="0"/>
              <a:t> </a:t>
            </a:r>
            <a:r>
              <a:rPr spc="-130" dirty="0"/>
              <a:t>atas.</a:t>
            </a:r>
            <a:r>
              <a:rPr spc="-70" dirty="0"/>
              <a:t> </a:t>
            </a:r>
            <a:r>
              <a:rPr spc="-110" dirty="0"/>
              <a:t>Ini</a:t>
            </a:r>
            <a:r>
              <a:rPr spc="-70" dirty="0"/>
              <a:t> </a:t>
            </a:r>
            <a:r>
              <a:rPr spc="-204" dirty="0"/>
              <a:t>adalah</a:t>
            </a:r>
            <a:r>
              <a:rPr spc="-70" dirty="0"/>
              <a:t> </a:t>
            </a:r>
            <a:r>
              <a:rPr spc="-125" dirty="0"/>
              <a:t>proses </a:t>
            </a:r>
            <a:r>
              <a:rPr spc="-190" dirty="0"/>
              <a:t>adaptasi</a:t>
            </a:r>
            <a:r>
              <a:rPr spc="-50" dirty="0"/>
              <a:t> </a:t>
            </a:r>
            <a:r>
              <a:rPr spc="-245" dirty="0"/>
              <a:t>anak</a:t>
            </a:r>
            <a:r>
              <a:rPr spc="-50" dirty="0"/>
              <a:t> </a:t>
            </a:r>
            <a:r>
              <a:rPr spc="-185" dirty="0"/>
              <a:t>terhadap</a:t>
            </a:r>
            <a:r>
              <a:rPr spc="-50" dirty="0"/>
              <a:t> </a:t>
            </a:r>
            <a:r>
              <a:rPr spc="-165" dirty="0"/>
              <a:t>lingkungan</a:t>
            </a:r>
            <a:r>
              <a:rPr spc="-45" dirty="0"/>
              <a:t> </a:t>
            </a:r>
            <a:r>
              <a:rPr spc="-220" dirty="0"/>
              <a:t>dan</a:t>
            </a:r>
            <a:r>
              <a:rPr spc="-50" dirty="0"/>
              <a:t> </a:t>
            </a:r>
            <a:r>
              <a:rPr spc="-210" dirty="0"/>
              <a:t>norma</a:t>
            </a:r>
            <a:r>
              <a:rPr spc="-50" dirty="0"/>
              <a:t> </a:t>
            </a:r>
            <a:r>
              <a:rPr spc="-170" dirty="0"/>
              <a:t>sosial</a:t>
            </a:r>
            <a:r>
              <a:rPr spc="-45" dirty="0"/>
              <a:t> </a:t>
            </a:r>
            <a:r>
              <a:rPr spc="-170" dirty="0"/>
              <a:t>yang</a:t>
            </a:r>
            <a:r>
              <a:rPr spc="-50" dirty="0"/>
              <a:t> </a:t>
            </a:r>
            <a:r>
              <a:rPr spc="-10" dirty="0"/>
              <a:t>berlaku.</a:t>
            </a:r>
          </a:p>
          <a:p>
            <a:pPr marL="724535" marR="226695">
              <a:lnSpc>
                <a:spcPct val="115500"/>
              </a:lnSpc>
            </a:pPr>
            <a:r>
              <a:rPr spc="-145" dirty="0"/>
              <a:t>Manajemen</a:t>
            </a:r>
            <a:r>
              <a:rPr spc="-70" dirty="0"/>
              <a:t> </a:t>
            </a:r>
            <a:r>
              <a:rPr spc="-405" dirty="0"/>
              <a:t>Emosi</a:t>
            </a:r>
            <a:r>
              <a:rPr spc="-65" dirty="0"/>
              <a:t> </a:t>
            </a:r>
            <a:r>
              <a:rPr spc="-145" dirty="0"/>
              <a:t>saat</a:t>
            </a:r>
            <a:r>
              <a:rPr spc="-65" dirty="0"/>
              <a:t> </a:t>
            </a:r>
            <a:r>
              <a:rPr spc="-180" dirty="0"/>
              <a:t>Transisi:</a:t>
            </a:r>
            <a:r>
              <a:rPr spc="-70" dirty="0"/>
              <a:t> </a:t>
            </a:r>
            <a:r>
              <a:rPr spc="-100" dirty="0"/>
              <a:t>Membantu</a:t>
            </a:r>
            <a:r>
              <a:rPr spc="-65" dirty="0"/>
              <a:t> </a:t>
            </a:r>
            <a:r>
              <a:rPr spc="-245" dirty="0"/>
              <a:t>anak</a:t>
            </a:r>
            <a:r>
              <a:rPr spc="-65" dirty="0"/>
              <a:t> tetap</a:t>
            </a:r>
            <a:r>
              <a:rPr spc="-70" dirty="0"/>
              <a:t> </a:t>
            </a:r>
            <a:r>
              <a:rPr spc="-160" dirty="0"/>
              <a:t>tenang</a:t>
            </a:r>
            <a:r>
              <a:rPr spc="-65" dirty="0"/>
              <a:t> </a:t>
            </a:r>
            <a:r>
              <a:rPr spc="-145" dirty="0"/>
              <a:t>saat</a:t>
            </a:r>
            <a:r>
              <a:rPr spc="-65" dirty="0"/>
              <a:t> </a:t>
            </a:r>
            <a:r>
              <a:rPr spc="-130" dirty="0"/>
              <a:t>berpindah </a:t>
            </a:r>
            <a:r>
              <a:rPr spc="-145" dirty="0"/>
              <a:t>dari</a:t>
            </a:r>
            <a:r>
              <a:rPr spc="-70" dirty="0"/>
              <a:t> </a:t>
            </a:r>
            <a:r>
              <a:rPr spc="-130" dirty="0"/>
              <a:t>satu</a:t>
            </a:r>
            <a:r>
              <a:rPr spc="-65" dirty="0"/>
              <a:t> </a:t>
            </a:r>
            <a:r>
              <a:rPr spc="-105" dirty="0"/>
              <a:t>aktivitas</a:t>
            </a:r>
            <a:r>
              <a:rPr spc="-65" dirty="0"/>
              <a:t> </a:t>
            </a:r>
            <a:r>
              <a:rPr spc="-170" dirty="0"/>
              <a:t>mandiri</a:t>
            </a:r>
            <a:r>
              <a:rPr spc="-65" dirty="0"/>
              <a:t> </a:t>
            </a:r>
            <a:r>
              <a:rPr spc="-320" dirty="0"/>
              <a:t>ke</a:t>
            </a:r>
            <a:r>
              <a:rPr spc="-65" dirty="0"/>
              <a:t> </a:t>
            </a:r>
            <a:r>
              <a:rPr spc="-105" dirty="0"/>
              <a:t>aktivitas</a:t>
            </a:r>
            <a:r>
              <a:rPr spc="-65" dirty="0"/>
              <a:t> </a:t>
            </a:r>
            <a:r>
              <a:rPr spc="-100" dirty="0"/>
              <a:t>lainnya</a:t>
            </a:r>
            <a:r>
              <a:rPr spc="-70" dirty="0"/>
              <a:t> </a:t>
            </a:r>
            <a:r>
              <a:rPr spc="-254" dirty="0"/>
              <a:t>menggunakan</a:t>
            </a:r>
            <a:r>
              <a:rPr spc="-65" dirty="0"/>
              <a:t> </a:t>
            </a:r>
            <a:r>
              <a:rPr spc="-170" dirty="0"/>
              <a:t>visual</a:t>
            </a:r>
            <a:r>
              <a:rPr spc="-65" dirty="0"/>
              <a:t> </a:t>
            </a:r>
            <a:r>
              <a:rPr spc="-10" dirty="0"/>
              <a:t>timer.</a:t>
            </a:r>
          </a:p>
          <a:p>
            <a:pPr marL="724535" marR="246379">
              <a:lnSpc>
                <a:spcPct val="115500"/>
              </a:lnSpc>
            </a:pPr>
            <a:r>
              <a:rPr spc="-250" dirty="0"/>
              <a:t>Komunikasi</a:t>
            </a:r>
            <a:r>
              <a:rPr spc="-45" dirty="0"/>
              <a:t> </a:t>
            </a:r>
            <a:r>
              <a:rPr spc="-200" dirty="0"/>
              <a:t>Fungsional:</a:t>
            </a:r>
            <a:r>
              <a:rPr spc="-45" dirty="0"/>
              <a:t> </a:t>
            </a:r>
            <a:r>
              <a:rPr spc="-114" dirty="0"/>
              <a:t>Mengajarkan</a:t>
            </a:r>
            <a:r>
              <a:rPr spc="-45" dirty="0"/>
              <a:t> </a:t>
            </a:r>
            <a:r>
              <a:rPr spc="-245" dirty="0"/>
              <a:t>anak</a:t>
            </a:r>
            <a:r>
              <a:rPr spc="-45" dirty="0"/>
              <a:t> </a:t>
            </a:r>
            <a:r>
              <a:rPr spc="-215" dirty="0"/>
              <a:t>cara</a:t>
            </a:r>
            <a:r>
              <a:rPr spc="-40" dirty="0"/>
              <a:t> </a:t>
            </a:r>
            <a:r>
              <a:rPr spc="-200" dirty="0"/>
              <a:t>meminta</a:t>
            </a:r>
            <a:r>
              <a:rPr spc="-45" dirty="0"/>
              <a:t> </a:t>
            </a:r>
            <a:r>
              <a:rPr spc="-130" dirty="0"/>
              <a:t>bantuan</a:t>
            </a:r>
            <a:r>
              <a:rPr spc="-45" dirty="0"/>
              <a:t> </a:t>
            </a:r>
            <a:r>
              <a:rPr spc="-10" dirty="0"/>
              <a:t>(melalui </a:t>
            </a:r>
            <a:r>
              <a:rPr spc="-35" dirty="0"/>
              <a:t>kata-</a:t>
            </a:r>
            <a:r>
              <a:rPr spc="-150" dirty="0"/>
              <a:t>kata,</a:t>
            </a:r>
            <a:r>
              <a:rPr spc="-60" dirty="0"/>
              <a:t> </a:t>
            </a:r>
            <a:r>
              <a:rPr spc="-155" dirty="0"/>
              <a:t>gestur,</a:t>
            </a:r>
            <a:r>
              <a:rPr spc="-60" dirty="0"/>
              <a:t> </a:t>
            </a:r>
            <a:r>
              <a:rPr spc="-150" dirty="0"/>
              <a:t>atau</a:t>
            </a:r>
            <a:r>
              <a:rPr spc="-60" dirty="0"/>
              <a:t> </a:t>
            </a:r>
            <a:r>
              <a:rPr spc="-75" dirty="0"/>
              <a:t>kartu</a:t>
            </a:r>
            <a:r>
              <a:rPr spc="-55" dirty="0"/>
              <a:t> </a:t>
            </a:r>
            <a:r>
              <a:rPr spc="-225" dirty="0"/>
              <a:t>gambar</a:t>
            </a:r>
            <a:r>
              <a:rPr spc="-60" dirty="0"/>
              <a:t> </a:t>
            </a:r>
            <a:r>
              <a:rPr spc="-600" dirty="0"/>
              <a:t>PECS)</a:t>
            </a:r>
            <a:r>
              <a:rPr spc="-60" dirty="0"/>
              <a:t> </a:t>
            </a:r>
            <a:r>
              <a:rPr spc="-165" dirty="0"/>
              <a:t>ketika</a:t>
            </a:r>
            <a:r>
              <a:rPr spc="-60" dirty="0"/>
              <a:t> </a:t>
            </a:r>
            <a:r>
              <a:rPr spc="-280" dirty="0"/>
              <a:t>mereka</a:t>
            </a:r>
            <a:r>
              <a:rPr spc="-55" dirty="0"/>
              <a:t> </a:t>
            </a:r>
            <a:r>
              <a:rPr spc="-235" dirty="0"/>
              <a:t>mengalami</a:t>
            </a:r>
            <a:r>
              <a:rPr spc="-60" dirty="0"/>
              <a:t> </a:t>
            </a:r>
            <a:r>
              <a:rPr spc="-70" dirty="0"/>
              <a:t>kesulitan </a:t>
            </a:r>
            <a:r>
              <a:rPr spc="-145" dirty="0"/>
              <a:t>saat</a:t>
            </a:r>
            <a:r>
              <a:rPr spc="-95" dirty="0"/>
              <a:t> </a:t>
            </a:r>
            <a:r>
              <a:rPr spc="-75" dirty="0"/>
              <a:t>latihan</a:t>
            </a:r>
            <a:r>
              <a:rPr spc="-95" dirty="0"/>
              <a:t> </a:t>
            </a:r>
            <a:r>
              <a:rPr spc="-20" dirty="0"/>
              <a:t>mandiri.</a:t>
            </a:r>
          </a:p>
          <a:p>
            <a:pPr marL="724535" marR="5080">
              <a:lnSpc>
                <a:spcPct val="115500"/>
              </a:lnSpc>
              <a:spcBef>
                <a:spcPts val="5"/>
              </a:spcBef>
            </a:pPr>
            <a:r>
              <a:rPr spc="-204" dirty="0"/>
              <a:t>Sistem</a:t>
            </a:r>
            <a:r>
              <a:rPr spc="-75" dirty="0"/>
              <a:t> </a:t>
            </a:r>
            <a:r>
              <a:rPr spc="-320" dirty="0"/>
              <a:t>Reward</a:t>
            </a:r>
            <a:r>
              <a:rPr spc="-70" dirty="0"/>
              <a:t> </a:t>
            </a:r>
            <a:r>
              <a:rPr spc="-215" dirty="0"/>
              <a:t>(Penguatan</a:t>
            </a:r>
            <a:r>
              <a:rPr spc="-75" dirty="0"/>
              <a:t> </a:t>
            </a:r>
            <a:r>
              <a:rPr spc="-65" dirty="0"/>
              <a:t>Positif):</a:t>
            </a:r>
            <a:r>
              <a:rPr spc="-70" dirty="0"/>
              <a:t> </a:t>
            </a:r>
            <a:r>
              <a:rPr spc="-200" dirty="0"/>
              <a:t>Berikan</a:t>
            </a:r>
            <a:r>
              <a:rPr spc="-70" dirty="0"/>
              <a:t> </a:t>
            </a:r>
            <a:r>
              <a:rPr spc="-114" dirty="0"/>
              <a:t>pujian</a:t>
            </a:r>
            <a:r>
              <a:rPr spc="-75" dirty="0"/>
              <a:t> </a:t>
            </a:r>
            <a:r>
              <a:rPr spc="-145" dirty="0"/>
              <a:t>verbal</a:t>
            </a:r>
            <a:r>
              <a:rPr spc="-70" dirty="0"/>
              <a:t> </a:t>
            </a:r>
            <a:r>
              <a:rPr spc="-170" dirty="0"/>
              <a:t>yang</a:t>
            </a:r>
            <a:r>
              <a:rPr spc="-75" dirty="0"/>
              <a:t> </a:t>
            </a:r>
            <a:r>
              <a:rPr spc="-125" dirty="0"/>
              <a:t>spesifik</a:t>
            </a:r>
            <a:r>
              <a:rPr spc="-70" dirty="0"/>
              <a:t> </a:t>
            </a:r>
            <a:r>
              <a:rPr spc="-45" dirty="0"/>
              <a:t>(contoh: </a:t>
            </a:r>
            <a:r>
              <a:rPr spc="-170" dirty="0"/>
              <a:t>"Hebat,</a:t>
            </a:r>
            <a:r>
              <a:rPr spc="-70" dirty="0"/>
              <a:t> </a:t>
            </a:r>
            <a:r>
              <a:rPr spc="-290" dirty="0"/>
              <a:t>kamu</a:t>
            </a:r>
            <a:r>
              <a:rPr spc="-65" dirty="0"/>
              <a:t> </a:t>
            </a:r>
            <a:r>
              <a:rPr spc="-260" dirty="0"/>
              <a:t>sudah</a:t>
            </a:r>
            <a:r>
              <a:rPr spc="-65" dirty="0"/>
              <a:t> </a:t>
            </a:r>
            <a:r>
              <a:rPr spc="-250" dirty="0"/>
              <a:t>pakai</a:t>
            </a:r>
            <a:r>
              <a:rPr spc="-65" dirty="0"/>
              <a:t> </a:t>
            </a:r>
            <a:r>
              <a:rPr spc="-204" dirty="0"/>
              <a:t>sepatu</a:t>
            </a:r>
            <a:r>
              <a:rPr spc="-65" dirty="0"/>
              <a:t> </a:t>
            </a:r>
            <a:r>
              <a:rPr spc="-155" dirty="0"/>
              <a:t>sendiri!")</a:t>
            </a:r>
            <a:r>
              <a:rPr spc="-70" dirty="0"/>
              <a:t> </a:t>
            </a:r>
            <a:r>
              <a:rPr spc="-150" dirty="0"/>
              <a:t>atau</a:t>
            </a:r>
            <a:r>
              <a:rPr spc="-65" dirty="0"/>
              <a:t> </a:t>
            </a:r>
            <a:r>
              <a:rPr spc="-75" dirty="0"/>
              <a:t>token/stiker</a:t>
            </a:r>
            <a:r>
              <a:rPr spc="-65" dirty="0"/>
              <a:t> </a:t>
            </a:r>
            <a:r>
              <a:rPr spc="-275" dirty="0"/>
              <a:t>segera</a:t>
            </a:r>
            <a:r>
              <a:rPr spc="-65" dirty="0"/>
              <a:t> </a:t>
            </a:r>
            <a:r>
              <a:rPr spc="-10" dirty="0"/>
              <a:t>setelah </a:t>
            </a:r>
            <a:r>
              <a:rPr spc="-245" dirty="0"/>
              <a:t>anak</a:t>
            </a:r>
            <a:r>
              <a:rPr spc="-55" dirty="0"/>
              <a:t> </a:t>
            </a:r>
            <a:r>
              <a:rPr spc="-150" dirty="0"/>
              <a:t>berhasil</a:t>
            </a:r>
            <a:r>
              <a:rPr spc="-55" dirty="0"/>
              <a:t> </a:t>
            </a:r>
            <a:r>
              <a:rPr spc="-220" dirty="0"/>
              <a:t>menyelesaikan</a:t>
            </a:r>
            <a:r>
              <a:rPr spc="-55" dirty="0"/>
              <a:t> </a:t>
            </a:r>
            <a:r>
              <a:rPr spc="-130" dirty="0"/>
              <a:t>satu</a:t>
            </a:r>
            <a:r>
              <a:rPr spc="-55" dirty="0"/>
              <a:t> </a:t>
            </a:r>
            <a:r>
              <a:rPr spc="-160" dirty="0"/>
              <a:t>tugas</a:t>
            </a:r>
            <a:r>
              <a:rPr spc="-55" dirty="0"/>
              <a:t> </a:t>
            </a:r>
            <a:r>
              <a:rPr spc="-10" dirty="0"/>
              <a:t>mandiri.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4038417"/>
            <a:ext cx="3914140" cy="6249035"/>
            <a:chOff x="0" y="4038417"/>
            <a:chExt cx="3914140" cy="62490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038417"/>
              <a:ext cx="3913936" cy="624858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62176" y="7583703"/>
              <a:ext cx="1508125" cy="805180"/>
            </a:xfrm>
            <a:custGeom>
              <a:avLst/>
              <a:gdLst/>
              <a:ahLst/>
              <a:cxnLst/>
              <a:rect l="l" t="t" r="r" b="b"/>
              <a:pathLst>
                <a:path w="1508125" h="805179">
                  <a:moveTo>
                    <a:pt x="536663" y="268312"/>
                  </a:moveTo>
                  <a:lnTo>
                    <a:pt x="532345" y="220078"/>
                  </a:lnTo>
                  <a:lnTo>
                    <a:pt x="519874" y="174688"/>
                  </a:lnTo>
                  <a:lnTo>
                    <a:pt x="500037" y="132892"/>
                  </a:lnTo>
                  <a:lnTo>
                    <a:pt x="473557" y="95440"/>
                  </a:lnTo>
                  <a:lnTo>
                    <a:pt x="441210" y="63106"/>
                  </a:lnTo>
                  <a:lnTo>
                    <a:pt x="403758" y="36626"/>
                  </a:lnTo>
                  <a:lnTo>
                    <a:pt x="361962" y="16789"/>
                  </a:lnTo>
                  <a:lnTo>
                    <a:pt x="316560" y="4318"/>
                  </a:lnTo>
                  <a:lnTo>
                    <a:pt x="268325" y="0"/>
                  </a:lnTo>
                  <a:lnTo>
                    <a:pt x="220091" y="4318"/>
                  </a:lnTo>
                  <a:lnTo>
                    <a:pt x="174701" y="16789"/>
                  </a:lnTo>
                  <a:lnTo>
                    <a:pt x="132892" y="36626"/>
                  </a:lnTo>
                  <a:lnTo>
                    <a:pt x="95440" y="63106"/>
                  </a:lnTo>
                  <a:lnTo>
                    <a:pt x="63106" y="95440"/>
                  </a:lnTo>
                  <a:lnTo>
                    <a:pt x="36626" y="132892"/>
                  </a:lnTo>
                  <a:lnTo>
                    <a:pt x="16789" y="174688"/>
                  </a:lnTo>
                  <a:lnTo>
                    <a:pt x="4318" y="220078"/>
                  </a:lnTo>
                  <a:lnTo>
                    <a:pt x="0" y="268312"/>
                  </a:lnTo>
                  <a:lnTo>
                    <a:pt x="4318" y="316547"/>
                  </a:lnTo>
                  <a:lnTo>
                    <a:pt x="16789" y="361950"/>
                  </a:lnTo>
                  <a:lnTo>
                    <a:pt x="36626" y="403745"/>
                  </a:lnTo>
                  <a:lnTo>
                    <a:pt x="63106" y="441210"/>
                  </a:lnTo>
                  <a:lnTo>
                    <a:pt x="95440" y="473544"/>
                  </a:lnTo>
                  <a:lnTo>
                    <a:pt x="132892" y="500024"/>
                  </a:lnTo>
                  <a:lnTo>
                    <a:pt x="174701" y="519874"/>
                  </a:lnTo>
                  <a:lnTo>
                    <a:pt x="220091" y="532333"/>
                  </a:lnTo>
                  <a:lnTo>
                    <a:pt x="268325" y="536663"/>
                  </a:lnTo>
                  <a:lnTo>
                    <a:pt x="316560" y="532333"/>
                  </a:lnTo>
                  <a:lnTo>
                    <a:pt x="361962" y="519874"/>
                  </a:lnTo>
                  <a:lnTo>
                    <a:pt x="403758" y="500024"/>
                  </a:lnTo>
                  <a:lnTo>
                    <a:pt x="441210" y="473544"/>
                  </a:lnTo>
                  <a:lnTo>
                    <a:pt x="473557" y="441210"/>
                  </a:lnTo>
                  <a:lnTo>
                    <a:pt x="500037" y="403745"/>
                  </a:lnTo>
                  <a:lnTo>
                    <a:pt x="519874" y="361950"/>
                  </a:lnTo>
                  <a:lnTo>
                    <a:pt x="532345" y="316547"/>
                  </a:lnTo>
                  <a:lnTo>
                    <a:pt x="536663" y="268312"/>
                  </a:lnTo>
                  <a:close/>
                </a:path>
                <a:path w="1508125" h="805179">
                  <a:moveTo>
                    <a:pt x="1507642" y="536663"/>
                  </a:moveTo>
                  <a:lnTo>
                    <a:pt x="1503324" y="488429"/>
                  </a:lnTo>
                  <a:lnTo>
                    <a:pt x="1490853" y="443026"/>
                  </a:lnTo>
                  <a:lnTo>
                    <a:pt x="1471002" y="401231"/>
                  </a:lnTo>
                  <a:lnTo>
                    <a:pt x="1444536" y="363778"/>
                  </a:lnTo>
                  <a:lnTo>
                    <a:pt x="1412189" y="331431"/>
                  </a:lnTo>
                  <a:lnTo>
                    <a:pt x="1374736" y="304952"/>
                  </a:lnTo>
                  <a:lnTo>
                    <a:pt x="1332941" y="285102"/>
                  </a:lnTo>
                  <a:lnTo>
                    <a:pt x="1287538" y="272643"/>
                  </a:lnTo>
                  <a:lnTo>
                    <a:pt x="1239304" y="268312"/>
                  </a:lnTo>
                  <a:lnTo>
                    <a:pt x="1191069" y="272643"/>
                  </a:lnTo>
                  <a:lnTo>
                    <a:pt x="1145679" y="285102"/>
                  </a:lnTo>
                  <a:lnTo>
                    <a:pt x="1103871" y="304952"/>
                  </a:lnTo>
                  <a:lnTo>
                    <a:pt x="1066419" y="331431"/>
                  </a:lnTo>
                  <a:lnTo>
                    <a:pt x="1034084" y="363778"/>
                  </a:lnTo>
                  <a:lnTo>
                    <a:pt x="1007605" y="401231"/>
                  </a:lnTo>
                  <a:lnTo>
                    <a:pt x="987755" y="443026"/>
                  </a:lnTo>
                  <a:lnTo>
                    <a:pt x="975296" y="488429"/>
                  </a:lnTo>
                  <a:lnTo>
                    <a:pt x="970978" y="536663"/>
                  </a:lnTo>
                  <a:lnTo>
                    <a:pt x="975296" y="584898"/>
                  </a:lnTo>
                  <a:lnTo>
                    <a:pt x="987755" y="630288"/>
                  </a:lnTo>
                  <a:lnTo>
                    <a:pt x="1007605" y="672096"/>
                  </a:lnTo>
                  <a:lnTo>
                    <a:pt x="1034084" y="709549"/>
                  </a:lnTo>
                  <a:lnTo>
                    <a:pt x="1066419" y="741895"/>
                  </a:lnTo>
                  <a:lnTo>
                    <a:pt x="1103871" y="768362"/>
                  </a:lnTo>
                  <a:lnTo>
                    <a:pt x="1145679" y="788212"/>
                  </a:lnTo>
                  <a:lnTo>
                    <a:pt x="1191069" y="800684"/>
                  </a:lnTo>
                  <a:lnTo>
                    <a:pt x="1239304" y="805002"/>
                  </a:lnTo>
                  <a:lnTo>
                    <a:pt x="1287538" y="800684"/>
                  </a:lnTo>
                  <a:lnTo>
                    <a:pt x="1332941" y="788212"/>
                  </a:lnTo>
                  <a:lnTo>
                    <a:pt x="1374736" y="768362"/>
                  </a:lnTo>
                  <a:lnTo>
                    <a:pt x="1412189" y="741895"/>
                  </a:lnTo>
                  <a:lnTo>
                    <a:pt x="1444536" y="709549"/>
                  </a:lnTo>
                  <a:lnTo>
                    <a:pt x="1471002" y="672096"/>
                  </a:lnTo>
                  <a:lnTo>
                    <a:pt x="1490853" y="630288"/>
                  </a:lnTo>
                  <a:lnTo>
                    <a:pt x="1503324" y="584898"/>
                  </a:lnTo>
                  <a:lnTo>
                    <a:pt x="1507642" y="536663"/>
                  </a:lnTo>
                  <a:close/>
                </a:path>
              </a:pathLst>
            </a:custGeom>
            <a:solidFill>
              <a:srgbClr val="FEF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72789" y="4247421"/>
            <a:ext cx="5683250" cy="27273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700" b="1" spc="114" dirty="0">
                <a:solidFill>
                  <a:srgbClr val="697C08"/>
                </a:solidFill>
                <a:latin typeface="Trebuchet MS"/>
                <a:cs typeface="Trebuchet MS"/>
              </a:rPr>
              <a:t>Kasih</a:t>
            </a:r>
            <a:endParaRPr sz="17700">
              <a:latin typeface="Trebuchet MS"/>
              <a:cs typeface="Trebuchet MS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684432" y="1789385"/>
            <a:ext cx="7416800" cy="2932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050" spc="-2285" dirty="0"/>
              <a:t>T</a:t>
            </a:r>
            <a:r>
              <a:rPr sz="19050" spc="-575" dirty="0"/>
              <a:t>erima</a:t>
            </a:r>
            <a:endParaRPr sz="1905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4040" y="2779671"/>
            <a:ext cx="2467105" cy="34856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7859" y="1455305"/>
            <a:ext cx="2013138" cy="19382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659</Words>
  <Application>Microsoft Office PowerPoint</Application>
  <PresentationFormat>Custom</PresentationFormat>
  <Paragraphs>40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Kemandirian</vt:lpstr>
      <vt:lpstr>PowerPoint Presentation</vt:lpstr>
      <vt:lpstr>Toilet Training</vt:lpstr>
      <vt:lpstr>Makan dan Minum Mandiri</vt:lpstr>
      <vt:lpstr>Berpakaian (Dressing)</vt:lpstr>
      <vt:lpstr>Kebesihan Diri</vt:lpstr>
      <vt:lpstr>Aktivitas Sehari-hari</vt:lpstr>
      <vt:lpstr>Keterampilan Bina Diri</vt:lpstr>
      <vt:lpstr>Terima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Kemandirian</dc:title>
  <dc:creator>Nikmal OLa</dc:creator>
  <cp:keywords>DAHTROdG64Y,BAC5HsJSKns</cp:keywords>
  <cp:lastModifiedBy>SLB CINTA MANDIRI</cp:lastModifiedBy>
  <cp:revision>2</cp:revision>
  <dcterms:created xsi:type="dcterms:W3CDTF">2026-09-17T01:28:54Z</dcterms:created>
  <dcterms:modified xsi:type="dcterms:W3CDTF">2026-09-17T01:31:18Z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2026-08-25T00:00:00Z</vt:filetime>
  </property>
  <property fmtid="{D5CDD505-2E9C-101B-9397-08002B2CF9AE}" pid="4" name="Creator">
    <vt:lpwstr>Canva</vt:lpwstr>
  </property>
  <property fmtid="{D5CDD505-2E9C-101B-9397-08002B2CF9AE}" pid="5" name="LastSaved">
    <vt:filetime>2026-09-17T00:00:00Z</vt:filetime>
  </property>
  <property fmtid="{D5CDD505-2E9C-101B-9397-08002B2CF9AE}" pid="6" name="Producer">
    <vt:lpwstr>iLovePDF</vt:lpwstr>
  </property>
  <property fmtid="{D5CDD505-2E9C-101B-9397-08002B2CF9AE}" pid="7" name="containsAiGeneratedContent">
    <vt:lpwstr>Yes</vt:lpwstr>
  </property>
</Properties>
</file>