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0E1E-0005-435C-AD2F-B67AE90F0D9D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A0A8-CE00-4070-B8FD-59846D1CB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790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0E1E-0005-435C-AD2F-B67AE90F0D9D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A0A8-CE00-4070-B8FD-59846D1CB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707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0E1E-0005-435C-AD2F-B67AE90F0D9D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A0A8-CE00-4070-B8FD-59846D1CB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140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0E1E-0005-435C-AD2F-B67AE90F0D9D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A0A8-CE00-4070-B8FD-59846D1CB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151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0E1E-0005-435C-AD2F-B67AE90F0D9D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A0A8-CE00-4070-B8FD-59846D1CB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35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0E1E-0005-435C-AD2F-B67AE90F0D9D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A0A8-CE00-4070-B8FD-59846D1CB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005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0E1E-0005-435C-AD2F-B67AE90F0D9D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A0A8-CE00-4070-B8FD-59846D1CB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091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0E1E-0005-435C-AD2F-B67AE90F0D9D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A0A8-CE00-4070-B8FD-59846D1CB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945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0E1E-0005-435C-AD2F-B67AE90F0D9D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A0A8-CE00-4070-B8FD-59846D1CB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293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0E1E-0005-435C-AD2F-B67AE90F0D9D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A0A8-CE00-4070-B8FD-59846D1CB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36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0E1E-0005-435C-AD2F-B67AE90F0D9D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A0A8-CE00-4070-B8FD-59846D1CBCD8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8332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0E1E-0005-435C-AD2F-B67AE90F0D9D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A0A8-CE00-4070-B8FD-59846D1CB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88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0E1E-0005-435C-AD2F-B67AE90F0D9D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A0A8-CE00-4070-B8FD-59846D1CBCD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5632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0E1E-0005-435C-AD2F-B67AE90F0D9D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A0A8-CE00-4070-B8FD-59846D1CB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9351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0E1E-0005-435C-AD2F-B67AE90F0D9D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A0A8-CE00-4070-B8FD-59846D1CB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37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0E1E-0005-435C-AD2F-B67AE90F0D9D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8A0A8-CE00-4070-B8FD-59846D1CB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269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90E1E-0005-435C-AD2F-B67AE90F0D9D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A8A0A8-CE00-4070-B8FD-59846D1CB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24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084476"/>
          </a:xfrm>
        </p:spPr>
        <p:txBody>
          <a:bodyPr/>
          <a:lstStyle/>
          <a:p>
            <a:r>
              <a:rPr lang="en-US" dirty="0" smtClean="0">
                <a:latin typeface="Algerian" panose="04020705040A02060702" pitchFamily="82" charset="0"/>
              </a:rPr>
              <a:t>STRUKTUR TEKS LAPORAN HASIL OBSERVASI </a:t>
            </a:r>
            <a:endParaRPr lang="en-US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839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53792"/>
            <a:ext cx="10515600" cy="579549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400" dirty="0" smtClean="0"/>
              <a:t>CAPAIAN PEMBELAJARAN </a:t>
            </a:r>
          </a:p>
          <a:p>
            <a:pPr marL="0" indent="0">
              <a:buNone/>
            </a:pPr>
            <a:r>
              <a:rPr lang="en-US" sz="1400" dirty="0" err="1"/>
              <a:t>Elemen</a:t>
            </a:r>
            <a:r>
              <a:rPr lang="en-US" sz="1400" dirty="0"/>
              <a:t> 	: </a:t>
            </a:r>
            <a:r>
              <a:rPr lang="en-US" sz="1400" dirty="0" err="1"/>
              <a:t>Menyimak</a:t>
            </a:r>
            <a:endParaRPr lang="en-US" sz="1400" dirty="0"/>
          </a:p>
          <a:p>
            <a:pPr marL="0" indent="0">
              <a:buNone/>
            </a:pPr>
            <a:r>
              <a:rPr lang="en-US" sz="1400" dirty="0" err="1"/>
              <a:t>Peserta</a:t>
            </a:r>
            <a:r>
              <a:rPr lang="en-US" sz="1400" dirty="0"/>
              <a:t> </a:t>
            </a:r>
            <a:r>
              <a:rPr lang="en-US" sz="1400" dirty="0" err="1"/>
              <a:t>didik</a:t>
            </a:r>
            <a:r>
              <a:rPr lang="en-US" sz="1400" dirty="0"/>
              <a:t> </a:t>
            </a:r>
            <a:r>
              <a:rPr lang="en-US" sz="1400" dirty="0" err="1"/>
              <a:t>mampu</a:t>
            </a:r>
            <a:r>
              <a:rPr lang="en-US" sz="1400" dirty="0"/>
              <a:t> </a:t>
            </a:r>
            <a:r>
              <a:rPr lang="en-US" sz="1400" dirty="0" err="1"/>
              <a:t>mengevaluasi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mengkreasi</a:t>
            </a:r>
            <a:r>
              <a:rPr lang="en-US" sz="1400" dirty="0"/>
              <a:t> </a:t>
            </a:r>
            <a:r>
              <a:rPr lang="en-US" sz="1400" dirty="0" err="1"/>
              <a:t>informasi</a:t>
            </a:r>
            <a:r>
              <a:rPr lang="en-US" sz="1400" dirty="0"/>
              <a:t> </a:t>
            </a:r>
            <a:r>
              <a:rPr lang="en-US" sz="1400" dirty="0" err="1"/>
              <a:t>berupa</a:t>
            </a:r>
            <a:r>
              <a:rPr lang="en-US" sz="1400" dirty="0"/>
              <a:t> </a:t>
            </a:r>
            <a:r>
              <a:rPr lang="en-US" sz="1400" dirty="0" err="1"/>
              <a:t>gagasan</a:t>
            </a:r>
            <a:r>
              <a:rPr lang="en-US" sz="1400" dirty="0"/>
              <a:t>, </a:t>
            </a:r>
            <a:r>
              <a:rPr lang="en-US" sz="1400" dirty="0" err="1"/>
              <a:t>pikiran</a:t>
            </a:r>
            <a:r>
              <a:rPr lang="en-US" sz="1400" dirty="0"/>
              <a:t>, </a:t>
            </a:r>
            <a:r>
              <a:rPr lang="en-US" sz="1400" dirty="0" err="1"/>
              <a:t>perasaan</a:t>
            </a:r>
            <a:r>
              <a:rPr lang="en-US" sz="1400" dirty="0"/>
              <a:t>, </a:t>
            </a:r>
            <a:r>
              <a:rPr lang="en-US" sz="1400" dirty="0" err="1"/>
              <a:t>pandangan</a:t>
            </a:r>
            <a:r>
              <a:rPr lang="en-US" sz="1400" dirty="0"/>
              <a:t>, </a:t>
            </a:r>
            <a:r>
              <a:rPr lang="en-US" sz="1400" dirty="0" err="1"/>
              <a:t>arahan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pesan</a:t>
            </a:r>
            <a:r>
              <a:rPr lang="en-US" sz="1400" dirty="0"/>
              <a:t> yang </a:t>
            </a:r>
            <a:r>
              <a:rPr lang="en-US" sz="1400" dirty="0" err="1"/>
              <a:t>akurat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menyimak</a:t>
            </a:r>
            <a:r>
              <a:rPr lang="en-US" sz="1400" dirty="0"/>
              <a:t> </a:t>
            </a:r>
            <a:r>
              <a:rPr lang="en-US" sz="1400" dirty="0" err="1"/>
              <a:t>berbagai</a:t>
            </a:r>
            <a:r>
              <a:rPr lang="en-US" sz="1400" dirty="0"/>
              <a:t> </a:t>
            </a:r>
            <a:r>
              <a:rPr lang="en-US" sz="1400" dirty="0" err="1"/>
              <a:t>jenis</a:t>
            </a:r>
            <a:r>
              <a:rPr lang="en-US" sz="1400" dirty="0"/>
              <a:t> </a:t>
            </a:r>
            <a:r>
              <a:rPr lang="en-US" sz="1400" dirty="0" err="1"/>
              <a:t>teks</a:t>
            </a:r>
            <a:r>
              <a:rPr lang="en-US" sz="1400" dirty="0"/>
              <a:t> (</a:t>
            </a:r>
            <a:r>
              <a:rPr lang="en-US" sz="1400" dirty="0" err="1"/>
              <a:t>nonfiksi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fiksi</a:t>
            </a:r>
            <a:r>
              <a:rPr lang="en-US" sz="1400" dirty="0"/>
              <a:t>)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bentuk</a:t>
            </a:r>
            <a:r>
              <a:rPr lang="en-US" sz="1400" dirty="0"/>
              <a:t> monolog, dialog,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gelar</a:t>
            </a:r>
            <a:r>
              <a:rPr lang="en-US" sz="1400" dirty="0"/>
              <a:t> </a:t>
            </a:r>
            <a:r>
              <a:rPr lang="en-US" sz="1400" dirty="0" err="1"/>
              <a:t>wicara</a:t>
            </a:r>
            <a:r>
              <a:rPr lang="en-US" sz="1400" dirty="0" smtClean="0"/>
              <a:t>.</a:t>
            </a:r>
            <a:endParaRPr lang="en-US" sz="1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err="1"/>
              <a:t>Tujuan</a:t>
            </a:r>
            <a:r>
              <a:rPr lang="en-US" sz="1800" dirty="0"/>
              <a:t> </a:t>
            </a:r>
            <a:r>
              <a:rPr lang="en-US" sz="1800" dirty="0" err="1"/>
              <a:t>Pembelajaran</a:t>
            </a:r>
            <a:r>
              <a:rPr lang="en-US" sz="1800" dirty="0"/>
              <a:t> :</a:t>
            </a:r>
            <a:r>
              <a:rPr lang="en-US" sz="1400" dirty="0"/>
              <a:t>	</a:t>
            </a:r>
          </a:p>
          <a:p>
            <a:pPr marL="0" indent="0">
              <a:buNone/>
            </a:pPr>
            <a:r>
              <a:rPr lang="en-US" sz="1400" b="1" i="1" u="sng" dirty="0" err="1"/>
              <a:t>Menyimak</a:t>
            </a:r>
            <a:endParaRPr lang="en-US" sz="1400" dirty="0"/>
          </a:p>
          <a:p>
            <a:pPr marL="0" indent="0">
              <a:buNone/>
            </a:pPr>
            <a:r>
              <a:rPr lang="en-US" sz="1400" dirty="0" err="1"/>
              <a:t>Memahami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menganalisis</a:t>
            </a:r>
            <a:r>
              <a:rPr lang="en-US" sz="1400" dirty="0"/>
              <a:t> </a:t>
            </a:r>
            <a:r>
              <a:rPr lang="en-US" sz="1400" dirty="0" err="1"/>
              <a:t>gagasan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paparan</a:t>
            </a:r>
            <a:r>
              <a:rPr lang="en-US" sz="1400" dirty="0"/>
              <a:t> </a:t>
            </a:r>
            <a:r>
              <a:rPr lang="en-US" sz="1400" dirty="0" err="1"/>
              <a:t>laporan</a:t>
            </a:r>
            <a:r>
              <a:rPr lang="en-US" sz="1400" dirty="0"/>
              <a:t> </a:t>
            </a:r>
            <a:r>
              <a:rPr lang="en-US" sz="1400" dirty="0" err="1"/>
              <a:t>hasil</a:t>
            </a:r>
            <a:r>
              <a:rPr lang="en-US" sz="1400" dirty="0"/>
              <a:t> </a:t>
            </a:r>
            <a:r>
              <a:rPr lang="en-US" sz="1400" dirty="0" err="1"/>
              <a:t>observasi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kritis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reflektif</a:t>
            </a:r>
            <a:r>
              <a:rPr lang="en-US" sz="1400" dirty="0" smtClean="0"/>
              <a:t>.</a:t>
            </a:r>
            <a:endParaRPr lang="en-US" sz="1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400" dirty="0" smtClean="0"/>
              <a:t> </a:t>
            </a:r>
            <a:r>
              <a:rPr lang="en-US" sz="1800" dirty="0" err="1"/>
              <a:t>Pemahaman</a:t>
            </a:r>
            <a:r>
              <a:rPr lang="en-US" sz="1800" dirty="0"/>
              <a:t> </a:t>
            </a:r>
            <a:r>
              <a:rPr lang="en-US" sz="1800" dirty="0" err="1"/>
              <a:t>Bermakna</a:t>
            </a:r>
            <a:r>
              <a:rPr lang="en-US" sz="1800" dirty="0"/>
              <a:t> </a:t>
            </a:r>
            <a:r>
              <a:rPr lang="en-US" sz="1400" dirty="0"/>
              <a:t>:	</a:t>
            </a:r>
          </a:p>
          <a:p>
            <a:pPr marL="0" indent="0">
              <a:buNone/>
            </a:pPr>
            <a:r>
              <a:rPr lang="en-US" sz="1400" dirty="0" err="1"/>
              <a:t>Meningkatkan</a:t>
            </a:r>
            <a:r>
              <a:rPr lang="en-US" sz="1400" dirty="0"/>
              <a:t> </a:t>
            </a:r>
            <a:r>
              <a:rPr lang="en-US" sz="1400" dirty="0" err="1"/>
              <a:t>kemampuan</a:t>
            </a:r>
            <a:r>
              <a:rPr lang="en-US" sz="1400" dirty="0"/>
              <a:t> </a:t>
            </a:r>
            <a:r>
              <a:rPr lang="en-US" sz="1400" dirty="0" err="1"/>
              <a:t>peserta</a:t>
            </a:r>
            <a:r>
              <a:rPr lang="en-US" sz="1400" dirty="0"/>
              <a:t> </a:t>
            </a:r>
            <a:r>
              <a:rPr lang="en-US" sz="1400" dirty="0" err="1"/>
              <a:t>didik</a:t>
            </a:r>
            <a:r>
              <a:rPr lang="en-US" sz="1400" dirty="0"/>
              <a:t> </a:t>
            </a:r>
            <a:r>
              <a:rPr lang="en-US" sz="1400" dirty="0" err="1"/>
              <a:t>tentang</a:t>
            </a:r>
            <a:r>
              <a:rPr lang="en-US" sz="1400" dirty="0"/>
              <a:t> </a:t>
            </a:r>
            <a:r>
              <a:rPr lang="en-US" sz="1400" dirty="0" err="1"/>
              <a:t>struktur</a:t>
            </a:r>
            <a:r>
              <a:rPr lang="en-US" sz="1400" dirty="0"/>
              <a:t> </a:t>
            </a:r>
            <a:r>
              <a:rPr lang="en-US" sz="1400" dirty="0" err="1"/>
              <a:t>teks</a:t>
            </a:r>
            <a:r>
              <a:rPr lang="en-US" sz="1400" dirty="0"/>
              <a:t> </a:t>
            </a:r>
            <a:r>
              <a:rPr lang="en-US" sz="1400" dirty="0" err="1"/>
              <a:t>laporan</a:t>
            </a:r>
            <a:r>
              <a:rPr lang="en-US" sz="1400" dirty="0"/>
              <a:t> </a:t>
            </a:r>
            <a:r>
              <a:rPr lang="en-US" sz="1400" dirty="0" err="1"/>
              <a:t>hasil</a:t>
            </a:r>
            <a:r>
              <a:rPr lang="en-US" sz="1400" dirty="0"/>
              <a:t> </a:t>
            </a:r>
            <a:r>
              <a:rPr lang="en-US" sz="1400" dirty="0" err="1"/>
              <a:t>observasi</a:t>
            </a:r>
            <a:r>
              <a:rPr lang="en-US" sz="1400" dirty="0"/>
              <a:t> </a:t>
            </a: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err="1"/>
              <a:t>Pertanyaan</a:t>
            </a:r>
            <a:r>
              <a:rPr lang="en-US" sz="1800" dirty="0"/>
              <a:t> </a:t>
            </a:r>
            <a:r>
              <a:rPr lang="en-US" sz="1800" dirty="0" err="1"/>
              <a:t>Pemantik</a:t>
            </a:r>
            <a:r>
              <a:rPr lang="en-US" sz="1800" dirty="0"/>
              <a:t> </a:t>
            </a:r>
            <a:r>
              <a:rPr lang="en-US" sz="1600" dirty="0"/>
              <a:t>	: </a:t>
            </a:r>
            <a:endParaRPr lang="en-US" sz="1600" dirty="0" smtClean="0"/>
          </a:p>
          <a:p>
            <a:pPr marL="0" indent="0">
              <a:buNone/>
            </a:pPr>
            <a:r>
              <a:rPr lang="en-US" sz="1400" dirty="0" err="1" smtClean="0"/>
              <a:t>Apa</a:t>
            </a:r>
            <a:r>
              <a:rPr lang="en-US" sz="1400" dirty="0" smtClean="0"/>
              <a:t> yang kalian </a:t>
            </a:r>
            <a:r>
              <a:rPr lang="en-US" sz="1400" dirty="0" err="1" smtClean="0"/>
              <a:t>ketahui</a:t>
            </a:r>
            <a:r>
              <a:rPr lang="en-US" sz="1400" dirty="0" smtClean="0"/>
              <a:t> </a:t>
            </a:r>
            <a:r>
              <a:rPr lang="en-US" sz="1400" dirty="0" err="1" smtClean="0"/>
              <a:t>tentang</a:t>
            </a:r>
            <a:r>
              <a:rPr lang="en-US" sz="1400" dirty="0" smtClean="0"/>
              <a:t> </a:t>
            </a:r>
            <a:r>
              <a:rPr lang="en-US" sz="1400" dirty="0" err="1" smtClean="0"/>
              <a:t>struktur</a:t>
            </a:r>
            <a:r>
              <a:rPr lang="en-US" sz="1400" dirty="0" smtClean="0"/>
              <a:t> ?</a:t>
            </a:r>
          </a:p>
          <a:p>
            <a:pPr marL="0" indent="0">
              <a:buNone/>
            </a:pPr>
            <a:endParaRPr lang="en-US" sz="1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err="1"/>
              <a:t>Profil</a:t>
            </a:r>
            <a:r>
              <a:rPr lang="en-US" sz="1800" dirty="0"/>
              <a:t> </a:t>
            </a:r>
            <a:r>
              <a:rPr lang="en-US" sz="1800" dirty="0" err="1"/>
              <a:t>Pelajar</a:t>
            </a:r>
            <a:r>
              <a:rPr lang="en-US" sz="1800" dirty="0"/>
              <a:t> Pancasila :</a:t>
            </a:r>
            <a:r>
              <a:rPr lang="en-US" sz="1400" dirty="0"/>
              <a:t>	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 smtClean="0"/>
              <a:t>a</a:t>
            </a:r>
            <a:r>
              <a:rPr lang="en-US" sz="1400" dirty="0"/>
              <a:t>. </a:t>
            </a:r>
            <a:r>
              <a:rPr lang="en-US" sz="1400" dirty="0" err="1"/>
              <a:t>Kreatif</a:t>
            </a:r>
            <a:r>
              <a:rPr lang="en-US" sz="1400" dirty="0"/>
              <a:t>: </a:t>
            </a:r>
            <a:r>
              <a:rPr lang="en-US" sz="1400" dirty="0" err="1"/>
              <a:t>M</a:t>
            </a:r>
            <a:r>
              <a:rPr lang="en-US" sz="1400" dirty="0" err="1" smtClean="0"/>
              <a:t>enemukan</a:t>
            </a:r>
            <a:r>
              <a:rPr lang="en-US" sz="1400" dirty="0" smtClean="0"/>
              <a:t> </a:t>
            </a:r>
            <a:r>
              <a:rPr lang="en-US" sz="1400" dirty="0" err="1"/>
              <a:t>struktur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teks</a:t>
            </a:r>
            <a:r>
              <a:rPr lang="en-US" sz="1400" dirty="0"/>
              <a:t> </a:t>
            </a:r>
            <a:r>
              <a:rPr lang="en-US" sz="1400" dirty="0" err="1"/>
              <a:t>laporan</a:t>
            </a:r>
            <a:r>
              <a:rPr lang="en-US" sz="1400" dirty="0"/>
              <a:t> </a:t>
            </a:r>
            <a:r>
              <a:rPr lang="en-US" sz="1400" dirty="0" err="1"/>
              <a:t>hasil</a:t>
            </a:r>
            <a:r>
              <a:rPr lang="en-US" sz="1400" dirty="0"/>
              <a:t> </a:t>
            </a:r>
            <a:r>
              <a:rPr lang="en-US" sz="1400" dirty="0" err="1"/>
              <a:t>observasi</a:t>
            </a:r>
            <a:r>
              <a:rPr lang="en-US" sz="1400" dirty="0"/>
              <a:t> yang </a:t>
            </a:r>
            <a:r>
              <a:rPr lang="en-US" sz="1400" dirty="0" err="1"/>
              <a:t>disajikan</a:t>
            </a:r>
            <a:endParaRPr lang="en-US" sz="1400" dirty="0"/>
          </a:p>
          <a:p>
            <a:pPr marL="0" indent="0">
              <a:buNone/>
            </a:pPr>
            <a:r>
              <a:rPr lang="en-US" sz="1400" dirty="0" err="1" smtClean="0"/>
              <a:t>b.Berpikir</a:t>
            </a:r>
            <a:r>
              <a:rPr lang="en-US" sz="1400" dirty="0" smtClean="0"/>
              <a:t> </a:t>
            </a:r>
            <a:r>
              <a:rPr lang="en-US" sz="1400" dirty="0" err="1"/>
              <a:t>Kritis</a:t>
            </a:r>
            <a:r>
              <a:rPr lang="en-US" sz="1400" dirty="0"/>
              <a:t>: </a:t>
            </a:r>
            <a:r>
              <a:rPr lang="en-US" sz="1400" dirty="0" err="1"/>
              <a:t>P</a:t>
            </a:r>
            <a:r>
              <a:rPr lang="en-US" sz="1400" dirty="0" err="1" smtClean="0"/>
              <a:t>eserta</a:t>
            </a:r>
            <a:r>
              <a:rPr lang="en-US" sz="1400" dirty="0" smtClean="0"/>
              <a:t> </a:t>
            </a:r>
            <a:r>
              <a:rPr lang="en-US" sz="1400" dirty="0" err="1"/>
              <a:t>didik</a:t>
            </a:r>
            <a:r>
              <a:rPr lang="en-US" sz="1400" dirty="0"/>
              <a:t> </a:t>
            </a:r>
            <a:r>
              <a:rPr lang="en-US" sz="1400" dirty="0" err="1"/>
              <a:t>mampu</a:t>
            </a:r>
            <a:r>
              <a:rPr lang="en-US" sz="1400" dirty="0"/>
              <a:t> </a:t>
            </a:r>
            <a:r>
              <a:rPr lang="en-US" sz="1400" dirty="0" err="1"/>
              <a:t>menganalisis</a:t>
            </a:r>
            <a:r>
              <a:rPr lang="en-US" sz="1400" dirty="0"/>
              <a:t> </a:t>
            </a:r>
            <a:r>
              <a:rPr lang="en-US" sz="1400" dirty="0" err="1"/>
              <a:t>struktur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teks</a:t>
            </a:r>
            <a:r>
              <a:rPr lang="en-US" sz="1400" dirty="0"/>
              <a:t> </a:t>
            </a:r>
            <a:r>
              <a:rPr lang="en-US" sz="1400" dirty="0" err="1"/>
              <a:t>laporan</a:t>
            </a:r>
            <a:r>
              <a:rPr lang="en-US" sz="1400" dirty="0"/>
              <a:t> </a:t>
            </a:r>
            <a:r>
              <a:rPr lang="en-US" sz="1400" dirty="0" err="1"/>
              <a:t>hasil</a:t>
            </a:r>
            <a:r>
              <a:rPr lang="en-US" sz="1400" dirty="0"/>
              <a:t> </a:t>
            </a:r>
            <a:r>
              <a:rPr lang="en-US" sz="1400" dirty="0" err="1"/>
              <a:t>observasi</a:t>
            </a: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c</a:t>
            </a:r>
            <a:r>
              <a:rPr lang="en-US" sz="1400" dirty="0"/>
              <a:t>. </a:t>
            </a:r>
            <a:r>
              <a:rPr lang="en-US" sz="1400" dirty="0" err="1"/>
              <a:t>Bergotong</a:t>
            </a:r>
            <a:r>
              <a:rPr lang="en-US" sz="1400" dirty="0"/>
              <a:t> Royong: </a:t>
            </a:r>
            <a:r>
              <a:rPr lang="en-US" sz="1400" dirty="0" err="1"/>
              <a:t>Peserta</a:t>
            </a:r>
            <a:r>
              <a:rPr lang="en-US" sz="1400" dirty="0"/>
              <a:t> </a:t>
            </a:r>
            <a:r>
              <a:rPr lang="en-US" sz="1400" dirty="0" err="1"/>
              <a:t>Didik</a:t>
            </a:r>
            <a:r>
              <a:rPr lang="en-US" sz="1400" dirty="0"/>
              <a:t> </a:t>
            </a:r>
            <a:r>
              <a:rPr lang="en-US" sz="1400" dirty="0" err="1"/>
              <a:t>membentuk</a:t>
            </a:r>
            <a:r>
              <a:rPr lang="en-US" sz="1400" dirty="0"/>
              <a:t> </a:t>
            </a:r>
            <a:r>
              <a:rPr lang="en-US" sz="1400" dirty="0" err="1"/>
              <a:t>kelompok</a:t>
            </a:r>
            <a:r>
              <a:rPr lang="en-US" sz="1400" dirty="0"/>
              <a:t> </a:t>
            </a:r>
            <a:r>
              <a:rPr lang="en-US" sz="1400" dirty="0" err="1"/>
              <a:t>Mengerjakan</a:t>
            </a:r>
            <a:r>
              <a:rPr lang="en-US" sz="1400" dirty="0"/>
              <a:t> </a:t>
            </a:r>
            <a:r>
              <a:rPr lang="en-US" sz="1400" dirty="0" err="1"/>
              <a:t>tugas</a:t>
            </a:r>
            <a:r>
              <a:rPr lang="en-US" sz="1400" dirty="0"/>
              <a:t> yang </a:t>
            </a:r>
            <a:r>
              <a:rPr lang="en-US" sz="1400" dirty="0" err="1"/>
              <a:t>diberikan</a:t>
            </a:r>
            <a:r>
              <a:rPr lang="en-US" sz="1400" dirty="0"/>
              <a:t> </a:t>
            </a:r>
            <a:r>
              <a:rPr lang="en-US" sz="1400" dirty="0" err="1"/>
              <a:t>oleh</a:t>
            </a:r>
            <a:r>
              <a:rPr lang="en-US" sz="1400" dirty="0"/>
              <a:t> guru</a:t>
            </a:r>
          </a:p>
          <a:p>
            <a:pPr marL="0" indent="0">
              <a:buNone/>
            </a:pPr>
            <a:endParaRPr lang="en-US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232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2444" y="539185"/>
            <a:ext cx="10515600" cy="58083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 </a:t>
            </a:r>
            <a:r>
              <a:rPr lang="en-US" b="1" dirty="0"/>
              <a:t>MATERI PEMBELAJARAN 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err="1" smtClean="0"/>
              <a:t>Pengertian</a:t>
            </a:r>
            <a:r>
              <a:rPr lang="en-US" sz="2000" dirty="0" smtClean="0"/>
              <a:t> </a:t>
            </a:r>
            <a:r>
              <a:rPr lang="en-US" sz="2000" dirty="0" smtClean="0"/>
              <a:t> </a:t>
            </a:r>
            <a:r>
              <a:rPr lang="en-US" sz="2000" dirty="0" err="1" smtClean="0"/>
              <a:t>Teks</a:t>
            </a:r>
            <a:r>
              <a:rPr lang="en-US" sz="2000" dirty="0" smtClean="0"/>
              <a:t> </a:t>
            </a:r>
            <a:r>
              <a:rPr lang="en-US" sz="2000" dirty="0" err="1"/>
              <a:t>L</a:t>
            </a:r>
            <a:r>
              <a:rPr lang="en-US" sz="2000" dirty="0" err="1" smtClean="0"/>
              <a:t>aporan</a:t>
            </a:r>
            <a:r>
              <a:rPr lang="en-US" sz="2000" dirty="0" smtClean="0"/>
              <a:t> </a:t>
            </a:r>
            <a:r>
              <a:rPr lang="en-US" sz="2000" dirty="0" err="1"/>
              <a:t>H</a:t>
            </a:r>
            <a:r>
              <a:rPr lang="en-US" sz="2000" dirty="0" err="1" smtClean="0"/>
              <a:t>asil</a:t>
            </a:r>
            <a:r>
              <a:rPr lang="en-US" sz="2000" dirty="0" smtClean="0"/>
              <a:t> </a:t>
            </a:r>
            <a:r>
              <a:rPr lang="en-US" sz="2000" dirty="0" err="1"/>
              <a:t>O</a:t>
            </a:r>
            <a:r>
              <a:rPr lang="en-US" sz="2000" dirty="0" err="1" smtClean="0"/>
              <a:t>bservasi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     </a:t>
            </a:r>
            <a:r>
              <a:rPr lang="en-US" sz="2000" dirty="0" err="1" smtClean="0"/>
              <a:t>Teks</a:t>
            </a:r>
            <a:r>
              <a:rPr lang="en-US" sz="2000" dirty="0" smtClean="0"/>
              <a:t> </a:t>
            </a:r>
            <a:r>
              <a:rPr lang="en-US" sz="2000" dirty="0" err="1" smtClean="0"/>
              <a:t>Laporan</a:t>
            </a:r>
            <a:r>
              <a:rPr lang="en-US" sz="2000" dirty="0" smtClean="0"/>
              <a:t> </a:t>
            </a:r>
            <a:r>
              <a:rPr lang="en-US" sz="2000" dirty="0" err="1"/>
              <a:t>hasil</a:t>
            </a:r>
            <a:r>
              <a:rPr lang="en-US" sz="2000" dirty="0"/>
              <a:t> </a:t>
            </a:r>
            <a:r>
              <a:rPr lang="en-US" sz="2000" dirty="0" err="1"/>
              <a:t>observasi</a:t>
            </a:r>
            <a:r>
              <a:rPr lang="en-US" sz="2000" dirty="0"/>
              <a:t>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/>
              <a:t>teks</a:t>
            </a:r>
            <a:r>
              <a:rPr lang="en-US" sz="2000" dirty="0"/>
              <a:t> yang </a:t>
            </a:r>
            <a:r>
              <a:rPr lang="en-US" sz="2000" dirty="0" err="1" smtClean="0"/>
              <a:t>berisi</a:t>
            </a:r>
            <a:r>
              <a:rPr lang="en-US" sz="2000" dirty="0" smtClean="0"/>
              <a:t> </a:t>
            </a:r>
            <a:r>
              <a:rPr lang="en-US" sz="2000" dirty="0" err="1" smtClean="0"/>
              <a:t>laporan</a:t>
            </a:r>
            <a:r>
              <a:rPr lang="en-US" sz="2000" dirty="0" smtClean="0"/>
              <a:t> </a:t>
            </a:r>
            <a:r>
              <a:rPr lang="en-US" sz="2000" dirty="0" err="1" smtClean="0"/>
              <a:t>hasil</a:t>
            </a:r>
            <a:r>
              <a:rPr lang="en-US" sz="2000" dirty="0" smtClean="0"/>
              <a:t> </a:t>
            </a:r>
            <a:r>
              <a:rPr lang="en-US" sz="2000" dirty="0" err="1" smtClean="0"/>
              <a:t>pengamatan</a:t>
            </a:r>
            <a:r>
              <a:rPr lang="en-US" sz="2000" dirty="0" smtClean="0"/>
              <a:t>                   </a:t>
            </a:r>
            <a:r>
              <a:rPr lang="en-US" sz="2000" dirty="0" err="1" smtClean="0"/>
              <a:t>terhadap</a:t>
            </a:r>
            <a:r>
              <a:rPr lang="en-US" sz="2000" dirty="0" smtClean="0"/>
              <a:t> </a:t>
            </a:r>
            <a:r>
              <a:rPr lang="en-US" sz="2000" dirty="0" err="1" smtClean="0"/>
              <a:t>suatu</a:t>
            </a:r>
            <a:r>
              <a:rPr lang="en-US" sz="2000" dirty="0" smtClean="0"/>
              <a:t> </a:t>
            </a:r>
            <a:r>
              <a:rPr lang="en-US" sz="2000" dirty="0" err="1" smtClean="0"/>
              <a:t>objek</a:t>
            </a:r>
            <a:r>
              <a:rPr lang="en-US" sz="2000" dirty="0" smtClean="0"/>
              <a:t> , </a:t>
            </a:r>
            <a:r>
              <a:rPr lang="en-US" sz="2000" dirty="0" err="1" smtClean="0"/>
              <a:t>peristiwa</a:t>
            </a:r>
            <a:r>
              <a:rPr lang="en-US" sz="2000" dirty="0" smtClean="0"/>
              <a:t> ,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fenomena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disusun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objektif</a:t>
            </a:r>
            <a:r>
              <a:rPr lang="en-US" sz="2000" dirty="0" smtClean="0"/>
              <a:t>, </a:t>
            </a:r>
            <a:r>
              <a:rPr lang="en-US" sz="2000" dirty="0" err="1" smtClean="0"/>
              <a:t>sistematis</a:t>
            </a:r>
            <a:r>
              <a:rPr lang="en-US" sz="2000" dirty="0" smtClean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berdasarkan</a:t>
            </a:r>
            <a:r>
              <a:rPr lang="en-US" sz="2000" dirty="0" smtClean="0"/>
              <a:t> </a:t>
            </a:r>
            <a:r>
              <a:rPr lang="en-US" sz="2000" dirty="0" err="1" smtClean="0"/>
              <a:t>fakta</a:t>
            </a:r>
            <a:r>
              <a:rPr lang="en-US" sz="2000" dirty="0" smtClean="0"/>
              <a:t>.</a:t>
            </a:r>
            <a:endParaRPr lang="en-US" sz="20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000" dirty="0" err="1" smtClean="0"/>
              <a:t>Pengertian</a:t>
            </a:r>
            <a:r>
              <a:rPr lang="en-US" sz="2000" dirty="0" smtClean="0"/>
              <a:t> </a:t>
            </a:r>
            <a:r>
              <a:rPr lang="en-US" sz="2000" dirty="0" err="1"/>
              <a:t>objektif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     </a:t>
            </a:r>
            <a:r>
              <a:rPr lang="en-US" sz="2000" dirty="0" err="1" smtClean="0"/>
              <a:t>Objektif</a:t>
            </a:r>
            <a:r>
              <a:rPr lang="en-US" sz="2000" dirty="0" smtClean="0"/>
              <a:t> </a:t>
            </a:r>
            <a:r>
              <a:rPr lang="en-US" sz="2000" dirty="0" err="1"/>
              <a:t>artinya</a:t>
            </a:r>
            <a:r>
              <a:rPr lang="en-US" sz="2000" dirty="0"/>
              <a:t> </a:t>
            </a:r>
            <a:r>
              <a:rPr lang="en-US" sz="2000" dirty="0" err="1"/>
              <a:t>informasi</a:t>
            </a:r>
            <a:r>
              <a:rPr lang="en-US" sz="2000" dirty="0"/>
              <a:t> yang </a:t>
            </a:r>
            <a:r>
              <a:rPr lang="en-US" sz="2000" dirty="0" err="1"/>
              <a:t>diberikan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data yang </a:t>
            </a:r>
            <a:r>
              <a:rPr lang="en-US" sz="2000" dirty="0" err="1"/>
              <a:t>didapat</a:t>
            </a:r>
            <a:r>
              <a:rPr lang="en-US" sz="2000" dirty="0"/>
              <a:t> 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     </a:t>
            </a:r>
            <a:r>
              <a:rPr lang="en-US" sz="2000" dirty="0" err="1" smtClean="0"/>
              <a:t>selama</a:t>
            </a:r>
            <a:r>
              <a:rPr lang="en-US" sz="2000" dirty="0" smtClean="0"/>
              <a:t> </a:t>
            </a:r>
            <a:r>
              <a:rPr lang="en-US" sz="2000" dirty="0" err="1" smtClean="0"/>
              <a:t>observasi</a:t>
            </a:r>
            <a:r>
              <a:rPr lang="en-US" sz="2000" dirty="0"/>
              <a:t>. 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/>
              <a:t>Pengertian</a:t>
            </a:r>
            <a:r>
              <a:rPr lang="en-US" dirty="0" smtClean="0"/>
              <a:t> </a:t>
            </a:r>
            <a:r>
              <a:rPr lang="en-US" dirty="0" err="1" smtClean="0"/>
              <a:t>subjektif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 err="1" smtClean="0"/>
              <a:t>Subjektif</a:t>
            </a:r>
            <a:r>
              <a:rPr lang="en-US" dirty="0" smtClean="0"/>
              <a:t> 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pandangan</a:t>
            </a:r>
            <a:r>
              <a:rPr lang="en-US" dirty="0" smtClean="0"/>
              <a:t> 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perasaan</a:t>
            </a:r>
            <a:r>
              <a:rPr lang="en-US" dirty="0" smtClean="0"/>
              <a:t> yang </a:t>
            </a:r>
            <a:r>
              <a:rPr lang="en-US" dirty="0" err="1" smtClean="0"/>
              <a:t>masih</a:t>
            </a:r>
            <a:r>
              <a:rPr lang="en-US" dirty="0" smtClean="0"/>
              <a:t>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opini</a:t>
            </a:r>
            <a:r>
              <a:rPr lang="en-US" dirty="0" smtClean="0"/>
              <a:t> , 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 err="1" smtClean="0"/>
              <a:t>opini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datang</a:t>
            </a:r>
            <a:r>
              <a:rPr lang="en-US" dirty="0" smtClean="0"/>
              <a:t>  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pemikiran</a:t>
            </a:r>
            <a:r>
              <a:rPr lang="en-US" dirty="0" smtClean="0"/>
              <a:t> </a:t>
            </a:r>
            <a:r>
              <a:rPr lang="en-US" dirty="0" err="1" smtClean="0"/>
              <a:t>pribadi</a:t>
            </a:r>
            <a:r>
              <a:rPr lang="en-US" dirty="0" smtClean="0"/>
              <a:t> 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fakta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918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05306"/>
            <a:ext cx="10515600" cy="576973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/>
              <a:t>Fakta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Opini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 </a:t>
            </a:r>
            <a:r>
              <a:rPr lang="en-US" dirty="0" err="1" smtClean="0"/>
              <a:t>Kalimat</a:t>
            </a:r>
            <a:r>
              <a:rPr lang="en-US" dirty="0" smtClean="0"/>
              <a:t> </a:t>
            </a:r>
            <a:r>
              <a:rPr lang="en-US" dirty="0" err="1"/>
              <a:t>fakta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 yang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peristiwa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err="1" smtClean="0"/>
              <a:t>kejadian</a:t>
            </a:r>
            <a:r>
              <a:rPr lang="en-US" dirty="0" smtClean="0"/>
              <a:t> </a:t>
            </a:r>
            <a:r>
              <a:rPr lang="en-US" dirty="0" err="1"/>
              <a:t>nyata</a:t>
            </a:r>
            <a:r>
              <a:rPr lang="en-US" dirty="0"/>
              <a:t>,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dicampuri</a:t>
            </a:r>
            <a:r>
              <a:rPr lang="en-US" dirty="0"/>
              <a:t> </a:t>
            </a:r>
            <a:r>
              <a:rPr lang="en-US" dirty="0" err="1"/>
              <a:t>pendapat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 </a:t>
            </a:r>
            <a:r>
              <a:rPr lang="en-US" dirty="0" err="1" smtClean="0"/>
              <a:t>Kalimat</a:t>
            </a:r>
            <a:r>
              <a:rPr lang="en-US" dirty="0" smtClean="0"/>
              <a:t> </a:t>
            </a:r>
            <a:r>
              <a:rPr lang="en-US" dirty="0" err="1"/>
              <a:t>opini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 yang di </a:t>
            </a:r>
            <a:r>
              <a:rPr lang="en-US" dirty="0" err="1"/>
              <a:t>dalamnya</a:t>
            </a:r>
            <a:r>
              <a:rPr lang="en-US" dirty="0"/>
              <a:t> </a:t>
            </a:r>
            <a:r>
              <a:rPr lang="en-US" dirty="0" err="1"/>
              <a:t>mengandung</a:t>
            </a:r>
            <a:r>
              <a:rPr lang="en-US" dirty="0"/>
              <a:t> </a:t>
            </a:r>
            <a:r>
              <a:rPr lang="en-US" dirty="0" err="1"/>
              <a:t>pendapat</a:t>
            </a:r>
            <a:r>
              <a:rPr lang="en-US" dirty="0"/>
              <a:t>, 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dirty="0" err="1" smtClean="0"/>
              <a:t>pandangan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anggapan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  </a:t>
            </a:r>
            <a:r>
              <a:rPr lang="en-US" dirty="0" err="1" smtClean="0"/>
              <a:t>Perbedaan</a:t>
            </a:r>
            <a:r>
              <a:rPr lang="en-US" dirty="0" smtClean="0"/>
              <a:t>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Fakta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Opini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fakta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opini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rinci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1.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fakta</a:t>
            </a:r>
            <a:r>
              <a:rPr lang="en-US" dirty="0"/>
              <a:t> yang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objektif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opini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subjektif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2.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fakta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kenyataan</a:t>
            </a:r>
            <a:r>
              <a:rPr lang="en-US" dirty="0"/>
              <a:t> yang </a:t>
            </a:r>
            <a:r>
              <a:rPr lang="en-US" dirty="0" err="1"/>
              <a:t>sebenarnya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,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opini</a:t>
            </a:r>
            <a:r>
              <a:rPr lang="en-US" dirty="0"/>
              <a:t> </a:t>
            </a:r>
            <a:r>
              <a:rPr lang="en-US" dirty="0" err="1"/>
              <a:t>memperlihatkan</a:t>
            </a:r>
            <a:r>
              <a:rPr lang="en-US" dirty="0"/>
              <a:t> </a:t>
            </a:r>
            <a:r>
              <a:rPr lang="en-US" dirty="0" err="1"/>
              <a:t>peristiwa</a:t>
            </a:r>
            <a:r>
              <a:rPr lang="en-US" dirty="0"/>
              <a:t> yang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3.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opini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ditambahkan</a:t>
            </a:r>
            <a:r>
              <a:rPr lang="en-US" dirty="0"/>
              <a:t> data </a:t>
            </a:r>
            <a:r>
              <a:rPr lang="en-US" dirty="0" err="1"/>
              <a:t>pendukung</a:t>
            </a:r>
            <a:r>
              <a:rPr lang="en-US" dirty="0"/>
              <a:t>,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fakta</a:t>
            </a:r>
            <a:r>
              <a:rPr lang="en-US" dirty="0"/>
              <a:t> yang </a:t>
            </a:r>
            <a:r>
              <a:rPr lang="en-US" dirty="0" err="1"/>
              <a:t>memakai</a:t>
            </a:r>
            <a:r>
              <a:rPr lang="en-US" dirty="0"/>
              <a:t> data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mendukung</a:t>
            </a:r>
            <a:r>
              <a:rPr lang="en-US" dirty="0"/>
              <a:t> </a:t>
            </a:r>
            <a:r>
              <a:rPr lang="en-US" dirty="0" err="1"/>
              <a:t>argumen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4. </a:t>
            </a:r>
            <a:r>
              <a:rPr lang="en-US" dirty="0" err="1"/>
              <a:t>Opini</a:t>
            </a:r>
            <a:r>
              <a:rPr lang="en-US" dirty="0"/>
              <a:t> </a:t>
            </a:r>
            <a:r>
              <a:rPr lang="en-US" dirty="0" err="1"/>
              <a:t>berisi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pengandaian</a:t>
            </a:r>
            <a:r>
              <a:rPr lang="en-US" dirty="0"/>
              <a:t> yang </a:t>
            </a:r>
            <a:r>
              <a:rPr lang="en-US" dirty="0" err="1"/>
              <a:t>menggunakan</a:t>
            </a:r>
            <a:r>
              <a:rPr lang="en-US" dirty="0"/>
              <a:t> kata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, </a:t>
            </a:r>
            <a:r>
              <a:rPr lang="en-US" dirty="0" err="1"/>
              <a:t>saya</a:t>
            </a:r>
            <a:r>
              <a:rPr lang="en-US" dirty="0"/>
              <a:t> rasa, </a:t>
            </a:r>
            <a:r>
              <a:rPr lang="en-US" dirty="0" err="1"/>
              <a:t>sepertinya</a:t>
            </a:r>
            <a:r>
              <a:rPr lang="en-US" dirty="0"/>
              <a:t>, </a:t>
            </a:r>
            <a:r>
              <a:rPr lang="en-US" dirty="0" err="1"/>
              <a:t>sebaiknya</a:t>
            </a:r>
            <a:r>
              <a:rPr lang="en-US" dirty="0"/>
              <a:t>, </a:t>
            </a:r>
            <a:r>
              <a:rPr lang="en-US" dirty="0" err="1"/>
              <a:t>mungkin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, </a:t>
            </a:r>
            <a:r>
              <a:rPr lang="en-US" dirty="0" err="1"/>
              <a:t>kalau</a:t>
            </a:r>
            <a:r>
              <a:rPr lang="en-US" dirty="0"/>
              <a:t>, </a:t>
            </a:r>
            <a:r>
              <a:rPr lang="en-US" dirty="0" err="1"/>
              <a:t>sebaiknya</a:t>
            </a:r>
            <a:r>
              <a:rPr lang="en-US" dirty="0"/>
              <a:t>, </a:t>
            </a:r>
            <a:r>
              <a:rPr lang="en-US" dirty="0" err="1"/>
              <a:t>seharusnya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090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0761"/>
            <a:ext cx="10515600" cy="5911401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sz="2000" dirty="0" err="1" smtClean="0"/>
              <a:t>Struktur</a:t>
            </a:r>
            <a:r>
              <a:rPr lang="en-US" sz="2000" dirty="0" smtClean="0"/>
              <a:t> </a:t>
            </a:r>
            <a:r>
              <a:rPr lang="en-US" sz="2000" dirty="0" err="1"/>
              <a:t>laporan</a:t>
            </a:r>
            <a:r>
              <a:rPr lang="en-US" sz="2000" dirty="0"/>
              <a:t> </a:t>
            </a:r>
            <a:r>
              <a:rPr lang="en-US" sz="2000" dirty="0" err="1"/>
              <a:t>hasil</a:t>
            </a:r>
            <a:r>
              <a:rPr lang="en-US" sz="2000" dirty="0"/>
              <a:t> </a:t>
            </a:r>
            <a:r>
              <a:rPr lang="en-US" sz="2000" dirty="0" err="1"/>
              <a:t>observasi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1) </a:t>
            </a:r>
            <a:r>
              <a:rPr lang="en-US" sz="2000" dirty="0" err="1"/>
              <a:t>Pernyataan</a:t>
            </a:r>
            <a:r>
              <a:rPr lang="en-US" sz="2000" dirty="0"/>
              <a:t> </a:t>
            </a:r>
            <a:r>
              <a:rPr lang="en-US" sz="2000" dirty="0" err="1"/>
              <a:t>umum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klasifikasi</a:t>
            </a: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Bagian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berisi</a:t>
            </a:r>
            <a:r>
              <a:rPr lang="en-US" sz="2000" dirty="0"/>
              <a:t> </a:t>
            </a:r>
            <a:r>
              <a:rPr lang="en-US" sz="2000" dirty="0" err="1"/>
              <a:t>pembuka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pengantar</a:t>
            </a:r>
            <a:r>
              <a:rPr lang="en-US" sz="2000" dirty="0"/>
              <a:t> </a:t>
            </a:r>
            <a:r>
              <a:rPr lang="en-US" sz="2000" dirty="0" err="1"/>
              <a:t>hal</a:t>
            </a:r>
            <a:r>
              <a:rPr lang="en-US" sz="2000" dirty="0"/>
              <a:t> </a:t>
            </a:r>
            <a:r>
              <a:rPr lang="en-US" sz="2000" dirty="0" err="1"/>
              <a:t>tentang</a:t>
            </a:r>
            <a:r>
              <a:rPr lang="en-US" sz="2000" dirty="0"/>
              <a:t> yang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disampaikan</a:t>
            </a:r>
            <a:r>
              <a:rPr lang="en-US" sz="2000" dirty="0"/>
              <a:t>, </a:t>
            </a:r>
            <a:r>
              <a:rPr lang="en-US" sz="2000" dirty="0" err="1"/>
              <a:t>hal</a:t>
            </a:r>
            <a:r>
              <a:rPr lang="en-US" sz="2000" dirty="0"/>
              <a:t> </a:t>
            </a:r>
            <a:r>
              <a:rPr lang="en-US" sz="2000" dirty="0" err="1"/>
              <a:t>umum</a:t>
            </a:r>
            <a:r>
              <a:rPr lang="en-US" sz="2000" dirty="0"/>
              <a:t> </a:t>
            </a:r>
            <a:r>
              <a:rPr lang="en-US" sz="2000" dirty="0" err="1"/>
              <a:t>tentang</a:t>
            </a:r>
            <a:r>
              <a:rPr lang="en-US" sz="2000" dirty="0"/>
              <a:t> </a:t>
            </a:r>
            <a:r>
              <a:rPr lang="en-US" sz="2000" dirty="0" err="1"/>
              <a:t>objek</a:t>
            </a:r>
            <a:r>
              <a:rPr lang="en-US" sz="2000" dirty="0"/>
              <a:t> yang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dikaji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menjelaskan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garis</a:t>
            </a:r>
            <a:r>
              <a:rPr lang="en-US" sz="2000" dirty="0"/>
              <a:t> </a:t>
            </a:r>
            <a:r>
              <a:rPr lang="en-US" sz="2000" dirty="0" err="1"/>
              <a:t>besar</a:t>
            </a:r>
            <a:r>
              <a:rPr lang="en-US" sz="2000" dirty="0"/>
              <a:t> </a:t>
            </a:r>
            <a:r>
              <a:rPr lang="en-US" sz="2000" dirty="0" err="1"/>
              <a:t>pemahaman</a:t>
            </a:r>
            <a:r>
              <a:rPr lang="en-US" sz="2000" dirty="0"/>
              <a:t> </a:t>
            </a:r>
            <a:r>
              <a:rPr lang="en-US" sz="2000" dirty="0" err="1"/>
              <a:t>terhadap</a:t>
            </a:r>
            <a:r>
              <a:rPr lang="en-US" sz="2000" dirty="0"/>
              <a:t> </a:t>
            </a:r>
            <a:r>
              <a:rPr lang="en-US" sz="2000" dirty="0" err="1"/>
              <a:t>hal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dirty="0" err="1"/>
              <a:t>Contohnya</a:t>
            </a:r>
            <a:r>
              <a:rPr lang="en-US" sz="2000" dirty="0"/>
              <a:t>, </a:t>
            </a:r>
            <a:r>
              <a:rPr lang="en-US" sz="2000" dirty="0" err="1"/>
              <a:t>jika</a:t>
            </a:r>
            <a:r>
              <a:rPr lang="en-US" sz="2000" dirty="0"/>
              <a:t> </a:t>
            </a:r>
            <a:r>
              <a:rPr lang="en-US" sz="2000" dirty="0" err="1"/>
              <a:t>objek</a:t>
            </a:r>
            <a:r>
              <a:rPr lang="en-US" sz="2000" dirty="0"/>
              <a:t> </a:t>
            </a:r>
            <a:r>
              <a:rPr lang="en-US" sz="2000" dirty="0" err="1"/>
              <a:t>observasi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binatang</a:t>
            </a:r>
            <a:r>
              <a:rPr lang="en-US" sz="2000" dirty="0"/>
              <a:t>, </a:t>
            </a:r>
            <a:r>
              <a:rPr lang="en-US" sz="2000" dirty="0" err="1"/>
              <a:t>hal</a:t>
            </a:r>
            <a:r>
              <a:rPr lang="en-US" sz="2000" dirty="0"/>
              <a:t> yang </a:t>
            </a:r>
            <a:r>
              <a:rPr lang="en-US" sz="2000" dirty="0" err="1"/>
              <a:t>dibahas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bagian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nama</a:t>
            </a:r>
            <a:r>
              <a:rPr lang="en-US" sz="2000" dirty="0"/>
              <a:t> </a:t>
            </a:r>
            <a:r>
              <a:rPr lang="en-US" sz="2000" dirty="0" err="1"/>
              <a:t>ilmiah</a:t>
            </a:r>
            <a:r>
              <a:rPr lang="en-US" sz="2000" dirty="0"/>
              <a:t>, </a:t>
            </a:r>
            <a:r>
              <a:rPr lang="en-US" sz="2000" dirty="0" err="1"/>
              <a:t>klasifikasi</a:t>
            </a:r>
            <a:r>
              <a:rPr lang="en-US" sz="2000" dirty="0"/>
              <a:t> </a:t>
            </a:r>
            <a:r>
              <a:rPr lang="en-US" sz="2000" dirty="0" err="1"/>
              <a:t>umum</a:t>
            </a:r>
            <a:r>
              <a:rPr lang="en-US" sz="2000" dirty="0"/>
              <a:t> </a:t>
            </a:r>
            <a:r>
              <a:rPr lang="en-US" sz="2000" dirty="0" err="1"/>
              <a:t>binatang</a:t>
            </a:r>
            <a:r>
              <a:rPr lang="en-US" sz="2000" dirty="0"/>
              <a:t> (</a:t>
            </a:r>
            <a:r>
              <a:rPr lang="en-US" sz="2000" dirty="0" err="1"/>
              <a:t>serangga</a:t>
            </a:r>
            <a:r>
              <a:rPr lang="en-US" sz="2000" dirty="0"/>
              <a:t>/</a:t>
            </a:r>
            <a:r>
              <a:rPr lang="en-US" sz="2000" dirty="0" err="1"/>
              <a:t>mamalia</a:t>
            </a:r>
            <a:r>
              <a:rPr lang="en-US" sz="2000" dirty="0"/>
              <a:t>/</a:t>
            </a:r>
            <a:r>
              <a:rPr lang="en-US" sz="2000" dirty="0" err="1"/>
              <a:t>unggas</a:t>
            </a:r>
            <a:r>
              <a:rPr lang="en-US" sz="2000" dirty="0"/>
              <a:t>, </a:t>
            </a:r>
            <a:r>
              <a:rPr lang="en-US" sz="2000" dirty="0" err="1"/>
              <a:t>dll</a:t>
            </a:r>
            <a:r>
              <a:rPr lang="en-US" sz="2000" dirty="0"/>
              <a:t>.),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tempat</a:t>
            </a:r>
            <a:r>
              <a:rPr lang="en-US" sz="2000" dirty="0"/>
              <a:t> </a:t>
            </a:r>
            <a:r>
              <a:rPr lang="en-US" sz="2000" dirty="0" err="1"/>
              <a:t>hidup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umum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2) </a:t>
            </a:r>
            <a:r>
              <a:rPr lang="en-US" sz="2000" dirty="0" err="1"/>
              <a:t>Deskripsi</a:t>
            </a:r>
            <a:r>
              <a:rPr lang="en-US" sz="2000" dirty="0"/>
              <a:t> </a:t>
            </a:r>
            <a:r>
              <a:rPr lang="en-US" sz="2000" dirty="0" err="1"/>
              <a:t>bagian</a:t>
            </a: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Bagian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berisi</a:t>
            </a:r>
            <a:r>
              <a:rPr lang="en-US" sz="2000" dirty="0"/>
              <a:t> </a:t>
            </a:r>
            <a:r>
              <a:rPr lang="en-US" sz="2000" dirty="0" err="1"/>
              <a:t>penjelasan</a:t>
            </a:r>
            <a:r>
              <a:rPr lang="en-US" sz="2000" dirty="0"/>
              <a:t> detail </a:t>
            </a:r>
            <a:r>
              <a:rPr lang="en-US" sz="2000" dirty="0" err="1"/>
              <a:t>mengenai</a:t>
            </a:r>
            <a:r>
              <a:rPr lang="en-US" sz="2000" dirty="0"/>
              <a:t> </a:t>
            </a:r>
            <a:r>
              <a:rPr lang="en-US" sz="2000" dirty="0" err="1"/>
              <a:t>objek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bagian-bagian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objek</a:t>
            </a:r>
            <a:r>
              <a:rPr lang="en-US" sz="2000" dirty="0"/>
              <a:t>. </a:t>
            </a:r>
            <a:r>
              <a:rPr lang="en-US" sz="2000" dirty="0" err="1"/>
              <a:t>Contohnya</a:t>
            </a:r>
            <a:r>
              <a:rPr lang="en-US" sz="2000" dirty="0"/>
              <a:t>, </a:t>
            </a:r>
            <a:r>
              <a:rPr lang="en-US" sz="2000" dirty="0" err="1"/>
              <a:t>jika</a:t>
            </a:r>
            <a:r>
              <a:rPr lang="en-US" sz="2000" dirty="0"/>
              <a:t> </a:t>
            </a:r>
            <a:r>
              <a:rPr lang="en-US" sz="2000" dirty="0" err="1"/>
              <a:t>objek</a:t>
            </a:r>
            <a:r>
              <a:rPr lang="en-US" sz="2000" dirty="0"/>
              <a:t> </a:t>
            </a:r>
            <a:r>
              <a:rPr lang="en-US" sz="2000" dirty="0" err="1"/>
              <a:t>observasi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binatang</a:t>
            </a:r>
            <a:r>
              <a:rPr lang="en-US" sz="2000" dirty="0"/>
              <a:t>, </a:t>
            </a:r>
            <a:r>
              <a:rPr lang="en-US" sz="2000" dirty="0" err="1"/>
              <a:t>hal-hal</a:t>
            </a:r>
            <a:r>
              <a:rPr lang="en-US" sz="2000" dirty="0"/>
              <a:t> yang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dibahas</a:t>
            </a:r>
            <a:r>
              <a:rPr lang="en-US" sz="2000" dirty="0"/>
              <a:t> di </a:t>
            </a:r>
            <a:r>
              <a:rPr lang="en-US" sz="2000" dirty="0" err="1"/>
              <a:t>bagian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bagian</a:t>
            </a:r>
            <a:r>
              <a:rPr lang="en-US" sz="2000" dirty="0"/>
              <a:t> </a:t>
            </a:r>
            <a:r>
              <a:rPr lang="en-US" sz="2000" dirty="0" err="1"/>
              <a:t>tubuh</a:t>
            </a:r>
            <a:r>
              <a:rPr lang="en-US" sz="2000" dirty="0"/>
              <a:t>, </a:t>
            </a:r>
            <a:r>
              <a:rPr lang="en-US" sz="2000" dirty="0" err="1" smtClean="0"/>
              <a:t>pola</a:t>
            </a:r>
            <a:r>
              <a:rPr lang="en-US" sz="2000" dirty="0" smtClean="0"/>
              <a:t> </a:t>
            </a:r>
            <a:r>
              <a:rPr lang="en-US" sz="2000" dirty="0" err="1" smtClean="0"/>
              <a:t>makan</a:t>
            </a:r>
            <a:r>
              <a:rPr lang="en-US" sz="2000" dirty="0"/>
              <a:t>, </a:t>
            </a:r>
            <a:r>
              <a:rPr lang="en-US" sz="2000" dirty="0" err="1"/>
              <a:t>daur</a:t>
            </a:r>
            <a:r>
              <a:rPr lang="en-US" sz="2000" dirty="0"/>
              <a:t> </a:t>
            </a:r>
            <a:r>
              <a:rPr lang="en-US" sz="2000" dirty="0" err="1"/>
              <a:t>hidup</a:t>
            </a:r>
            <a:r>
              <a:rPr lang="en-US" sz="2000" dirty="0"/>
              <a:t>, habitat, </a:t>
            </a:r>
            <a:r>
              <a:rPr lang="en-US" sz="2000" dirty="0" err="1"/>
              <a:t>kebiasaan</a:t>
            </a:r>
            <a:r>
              <a:rPr lang="en-US" sz="2000" dirty="0"/>
              <a:t> </a:t>
            </a:r>
            <a:r>
              <a:rPr lang="en-US" sz="2000" dirty="0" err="1"/>
              <a:t>unik</a:t>
            </a:r>
            <a:r>
              <a:rPr lang="en-US" sz="2000" dirty="0"/>
              <a:t>, </a:t>
            </a:r>
            <a:r>
              <a:rPr lang="en-US" sz="2000" dirty="0" err="1"/>
              <a:t>dll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dirty="0"/>
              <a:t>3) </a:t>
            </a:r>
            <a:r>
              <a:rPr lang="en-US" sz="2000" dirty="0" err="1"/>
              <a:t>Deskripsi</a:t>
            </a:r>
            <a:r>
              <a:rPr lang="en-US" sz="2000" dirty="0"/>
              <a:t> </a:t>
            </a:r>
            <a:r>
              <a:rPr lang="en-US" sz="2000" dirty="0" err="1"/>
              <a:t>manfaat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kesimpulan</a:t>
            </a: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Bagian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menjelaskan</a:t>
            </a:r>
            <a:r>
              <a:rPr lang="en-US" sz="2000" dirty="0"/>
              <a:t> </a:t>
            </a:r>
            <a:r>
              <a:rPr lang="en-US" sz="2000" dirty="0" err="1"/>
              <a:t>manfaat</a:t>
            </a:r>
            <a:r>
              <a:rPr lang="en-US" sz="2000" dirty="0"/>
              <a:t> </a:t>
            </a:r>
            <a:r>
              <a:rPr lang="en-US" sz="2000" dirty="0" err="1"/>
              <a:t>objek</a:t>
            </a:r>
            <a:r>
              <a:rPr lang="en-US" sz="2000" dirty="0"/>
              <a:t> yang </a:t>
            </a:r>
            <a:r>
              <a:rPr lang="en-US" sz="2000" dirty="0" err="1"/>
              <a:t>diobservasi</a:t>
            </a:r>
            <a:r>
              <a:rPr lang="en-US" sz="2000" dirty="0"/>
              <a:t>, </a:t>
            </a:r>
            <a:r>
              <a:rPr lang="en-US" sz="2000" dirty="0" err="1"/>
              <a:t>baik</a:t>
            </a:r>
            <a:r>
              <a:rPr lang="en-US" sz="2000" dirty="0"/>
              <a:t> </a:t>
            </a:r>
            <a:r>
              <a:rPr lang="en-US" sz="2000" dirty="0" err="1"/>
              <a:t>bagi</a:t>
            </a:r>
            <a:r>
              <a:rPr lang="en-US" sz="2000" dirty="0"/>
              <a:t> </a:t>
            </a:r>
            <a:r>
              <a:rPr lang="en-US" sz="2000" dirty="0" err="1"/>
              <a:t>manusia</a:t>
            </a:r>
            <a:r>
              <a:rPr lang="en-US" sz="2000" dirty="0"/>
              <a:t> </a:t>
            </a:r>
            <a:r>
              <a:rPr lang="en-US" sz="2000" dirty="0" err="1"/>
              <a:t>maupun</a:t>
            </a:r>
            <a:r>
              <a:rPr lang="en-US" sz="2000" dirty="0"/>
              <a:t> </a:t>
            </a:r>
            <a:r>
              <a:rPr lang="en-US" sz="2000" dirty="0" err="1"/>
              <a:t>bagi</a:t>
            </a:r>
            <a:r>
              <a:rPr lang="en-US" sz="2000" dirty="0"/>
              <a:t> </a:t>
            </a:r>
            <a:r>
              <a:rPr lang="en-US" sz="2000" dirty="0" err="1"/>
              <a:t>alam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umum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30502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63639"/>
            <a:ext cx="10515600" cy="591140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Opini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1</a:t>
            </a:r>
            <a:r>
              <a:rPr lang="en-US" dirty="0" smtClean="0"/>
              <a:t>. </a:t>
            </a:r>
            <a:r>
              <a:rPr lang="en-US" dirty="0" err="1"/>
              <a:t>Soekarno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presiden</a:t>
            </a:r>
            <a:r>
              <a:rPr lang="en-US" dirty="0"/>
              <a:t> yang </a:t>
            </a:r>
            <a:r>
              <a:rPr lang="en-US" dirty="0" err="1"/>
              <a:t>hebat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2. Kopi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cocok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dimakan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 </a:t>
            </a:r>
            <a:r>
              <a:rPr lang="en-US" dirty="0" err="1" smtClean="0"/>
              <a:t>kue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3</a:t>
            </a:r>
            <a:r>
              <a:rPr lang="en-US" dirty="0"/>
              <a:t>.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cabai</a:t>
            </a:r>
            <a:r>
              <a:rPr lang="en-US" dirty="0"/>
              <a:t> </a:t>
            </a:r>
            <a:r>
              <a:rPr lang="en-US" dirty="0" err="1"/>
              <a:t>pedas</a:t>
            </a:r>
            <a:r>
              <a:rPr lang="en-US" dirty="0"/>
              <a:t>, </a:t>
            </a:r>
            <a:r>
              <a:rPr lang="en-US" dirty="0" err="1"/>
              <a:t>masakan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rasanya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4. </a:t>
            </a:r>
            <a:r>
              <a:rPr lang="en-US" dirty="0" err="1" smtClean="0"/>
              <a:t>Pemandangan</a:t>
            </a:r>
            <a:r>
              <a:rPr lang="en-US" dirty="0" smtClean="0"/>
              <a:t> di </a:t>
            </a:r>
            <a:r>
              <a:rPr lang="en-US" dirty="0" err="1" smtClean="0"/>
              <a:t>puncak</a:t>
            </a:r>
            <a:r>
              <a:rPr lang="en-US" dirty="0" smtClean="0"/>
              <a:t> </a:t>
            </a:r>
            <a:r>
              <a:rPr lang="en-US" dirty="0" err="1" smtClean="0"/>
              <a:t>gunung</a:t>
            </a:r>
            <a:r>
              <a:rPr lang="en-US" dirty="0" smtClean="0"/>
              <a:t> 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indah</a:t>
            </a:r>
            <a:r>
              <a:rPr lang="en-US" dirty="0" smtClean="0"/>
              <a:t> </a:t>
            </a:r>
            <a:r>
              <a:rPr lang="en-US" dirty="0" err="1" smtClean="0"/>
              <a:t>dibandingkan</a:t>
            </a:r>
            <a:r>
              <a:rPr lang="en-US" dirty="0" smtClean="0"/>
              <a:t> di </a:t>
            </a:r>
            <a:r>
              <a:rPr lang="en-US" dirty="0" err="1" smtClean="0"/>
              <a:t>bawah</a:t>
            </a:r>
            <a:r>
              <a:rPr lang="en-US" dirty="0" smtClean="0"/>
              <a:t> .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  <a:br>
              <a:rPr lang="en-US" dirty="0"/>
            </a:b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Fakta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1. </a:t>
            </a:r>
            <a:r>
              <a:rPr lang="en-US" dirty="0" smtClean="0"/>
              <a:t>Joko Widodo 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Presiden</a:t>
            </a:r>
            <a:r>
              <a:rPr lang="en-US" dirty="0"/>
              <a:t> </a:t>
            </a:r>
            <a:r>
              <a:rPr lang="en-US" dirty="0" err="1"/>
              <a:t>Republik</a:t>
            </a:r>
            <a:r>
              <a:rPr lang="en-US" dirty="0"/>
              <a:t> </a:t>
            </a:r>
            <a:r>
              <a:rPr lang="en-US" dirty="0" smtClean="0"/>
              <a:t>Indonesia yang </a:t>
            </a:r>
            <a:r>
              <a:rPr lang="en-US" dirty="0" err="1" smtClean="0"/>
              <a:t>ke</a:t>
            </a:r>
            <a:r>
              <a:rPr lang="en-US" dirty="0" smtClean="0"/>
              <a:t> -7.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2. London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ibu</a:t>
            </a:r>
            <a:r>
              <a:rPr lang="en-US" dirty="0"/>
              <a:t> </a:t>
            </a:r>
            <a:r>
              <a:rPr lang="en-US" dirty="0" err="1"/>
              <a:t>kota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Inggris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3. </a:t>
            </a:r>
            <a:r>
              <a:rPr lang="en-US" dirty="0" err="1"/>
              <a:t>Tanggal</a:t>
            </a:r>
            <a:r>
              <a:rPr lang="en-US" dirty="0"/>
              <a:t> 17 </a:t>
            </a:r>
            <a:r>
              <a:rPr lang="en-US" dirty="0" err="1"/>
              <a:t>Agustus</a:t>
            </a:r>
            <a:r>
              <a:rPr lang="en-US" dirty="0"/>
              <a:t> 1945 </a:t>
            </a:r>
            <a:r>
              <a:rPr lang="en-US" dirty="0" err="1"/>
              <a:t>diperingati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hari</a:t>
            </a:r>
            <a:r>
              <a:rPr lang="en-US" dirty="0"/>
              <a:t> </a:t>
            </a:r>
            <a:r>
              <a:rPr lang="en-US" dirty="0" err="1"/>
              <a:t>kemerdekaan</a:t>
            </a:r>
            <a:r>
              <a:rPr lang="en-US" dirty="0"/>
              <a:t> Indonesia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4. </a:t>
            </a:r>
            <a:r>
              <a:rPr lang="en-US" dirty="0" err="1" smtClean="0"/>
              <a:t>Gunung</a:t>
            </a:r>
            <a:r>
              <a:rPr lang="en-US" dirty="0" smtClean="0"/>
              <a:t> </a:t>
            </a:r>
            <a:r>
              <a:rPr lang="en-US" dirty="0" err="1" smtClean="0"/>
              <a:t>tertinggi</a:t>
            </a:r>
            <a:r>
              <a:rPr lang="en-US" dirty="0" smtClean="0"/>
              <a:t> di </a:t>
            </a:r>
            <a:r>
              <a:rPr lang="en-US" dirty="0" err="1" smtClean="0"/>
              <a:t>pulau</a:t>
            </a:r>
            <a:r>
              <a:rPr lang="en-US" dirty="0" smtClean="0"/>
              <a:t> </a:t>
            </a:r>
            <a:r>
              <a:rPr lang="en-US" dirty="0" err="1"/>
              <a:t>J</a:t>
            </a:r>
            <a:r>
              <a:rPr lang="en-US" dirty="0" err="1" smtClean="0"/>
              <a:t>awa</a:t>
            </a:r>
            <a:r>
              <a:rPr lang="en-US" dirty="0" smtClean="0"/>
              <a:t> 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Gunung</a:t>
            </a:r>
            <a:r>
              <a:rPr lang="en-US" dirty="0" smtClean="0"/>
              <a:t> </a:t>
            </a:r>
            <a:r>
              <a:rPr lang="en-US" dirty="0" err="1" smtClean="0"/>
              <a:t>Semeru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576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37882"/>
            <a:ext cx="10515600" cy="605307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/>
              <a:t>Ciri-ciri</a:t>
            </a:r>
            <a:r>
              <a:rPr lang="en-US" dirty="0" smtClean="0"/>
              <a:t>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Opini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Adapun</a:t>
            </a:r>
            <a:r>
              <a:rPr lang="en-US" dirty="0"/>
              <a:t> </a:t>
            </a:r>
            <a:r>
              <a:rPr lang="en-US" dirty="0" err="1"/>
              <a:t>ciri-ciri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opini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lain:</a:t>
            </a:r>
            <a:br>
              <a:rPr lang="en-US" dirty="0"/>
            </a:br>
            <a:r>
              <a:rPr lang="en-US" dirty="0"/>
              <a:t>1.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subjektif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disertai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pendapat</a:t>
            </a:r>
            <a:r>
              <a:rPr lang="en-US" dirty="0"/>
              <a:t>, saran,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uraian</a:t>
            </a:r>
            <a:r>
              <a:rPr lang="en-US" dirty="0"/>
              <a:t> yang </a:t>
            </a:r>
            <a:r>
              <a:rPr lang="en-US" dirty="0" err="1"/>
              <a:t>menjelaskan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2. </a:t>
            </a:r>
            <a:r>
              <a:rPr lang="en-US" dirty="0" err="1"/>
              <a:t>Berisi</a:t>
            </a:r>
            <a:r>
              <a:rPr lang="en-US" dirty="0"/>
              <a:t> </a:t>
            </a:r>
            <a:r>
              <a:rPr lang="en-US" dirty="0" err="1"/>
              <a:t>pendapat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peristiwa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3.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peristiwa</a:t>
            </a:r>
            <a:r>
              <a:rPr lang="en-US" dirty="0"/>
              <a:t> yang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pasti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di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hari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4.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pikiran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pendapat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5.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disampaikan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pembuktiannya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6.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ditandai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kata-kata: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jadi</a:t>
            </a:r>
            <a:r>
              <a:rPr lang="en-US" dirty="0"/>
              <a:t>, </a:t>
            </a:r>
            <a:r>
              <a:rPr lang="en-US" dirty="0" err="1"/>
              <a:t>sepertinya</a:t>
            </a:r>
            <a:r>
              <a:rPr lang="en-US" dirty="0"/>
              <a:t>, </a:t>
            </a:r>
            <a:r>
              <a:rPr lang="en-US" dirty="0" err="1"/>
              <a:t>mungkin</a:t>
            </a:r>
            <a:r>
              <a:rPr lang="en-US" dirty="0"/>
              <a:t>, </a:t>
            </a:r>
            <a:r>
              <a:rPr lang="en-US" dirty="0" err="1"/>
              <a:t>seharusnya</a:t>
            </a:r>
            <a:r>
              <a:rPr lang="en-US" dirty="0"/>
              <a:t>, </a:t>
            </a:r>
            <a:r>
              <a:rPr lang="en-US" dirty="0" err="1"/>
              <a:t>sebaiknya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 err="1" smtClean="0"/>
              <a:t>Sedangkan</a:t>
            </a:r>
            <a:r>
              <a:rPr lang="en-US" dirty="0" smtClean="0"/>
              <a:t> </a:t>
            </a:r>
            <a:r>
              <a:rPr lang="en-US" dirty="0" err="1"/>
              <a:t>ciri-ciri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fakta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1.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dibuktikan</a:t>
            </a:r>
            <a:r>
              <a:rPr lang="en-US" dirty="0"/>
              <a:t> </a:t>
            </a:r>
            <a:r>
              <a:rPr lang="en-US" dirty="0" err="1"/>
              <a:t>kebenarannya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2. </a:t>
            </a:r>
            <a:r>
              <a:rPr lang="en-US" dirty="0" err="1"/>
              <a:t>Mempunyai</a:t>
            </a:r>
            <a:r>
              <a:rPr lang="en-US" dirty="0"/>
              <a:t> data yang </a:t>
            </a:r>
            <a:r>
              <a:rPr lang="en-US" dirty="0" err="1"/>
              <a:t>akurat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, </a:t>
            </a:r>
            <a:r>
              <a:rPr lang="en-US" dirty="0" err="1"/>
              <a:t>tanggal</a:t>
            </a:r>
            <a:r>
              <a:rPr lang="en-US" dirty="0"/>
              <a:t>, </a:t>
            </a:r>
            <a:r>
              <a:rPr lang="en-US" dirty="0" err="1"/>
              <a:t>tempat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peristiwanya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3. </a:t>
            </a:r>
            <a:r>
              <a:rPr lang="en-US" dirty="0" err="1"/>
              <a:t>Dikumpulkan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narasumber</a:t>
            </a:r>
            <a:r>
              <a:rPr lang="en-US" dirty="0"/>
              <a:t> yang </a:t>
            </a:r>
            <a:r>
              <a:rPr lang="en-US" dirty="0" err="1"/>
              <a:t>terpercaya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4.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objektif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5.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menjawab</a:t>
            </a:r>
            <a:r>
              <a:rPr lang="en-US" dirty="0"/>
              <a:t> </a:t>
            </a:r>
            <a:r>
              <a:rPr lang="en-US" dirty="0" err="1"/>
              <a:t>rumus</a:t>
            </a:r>
            <a:r>
              <a:rPr lang="en-US" dirty="0"/>
              <a:t> </a:t>
            </a:r>
            <a:r>
              <a:rPr lang="en-US" dirty="0" err="1"/>
              <a:t>pertanyaan</a:t>
            </a:r>
            <a:r>
              <a:rPr lang="en-US" dirty="0"/>
              <a:t> 5W+1H.</a:t>
            </a:r>
            <a:br>
              <a:rPr lang="en-US" dirty="0"/>
            </a:br>
            <a:r>
              <a:rPr lang="en-US" dirty="0"/>
              <a:t>6.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kejadian</a:t>
            </a:r>
            <a:r>
              <a:rPr lang="en-US" dirty="0"/>
              <a:t> yang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pernah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051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5190" y="735981"/>
            <a:ext cx="8448812" cy="530538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        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     </a:t>
            </a:r>
            <a:r>
              <a:rPr lang="en-US" sz="3200" dirty="0" smtClean="0">
                <a:latin typeface="Algerian" panose="04020705040A02060702" pitchFamily="82" charset="0"/>
              </a:rPr>
              <a:t>TERIMA KASIH</a:t>
            </a:r>
            <a:endParaRPr lang="en-US" sz="32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43874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121</TotalTime>
  <Words>283</Words>
  <Application>Microsoft Office PowerPoint</Application>
  <PresentationFormat>Widescreen</PresentationFormat>
  <Paragraphs>54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Algerian</vt:lpstr>
      <vt:lpstr>Arial</vt:lpstr>
      <vt:lpstr>Trebuchet MS</vt:lpstr>
      <vt:lpstr>Wingdings</vt:lpstr>
      <vt:lpstr>Wingdings 3</vt:lpstr>
      <vt:lpstr>Facet</vt:lpstr>
      <vt:lpstr>STRUKTUR TEKS LAPORAN HASIL OBSERVASI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STRUKTUR TEKS LAPORAN HASIL OBSERVASI</dc:title>
  <dc:creator>User</dc:creator>
  <cp:lastModifiedBy>User</cp:lastModifiedBy>
  <cp:revision>16</cp:revision>
  <dcterms:created xsi:type="dcterms:W3CDTF">2023-12-01T14:07:04Z</dcterms:created>
  <dcterms:modified xsi:type="dcterms:W3CDTF">2026-08-25T09:31:16Z</dcterms:modified>
</cp:coreProperties>
</file>