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1" d="100"/>
          <a:sy n="71" d="100"/>
        </p:scale>
        <p:origin x="-45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10362895" cy="1518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D4AF37"/>
                </a:solidFill>
                <a:latin typeface="Georgia"/>
              </a:defRPr>
            </a:pPr>
            <a:r>
              <a:rPr dirty="0" smtClean="0"/>
              <a:t>DESAIN </a:t>
            </a:r>
            <a:r>
              <a:rPr dirty="0"/>
              <a:t>FASHION</a:t>
            </a:r>
          </a:p>
          <a:p>
            <a:pPr>
              <a:spcBef>
                <a:spcPts val="2000"/>
              </a:spcBef>
              <a:defRPr sz="2200">
                <a:solidFill>
                  <a:srgbClr val="F9F6F0"/>
                </a:solidFill>
                <a:latin typeface="Arial"/>
              </a:defRPr>
            </a:pPr>
            <a:r>
              <a:rPr dirty="0" err="1"/>
              <a:t>Pengantar</a:t>
            </a:r>
            <a:r>
              <a:rPr dirty="0"/>
              <a:t>, </a:t>
            </a:r>
            <a:r>
              <a:rPr dirty="0" err="1"/>
              <a:t>Elemen</a:t>
            </a:r>
            <a:r>
              <a:rPr dirty="0"/>
              <a:t>, </a:t>
            </a:r>
            <a:r>
              <a:rPr dirty="0" err="1"/>
              <a:t>dan</a:t>
            </a:r>
            <a:r>
              <a:rPr dirty="0"/>
              <a:t> Proses </a:t>
            </a:r>
            <a:r>
              <a:rPr dirty="0" err="1"/>
              <a:t>Kreatif</a:t>
            </a:r>
            <a:r>
              <a:rPr dirty="0"/>
              <a:t> di </a:t>
            </a:r>
            <a:r>
              <a:rPr dirty="0" err="1"/>
              <a:t>Industri</a:t>
            </a:r>
            <a:r>
              <a:rPr dirty="0"/>
              <a:t> Mode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1. Apa itu Desain Fashion?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800">
                <a:solidFill>
                  <a:srgbClr val="333333"/>
                </a:solidFill>
                <a:latin typeface="Arial"/>
              </a:defRPr>
            </a:pPr>
            <a:r>
              <a:t>Desain fashion adalah seni mengaplikasikan desain, estetika, dan keindahan alam pada pakaian dan aksesorinya. Desain ini dipengaruhi oleh budaya serta tren sosial yang berkembang dari waktu ke waktu.</a:t>
            </a:r>
          </a:p>
          <a:p>
            <a:pPr>
              <a:spcAft>
                <a:spcPts val="1000"/>
              </a:spcAft>
              <a:defRPr sz="2000" b="1">
                <a:solidFill>
                  <a:srgbClr val="1A1A1A"/>
                </a:solidFill>
                <a:latin typeface="Georgia"/>
              </a:defRPr>
            </a:pPr>
            <a:r>
              <a:t>Peran Seorang Desainer Mode: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• Mengantisipasi perubahan selera konsumen.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• Melakukan riset tren mode dan pasar.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• Menciptakan konsep pakaian fungsional sekaligus estetis.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2. Sejarah Singkat Perkembangan Mode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Abad ke-19 (Haute Couture):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Dimulai oleh Charles Frederick Worth di Paris, yang menjadi desainer pertama yang menjahit label namanya pada pakaian.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Abad ke-20 (Masa Keemasan):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Munculnya desainer legendaris seperti Coco Chanel dan Christian Dior yang mengubah siluet pakaian wanita menjadi lebih modern dan bebas.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Abad ke-21 (Era Digital &amp; Fast Fashion):</a:t>
            </a:r>
          </a:p>
          <a:p>
            <a:pPr>
              <a:spcAft>
                <a:spcPts val="500"/>
              </a:spcAft>
              <a:defRPr sz="1600">
                <a:solidFill>
                  <a:srgbClr val="333333"/>
                </a:solidFill>
                <a:latin typeface="Arial"/>
              </a:defRPr>
            </a:pPr>
            <a:r>
              <a:t>Globalisasi dan teknologi mempercepat siklus mode. Fokus bergeser ke produksi massal, tren cepat, dan kini menuju keberlanjutan (sustainability).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3. Elemen Utama Desain (Bagian 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Garis (Line):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Mengarahkan pandangan mata dan menciptakan ilusi bentuk tubuh. Garis vertikal memberi kesan tinggi, sedangkan garis horizontal memberi kesan lebar.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Bentuk &amp; Siluet (Shape &amp; Silhouette):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Struktur luar dari pakaian saat dikenakan. Contohnya termasuk siluet A-line, hourglass (jam pasir), balok, atau empire.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Warna (Color):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Elemen paling kuat yang memengaruhi emosi dan daya tarik visual. Penggunaan roda warna (color wheel) membantu menentukan kombinasi yang harmonis.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4. Elemen Utama Desain (Bagian 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Tekstur (Texture):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Karakter permukaan bahan tekstil yang dapat dirasakan lewat rabaan atau penglihatan. Contoh: kasar (tweed), lembut (sutra), atau mengilap (satin).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Keseimbangan &amp; Proporsi (Balance &amp; Proportion):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Pembagian berat visual yang harmonis dalam satu set pakaian, baik secara simetris maupun asimetris.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Fokus Utama (Emphasis):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Bagian pakaian yang dirancang untuk menarik perhatian pertama kali, misalnya detail kerah yang unik atau hiasan payet yang kontras.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5. Prinsip Dasar Desain Mode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Kesatuan (Unity):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Semua elemen dalam desain bekerja sama untuk menciptakan tampilan yang harmonis dan tuntas.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Irama (Rhythm):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Perulangan pola, garis, atau warna yang menciptakan gerakan visual yang anggun.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Kontras (Contrast):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Penggunaan elemen yang berlawanan (misal: warna terang vs gelap) untuk memberikan variasi agar tidak monoton.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6. Proses Kreatif: Dari Ide ke Sketsa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2000" b="1">
                <a:solidFill>
                  <a:srgbClr val="1A1A1A"/>
                </a:solidFill>
                <a:latin typeface="Georgia"/>
              </a:defRPr>
            </a:pPr>
            <a:r>
              <a:t>1. Riset &amp; Mood Board:</a:t>
            </a:r>
          </a:p>
          <a:p>
            <a:pPr>
              <a:spcBef>
                <a:spcPts val="500"/>
              </a:spcBef>
              <a:defRPr sz="1600">
                <a:solidFill>
                  <a:srgbClr val="333333"/>
                </a:solidFill>
                <a:latin typeface="Arial"/>
              </a:defRPr>
            </a:pPr>
            <a:r>
              <a:t>Mengumpulkan inspirasi dari alam, arsitektur, sejarah, atau isu sosial. Inspirasi ini dirangkum dalam papan suasana (mood board) yang berisi potongan gambar, sampel warna, dan tekstur.</a:t>
            </a:r>
          </a:p>
          <a:p>
            <a:pPr>
              <a:spcBef>
                <a:spcPts val="1500"/>
              </a:spcBef>
              <a:defRPr sz="2000" b="1">
                <a:solidFill>
                  <a:srgbClr val="1A1A1A"/>
                </a:solidFill>
                <a:latin typeface="Georgia"/>
              </a:defRPr>
            </a:pPr>
            <a:r>
              <a:t>2. Sketsa Awal (Fashion Illustration):</a:t>
            </a:r>
          </a:p>
          <a:p>
            <a:pPr>
              <a:spcBef>
                <a:spcPts val="500"/>
              </a:spcBef>
              <a:defRPr sz="1600">
                <a:solidFill>
                  <a:srgbClr val="333333"/>
                </a:solidFill>
                <a:latin typeface="Arial"/>
              </a:defRPr>
            </a:pPr>
            <a:r>
              <a:t>Ide-ide dituangkan dalam bentuk gambar kasar pada proporsi tubuh model (croquis). Sketsa ini fokus pada eksplorasi bentuk dan detail pakaian.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7. Proses Kreatif: Produksi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2000" b="1">
                <a:solidFill>
                  <a:srgbClr val="1A1A1A"/>
                </a:solidFill>
                <a:latin typeface="Georgia"/>
              </a:defRPr>
            </a:pPr>
            <a:r>
              <a:t>3. Pemilihan Bahan (Fabric Sourcing):</a:t>
            </a:r>
          </a:p>
          <a:p>
            <a:pPr>
              <a:spcBef>
                <a:spcPts val="500"/>
              </a:spcBef>
              <a:defRPr sz="1600">
                <a:solidFill>
                  <a:srgbClr val="333333"/>
                </a:solidFill>
                <a:latin typeface="Arial"/>
              </a:defRPr>
            </a:pPr>
            <a:r>
              <a:t>Memilih jenis kain, kancing, ritsleting, dan benang yang sesuai dengan karakter desain dan kenyamanan pemakai.</a:t>
            </a:r>
          </a:p>
          <a:p>
            <a:pPr>
              <a:spcBef>
                <a:spcPts val="1500"/>
              </a:spcBef>
              <a:defRPr sz="2000" b="1">
                <a:solidFill>
                  <a:srgbClr val="1A1A1A"/>
                </a:solidFill>
                <a:latin typeface="Georgia"/>
              </a:defRPr>
            </a:pPr>
            <a:r>
              <a:t>4. Pembuatan Pola &amp; Prototipe:</a:t>
            </a:r>
          </a:p>
          <a:p>
            <a:pPr>
              <a:spcBef>
                <a:spcPts val="500"/>
              </a:spcBef>
              <a:defRPr sz="1600">
                <a:solidFill>
                  <a:srgbClr val="333333"/>
                </a:solidFill>
                <a:latin typeface="Arial"/>
              </a:defRPr>
            </a:pPr>
            <a:r>
              <a:t>Menerjemahkan sketsa 2 dimensi menjadi pola potongan kain 3 dimensi. Sampel awal (toile) biasanya dibuat menggunakan kain murah (belacu) untuk mengepas ukuran.</a:t>
            </a:r>
          </a:p>
          <a:p>
            <a:pPr>
              <a:spcBef>
                <a:spcPts val="1500"/>
              </a:spcBef>
              <a:defRPr sz="2000" b="1">
                <a:solidFill>
                  <a:srgbClr val="1A1A1A"/>
                </a:solidFill>
                <a:latin typeface="Georgia"/>
              </a:defRPr>
            </a:pPr>
            <a:r>
              <a:t>5. Produksi Akhir:</a:t>
            </a:r>
          </a:p>
          <a:p>
            <a:pPr>
              <a:spcBef>
                <a:spcPts val="500"/>
              </a:spcBef>
              <a:defRPr sz="1600">
                <a:solidFill>
                  <a:srgbClr val="333333"/>
                </a:solidFill>
                <a:latin typeface="Arial"/>
              </a:defRPr>
            </a:pPr>
            <a:r>
              <a:t>Setelah prototipe sempurna, kain asli dipotong dan dijahit dengan teknik penyelesaian tinggi.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1A1A1A"/>
                </a:solidFill>
                <a:latin typeface="Georgia"/>
              </a:defRPr>
            </a:pPr>
            <a:r>
              <a:t>8. Kategori Utama dalam Industri Mode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Haute Couture (Adibusana):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Pakaian eksklusif yang dibuat khusus sesuai ukuran klien, dijahit tangan dengan detail rumit dan bahan berkualitas tertinggi.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Prêt-à-Porter (Ready-to-Wear):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Pakaian siap pakai yang diproduksi dalam jumlah terbatas dengan standar ukuran internasional. Memiliki kualitas tinggi namun lebih terjangkau.</a:t>
            </a:r>
          </a:p>
          <a:p>
            <a:pPr>
              <a:spcBef>
                <a:spcPts val="1500"/>
              </a:spcBef>
              <a:defRPr sz="1800" b="1">
                <a:solidFill>
                  <a:srgbClr val="1A1A1A"/>
                </a:solidFill>
                <a:latin typeface="Arial"/>
              </a:defRPr>
            </a:pPr>
            <a:r>
              <a:t>Mass Market / Fast Fashion:</a:t>
            </a:r>
          </a:p>
          <a:p>
            <a:pPr>
              <a:defRPr sz="1600">
                <a:solidFill>
                  <a:srgbClr val="333333"/>
                </a:solidFill>
                <a:latin typeface="Arial"/>
              </a:defRPr>
            </a:pPr>
            <a:r>
              <a:t>Pakaian yang diproduksi secara massal dengan biaya murah dan waktu cepat untuk mengikuti tren terbaru yang sedang viral.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31520"/>
            <a:ext cx="10362895" cy="10972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4000" b="1">
                <a:solidFill>
                  <a:srgbClr val="D4AF37"/>
                </a:solidFill>
                <a:latin typeface="Georgia"/>
              </a:defRPr>
            </a:pPr>
            <a:r>
              <a:t>9. Masa Depan Desain Fashion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1800">
                <a:solidFill>
                  <a:srgbClr val="F9F6F0"/>
                </a:solidFill>
                <a:latin typeface="Arial"/>
              </a:defRPr>
            </a:pPr>
            <a:r>
              <a:t>Industri fashion terus berevolusi menghadapi tantangan zaman. Tren masa depan berfokus pada dua pilar utama:</a:t>
            </a:r>
          </a:p>
          <a:p>
            <a:pPr>
              <a:spcBef>
                <a:spcPts val="1000"/>
              </a:spcBef>
              <a:defRPr sz="1800" b="1">
                <a:solidFill>
                  <a:srgbClr val="D4AF37"/>
                </a:solidFill>
                <a:latin typeface="Georgia"/>
              </a:defRPr>
            </a:pPr>
            <a:r>
              <a:t>Sustainable Fashion:</a:t>
            </a:r>
          </a:p>
          <a:p>
            <a:pPr>
              <a:defRPr sz="1600">
                <a:solidFill>
                  <a:srgbClr val="F9F6F0"/>
                </a:solidFill>
                <a:latin typeface="Arial"/>
              </a:defRPr>
            </a:pPr>
            <a:r>
              <a:t>Penggunaan bahan ramah lingkungan, daur ulang pakaian (upcycling), dan konsep 'slow fashion' untuk mengurangi limbah tekstil.</a:t>
            </a:r>
          </a:p>
          <a:p>
            <a:pPr>
              <a:spcBef>
                <a:spcPts val="1000"/>
              </a:spcBef>
              <a:defRPr sz="1800" b="1">
                <a:solidFill>
                  <a:srgbClr val="D4AF37"/>
                </a:solidFill>
                <a:latin typeface="Georgia"/>
              </a:defRPr>
            </a:pPr>
            <a:r>
              <a:t>Digital Fashion &amp; AI:</a:t>
            </a:r>
          </a:p>
          <a:p>
            <a:pPr>
              <a:defRPr sz="1600">
                <a:solidFill>
                  <a:srgbClr val="F9F6F0"/>
                </a:solidFill>
                <a:latin typeface="Arial"/>
              </a:defRPr>
            </a:pPr>
            <a:r>
              <a:t>Desain pakaian virtual untuk metaverse, fitting room berbasis Augmented Reality (AR), dan pemanfaatan AI untuk memprediksi tren pasar secara akurat.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560320"/>
            <a:ext cx="1036289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>
                <a:solidFill>
                  <a:srgbClr val="D4AF37"/>
                </a:solidFill>
                <a:latin typeface="Georgia"/>
              </a:defRPr>
            </a:pPr>
            <a:r>
              <a:t>TERIMA KASIH</a:t>
            </a:r>
          </a:p>
          <a:p>
            <a:pPr algn="ctr">
              <a:spcBef>
                <a:spcPts val="2000"/>
              </a:spcBef>
              <a:defRPr sz="1800" i="1">
                <a:solidFill>
                  <a:srgbClr val="F9F6F0"/>
                </a:solidFill>
                <a:latin typeface="Arial"/>
              </a:defRPr>
            </a:pPr>
            <a:r>
              <a:t>"Fashion is the armor to survive the reality of everyday life." — Bill Cunningham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757</Words>
  <Application>Microsoft Office PowerPoint</Application>
  <PresentationFormat>Custom</PresentationFormat>
  <Paragraphs>70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ACER</cp:lastModifiedBy>
  <cp:revision>2</cp:revision>
  <dcterms:created xsi:type="dcterms:W3CDTF">2013-01-27T09:14:16Z</dcterms:created>
  <dcterms:modified xsi:type="dcterms:W3CDTF">2026-09-14T13:04:43Z</dcterms:modified>
  <cp:category/>
</cp:coreProperties>
</file>